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media/image2.svg" ContentType="image/svg+xml"/>
  <Override PartName="/ppt/media/image25.svg" ContentType="image/svg+xml"/>
  <Override PartName="/ppt/media/image4.svg" ContentType="image/svg+xml"/>
  <Override PartName="/ppt/media/image6.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59" r:id="rId3"/>
    <p:sldId id="262" r:id="rId5"/>
    <p:sldId id="265" r:id="rId6"/>
    <p:sldId id="298" r:id="rId7"/>
    <p:sldId id="307" r:id="rId8"/>
    <p:sldId id="280" r:id="rId9"/>
    <p:sldId id="268" r:id="rId10"/>
    <p:sldId id="301" r:id="rId11"/>
    <p:sldId id="283" r:id="rId12"/>
    <p:sldId id="304" r:id="rId13"/>
    <p:sldId id="271" r:id="rId14"/>
    <p:sldId id="313" r:id="rId15"/>
    <p:sldId id="289" r:id="rId16"/>
    <p:sldId id="292" r:id="rId17"/>
    <p:sldId id="274" r:id="rId18"/>
    <p:sldId id="286" r:id="rId19"/>
    <p:sldId id="322" r:id="rId20"/>
    <p:sldId id="295" r:id="rId21"/>
    <p:sldId id="277" r:id="rId22"/>
    <p:sldId id="319" r:id="rId23"/>
    <p:sldId id="310" r:id="rId24"/>
    <p:sldId id="316" r:id="rId25"/>
    <p:sldId id="325" r:id="rId26"/>
  </p:sldIdLst>
  <p:sldSz cx="12192000" cy="6858000"/>
  <p:notesSz cx="6858000" cy="9144000"/>
  <p:custDataLst>
    <p:tags r:id="rId30"/>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horzBarState="maximized">
    <p:restoredLeft sz="16000"/>
    <p:restoredTop sz="0"/>
  </p:normalViewPr>
  <p:slideViewPr>
    <p:cSldViewPr>
      <p:cViewPr>
        <p:scale>
          <a:sx n="73" d="100"/>
          <a:sy n="73" d="100"/>
        </p:scale>
        <p:origin x="0" y="0"/>
      </p:cViewPr>
      <p:guideLst/>
    </p:cSldViewPr>
  </p:slideViewPr>
  <p:notesViewPr>
    <p:cSldViewPr>
      <p:cViewPr>
        <p:scale>
          <a:sx n="1" d="100"/>
          <a:sy n="1" d="100"/>
        </p:scale>
        <p:origin x="0" y="0"/>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0" Type="http://schemas.openxmlformats.org/officeDocument/2006/relationships/tags" Target="tags/tag212.xml"/><Relationship Id="rId3" Type="http://schemas.openxmlformats.org/officeDocument/2006/relationships/slide" Target="slides/slide1.xml"/><Relationship Id="rId29" Type="http://schemas.openxmlformats.org/officeDocument/2006/relationships/tableStyles" Target="tableStyles.xml"/><Relationship Id="rId28" Type="http://schemas.openxmlformats.org/officeDocument/2006/relationships/viewProps" Target="viewProps.xml"/><Relationship Id="rId27" Type="http://schemas.openxmlformats.org/officeDocument/2006/relationships/presProps" Target="presProps.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66DF504-E0D2-4DFC-AF6E-515C44F90161}" type="datetimeFigureOut">
              <a:rPr lang="zh-CN" altLang="en-US" smtClean="0"/>
            </a:fld>
            <a:endParaRPr lang="zh-CN" alt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zh-CN" alt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8D92FC1-FEC0-4C3B-BE16-C25181CE55A3}"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txBox="1">
            <a:spLocks noGrp="1"/>
          </p:cNvSpPr>
          <p:nvPr>
            <p:ph type="body" idx="1"/>
          </p:nvPr>
        </p:nvSpPr>
        <p:spPr/>
        <p:txBody>
          <a:bodyPr>
            <a:normAutofit/>
          </a:bodyPr>
          <a:lstStyle/>
          <a:p>
            <a:r>
              <a:t>Generate By BIYOO ChatPPT.
HomePage：www.chat-ppt.com
AIGC 2024/7/19 16:03:08
[AI生成内容仅供参考，请注意甄别准确性]</a:t>
            </a:r>
          </a:p>
        </p:txBody>
      </p:sp>
      <p:sp>
        <p:nvSpPr>
          <p:cNvPr id="4" name="Slide Number Placeholder 3"/>
          <p:cNvSpPr>
            <a:spLocks noGrp="1"/>
          </p:cNvSpPr>
          <p:nvPr>
            <p:ph type="sldNum" sz="quarter" idx="10"/>
          </p:nvPr>
        </p:nvSpPr>
        <p:spPr/>
        <p:txBody>
          <a:bodyPr/>
          <a:lstStyle/>
          <a:p>
            <a:fld id="{6101C5E1-D8E9-464D-A93E-CE21651935A7}" type="slidenum">
              <a:rPr lang="en-US" smtClean="0"/>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txBox="1">
            <a:spLocks noGrp="1"/>
          </p:cNvSpPr>
          <p:nvPr>
            <p:ph type="body" idx="1"/>
          </p:nvPr>
        </p:nvSpPr>
        <p:spPr/>
        <p:txBody>
          <a:bodyPr>
            <a:normAutofit/>
          </a:bodyPr>
          <a:lstStyle/>
          <a:p>
            <a:r>
              <a:t>Generate By BIYOO ChatPPT.
HomePage：www.chat-ppt.com
AIGC 2024/7/19 16:03:08
[AI生成内容仅供参考，请注意甄别准确性]</a:t>
            </a:r>
          </a:p>
        </p:txBody>
      </p:sp>
      <p:sp>
        <p:nvSpPr>
          <p:cNvPr id="4" name="Slide Number Placeholder 3"/>
          <p:cNvSpPr>
            <a:spLocks noGrp="1"/>
          </p:cNvSpPr>
          <p:nvPr>
            <p:ph type="sldNum" sz="quarter" idx="10"/>
          </p:nvPr>
        </p:nvSpPr>
        <p:spPr/>
        <p:txBody>
          <a:bodyPr/>
          <a:lstStyle/>
          <a:p>
            <a:fld id="{6101C5E1-D8E9-464D-A93E-CE21651935A7}" type="slidenum">
              <a:rPr lang="en-US" smtClean="0"/>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txBox="1">
            <a:spLocks noGrp="1"/>
          </p:cNvSpPr>
          <p:nvPr>
            <p:ph type="body" idx="1"/>
          </p:nvPr>
        </p:nvSpPr>
        <p:spPr/>
        <p:txBody>
          <a:bodyPr>
            <a:normAutofit/>
          </a:bodyPr>
          <a:lstStyle/>
          <a:p>
            <a:r>
              <a:t>Generate By BIYOO ChatPPT.
HomePage：www.chat-ppt.com
AIGC 2024/7/19 16:03:08
[AI生成内容仅供参考，请注意甄别准确性]</a:t>
            </a:r>
          </a:p>
        </p:txBody>
      </p:sp>
      <p:sp>
        <p:nvSpPr>
          <p:cNvPr id="4" name="Slide Number Placeholder 3"/>
          <p:cNvSpPr>
            <a:spLocks noGrp="1"/>
          </p:cNvSpPr>
          <p:nvPr>
            <p:ph type="sldNum" sz="quarter" idx="10"/>
          </p:nvPr>
        </p:nvSpPr>
        <p:spPr/>
        <p:txBody>
          <a:bodyPr/>
          <a:lstStyle/>
          <a:p>
            <a:fld id="{6101C5E1-D8E9-464D-A93E-CE21651935A7}" type="slidenum">
              <a:rPr lang="en-US" smtClean="0"/>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txBox="1">
            <a:spLocks noGrp="1"/>
          </p:cNvSpPr>
          <p:nvPr>
            <p:ph type="body" idx="1"/>
          </p:nvPr>
        </p:nvSpPr>
        <p:spPr/>
        <p:txBody>
          <a:bodyPr>
            <a:normAutofit/>
          </a:bodyPr>
          <a:lstStyle/>
          <a:p>
            <a:r>
              <a:t>Generate By BIYOO ChatPPT.
HomePage：www.chat-ppt.com
AIGC 2024/7/19 16:03:08
[AI生成内容仅供参考，请注意甄别准确性]</a:t>
            </a:r>
          </a:p>
        </p:txBody>
      </p:sp>
      <p:sp>
        <p:nvSpPr>
          <p:cNvPr id="4" name="Slide Number Placeholder 3"/>
          <p:cNvSpPr>
            <a:spLocks noGrp="1"/>
          </p:cNvSpPr>
          <p:nvPr>
            <p:ph type="sldNum" sz="quarter" idx="10"/>
          </p:nvPr>
        </p:nvSpPr>
        <p:spPr/>
        <p:txBody>
          <a:bodyPr/>
          <a:lstStyle/>
          <a:p>
            <a:fld id="{6101C5E1-D8E9-464D-A93E-CE21651935A7}" type="slidenum">
              <a:rPr lang="en-US" smtClean="0"/>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txBox="1">
            <a:spLocks noGrp="1"/>
          </p:cNvSpPr>
          <p:nvPr>
            <p:ph type="body" idx="1"/>
          </p:nvPr>
        </p:nvSpPr>
        <p:spPr/>
        <p:txBody>
          <a:bodyPr>
            <a:normAutofit/>
          </a:bodyPr>
          <a:lstStyle/>
          <a:p>
            <a:r>
              <a:t>Generate By BIYOO ChatPPT.
HomePage：www.chat-ppt.com
AIGC 2024/7/19 16:03:08
[AI生成内容仅供参考，请注意甄别准确性]</a:t>
            </a:r>
          </a:p>
        </p:txBody>
      </p:sp>
      <p:sp>
        <p:nvSpPr>
          <p:cNvPr id="4" name="Slide Number Placeholder 3"/>
          <p:cNvSpPr>
            <a:spLocks noGrp="1"/>
          </p:cNvSpPr>
          <p:nvPr>
            <p:ph type="sldNum" sz="quarter" idx="10"/>
          </p:nvPr>
        </p:nvSpPr>
        <p:spPr/>
        <p:txBody>
          <a:bodyPr/>
          <a:lstStyle/>
          <a:p>
            <a:fld id="{6101C5E1-D8E9-464D-A93E-CE21651935A7}" type="slidenum">
              <a:rPr lang="en-US" smtClean="0"/>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txBox="1">
            <a:spLocks noGrp="1"/>
          </p:cNvSpPr>
          <p:nvPr>
            <p:ph type="body" idx="1"/>
          </p:nvPr>
        </p:nvSpPr>
        <p:spPr/>
        <p:txBody>
          <a:bodyPr/>
          <a:lstStyle/>
          <a:p>
            <a:r>
              <a:rPr lang="zh-CN" altLang="en-US"/>
              <a:t>Generate By BIYOO ChatPPT.
HomePage：www.chat-ppt.com
AIGC 2024/7/19 16:03:08
[AI生成内容仅供参考，请注意甄别准确性]</a:t>
            </a:r>
            <a:endParaRPr lang="zh-CN" altLang="en-US"/>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ct val="0"/>
              </a:spcBef>
              <a:spcAft>
                <a:spcPct val="0"/>
              </a:spcAft>
              <a:buClrTx/>
              <a:buSzTx/>
              <a:buFontTx/>
              <a:buNone/>
              <a:defRPr/>
            </a:pPr>
            <a:fld id="{F1CB8912-F0BA-4AD8-8415-DA1F26BCB09F}"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txBox="1">
            <a:spLocks noGrp="1"/>
          </p:cNvSpPr>
          <p:nvPr>
            <p:ph type="body" idx="1"/>
          </p:nvPr>
        </p:nvSpPr>
        <p:spPr/>
        <p:txBody>
          <a:bodyPr>
            <a:normAutofit/>
          </a:bodyPr>
          <a:lstStyle/>
          <a:p>
            <a:r>
              <a:t>Generate By BIYOO ChatPPT.
HomePage：www.chat-ppt.com
AIGC 2024/7/19 16:03:08
[AI生成内容仅供参考，请注意甄别准确性]</a:t>
            </a:r>
          </a:p>
        </p:txBody>
      </p:sp>
      <p:sp>
        <p:nvSpPr>
          <p:cNvPr id="4" name="Slide Number Placeholder 3"/>
          <p:cNvSpPr>
            <a:spLocks noGrp="1"/>
          </p:cNvSpPr>
          <p:nvPr>
            <p:ph type="sldNum" sz="quarter" idx="10"/>
          </p:nvPr>
        </p:nvSpPr>
        <p:spPr/>
        <p:txBody>
          <a:bodyPr/>
          <a:lstStyle/>
          <a:p>
            <a:fld id="{6101C5E1-D8E9-464D-A93E-CE21651935A7}" type="slidenum">
              <a:rPr lang="en-US" smtClean="0"/>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txBox="1">
            <a:spLocks noGrp="1"/>
          </p:cNvSpPr>
          <p:nvPr>
            <p:ph type="body" idx="1"/>
          </p:nvPr>
        </p:nvSpPr>
        <p:spPr/>
        <p:txBody>
          <a:bodyPr/>
          <a:lstStyle/>
          <a:p>
            <a:r>
              <a:rPr lang="zh-CN" altLang="en-US"/>
              <a:t>Generate By BIYOO ChatPPT.
HomePage：www.chat-ppt.com
AIGC 2024/7/19 16:03:08
[AI生成内容仅供参考，请注意甄别准确性]</a:t>
            </a:r>
            <a:endParaRPr lang="zh-CN" altLang="en-US"/>
          </a:p>
        </p:txBody>
      </p:sp>
      <p:sp>
        <p:nvSpPr>
          <p:cNvPr id="4" name="灯片编号占位符 3"/>
          <p:cNvSpPr>
            <a:spLocks noGrp="1"/>
          </p:cNvSpPr>
          <p:nvPr>
            <p:ph type="sldNum" sz="quarter" idx="5"/>
          </p:nvPr>
        </p:nvSpPr>
        <p:spPr/>
        <p:txBody>
          <a:bodyPr/>
          <a:lstStyle/>
          <a:p>
            <a:fld id="{DF2F67F0-A65A-43D8-AA29-57B7BAC9C939}"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txBox="1">
            <a:spLocks noGrp="1"/>
          </p:cNvSpPr>
          <p:nvPr>
            <p:ph type="body" idx="1"/>
          </p:nvPr>
        </p:nvSpPr>
        <p:spPr/>
        <p:txBody>
          <a:bodyPr>
            <a:normAutofit/>
          </a:bodyPr>
          <a:lstStyle/>
          <a:p>
            <a:r>
              <a:t>Generate By BIYOO ChatPPT.
HomePage：www.chat-ppt.com
AIGC 2024/7/19 16:03:08
[AI生成内容仅供参考，请注意甄别准确性]</a:t>
            </a:r>
          </a:p>
        </p:txBody>
      </p:sp>
      <p:sp>
        <p:nvSpPr>
          <p:cNvPr id="4" name="Slide Number Placeholder 3"/>
          <p:cNvSpPr>
            <a:spLocks noGrp="1"/>
          </p:cNvSpPr>
          <p:nvPr>
            <p:ph type="sldNum" sz="quarter" idx="10"/>
          </p:nvPr>
        </p:nvSpPr>
        <p:spPr/>
        <p:txBody>
          <a:bodyPr/>
          <a:lstStyle/>
          <a:p>
            <a:fld id="{6101C5E1-D8E9-464D-A93E-CE21651935A7}" type="slidenum">
              <a:rPr lang="en-US" smtClean="0"/>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txBox="1">
            <a:spLocks noGrp="1"/>
          </p:cNvSpPr>
          <p:nvPr>
            <p:ph type="body" idx="1"/>
          </p:nvPr>
        </p:nvSpPr>
        <p:spPr/>
        <p:txBody>
          <a:bodyPr>
            <a:normAutofit/>
          </a:bodyPr>
          <a:lstStyle/>
          <a:p>
            <a:r>
              <a:t>Generate By BIYOO ChatPPT.
HomePage：www.chat-ppt.com
AIGC 2024/7/19 16:03:08
[AI生成内容仅供参考，请注意甄别准确性]</a:t>
            </a:r>
          </a:p>
        </p:txBody>
      </p:sp>
      <p:sp>
        <p:nvSpPr>
          <p:cNvPr id="4" name="Slide Number Placeholder 3"/>
          <p:cNvSpPr>
            <a:spLocks noGrp="1"/>
          </p:cNvSpPr>
          <p:nvPr>
            <p:ph type="sldNum" sz="quarter" idx="10"/>
          </p:nvPr>
        </p:nvSpPr>
        <p:spPr/>
        <p:txBody>
          <a:bodyPr/>
          <a:lstStyle/>
          <a:p>
            <a:fld id="{6101C5E1-D8E9-464D-A93E-CE21651935A7}" type="slidenum">
              <a:rPr lang="en-US" smtClean="0"/>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txBox="1">
            <a:spLocks noGrp="1"/>
          </p:cNvSpPr>
          <p:nvPr>
            <p:ph type="body" idx="1"/>
          </p:nvPr>
        </p:nvSpPr>
        <p:spPr/>
        <p:txBody>
          <a:bodyPr>
            <a:normAutofit/>
          </a:bodyPr>
          <a:lstStyle/>
          <a:p>
            <a:r>
              <a:t>Generate By BIYOO ChatPPT.
HomePage：www.chat-ppt.com
AIGC 2024/7/19 16:03:08
[AI生成内容仅供参考，请注意甄别准确性]</a:t>
            </a:r>
          </a:p>
        </p:txBody>
      </p:sp>
      <p:sp>
        <p:nvSpPr>
          <p:cNvPr id="4" name="Slide Number Placeholder 3"/>
          <p:cNvSpPr>
            <a:spLocks noGrp="1"/>
          </p:cNvSpPr>
          <p:nvPr>
            <p:ph type="sldNum" sz="quarter" idx="10"/>
          </p:nvPr>
        </p:nvSpPr>
        <p:spPr/>
        <p:txBody>
          <a:bodyPr/>
          <a:lstStyle/>
          <a:p>
            <a:fld id="{6101C5E1-D8E9-464D-A93E-CE21651935A7}" type="slidenum">
              <a:rPr lang="en-US" smtClean="0"/>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txBox="1">
            <a:spLocks noGrp="1"/>
          </p:cNvSpPr>
          <p:nvPr>
            <p:ph type="body" idx="1"/>
          </p:nvPr>
        </p:nvSpPr>
        <p:spPr/>
        <p:txBody>
          <a:bodyPr>
            <a:normAutofit/>
          </a:bodyPr>
          <a:lstStyle/>
          <a:p>
            <a:r>
              <a:t>Generate By BIYOO ChatPPT.
HomePage：www.chat-ppt.com
AIGC 2024/7/19 16:03:08
[AI生成内容仅供参考，请注意甄别准确性]</a:t>
            </a:r>
          </a:p>
        </p:txBody>
      </p:sp>
      <p:sp>
        <p:nvSpPr>
          <p:cNvPr id="4" name="Slide Number Placeholder 3"/>
          <p:cNvSpPr>
            <a:spLocks noGrp="1"/>
          </p:cNvSpPr>
          <p:nvPr>
            <p:ph type="sldNum" sz="quarter" idx="10"/>
          </p:nvPr>
        </p:nvSpPr>
        <p:spPr/>
        <p:txBody>
          <a:bodyPr/>
          <a:lstStyle/>
          <a:p>
            <a:fld id="{6101C5E1-D8E9-464D-A93E-CE21651935A7}" type="slidenum">
              <a:rPr lang="en-US" smtClean="0"/>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txBox="1">
            <a:spLocks noGrp="1"/>
          </p:cNvSpPr>
          <p:nvPr>
            <p:ph type="body" idx="1"/>
          </p:nvPr>
        </p:nvSpPr>
        <p:spPr/>
        <p:txBody>
          <a:bodyPr/>
          <a:lstStyle/>
          <a:p>
            <a:r>
              <a:rPr lang="zh-CN" altLang="en-US"/>
              <a:t>Generate By BIYOO ChatPPT.
HomePage：www.chat-ppt.com
AIGC 2024/7/19 16:03:08
[AI生成内容仅供参考，请注意甄别准确性]</a:t>
            </a:r>
            <a:endParaRPr lang="zh-CN" altLang="en-US"/>
          </a:p>
        </p:txBody>
      </p:sp>
      <p:sp>
        <p:nvSpPr>
          <p:cNvPr id="4" name="灯片编号占位符 3"/>
          <p:cNvSpPr>
            <a:spLocks noGrp="1"/>
          </p:cNvSpPr>
          <p:nvPr>
            <p:ph type="sldNum" sz="quarter" idx="10"/>
          </p:nvPr>
        </p:nvSpPr>
        <p:spPr/>
        <p:txBody>
          <a:bodyPr/>
          <a:lstStyle/>
          <a:p>
            <a:fld id="{ECF06FE1-A506-4715-A6C6-084AD220FECC}"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txBox="1">
            <a:spLocks noGrp="1"/>
          </p:cNvSpPr>
          <p:nvPr>
            <p:ph type="body" idx="1"/>
          </p:nvPr>
        </p:nvSpPr>
        <p:spPr/>
        <p:txBody>
          <a:bodyPr>
            <a:normAutofit/>
          </a:bodyPr>
          <a:lstStyle/>
          <a:p>
            <a:r>
              <a:t>Generate By BIYOO ChatPPT.
HomePage：www.chat-ppt.com
AIGC 2024/7/19 16:03:08
[AI生成内容仅供参考，请注意甄别准确性]</a:t>
            </a:r>
          </a:p>
        </p:txBody>
      </p:sp>
      <p:sp>
        <p:nvSpPr>
          <p:cNvPr id="4" name="Slide Number Placeholder 3"/>
          <p:cNvSpPr>
            <a:spLocks noGrp="1"/>
          </p:cNvSpPr>
          <p:nvPr>
            <p:ph type="sldNum" sz="quarter" idx="10"/>
          </p:nvPr>
        </p:nvSpPr>
        <p:spPr/>
        <p:txBody>
          <a:bodyPr/>
          <a:lstStyle/>
          <a:p>
            <a:fld id="{6101C5E1-D8E9-464D-A93E-CE21651935A7}" type="slidenum">
              <a:rPr lang="en-US" smtClean="0"/>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txBox="1">
            <a:spLocks noGrp="1"/>
          </p:cNvSpPr>
          <p:nvPr>
            <p:ph type="body" idx="1"/>
          </p:nvPr>
        </p:nvSpPr>
        <p:spPr/>
        <p:txBody>
          <a:bodyPr/>
          <a:lstStyle/>
          <a:p>
            <a:r>
              <a:rPr lang="zh-CN" altLang="en-US"/>
              <a:t>Generate By BIYOO ChatPPT.
HomePage：www.chat-ppt.com
AIGC 2024/7/19 16:03:08
[AI生成内容仅供参考，请注意甄别准确性]</a:t>
            </a:r>
            <a:endParaRPr lang="zh-CN" altLang="en-US"/>
          </a:p>
        </p:txBody>
      </p:sp>
      <p:sp>
        <p:nvSpPr>
          <p:cNvPr id="4" name="灯片编号占位符 3"/>
          <p:cNvSpPr>
            <a:spLocks noGrp="1"/>
          </p:cNvSpPr>
          <p:nvPr>
            <p:ph type="sldNum" sz="quarter" idx="5"/>
          </p:nvPr>
        </p:nvSpPr>
        <p:spPr/>
        <p:txBody>
          <a:bodyPr/>
          <a:lstStyle/>
          <a:p>
            <a:fld id="{20DC291C-82D9-4583-9FAC-F273C5E38982}"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txBox="1">
            <a:spLocks noGrp="1"/>
          </p:cNvSpPr>
          <p:nvPr>
            <p:ph type="body" idx="1"/>
          </p:nvPr>
        </p:nvSpPr>
        <p:spPr/>
        <p:txBody>
          <a:bodyPr>
            <a:normAutofit/>
          </a:bodyPr>
          <a:lstStyle/>
          <a:p>
            <a:r>
              <a:t>Generate By BIYOO ChatPPT.
HomePage：www.chat-ppt.com
AIGC 2024/7/19 16:03:08
[AI生成内容仅供参考，请注意甄别准确性]</a:t>
            </a:r>
          </a:p>
        </p:txBody>
      </p:sp>
      <p:sp>
        <p:nvSpPr>
          <p:cNvPr id="4" name="Slide Number Placeholder 3"/>
          <p:cNvSpPr>
            <a:spLocks noGrp="1"/>
          </p:cNvSpPr>
          <p:nvPr>
            <p:ph type="sldNum" sz="quarter" idx="10"/>
          </p:nvPr>
        </p:nvSpPr>
        <p:spPr/>
        <p:txBody>
          <a:bodyPr/>
          <a:lstStyle/>
          <a:p>
            <a:fld id="{6101C5E1-D8E9-464D-A93E-CE21651935A7}" type="slidenum">
              <a:rPr lang="en-US" smtClean="0"/>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txBox="1">
            <a:spLocks noGrp="1"/>
          </p:cNvSpPr>
          <p:nvPr>
            <p:ph type="body" idx="1"/>
          </p:nvPr>
        </p:nvSpPr>
        <p:spPr/>
        <p:txBody>
          <a:bodyPr>
            <a:normAutofit/>
          </a:bodyPr>
          <a:lstStyle/>
          <a:p>
            <a:r>
              <a:t>Generate By BIYOO ChatPPT.
HomePage：www.chat-ppt.com
AIGC 2024/7/19 16:03:08
[AI生成内容仅供参考，请注意甄别准确性]</a:t>
            </a:r>
          </a:p>
        </p:txBody>
      </p:sp>
      <p:sp>
        <p:nvSpPr>
          <p:cNvPr id="4" name="Slide Number Placeholder 3"/>
          <p:cNvSpPr>
            <a:spLocks noGrp="1"/>
          </p:cNvSpPr>
          <p:nvPr>
            <p:ph type="sldNum" sz="quarter" idx="10"/>
          </p:nvPr>
        </p:nvSpPr>
        <p:spPr/>
        <p:txBody>
          <a:bodyPr/>
          <a:lstStyle/>
          <a:p>
            <a:fld id="{6101C5E1-D8E9-464D-A93E-CE21651935A7}" type="slidenum">
              <a:rPr lang="en-US" smtClean="0"/>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txBox="1">
            <a:spLocks noGrp="1"/>
          </p:cNvSpPr>
          <p:nvPr>
            <p:ph type="body" idx="1"/>
          </p:nvPr>
        </p:nvSpPr>
        <p:spPr/>
        <p:txBody>
          <a:bodyPr/>
          <a:lstStyle/>
          <a:p>
            <a:r>
              <a:rPr lang="zh-CN" altLang="en-US"/>
              <a:t>Generate By BIYOO ChatPPT.
HomePage：www.chat-ppt.com
AIGC 2024/7/19 16:03:08
[AI生成内容仅供参考，请注意甄别准确性]</a:t>
            </a:r>
            <a:endParaRPr lang="zh-CN" altLang="en-US"/>
          </a:p>
        </p:txBody>
      </p:sp>
      <p:sp>
        <p:nvSpPr>
          <p:cNvPr id="4" name="灯片编号占位符 3"/>
          <p:cNvSpPr>
            <a:spLocks noGrp="1"/>
          </p:cNvSpPr>
          <p:nvPr>
            <p:ph type="sldNum" sz="quarter" idx="5"/>
          </p:nvPr>
        </p:nvSpPr>
        <p:spPr/>
        <p:txBody>
          <a:bodyPr/>
          <a:lstStyle/>
          <a:p>
            <a:fld id="{466BFC6C-AC6F-4B45-AEB6-063C38173DC7}"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699"/>
        <p:cNvGrpSpPr/>
        <p:nvPr/>
      </p:nvGrpSpPr>
      <p:grpSpPr>
        <a:xfrm>
          <a:off x="0" y="0"/>
          <a:ext cx="0" cy="0"/>
          <a:chOff x="0" y="0"/>
          <a:chExt cx="0" cy="0"/>
        </a:xfrm>
      </p:grpSpPr>
      <p:sp>
        <p:nvSpPr>
          <p:cNvPr id="700" name="Google Shape;700;p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ct val="0"/>
              </a:spcBef>
              <a:spcAft>
                <a:spcPct val="0"/>
              </a:spcAft>
              <a:buNone/>
            </a:pPr>
            <a:r>
              <a:t>Generate By BIYOO ChatPPT.
HomePage：www.chat-ppt.com
AIGC 2024/7/19 16:03:08
[AI生成内容仅供参考，请注意甄别准确性]</a:t>
            </a:r>
          </a:p>
        </p:txBody>
      </p:sp>
      <p:sp>
        <p:nvSpPr>
          <p:cNvPr id="701" name="Google Shape;701;p27:notes"/>
          <p:cNvSpPr>
            <a:spLocks noGrp="1" noRot="1" noChangeAspect="1"/>
          </p:cNvSpPr>
          <p:nvPr>
            <p:ph type="sldImg" idx="2"/>
          </p:nvPr>
        </p:nvSpPr>
        <p:spPr>
          <a:xfrm>
            <a:off x="381000" y="685800"/>
            <a:ext cx="6096000" cy="3429000"/>
          </a:xfrm>
          <a:custGeom>
            <a:avLst/>
            <a:gdLst/>
            <a:ahLst/>
            <a:cxnLst/>
            <a:rect l="l" t="t" r="r" b="b"/>
            <a:pathLst>
              <a:path w="119999" h="119999"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txBox="1">
            <a:spLocks noGrp="1"/>
          </p:cNvSpPr>
          <p:nvPr>
            <p:ph type="body" idx="1"/>
          </p:nvPr>
        </p:nvSpPr>
        <p:spPr/>
        <p:txBody>
          <a:bodyPr>
            <a:normAutofit/>
          </a:bodyPr>
          <a:lstStyle/>
          <a:p>
            <a:r>
              <a:t>Generate By BIYOO ChatPPT.
HomePage：www.chat-ppt.com
AIGC 2024/7/19 16:03:08
[AI生成内容仅供参考，请注意甄别准确性]</a:t>
            </a:r>
          </a:p>
        </p:txBody>
      </p:sp>
      <p:sp>
        <p:nvSpPr>
          <p:cNvPr id="4" name="Slide Number Placeholder 3"/>
          <p:cNvSpPr>
            <a:spLocks noGrp="1"/>
          </p:cNvSpPr>
          <p:nvPr>
            <p:ph type="sldNum" sz="quarter" idx="10"/>
          </p:nvPr>
        </p:nvSpPr>
        <p:spPr/>
        <p:txBody>
          <a:bodyPr/>
          <a:lstStyle/>
          <a:p>
            <a:fld id="{6101C5E1-D8E9-464D-A93E-CE21651935A7}" type="slidenum">
              <a:rPr lang="en-US" smtClean="0"/>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txBox="1">
            <a:spLocks noGrp="1"/>
          </p:cNvSpPr>
          <p:nvPr>
            <p:ph type="body" idx="1"/>
          </p:nvPr>
        </p:nvSpPr>
        <p:spPr/>
        <p:txBody>
          <a:bodyPr>
            <a:normAutofit/>
          </a:bodyPr>
          <a:lstStyle/>
          <a:p>
            <a:r>
              <a:t>Generate By BIYOO ChatPPT.
HomePage：www.chat-ppt.com
AIGC 2024/7/19 16:03:08
[AI生成内容仅供参考，请注意甄别准确性]</a:t>
            </a:r>
          </a:p>
        </p:txBody>
      </p:sp>
      <p:sp>
        <p:nvSpPr>
          <p:cNvPr id="4" name="Slide Number Placeholder 3"/>
          <p:cNvSpPr>
            <a:spLocks noGrp="1"/>
          </p:cNvSpPr>
          <p:nvPr>
            <p:ph type="sldNum" sz="quarter" idx="10"/>
          </p:nvPr>
        </p:nvSpPr>
        <p:spPr/>
        <p:txBody>
          <a:bodyPr/>
          <a:lstStyle/>
          <a:p>
            <a:fld id="{6101C5E1-D8E9-464D-A93E-CE21651935A7}" type="slidenum">
              <a:rPr lang="en-US" smtClean="0"/>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txBox="1">
            <a:spLocks noGrp="1"/>
          </p:cNvSpPr>
          <p:nvPr>
            <p:ph type="body" idx="1"/>
          </p:nvPr>
        </p:nvSpPr>
        <p:spPr/>
        <p:txBody>
          <a:bodyPr/>
          <a:lstStyle/>
          <a:p>
            <a:r>
              <a:rPr lang="zh-CN" altLang="en-US"/>
              <a:t>Generate By BIYOO ChatPPT.
HomePage：www.chat-ppt.com
AIGC 2024/7/19 16:03:08
[AI生成内容仅供参考，请注意甄别准确性]</a:t>
            </a:r>
            <a:endParaRPr lang="zh-CN" altLang="en-US"/>
          </a:p>
        </p:txBody>
      </p:sp>
      <p:sp>
        <p:nvSpPr>
          <p:cNvPr id="4" name="灯片编号占位符 3"/>
          <p:cNvSpPr>
            <a:spLocks noGrp="1"/>
          </p:cNvSpPr>
          <p:nvPr>
            <p:ph type="sldNum" sz="quarter" idx="5"/>
          </p:nvPr>
        </p:nvSpPr>
        <p:spPr/>
        <p:txBody>
          <a:bodyPr/>
          <a:lstStyle/>
          <a:p>
            <a:fld id="{1E6AD20D-3601-456D-BB16-3F479E250C30}"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txBox="1">
            <a:spLocks noGrp="1"/>
          </p:cNvSpPr>
          <p:nvPr>
            <p:ph type="body" idx="1"/>
          </p:nvPr>
        </p:nvSpPr>
        <p:spPr/>
        <p:txBody>
          <a:bodyPr>
            <a:normAutofit/>
          </a:bodyPr>
          <a:lstStyle/>
          <a:p>
            <a:r>
              <a:t>Generate By BIYOO ChatPPT.
HomePage：www.chat-ppt.com
AIGC 2024/7/19 16:03:08
[AI生成内容仅供参考，请注意甄别准确性]</a:t>
            </a:r>
          </a:p>
        </p:txBody>
      </p:sp>
      <p:sp>
        <p:nvSpPr>
          <p:cNvPr id="4" name="Slide Number Placeholder 3"/>
          <p:cNvSpPr>
            <a:spLocks noGrp="1"/>
          </p:cNvSpPr>
          <p:nvPr>
            <p:ph type="sldNum" sz="quarter" idx="10"/>
          </p:nvPr>
        </p:nvSpPr>
        <p:spPr/>
        <p:txBody>
          <a:bodyPr/>
          <a:lstStyle/>
          <a:p>
            <a:fld id="{6101C5E1-D8E9-464D-A93E-CE21651935A7}" type="slidenum">
              <a:rPr lang="en-US" smtClean="0"/>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mtClean="0"/>
              <a:t>Click to edit Master title style</a:t>
            </a:r>
            <a:endParaRPr lang="en-US"/>
          </a:p>
        </p:txBody>
      </p:sp>
      <p:sp>
        <p:nvSpPr>
          <p:cNvPr id="3" name="Subtitle 2"/>
          <p:cNvSpPr>
            <a:spLocks noGrp="1"/>
          </p:cNvSpPr>
          <p:nvPr>
            <p:ph type="subTitle" idx="1"/>
          </p:nvPr>
        </p:nvSpPr>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2"/>
          </p:nvPr>
        </p:nvSpPr>
        <p:spPr/>
        <p:txBody>
          <a:bodyPr/>
          <a:lstStyle/>
          <a:p>
            <a:fld id="{FADD1A2C-5F7B-45EA-AC32-2CD30D8965D2}" type="datetimeFigureOut">
              <a:rPr lang="en-US" smtClean="0"/>
            </a:fld>
            <a:endParaRPr lang="en-US"/>
          </a:p>
        </p:txBody>
      </p:sp>
      <p:sp>
        <p:nvSpPr>
          <p:cNvPr id="5" name="Footer Placeholder 4"/>
          <p:cNvSpPr>
            <a:spLocks noGrp="1"/>
          </p:cNvSpPr>
          <p:nvPr>
            <p:ph type="ftr" sz="quarter" idx="3"/>
          </p:nvPr>
        </p:nvSpPr>
        <p:spPr/>
        <p:txBody>
          <a:bodyPr/>
          <a:lstStyle/>
          <a:p>
            <a:endParaRPr lang="en-US"/>
          </a:p>
        </p:txBody>
      </p:sp>
      <p:sp>
        <p:nvSpPr>
          <p:cNvPr id="6" name="Slide Number Placeholder 5"/>
          <p:cNvSpPr>
            <a:spLocks noGrp="1"/>
          </p:cNvSpPr>
          <p:nvPr>
            <p:ph type="sldNum" sz="quarter" idx="4"/>
          </p:nvPr>
        </p:nvSpPr>
        <p:spPr/>
        <p:txBody>
          <a:bodyPr/>
          <a:lstStyle/>
          <a:p>
            <a:fld id="{93AE1883-0942-4AA3-9DB2-9C7C3A0314B1}" type="slidenum">
              <a:rPr lang="en-US" smtClean="0"/>
            </a:fld>
            <a:endParaRPr lang="en-US"/>
          </a:p>
        </p:txBody>
      </p:sp>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p:txBody>
          <a:bodyPr/>
          <a:lstStyle/>
          <a:p>
            <a:fld id="{F13192D9-DDFE-42C2-A15C-F985BF486F3E}" type="datetimeFigureOut">
              <a:rPr lang="en-US" smtClean="0"/>
            </a:fld>
            <a:endParaRPr lang="en-US"/>
          </a:p>
        </p:txBody>
      </p:sp>
      <p:sp>
        <p:nvSpPr>
          <p:cNvPr id="5" name="Footer Placeholder 4"/>
          <p:cNvSpPr>
            <a:spLocks noGrp="1"/>
          </p:cNvSpPr>
          <p:nvPr>
            <p:ph type="ftr" sz="quarter" idx="3"/>
          </p:nvPr>
        </p:nvSpPr>
        <p:spPr/>
        <p:txBody>
          <a:bodyPr/>
          <a:lstStyle/>
          <a:p>
            <a:endParaRPr lang="en-US"/>
          </a:p>
        </p:txBody>
      </p:sp>
      <p:sp>
        <p:nvSpPr>
          <p:cNvPr id="6" name="Slide Number Placeholder 5"/>
          <p:cNvSpPr>
            <a:spLocks noGrp="1"/>
          </p:cNvSpPr>
          <p:nvPr>
            <p:ph type="sldNum" sz="quarter" idx="4"/>
          </p:nvPr>
        </p:nvSpPr>
        <p:spPr/>
        <p:txBody>
          <a:bodyPr/>
          <a:lstStyle/>
          <a:p>
            <a:fld id="{93AE1883-0942-4AA3-9DB2-9C7C3A0314B1}" type="slidenum">
              <a:rPr lang="en-US" smtClean="0"/>
            </a:fld>
            <a:endParaRPr lang="en-US"/>
          </a:p>
        </p:txBody>
      </p:sp>
    </p:spTree>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p:txBody>
          <a:bodyPr/>
          <a:lstStyle/>
          <a:p>
            <a:fld id="{6FB2183C-10C9-4702-87B8-1D895B004EA4}" type="datetimeFigureOut">
              <a:rPr lang="en-US" smtClean="0"/>
            </a:fld>
            <a:endParaRPr lang="en-US"/>
          </a:p>
        </p:txBody>
      </p:sp>
      <p:sp>
        <p:nvSpPr>
          <p:cNvPr id="5" name="Footer Placeholder 4"/>
          <p:cNvSpPr>
            <a:spLocks noGrp="1"/>
          </p:cNvSpPr>
          <p:nvPr>
            <p:ph type="ftr" sz="quarter" idx="3"/>
          </p:nvPr>
        </p:nvSpPr>
        <p:spPr/>
        <p:txBody>
          <a:bodyPr/>
          <a:lstStyle/>
          <a:p>
            <a:endParaRPr lang="en-US"/>
          </a:p>
        </p:txBody>
      </p:sp>
      <p:sp>
        <p:nvSpPr>
          <p:cNvPr id="6" name="Slide Number Placeholder 5"/>
          <p:cNvSpPr>
            <a:spLocks noGrp="1"/>
          </p:cNvSpPr>
          <p:nvPr>
            <p:ph type="sldNum" sz="quarter" idx="4"/>
          </p:nvPr>
        </p:nvSpPr>
        <p:spPr/>
        <p:txBody>
          <a:bodyPr/>
          <a:lstStyle/>
          <a:p>
            <a:fld id="{93AE1883-0942-4AA3-9DB2-9C7C3A0314B1}" type="slidenum">
              <a:rPr lang="en-US" smtClean="0"/>
            </a:fld>
            <a:endParaRPr lang="en-US"/>
          </a:p>
        </p:txBody>
      </p:sp>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p:txBody>
          <a:bodyPr/>
          <a:lstStyle/>
          <a:p>
            <a:fld id="{FE0DE662-15A4-4627-BC85-EA0ADCC9BA17}" type="datetimeFigureOut">
              <a:rPr lang="en-US" smtClean="0"/>
            </a:fld>
            <a:endParaRPr lang="en-US"/>
          </a:p>
        </p:txBody>
      </p:sp>
      <p:sp>
        <p:nvSpPr>
          <p:cNvPr id="5" name="Footer Placeholder 4"/>
          <p:cNvSpPr>
            <a:spLocks noGrp="1"/>
          </p:cNvSpPr>
          <p:nvPr>
            <p:ph type="ftr" sz="quarter" idx="3"/>
          </p:nvPr>
        </p:nvSpPr>
        <p:spPr/>
        <p:txBody>
          <a:bodyPr/>
          <a:lstStyle/>
          <a:p>
            <a:endParaRPr lang="en-US"/>
          </a:p>
        </p:txBody>
      </p:sp>
      <p:sp>
        <p:nvSpPr>
          <p:cNvPr id="6" name="Slide Number Placeholder 5"/>
          <p:cNvSpPr>
            <a:spLocks noGrp="1"/>
          </p:cNvSpPr>
          <p:nvPr>
            <p:ph type="sldNum" sz="quarter" idx="4"/>
          </p:nvPr>
        </p:nvSpPr>
        <p:spPr/>
        <p:txBody>
          <a:bodyPr/>
          <a:lstStyle/>
          <a:p>
            <a:fld id="{93AE1883-0942-4AA3-9DB2-9C7C3A0314B1}" type="slidenum">
              <a:rPr lang="en-US" smtClean="0"/>
            </a:fld>
            <a:endParaRPr lang="en-US"/>
          </a:p>
        </p:txBody>
      </p:sp>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r>
              <a:rPr lang="en-US" smtClean="0"/>
              <a:t>Click to edit Master text styles</a:t>
            </a:r>
            <a:endParaRPr lang="en-US" smtClean="0"/>
          </a:p>
        </p:txBody>
      </p:sp>
      <p:sp>
        <p:nvSpPr>
          <p:cNvPr id="4" name="Date Placeholder 3"/>
          <p:cNvSpPr>
            <a:spLocks noGrp="1"/>
          </p:cNvSpPr>
          <p:nvPr>
            <p:ph type="dt" sz="half" idx="2"/>
          </p:nvPr>
        </p:nvSpPr>
        <p:spPr/>
        <p:txBody>
          <a:bodyPr/>
          <a:lstStyle/>
          <a:p>
            <a:fld id="{325ED6E0-08A9-4697-995E-D5150EFAA6A0}" type="datetimeFigureOut">
              <a:rPr lang="en-US" smtClean="0"/>
            </a:fld>
            <a:endParaRPr lang="en-US"/>
          </a:p>
        </p:txBody>
      </p:sp>
      <p:sp>
        <p:nvSpPr>
          <p:cNvPr id="5" name="Footer Placeholder 4"/>
          <p:cNvSpPr>
            <a:spLocks noGrp="1"/>
          </p:cNvSpPr>
          <p:nvPr>
            <p:ph type="ftr" sz="quarter" idx="3"/>
          </p:nvPr>
        </p:nvSpPr>
        <p:spPr/>
        <p:txBody>
          <a:bodyPr/>
          <a:lstStyle/>
          <a:p>
            <a:endParaRPr lang="en-US"/>
          </a:p>
        </p:txBody>
      </p:sp>
      <p:sp>
        <p:nvSpPr>
          <p:cNvPr id="6" name="Slide Number Placeholder 5"/>
          <p:cNvSpPr>
            <a:spLocks noGrp="1"/>
          </p:cNvSpPr>
          <p:nvPr>
            <p:ph type="sldNum" sz="quarter" idx="4"/>
          </p:nvPr>
        </p:nvSpPr>
        <p:spPr/>
        <p:txBody>
          <a:bodyPr/>
          <a:lstStyle/>
          <a:p>
            <a:fld id="{93AE1883-0942-4AA3-9DB2-9C7C3A0314B1}" type="slidenum">
              <a:rPr lang="en-US" smtClean="0"/>
            </a:fld>
            <a:endParaRPr lang="en-US"/>
          </a:p>
        </p:txBody>
      </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3"/>
          </p:nvPr>
        </p:nvSpPr>
        <p:spPr/>
        <p:txBody>
          <a:bodyPr/>
          <a:lstStyle/>
          <a:p>
            <a:fld id="{BE6BA5F1-0066-4419-BFAF-508DB1D2837E}" type="datetimeFigureOut">
              <a:rPr lang="en-US" smtClean="0"/>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3AE1883-0942-4AA3-9DB2-9C7C3A0314B1}" type="slidenum">
              <a:rPr lang="en-US" smtClean="0"/>
            </a:fld>
            <a:endParaRPr lang="en-US"/>
          </a:p>
        </p:txBody>
      </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p:nvPr>
        </p:nvSpPr>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en-US" smtClean="0"/>
              <a:t>Click to edit Master text styles</a:t>
            </a:r>
            <a:endParaRPr lang="en-US" smtClean="0"/>
          </a:p>
        </p:txBody>
      </p:sp>
      <p:sp>
        <p:nvSpPr>
          <p:cNvPr id="4" name="Content Placeholder 3"/>
          <p:cNvSpPr>
            <a:spLocks noGrp="1"/>
          </p:cNvSpPr>
          <p:nvPr>
            <p:ph sz="half" idx="2"/>
          </p:nvPr>
        </p:nvSpPr>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en-US" smtClean="0"/>
              <a:t>Click to edit Master text styles</a:t>
            </a:r>
            <a:endParaRPr lang="en-US" smtClean="0"/>
          </a:p>
        </p:txBody>
      </p:sp>
      <p:sp>
        <p:nvSpPr>
          <p:cNvPr id="6" name="Content Placeholder 5"/>
          <p:cNvSpPr>
            <a:spLocks noGrp="1"/>
          </p:cNvSpPr>
          <p:nvPr>
            <p:ph sz="quarter" idx="4"/>
          </p:nvPr>
        </p:nvSpPr>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5"/>
          </p:nvPr>
        </p:nvSpPr>
        <p:spPr/>
        <p:txBody>
          <a:bodyPr/>
          <a:lstStyle/>
          <a:p>
            <a:fld id="{4D12D362-C11C-4C4B-9C03-76387E49DF5E}" type="datetimeFigureOut">
              <a:rPr lang="en-US" smtClean="0"/>
            </a:fld>
            <a:endParaRPr lang="en-US"/>
          </a:p>
        </p:txBody>
      </p:sp>
      <p:sp>
        <p:nvSpPr>
          <p:cNvPr id="8" name="Footer Placeholder 7"/>
          <p:cNvSpPr>
            <a:spLocks noGrp="1"/>
          </p:cNvSpPr>
          <p:nvPr>
            <p:ph type="ftr" sz="quarter" idx="6"/>
          </p:nvPr>
        </p:nvSpPr>
        <p:spPr/>
        <p:txBody>
          <a:bodyPr/>
          <a:lstStyle/>
          <a:p>
            <a:endParaRPr lang="en-US"/>
          </a:p>
        </p:txBody>
      </p:sp>
      <p:sp>
        <p:nvSpPr>
          <p:cNvPr id="9" name="Slide Number Placeholder 8"/>
          <p:cNvSpPr>
            <a:spLocks noGrp="1"/>
          </p:cNvSpPr>
          <p:nvPr>
            <p:ph type="sldNum" sz="quarter" idx="7"/>
          </p:nvPr>
        </p:nvSpPr>
        <p:spPr/>
        <p:txBody>
          <a:bodyPr/>
          <a:lstStyle/>
          <a:p>
            <a:fld id="{93AE1883-0942-4AA3-9DB2-9C7C3A0314B1}" type="slidenum">
              <a:rPr lang="en-US" smtClean="0"/>
            </a:fld>
            <a:endParaRPr lang="en-US"/>
          </a:p>
        </p:txBody>
      </p:sp>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
          </p:nvPr>
        </p:nvSpPr>
        <p:spPr/>
        <p:txBody>
          <a:bodyPr/>
          <a:lstStyle/>
          <a:p>
            <a:fld id="{8BE7032A-7F28-464A-BEEB-9185D613E72A}" type="datetimeFigureOut">
              <a:rPr lang="en-US" smtClean="0"/>
            </a:fld>
            <a:endParaRPr lang="en-US"/>
          </a:p>
        </p:txBody>
      </p:sp>
      <p:sp>
        <p:nvSpPr>
          <p:cNvPr id="4" name="Footer Placeholder 3"/>
          <p:cNvSpPr>
            <a:spLocks noGrp="1"/>
          </p:cNvSpPr>
          <p:nvPr>
            <p:ph type="ftr" sz="quarter" idx="2"/>
          </p:nvPr>
        </p:nvSpPr>
        <p:spPr/>
        <p:txBody>
          <a:bodyPr/>
          <a:lstStyle/>
          <a:p>
            <a:endParaRPr lang="en-US"/>
          </a:p>
        </p:txBody>
      </p:sp>
      <p:sp>
        <p:nvSpPr>
          <p:cNvPr id="5" name="Slide Number Placeholder 4"/>
          <p:cNvSpPr>
            <a:spLocks noGrp="1"/>
          </p:cNvSpPr>
          <p:nvPr>
            <p:ph type="sldNum" sz="quarter" idx="3"/>
          </p:nvPr>
        </p:nvSpPr>
        <p:spPr/>
        <p:txBody>
          <a:bodyPr/>
          <a:lstStyle/>
          <a:p>
            <a:fld id="{93AE1883-0942-4AA3-9DB2-9C7C3A0314B1}" type="slidenum">
              <a:rPr lang="en-US" smtClean="0"/>
            </a:fld>
            <a:endParaRPr lang="en-US"/>
          </a:p>
        </p:txBody>
      </p:sp>
    </p:spTree>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p:nvPr>
        </p:nvSpPr>
        <p:spPr/>
        <p:txBody>
          <a:bodyPr/>
          <a:lstStyle/>
          <a:p>
            <a:fld id="{8D9CC1C4-8670-4C2A-A135-BEE4E5EC6ECB}" type="datetimeFigureOut">
              <a:rPr lang="en-US" smtClean="0"/>
            </a:fld>
            <a:endParaRPr lang="en-US"/>
          </a:p>
        </p:txBody>
      </p:sp>
      <p:sp>
        <p:nvSpPr>
          <p:cNvPr id="3" name="Footer Placeholder 2"/>
          <p:cNvSpPr>
            <a:spLocks noGrp="1"/>
          </p:cNvSpPr>
          <p:nvPr>
            <p:ph type="ftr" sz="quarter" idx="1"/>
          </p:nvPr>
        </p:nvSpPr>
        <p:spPr/>
        <p:txBody>
          <a:bodyPr/>
          <a:lstStyle/>
          <a:p>
            <a:endParaRPr lang="en-US"/>
          </a:p>
        </p:txBody>
      </p:sp>
      <p:sp>
        <p:nvSpPr>
          <p:cNvPr id="4" name="Slide Number Placeholder 3"/>
          <p:cNvSpPr>
            <a:spLocks noGrp="1"/>
          </p:cNvSpPr>
          <p:nvPr>
            <p:ph type="sldNum" sz="quarter" idx="2"/>
          </p:nvPr>
        </p:nvSpPr>
        <p:spPr/>
        <p:txBody>
          <a:bodyPr/>
          <a:lstStyle/>
          <a:p>
            <a:fld id="{93AE1883-0942-4AA3-9DB2-9C7C3A0314B1}" type="slidenum">
              <a:rPr lang="en-US" smtClean="0"/>
            </a:fld>
            <a:endParaRPr lang="en-US"/>
          </a:p>
        </p:txBody>
      </p:sp>
    </p:spTree>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r>
              <a:rPr lang="en-US" smtClean="0"/>
              <a:t>Click to edit Master text styles</a:t>
            </a:r>
            <a:endParaRPr lang="en-US" smtClean="0"/>
          </a:p>
        </p:txBody>
      </p:sp>
      <p:sp>
        <p:nvSpPr>
          <p:cNvPr id="5" name="Date Placeholder 4"/>
          <p:cNvSpPr>
            <a:spLocks noGrp="1"/>
          </p:cNvSpPr>
          <p:nvPr>
            <p:ph type="dt" sz="half" idx="3"/>
          </p:nvPr>
        </p:nvSpPr>
        <p:spPr/>
        <p:txBody>
          <a:bodyPr/>
          <a:lstStyle/>
          <a:p>
            <a:fld id="{6C3FDE46-0CD2-4601-BE1F-F648F738CD1A}" type="datetimeFigureOut">
              <a:rPr lang="en-US" smtClean="0"/>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3AE1883-0942-4AA3-9DB2-9C7C3A0314B1}" type="slidenum">
              <a:rPr lang="en-US" smtClean="0"/>
            </a:fld>
            <a:endParaRPr lang="en-US"/>
          </a:p>
        </p:txBody>
      </p:sp>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r>
              <a:rPr lang="en-US" smtClean="0"/>
              <a:t>Click to edit Master text styles</a:t>
            </a:r>
            <a:endParaRPr lang="en-US" smtClean="0"/>
          </a:p>
        </p:txBody>
      </p:sp>
      <p:sp>
        <p:nvSpPr>
          <p:cNvPr id="5" name="Date Placeholder 4"/>
          <p:cNvSpPr>
            <a:spLocks noGrp="1"/>
          </p:cNvSpPr>
          <p:nvPr>
            <p:ph type="dt" sz="half" idx="3"/>
          </p:nvPr>
        </p:nvSpPr>
        <p:spPr/>
        <p:txBody>
          <a:bodyPr/>
          <a:lstStyle/>
          <a:p>
            <a:fld id="{7946C333-3718-4A69-BF42-3F77B30919BE}" type="datetimeFigureOut">
              <a:rPr lang="en-US" smtClean="0"/>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3AE1883-0942-4AA3-9DB2-9C7C3A0314B1}" type="slidenum">
              <a:rPr lang="en-US" smtClean="0"/>
            </a:fld>
            <a:endParaRPr lang="en-US"/>
          </a:p>
        </p:txBody>
      </p:sp>
    </p:spTree>
  </p:cSld>
  <p:clrMapOvr>
    <a:masterClrMapping/>
  </p:clrMapOvr>
  <p:transition/>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8FD0B7A-F5DD-4F40-B4CB-3B2C354B893A}" type="datetimeFigureOut">
              <a:rPr lang="en-US" smtClean="0"/>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3AE1883-0942-4AA3-9DB2-9C7C3A0314B1}"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notesSlide" Target="../notesSlides/notesSlide1.xml"/><Relationship Id="rId8" Type="http://schemas.openxmlformats.org/officeDocument/2006/relationships/slideLayout" Target="../slideLayouts/slideLayout7.xml"/><Relationship Id="rId7" Type="http://schemas.openxmlformats.org/officeDocument/2006/relationships/tags" Target="../tags/tag5.xml"/><Relationship Id="rId6" Type="http://schemas.openxmlformats.org/officeDocument/2006/relationships/tags" Target="../tags/tag4.xml"/><Relationship Id="rId5" Type="http://schemas.openxmlformats.org/officeDocument/2006/relationships/tags" Target="../tags/tag3.xml"/><Relationship Id="rId4" Type="http://schemas.openxmlformats.org/officeDocument/2006/relationships/tags" Target="../tags/tag2.xml"/><Relationship Id="rId3" Type="http://schemas.openxmlformats.org/officeDocument/2006/relationships/tags" Target="../tags/tag1.xml"/><Relationship Id="rId2" Type="http://schemas.openxmlformats.org/officeDocument/2006/relationships/image" Target="../media/image2.sv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9" Type="http://schemas.openxmlformats.org/officeDocument/2006/relationships/tags" Target="../tags/tag73.xml"/><Relationship Id="rId8" Type="http://schemas.openxmlformats.org/officeDocument/2006/relationships/image" Target="../media/image13.jpeg"/><Relationship Id="rId7" Type="http://schemas.openxmlformats.org/officeDocument/2006/relationships/tags" Target="../tags/tag72.xml"/><Relationship Id="rId6" Type="http://schemas.openxmlformats.org/officeDocument/2006/relationships/tags" Target="../tags/tag71.xml"/><Relationship Id="rId5" Type="http://schemas.openxmlformats.org/officeDocument/2006/relationships/tags" Target="../tags/tag70.xml"/><Relationship Id="rId4" Type="http://schemas.openxmlformats.org/officeDocument/2006/relationships/tags" Target="../tags/tag69.xml"/><Relationship Id="rId3" Type="http://schemas.openxmlformats.org/officeDocument/2006/relationships/tags" Target="../tags/tag68.xml"/><Relationship Id="rId25" Type="http://schemas.openxmlformats.org/officeDocument/2006/relationships/notesSlide" Target="../notesSlides/notesSlide10.xml"/><Relationship Id="rId24" Type="http://schemas.openxmlformats.org/officeDocument/2006/relationships/slideLayout" Target="../slideLayouts/slideLayout7.xml"/><Relationship Id="rId23" Type="http://schemas.openxmlformats.org/officeDocument/2006/relationships/tags" Target="../tags/tag85.xml"/><Relationship Id="rId22" Type="http://schemas.openxmlformats.org/officeDocument/2006/relationships/tags" Target="../tags/tag84.xml"/><Relationship Id="rId21" Type="http://schemas.openxmlformats.org/officeDocument/2006/relationships/tags" Target="../tags/tag83.xml"/><Relationship Id="rId20" Type="http://schemas.openxmlformats.org/officeDocument/2006/relationships/tags" Target="../tags/tag82.xml"/><Relationship Id="rId2" Type="http://schemas.openxmlformats.org/officeDocument/2006/relationships/tags" Target="../tags/tag67.xml"/><Relationship Id="rId19" Type="http://schemas.openxmlformats.org/officeDocument/2006/relationships/tags" Target="../tags/tag81.xml"/><Relationship Id="rId18" Type="http://schemas.openxmlformats.org/officeDocument/2006/relationships/tags" Target="../tags/tag80.xml"/><Relationship Id="rId17" Type="http://schemas.openxmlformats.org/officeDocument/2006/relationships/tags" Target="../tags/tag79.xml"/><Relationship Id="rId16" Type="http://schemas.openxmlformats.org/officeDocument/2006/relationships/tags" Target="../tags/tag78.xml"/><Relationship Id="rId15" Type="http://schemas.openxmlformats.org/officeDocument/2006/relationships/tags" Target="../tags/tag77.xml"/><Relationship Id="rId14" Type="http://schemas.openxmlformats.org/officeDocument/2006/relationships/tags" Target="../tags/tag76.xml"/><Relationship Id="rId13" Type="http://schemas.openxmlformats.org/officeDocument/2006/relationships/tags" Target="../tags/tag75.xml"/><Relationship Id="rId12" Type="http://schemas.openxmlformats.org/officeDocument/2006/relationships/image" Target="../media/image15.jpeg"/><Relationship Id="rId11" Type="http://schemas.openxmlformats.org/officeDocument/2006/relationships/tags" Target="../tags/tag74.xml"/><Relationship Id="rId10" Type="http://schemas.openxmlformats.org/officeDocument/2006/relationships/image" Target="../media/image14.jpeg"/><Relationship Id="rId1" Type="http://schemas.openxmlformats.org/officeDocument/2006/relationships/tags" Target="../tags/tag66.xml"/></Relationships>
</file>

<file path=ppt/slides/_rels/slide11.xml.rels><?xml version="1.0" encoding="UTF-8" standalone="yes"?>
<Relationships xmlns="http://schemas.openxmlformats.org/package/2006/relationships"><Relationship Id="rId8" Type="http://schemas.openxmlformats.org/officeDocument/2006/relationships/notesSlide" Target="../notesSlides/notesSlide11.xml"/><Relationship Id="rId7" Type="http://schemas.openxmlformats.org/officeDocument/2006/relationships/slideLayout" Target="../slideLayouts/slideLayout7.xml"/><Relationship Id="rId6" Type="http://schemas.openxmlformats.org/officeDocument/2006/relationships/tags" Target="../tags/tag89.xml"/><Relationship Id="rId5" Type="http://schemas.openxmlformats.org/officeDocument/2006/relationships/tags" Target="../tags/tag88.xml"/><Relationship Id="rId4" Type="http://schemas.openxmlformats.org/officeDocument/2006/relationships/tags" Target="../tags/tag87.xml"/><Relationship Id="rId3" Type="http://schemas.openxmlformats.org/officeDocument/2006/relationships/tags" Target="../tags/tag86.xml"/><Relationship Id="rId2" Type="http://schemas.openxmlformats.org/officeDocument/2006/relationships/image" Target="../media/image5.png"/><Relationship Id="rId1" Type="http://schemas.openxmlformats.org/officeDocument/2006/relationships/image" Target="../media/image3.png"/></Relationships>
</file>

<file path=ppt/slides/_rels/slide12.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tags" Target="../tags/tag95.xml"/><Relationship Id="rId7" Type="http://schemas.openxmlformats.org/officeDocument/2006/relationships/image" Target="../media/image17.jpeg"/><Relationship Id="rId6" Type="http://schemas.openxmlformats.org/officeDocument/2006/relationships/tags" Target="../tags/tag94.xml"/><Relationship Id="rId5" Type="http://schemas.openxmlformats.org/officeDocument/2006/relationships/image" Target="../media/image16.jpeg"/><Relationship Id="rId4" Type="http://schemas.openxmlformats.org/officeDocument/2006/relationships/tags" Target="../tags/tag93.xml"/><Relationship Id="rId3" Type="http://schemas.openxmlformats.org/officeDocument/2006/relationships/tags" Target="../tags/tag92.xml"/><Relationship Id="rId2" Type="http://schemas.openxmlformats.org/officeDocument/2006/relationships/tags" Target="../tags/tag91.xml"/><Relationship Id="rId10" Type="http://schemas.openxmlformats.org/officeDocument/2006/relationships/notesSlide" Target="../notesSlides/notesSlide12.xml"/><Relationship Id="rId1" Type="http://schemas.openxmlformats.org/officeDocument/2006/relationships/tags" Target="../tags/tag90.xml"/></Relationships>
</file>

<file path=ppt/slides/_rels/slide13.xml.rels><?xml version="1.0" encoding="UTF-8" standalone="yes"?>
<Relationships xmlns="http://schemas.openxmlformats.org/package/2006/relationships"><Relationship Id="rId9" Type="http://schemas.openxmlformats.org/officeDocument/2006/relationships/tags" Target="../tags/tag103.xml"/><Relationship Id="rId8" Type="http://schemas.openxmlformats.org/officeDocument/2006/relationships/tags" Target="../tags/tag102.xml"/><Relationship Id="rId7" Type="http://schemas.openxmlformats.org/officeDocument/2006/relationships/image" Target="../media/image18.jpeg"/><Relationship Id="rId6" Type="http://schemas.openxmlformats.org/officeDocument/2006/relationships/tags" Target="../tags/tag101.xml"/><Relationship Id="rId5" Type="http://schemas.openxmlformats.org/officeDocument/2006/relationships/tags" Target="../tags/tag100.xml"/><Relationship Id="rId4" Type="http://schemas.openxmlformats.org/officeDocument/2006/relationships/tags" Target="../tags/tag99.xml"/><Relationship Id="rId3" Type="http://schemas.openxmlformats.org/officeDocument/2006/relationships/tags" Target="../tags/tag98.xml"/><Relationship Id="rId2" Type="http://schemas.openxmlformats.org/officeDocument/2006/relationships/tags" Target="../tags/tag97.xml"/><Relationship Id="rId12" Type="http://schemas.openxmlformats.org/officeDocument/2006/relationships/notesSlide" Target="../notesSlides/notesSlide13.xml"/><Relationship Id="rId11" Type="http://schemas.openxmlformats.org/officeDocument/2006/relationships/slideLayout" Target="../slideLayouts/slideLayout7.xml"/><Relationship Id="rId10" Type="http://schemas.openxmlformats.org/officeDocument/2006/relationships/tags" Target="../tags/tag104.xml"/><Relationship Id="rId1" Type="http://schemas.openxmlformats.org/officeDocument/2006/relationships/tags" Target="../tags/tag96.xml"/></Relationships>
</file>

<file path=ppt/slides/_rels/slide14.xml.rels><?xml version="1.0" encoding="UTF-8" standalone="yes"?>
<Relationships xmlns="http://schemas.openxmlformats.org/package/2006/relationships"><Relationship Id="rId9" Type="http://schemas.openxmlformats.org/officeDocument/2006/relationships/image" Target="../media/image19.jpeg"/><Relationship Id="rId8" Type="http://schemas.openxmlformats.org/officeDocument/2006/relationships/tags" Target="../tags/tag112.xml"/><Relationship Id="rId7" Type="http://schemas.openxmlformats.org/officeDocument/2006/relationships/tags" Target="../tags/tag111.xml"/><Relationship Id="rId6" Type="http://schemas.openxmlformats.org/officeDocument/2006/relationships/tags" Target="../tags/tag110.xml"/><Relationship Id="rId5" Type="http://schemas.openxmlformats.org/officeDocument/2006/relationships/tags" Target="../tags/tag109.xml"/><Relationship Id="rId4" Type="http://schemas.openxmlformats.org/officeDocument/2006/relationships/tags" Target="../tags/tag108.xml"/><Relationship Id="rId3" Type="http://schemas.openxmlformats.org/officeDocument/2006/relationships/tags" Target="../tags/tag107.xml"/><Relationship Id="rId22" Type="http://schemas.openxmlformats.org/officeDocument/2006/relationships/notesSlide" Target="../notesSlides/notesSlide14.xml"/><Relationship Id="rId21" Type="http://schemas.openxmlformats.org/officeDocument/2006/relationships/slideLayout" Target="../slideLayouts/slideLayout7.xml"/><Relationship Id="rId20" Type="http://schemas.openxmlformats.org/officeDocument/2006/relationships/tags" Target="../tags/tag122.xml"/><Relationship Id="rId2" Type="http://schemas.openxmlformats.org/officeDocument/2006/relationships/tags" Target="../tags/tag106.xml"/><Relationship Id="rId19" Type="http://schemas.openxmlformats.org/officeDocument/2006/relationships/tags" Target="../tags/tag121.xml"/><Relationship Id="rId18" Type="http://schemas.openxmlformats.org/officeDocument/2006/relationships/tags" Target="../tags/tag120.xml"/><Relationship Id="rId17" Type="http://schemas.openxmlformats.org/officeDocument/2006/relationships/tags" Target="../tags/tag119.xml"/><Relationship Id="rId16" Type="http://schemas.openxmlformats.org/officeDocument/2006/relationships/tags" Target="../tags/tag118.xml"/><Relationship Id="rId15" Type="http://schemas.openxmlformats.org/officeDocument/2006/relationships/tags" Target="../tags/tag117.xml"/><Relationship Id="rId14" Type="http://schemas.openxmlformats.org/officeDocument/2006/relationships/tags" Target="../tags/tag116.xml"/><Relationship Id="rId13" Type="http://schemas.openxmlformats.org/officeDocument/2006/relationships/tags" Target="../tags/tag115.xml"/><Relationship Id="rId12" Type="http://schemas.openxmlformats.org/officeDocument/2006/relationships/tags" Target="../tags/tag114.xml"/><Relationship Id="rId11" Type="http://schemas.openxmlformats.org/officeDocument/2006/relationships/image" Target="../media/image20.jpeg"/><Relationship Id="rId10" Type="http://schemas.openxmlformats.org/officeDocument/2006/relationships/tags" Target="../tags/tag113.xml"/><Relationship Id="rId1" Type="http://schemas.openxmlformats.org/officeDocument/2006/relationships/tags" Target="../tags/tag105.xml"/></Relationships>
</file>

<file path=ppt/slides/_rels/slide15.xml.rels><?xml version="1.0" encoding="UTF-8" standalone="yes"?>
<Relationships xmlns="http://schemas.openxmlformats.org/package/2006/relationships"><Relationship Id="rId8" Type="http://schemas.openxmlformats.org/officeDocument/2006/relationships/notesSlide" Target="../notesSlides/notesSlide15.xml"/><Relationship Id="rId7" Type="http://schemas.openxmlformats.org/officeDocument/2006/relationships/slideLayout" Target="../slideLayouts/slideLayout7.xml"/><Relationship Id="rId6" Type="http://schemas.openxmlformats.org/officeDocument/2006/relationships/tags" Target="../tags/tag126.xml"/><Relationship Id="rId5" Type="http://schemas.openxmlformats.org/officeDocument/2006/relationships/tags" Target="../tags/tag125.xml"/><Relationship Id="rId4" Type="http://schemas.openxmlformats.org/officeDocument/2006/relationships/tags" Target="../tags/tag124.xml"/><Relationship Id="rId3" Type="http://schemas.openxmlformats.org/officeDocument/2006/relationships/tags" Target="../tags/tag123.xml"/><Relationship Id="rId2" Type="http://schemas.openxmlformats.org/officeDocument/2006/relationships/image" Target="../media/image5.png"/><Relationship Id="rId1" Type="http://schemas.openxmlformats.org/officeDocument/2006/relationships/image" Target="../media/image3.png"/></Relationships>
</file>

<file path=ppt/slides/_rels/slide16.xml.rels><?xml version="1.0" encoding="UTF-8" standalone="yes"?>
<Relationships xmlns="http://schemas.openxmlformats.org/package/2006/relationships"><Relationship Id="rId9" Type="http://schemas.openxmlformats.org/officeDocument/2006/relationships/tags" Target="../tags/tag135.xml"/><Relationship Id="rId8" Type="http://schemas.openxmlformats.org/officeDocument/2006/relationships/tags" Target="../tags/tag134.xml"/><Relationship Id="rId7" Type="http://schemas.openxmlformats.org/officeDocument/2006/relationships/tags" Target="../tags/tag133.xml"/><Relationship Id="rId6" Type="http://schemas.openxmlformats.org/officeDocument/2006/relationships/tags" Target="../tags/tag132.xml"/><Relationship Id="rId5" Type="http://schemas.openxmlformats.org/officeDocument/2006/relationships/tags" Target="../tags/tag131.xml"/><Relationship Id="rId4" Type="http://schemas.openxmlformats.org/officeDocument/2006/relationships/tags" Target="../tags/tag130.xml"/><Relationship Id="rId3" Type="http://schemas.openxmlformats.org/officeDocument/2006/relationships/tags" Target="../tags/tag129.xml"/><Relationship Id="rId2" Type="http://schemas.openxmlformats.org/officeDocument/2006/relationships/tags" Target="../tags/tag128.xml"/><Relationship Id="rId18" Type="http://schemas.openxmlformats.org/officeDocument/2006/relationships/notesSlide" Target="../notesSlides/notesSlide16.xml"/><Relationship Id="rId17" Type="http://schemas.openxmlformats.org/officeDocument/2006/relationships/slideLayout" Target="../slideLayouts/slideLayout7.xml"/><Relationship Id="rId16" Type="http://schemas.openxmlformats.org/officeDocument/2006/relationships/tags" Target="../tags/tag142.xml"/><Relationship Id="rId15" Type="http://schemas.openxmlformats.org/officeDocument/2006/relationships/tags" Target="../tags/tag141.xml"/><Relationship Id="rId14" Type="http://schemas.openxmlformats.org/officeDocument/2006/relationships/tags" Target="../tags/tag140.xml"/><Relationship Id="rId13" Type="http://schemas.openxmlformats.org/officeDocument/2006/relationships/tags" Target="../tags/tag139.xml"/><Relationship Id="rId12" Type="http://schemas.openxmlformats.org/officeDocument/2006/relationships/tags" Target="../tags/tag138.xml"/><Relationship Id="rId11" Type="http://schemas.openxmlformats.org/officeDocument/2006/relationships/tags" Target="../tags/tag137.xml"/><Relationship Id="rId10" Type="http://schemas.openxmlformats.org/officeDocument/2006/relationships/tags" Target="../tags/tag136.xml"/><Relationship Id="rId1" Type="http://schemas.openxmlformats.org/officeDocument/2006/relationships/tags" Target="../tags/tag127.xml"/></Relationships>
</file>

<file path=ppt/slides/_rels/slide17.xml.rels><?xml version="1.0" encoding="UTF-8" standalone="yes"?>
<Relationships xmlns="http://schemas.openxmlformats.org/package/2006/relationships"><Relationship Id="rId9" Type="http://schemas.openxmlformats.org/officeDocument/2006/relationships/tags" Target="../tags/tag151.xml"/><Relationship Id="rId8" Type="http://schemas.openxmlformats.org/officeDocument/2006/relationships/tags" Target="../tags/tag150.xml"/><Relationship Id="rId7" Type="http://schemas.openxmlformats.org/officeDocument/2006/relationships/tags" Target="../tags/tag149.xml"/><Relationship Id="rId6" Type="http://schemas.openxmlformats.org/officeDocument/2006/relationships/tags" Target="../tags/tag148.xml"/><Relationship Id="rId5" Type="http://schemas.openxmlformats.org/officeDocument/2006/relationships/tags" Target="../tags/tag147.xml"/><Relationship Id="rId4" Type="http://schemas.openxmlformats.org/officeDocument/2006/relationships/tags" Target="../tags/tag146.xml"/><Relationship Id="rId3" Type="http://schemas.openxmlformats.org/officeDocument/2006/relationships/tags" Target="../tags/tag145.xml"/><Relationship Id="rId2" Type="http://schemas.openxmlformats.org/officeDocument/2006/relationships/tags" Target="../tags/tag144.xml"/><Relationship Id="rId13" Type="http://schemas.openxmlformats.org/officeDocument/2006/relationships/notesSlide" Target="../notesSlides/notesSlide17.xml"/><Relationship Id="rId12" Type="http://schemas.openxmlformats.org/officeDocument/2006/relationships/slideLayout" Target="../slideLayouts/slideLayout7.xml"/><Relationship Id="rId11" Type="http://schemas.openxmlformats.org/officeDocument/2006/relationships/tags" Target="../tags/tag153.xml"/><Relationship Id="rId10" Type="http://schemas.openxmlformats.org/officeDocument/2006/relationships/tags" Target="../tags/tag152.xml"/><Relationship Id="rId1" Type="http://schemas.openxmlformats.org/officeDocument/2006/relationships/tags" Target="../tags/tag143.xml"/></Relationships>
</file>

<file path=ppt/slides/_rels/slide18.xml.rels><?xml version="1.0" encoding="UTF-8" standalone="yes"?>
<Relationships xmlns="http://schemas.openxmlformats.org/package/2006/relationships"><Relationship Id="rId9" Type="http://schemas.openxmlformats.org/officeDocument/2006/relationships/tags" Target="../tags/tag162.xml"/><Relationship Id="rId8" Type="http://schemas.openxmlformats.org/officeDocument/2006/relationships/tags" Target="../tags/tag161.xml"/><Relationship Id="rId7" Type="http://schemas.openxmlformats.org/officeDocument/2006/relationships/tags" Target="../tags/tag160.xml"/><Relationship Id="rId6" Type="http://schemas.openxmlformats.org/officeDocument/2006/relationships/tags" Target="../tags/tag159.xml"/><Relationship Id="rId5" Type="http://schemas.openxmlformats.org/officeDocument/2006/relationships/tags" Target="../tags/tag158.xml"/><Relationship Id="rId4" Type="http://schemas.openxmlformats.org/officeDocument/2006/relationships/tags" Target="../tags/tag157.xml"/><Relationship Id="rId3" Type="http://schemas.openxmlformats.org/officeDocument/2006/relationships/tags" Target="../tags/tag156.xml"/><Relationship Id="rId2" Type="http://schemas.openxmlformats.org/officeDocument/2006/relationships/tags" Target="../tags/tag155.xml"/><Relationship Id="rId16" Type="http://schemas.openxmlformats.org/officeDocument/2006/relationships/notesSlide" Target="../notesSlides/notesSlide18.xml"/><Relationship Id="rId15" Type="http://schemas.openxmlformats.org/officeDocument/2006/relationships/slideLayout" Target="../slideLayouts/slideLayout7.xml"/><Relationship Id="rId14" Type="http://schemas.openxmlformats.org/officeDocument/2006/relationships/tags" Target="../tags/tag167.xml"/><Relationship Id="rId13" Type="http://schemas.openxmlformats.org/officeDocument/2006/relationships/tags" Target="../tags/tag166.xml"/><Relationship Id="rId12" Type="http://schemas.openxmlformats.org/officeDocument/2006/relationships/tags" Target="../tags/tag165.xml"/><Relationship Id="rId11" Type="http://schemas.openxmlformats.org/officeDocument/2006/relationships/tags" Target="../tags/tag164.xml"/><Relationship Id="rId10" Type="http://schemas.openxmlformats.org/officeDocument/2006/relationships/tags" Target="../tags/tag163.xml"/><Relationship Id="rId1" Type="http://schemas.openxmlformats.org/officeDocument/2006/relationships/tags" Target="../tags/tag154.xml"/></Relationships>
</file>

<file path=ppt/slides/_rels/slide19.xml.rels><?xml version="1.0" encoding="UTF-8" standalone="yes"?>
<Relationships xmlns="http://schemas.openxmlformats.org/package/2006/relationships"><Relationship Id="rId8" Type="http://schemas.openxmlformats.org/officeDocument/2006/relationships/notesSlide" Target="../notesSlides/notesSlide19.xml"/><Relationship Id="rId7" Type="http://schemas.openxmlformats.org/officeDocument/2006/relationships/slideLayout" Target="../slideLayouts/slideLayout7.xml"/><Relationship Id="rId6" Type="http://schemas.openxmlformats.org/officeDocument/2006/relationships/tags" Target="../tags/tag171.xml"/><Relationship Id="rId5" Type="http://schemas.openxmlformats.org/officeDocument/2006/relationships/tags" Target="../tags/tag170.xml"/><Relationship Id="rId4" Type="http://schemas.openxmlformats.org/officeDocument/2006/relationships/tags" Target="../tags/tag169.xml"/><Relationship Id="rId3" Type="http://schemas.openxmlformats.org/officeDocument/2006/relationships/tags" Target="../tags/tag168.xml"/><Relationship Id="rId2" Type="http://schemas.openxmlformats.org/officeDocument/2006/relationships/image" Target="../media/image5.png"/><Relationship Id="rId1" Type="http://schemas.openxmlformats.org/officeDocument/2006/relationships/image" Target="../media/image3.png"/></Relationships>
</file>

<file path=ppt/slides/_rels/slide2.xml.rels><?xml version="1.0" encoding="UTF-8" standalone="yes"?>
<Relationships xmlns="http://schemas.openxmlformats.org/package/2006/relationships"><Relationship Id="rId9" Type="http://schemas.openxmlformats.org/officeDocument/2006/relationships/tags" Target="../tags/tag14.xml"/><Relationship Id="rId8" Type="http://schemas.openxmlformats.org/officeDocument/2006/relationships/tags" Target="../tags/tag13.xml"/><Relationship Id="rId7" Type="http://schemas.openxmlformats.org/officeDocument/2006/relationships/tags" Target="../tags/tag12.xml"/><Relationship Id="rId6" Type="http://schemas.openxmlformats.org/officeDocument/2006/relationships/tags" Target="../tags/tag11.xml"/><Relationship Id="rId5" Type="http://schemas.openxmlformats.org/officeDocument/2006/relationships/tags" Target="../tags/tag10.xml"/><Relationship Id="rId4" Type="http://schemas.openxmlformats.org/officeDocument/2006/relationships/tags" Target="../tags/tag9.xml"/><Relationship Id="rId3" Type="http://schemas.openxmlformats.org/officeDocument/2006/relationships/tags" Target="../tags/tag8.xml"/><Relationship Id="rId25" Type="http://schemas.openxmlformats.org/officeDocument/2006/relationships/notesSlide" Target="../notesSlides/notesSlide2.xml"/><Relationship Id="rId24" Type="http://schemas.openxmlformats.org/officeDocument/2006/relationships/slideLayout" Target="../slideLayouts/slideLayout7.xml"/><Relationship Id="rId23" Type="http://schemas.openxmlformats.org/officeDocument/2006/relationships/tags" Target="../tags/tag28.xml"/><Relationship Id="rId22" Type="http://schemas.openxmlformats.org/officeDocument/2006/relationships/tags" Target="../tags/tag27.xml"/><Relationship Id="rId21" Type="http://schemas.openxmlformats.org/officeDocument/2006/relationships/tags" Target="../tags/tag26.xml"/><Relationship Id="rId20" Type="http://schemas.openxmlformats.org/officeDocument/2006/relationships/tags" Target="../tags/tag25.xml"/><Relationship Id="rId2" Type="http://schemas.openxmlformats.org/officeDocument/2006/relationships/tags" Target="../tags/tag7.xml"/><Relationship Id="rId19" Type="http://schemas.openxmlformats.org/officeDocument/2006/relationships/tags" Target="../tags/tag24.xml"/><Relationship Id="rId18" Type="http://schemas.openxmlformats.org/officeDocument/2006/relationships/tags" Target="../tags/tag23.xml"/><Relationship Id="rId17" Type="http://schemas.openxmlformats.org/officeDocument/2006/relationships/tags" Target="../tags/tag22.xml"/><Relationship Id="rId16" Type="http://schemas.openxmlformats.org/officeDocument/2006/relationships/tags" Target="../tags/tag21.xml"/><Relationship Id="rId15" Type="http://schemas.openxmlformats.org/officeDocument/2006/relationships/tags" Target="../tags/tag20.xml"/><Relationship Id="rId14" Type="http://schemas.openxmlformats.org/officeDocument/2006/relationships/tags" Target="../tags/tag19.xml"/><Relationship Id="rId13" Type="http://schemas.openxmlformats.org/officeDocument/2006/relationships/tags" Target="../tags/tag18.xml"/><Relationship Id="rId12" Type="http://schemas.openxmlformats.org/officeDocument/2006/relationships/tags" Target="../tags/tag17.xml"/><Relationship Id="rId11" Type="http://schemas.openxmlformats.org/officeDocument/2006/relationships/tags" Target="../tags/tag16.xml"/><Relationship Id="rId10" Type="http://schemas.openxmlformats.org/officeDocument/2006/relationships/tags" Target="../tags/tag15.xml"/><Relationship Id="rId1" Type="http://schemas.openxmlformats.org/officeDocument/2006/relationships/tags" Target="../tags/tag6.xml"/></Relationships>
</file>

<file path=ppt/slides/_rels/slide20.xml.rels><?xml version="1.0" encoding="UTF-8" standalone="yes"?>
<Relationships xmlns="http://schemas.openxmlformats.org/package/2006/relationships"><Relationship Id="rId9" Type="http://schemas.openxmlformats.org/officeDocument/2006/relationships/tags" Target="../tags/tag180.xml"/><Relationship Id="rId8" Type="http://schemas.openxmlformats.org/officeDocument/2006/relationships/tags" Target="../tags/tag179.xml"/><Relationship Id="rId7" Type="http://schemas.openxmlformats.org/officeDocument/2006/relationships/tags" Target="../tags/tag178.xml"/><Relationship Id="rId6" Type="http://schemas.openxmlformats.org/officeDocument/2006/relationships/tags" Target="../tags/tag177.xml"/><Relationship Id="rId5" Type="http://schemas.openxmlformats.org/officeDocument/2006/relationships/tags" Target="../tags/tag176.xml"/><Relationship Id="rId4" Type="http://schemas.openxmlformats.org/officeDocument/2006/relationships/tags" Target="../tags/tag175.xml"/><Relationship Id="rId3" Type="http://schemas.openxmlformats.org/officeDocument/2006/relationships/tags" Target="../tags/tag174.xml"/><Relationship Id="rId23" Type="http://schemas.openxmlformats.org/officeDocument/2006/relationships/notesSlide" Target="../notesSlides/notesSlide20.xml"/><Relationship Id="rId22" Type="http://schemas.openxmlformats.org/officeDocument/2006/relationships/slideLayout" Target="../slideLayouts/slideLayout7.xml"/><Relationship Id="rId21" Type="http://schemas.openxmlformats.org/officeDocument/2006/relationships/tags" Target="../tags/tag192.xml"/><Relationship Id="rId20" Type="http://schemas.openxmlformats.org/officeDocument/2006/relationships/tags" Target="../tags/tag191.xml"/><Relationship Id="rId2" Type="http://schemas.openxmlformats.org/officeDocument/2006/relationships/tags" Target="../tags/tag173.xml"/><Relationship Id="rId19" Type="http://schemas.openxmlformats.org/officeDocument/2006/relationships/tags" Target="../tags/tag190.xml"/><Relationship Id="rId18" Type="http://schemas.openxmlformats.org/officeDocument/2006/relationships/tags" Target="../tags/tag189.xml"/><Relationship Id="rId17" Type="http://schemas.openxmlformats.org/officeDocument/2006/relationships/tags" Target="../tags/tag188.xml"/><Relationship Id="rId16" Type="http://schemas.openxmlformats.org/officeDocument/2006/relationships/tags" Target="../tags/tag187.xml"/><Relationship Id="rId15" Type="http://schemas.openxmlformats.org/officeDocument/2006/relationships/tags" Target="../tags/tag186.xml"/><Relationship Id="rId14" Type="http://schemas.openxmlformats.org/officeDocument/2006/relationships/tags" Target="../tags/tag185.xml"/><Relationship Id="rId13" Type="http://schemas.openxmlformats.org/officeDocument/2006/relationships/tags" Target="../tags/tag184.xml"/><Relationship Id="rId12" Type="http://schemas.openxmlformats.org/officeDocument/2006/relationships/tags" Target="../tags/tag183.xml"/><Relationship Id="rId11" Type="http://schemas.openxmlformats.org/officeDocument/2006/relationships/tags" Target="../tags/tag182.xml"/><Relationship Id="rId10" Type="http://schemas.openxmlformats.org/officeDocument/2006/relationships/tags" Target="../tags/tag181.xml"/><Relationship Id="rId1" Type="http://schemas.openxmlformats.org/officeDocument/2006/relationships/tags" Target="../tags/tag172.xml"/></Relationships>
</file>

<file path=ppt/slides/_rels/slide21.xml.rels><?xml version="1.0" encoding="UTF-8" standalone="yes"?>
<Relationships xmlns="http://schemas.openxmlformats.org/package/2006/relationships"><Relationship Id="rId9" Type="http://schemas.openxmlformats.org/officeDocument/2006/relationships/tags" Target="../tags/tag199.xml"/><Relationship Id="rId8" Type="http://schemas.openxmlformats.org/officeDocument/2006/relationships/tags" Target="../tags/tag198.xml"/><Relationship Id="rId7" Type="http://schemas.openxmlformats.org/officeDocument/2006/relationships/image" Target="../media/image22.jpeg"/><Relationship Id="rId6" Type="http://schemas.openxmlformats.org/officeDocument/2006/relationships/tags" Target="../tags/tag197.xml"/><Relationship Id="rId5" Type="http://schemas.openxmlformats.org/officeDocument/2006/relationships/image" Target="../media/image21.jpeg"/><Relationship Id="rId4" Type="http://schemas.openxmlformats.org/officeDocument/2006/relationships/tags" Target="../tags/tag196.xml"/><Relationship Id="rId3" Type="http://schemas.openxmlformats.org/officeDocument/2006/relationships/tags" Target="../tags/tag195.xml"/><Relationship Id="rId2" Type="http://schemas.openxmlformats.org/officeDocument/2006/relationships/tags" Target="../tags/tag194.xml"/><Relationship Id="rId13" Type="http://schemas.openxmlformats.org/officeDocument/2006/relationships/notesSlide" Target="../notesSlides/notesSlide21.xml"/><Relationship Id="rId12" Type="http://schemas.openxmlformats.org/officeDocument/2006/relationships/slideLayout" Target="../slideLayouts/slideLayout7.xml"/><Relationship Id="rId11" Type="http://schemas.openxmlformats.org/officeDocument/2006/relationships/tags" Target="../tags/tag201.xml"/><Relationship Id="rId10" Type="http://schemas.openxmlformats.org/officeDocument/2006/relationships/tags" Target="../tags/tag200.xml"/><Relationship Id="rId1" Type="http://schemas.openxmlformats.org/officeDocument/2006/relationships/tags" Target="../tags/tag193.xml"/></Relationships>
</file>

<file path=ppt/slides/_rels/slide22.xml.rels><?xml version="1.0" encoding="UTF-8" standalone="yes"?>
<Relationships xmlns="http://schemas.openxmlformats.org/package/2006/relationships"><Relationship Id="rId8" Type="http://schemas.openxmlformats.org/officeDocument/2006/relationships/notesSlide" Target="../notesSlides/notesSlide22.xml"/><Relationship Id="rId7" Type="http://schemas.openxmlformats.org/officeDocument/2006/relationships/slideLayout" Target="../slideLayouts/slideLayout7.xml"/><Relationship Id="rId6" Type="http://schemas.openxmlformats.org/officeDocument/2006/relationships/tags" Target="../tags/tag206.xml"/><Relationship Id="rId5" Type="http://schemas.openxmlformats.org/officeDocument/2006/relationships/tags" Target="../tags/tag205.xml"/><Relationship Id="rId4" Type="http://schemas.openxmlformats.org/officeDocument/2006/relationships/tags" Target="../tags/tag204.xml"/><Relationship Id="rId3" Type="http://schemas.openxmlformats.org/officeDocument/2006/relationships/image" Target="../media/image23.jpeg"/><Relationship Id="rId2" Type="http://schemas.openxmlformats.org/officeDocument/2006/relationships/tags" Target="../tags/tag203.xml"/><Relationship Id="rId1" Type="http://schemas.openxmlformats.org/officeDocument/2006/relationships/tags" Target="../tags/tag202.xml"/></Relationships>
</file>

<file path=ppt/slides/_rels/slide23.xml.rels><?xml version="1.0" encoding="UTF-8" standalone="yes"?>
<Relationships xmlns="http://schemas.openxmlformats.org/package/2006/relationships"><Relationship Id="rId9" Type="http://schemas.openxmlformats.org/officeDocument/2006/relationships/notesSlide" Target="../notesSlides/notesSlide23.xml"/><Relationship Id="rId8" Type="http://schemas.openxmlformats.org/officeDocument/2006/relationships/slideLayout" Target="../slideLayouts/slideLayout7.xml"/><Relationship Id="rId7" Type="http://schemas.openxmlformats.org/officeDocument/2006/relationships/tags" Target="../tags/tag211.xml"/><Relationship Id="rId6" Type="http://schemas.openxmlformats.org/officeDocument/2006/relationships/tags" Target="../tags/tag210.xml"/><Relationship Id="rId5" Type="http://schemas.openxmlformats.org/officeDocument/2006/relationships/tags" Target="../tags/tag209.xml"/><Relationship Id="rId4" Type="http://schemas.openxmlformats.org/officeDocument/2006/relationships/tags" Target="../tags/tag208.xml"/><Relationship Id="rId3" Type="http://schemas.openxmlformats.org/officeDocument/2006/relationships/tags" Target="../tags/tag207.xml"/><Relationship Id="rId2" Type="http://schemas.openxmlformats.org/officeDocument/2006/relationships/image" Target="../media/image25.svg"/><Relationship Id="rId1" Type="http://schemas.openxmlformats.org/officeDocument/2006/relationships/image" Target="../media/image24.jpeg"/></Relationships>
</file>

<file path=ppt/slides/_rels/slide3.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tags" Target="../tags/tag32.xml"/><Relationship Id="rId7" Type="http://schemas.openxmlformats.org/officeDocument/2006/relationships/tags" Target="../tags/tag31.xml"/><Relationship Id="rId6" Type="http://schemas.openxmlformats.org/officeDocument/2006/relationships/tags" Target="../tags/tag30.xml"/><Relationship Id="rId5" Type="http://schemas.openxmlformats.org/officeDocument/2006/relationships/tags" Target="../tags/tag29.xml"/><Relationship Id="rId4" Type="http://schemas.openxmlformats.org/officeDocument/2006/relationships/image" Target="../media/image6.svg"/><Relationship Id="rId3" Type="http://schemas.openxmlformats.org/officeDocument/2006/relationships/image" Target="../media/image5.png"/><Relationship Id="rId2" Type="http://schemas.openxmlformats.org/officeDocument/2006/relationships/image" Target="../media/image4.svg"/><Relationship Id="rId10" Type="http://schemas.openxmlformats.org/officeDocument/2006/relationships/notesSlide" Target="../notesSlides/notesSlide3.xml"/><Relationship Id="rId1" Type="http://schemas.openxmlformats.org/officeDocument/2006/relationships/image" Target="../media/image3.png"/></Relationships>
</file>

<file path=ppt/slides/_rels/slide4.xml.rels><?xml version="1.0" encoding="UTF-8" standalone="yes"?>
<Relationships xmlns="http://schemas.openxmlformats.org/package/2006/relationships"><Relationship Id="rId8" Type="http://schemas.openxmlformats.org/officeDocument/2006/relationships/notesSlide" Target="../notesSlides/notesSlide4.xml"/><Relationship Id="rId7" Type="http://schemas.openxmlformats.org/officeDocument/2006/relationships/slideLayout" Target="../slideLayouts/slideLayout7.xml"/><Relationship Id="rId6" Type="http://schemas.openxmlformats.org/officeDocument/2006/relationships/tags" Target="../tags/tag37.xml"/><Relationship Id="rId5" Type="http://schemas.openxmlformats.org/officeDocument/2006/relationships/image" Target="../media/image7.png"/><Relationship Id="rId4" Type="http://schemas.openxmlformats.org/officeDocument/2006/relationships/tags" Target="../tags/tag36.xml"/><Relationship Id="rId3" Type="http://schemas.openxmlformats.org/officeDocument/2006/relationships/tags" Target="../tags/tag35.xml"/><Relationship Id="rId2" Type="http://schemas.openxmlformats.org/officeDocument/2006/relationships/tags" Target="../tags/tag34.xml"/><Relationship Id="rId1" Type="http://schemas.openxmlformats.org/officeDocument/2006/relationships/tags" Target="../tags/tag33.xml"/></Relationships>
</file>

<file path=ppt/slides/_rels/slide5.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tags" Target="../tags/tag43.xml"/><Relationship Id="rId7" Type="http://schemas.openxmlformats.org/officeDocument/2006/relationships/tags" Target="../tags/tag42.xml"/><Relationship Id="rId6" Type="http://schemas.openxmlformats.org/officeDocument/2006/relationships/tags" Target="../tags/tag41.xml"/><Relationship Id="rId5" Type="http://schemas.openxmlformats.org/officeDocument/2006/relationships/tags" Target="../tags/tag40.xml"/><Relationship Id="rId4" Type="http://schemas.openxmlformats.org/officeDocument/2006/relationships/tags" Target="../tags/tag39.xml"/><Relationship Id="rId3" Type="http://schemas.openxmlformats.org/officeDocument/2006/relationships/image" Target="../media/image9.jpeg"/><Relationship Id="rId2" Type="http://schemas.openxmlformats.org/officeDocument/2006/relationships/tags" Target="../tags/tag38.xml"/><Relationship Id="rId10" Type="http://schemas.openxmlformats.org/officeDocument/2006/relationships/notesSlide" Target="../notesSlides/notesSlide5.xml"/><Relationship Id="rId1" Type="http://schemas.openxmlformats.org/officeDocument/2006/relationships/image" Target="../media/image8.png"/></Relationships>
</file>

<file path=ppt/slides/_rels/slide6.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tags" Target="../tags/tag50.xml"/><Relationship Id="rId7" Type="http://schemas.openxmlformats.org/officeDocument/2006/relationships/image" Target="../media/image10.jpeg"/><Relationship Id="rId6" Type="http://schemas.openxmlformats.org/officeDocument/2006/relationships/tags" Target="../tags/tag49.xml"/><Relationship Id="rId5" Type="http://schemas.openxmlformats.org/officeDocument/2006/relationships/tags" Target="../tags/tag48.xml"/><Relationship Id="rId4" Type="http://schemas.openxmlformats.org/officeDocument/2006/relationships/tags" Target="../tags/tag47.xml"/><Relationship Id="rId3" Type="http://schemas.openxmlformats.org/officeDocument/2006/relationships/tags" Target="../tags/tag46.xml"/><Relationship Id="rId2" Type="http://schemas.openxmlformats.org/officeDocument/2006/relationships/tags" Target="../tags/tag45.xml"/><Relationship Id="rId10" Type="http://schemas.openxmlformats.org/officeDocument/2006/relationships/notesSlide" Target="../notesSlides/notesSlide6.xml"/><Relationship Id="rId1" Type="http://schemas.openxmlformats.org/officeDocument/2006/relationships/tags" Target="../tags/tag44.xml"/></Relationships>
</file>

<file path=ppt/slides/_rels/slide7.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tags" Target="../tags/tag54.xml"/><Relationship Id="rId7" Type="http://schemas.openxmlformats.org/officeDocument/2006/relationships/tags" Target="../tags/tag53.xml"/><Relationship Id="rId6" Type="http://schemas.openxmlformats.org/officeDocument/2006/relationships/tags" Target="../tags/tag52.xml"/><Relationship Id="rId5" Type="http://schemas.openxmlformats.org/officeDocument/2006/relationships/tags" Target="../tags/tag51.xml"/><Relationship Id="rId4" Type="http://schemas.openxmlformats.org/officeDocument/2006/relationships/image" Target="../media/image6.svg"/><Relationship Id="rId3" Type="http://schemas.openxmlformats.org/officeDocument/2006/relationships/image" Target="../media/image5.png"/><Relationship Id="rId2" Type="http://schemas.openxmlformats.org/officeDocument/2006/relationships/image" Target="../media/image4.svg"/><Relationship Id="rId10" Type="http://schemas.openxmlformats.org/officeDocument/2006/relationships/notesSlide" Target="../notesSlides/notesSlide7.xml"/><Relationship Id="rId1" Type="http://schemas.openxmlformats.org/officeDocument/2006/relationships/image" Target="../media/image3.png"/></Relationships>
</file>

<file path=ppt/slides/_rels/slide8.xml.rels><?xml version="1.0" encoding="UTF-8" standalone="yes"?>
<Relationships xmlns="http://schemas.openxmlformats.org/package/2006/relationships"><Relationship Id="rId7" Type="http://schemas.openxmlformats.org/officeDocument/2006/relationships/notesSlide" Target="../notesSlides/notesSlide8.xml"/><Relationship Id="rId6" Type="http://schemas.openxmlformats.org/officeDocument/2006/relationships/slideLayout" Target="../slideLayouts/slideLayout7.xml"/><Relationship Id="rId5" Type="http://schemas.openxmlformats.org/officeDocument/2006/relationships/tags" Target="../tags/tag58.xml"/><Relationship Id="rId4" Type="http://schemas.openxmlformats.org/officeDocument/2006/relationships/tags" Target="../tags/tag57.xml"/><Relationship Id="rId3" Type="http://schemas.openxmlformats.org/officeDocument/2006/relationships/tags" Target="../tags/tag56.xml"/><Relationship Id="rId2" Type="http://schemas.openxmlformats.org/officeDocument/2006/relationships/image" Target="../media/image11.jpeg"/><Relationship Id="rId1" Type="http://schemas.openxmlformats.org/officeDocument/2006/relationships/tags" Target="../tags/tag55.xml"/></Relationships>
</file>

<file path=ppt/slides/_rels/slide9.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tags" Target="../tags/tag65.xml"/><Relationship Id="rId7" Type="http://schemas.openxmlformats.org/officeDocument/2006/relationships/tags" Target="../tags/tag64.xml"/><Relationship Id="rId6" Type="http://schemas.openxmlformats.org/officeDocument/2006/relationships/image" Target="../media/image12.jpeg"/><Relationship Id="rId5" Type="http://schemas.openxmlformats.org/officeDocument/2006/relationships/tags" Target="../tags/tag63.xml"/><Relationship Id="rId4" Type="http://schemas.openxmlformats.org/officeDocument/2006/relationships/tags" Target="../tags/tag62.xml"/><Relationship Id="rId3" Type="http://schemas.openxmlformats.org/officeDocument/2006/relationships/tags" Target="../tags/tag61.xml"/><Relationship Id="rId2" Type="http://schemas.openxmlformats.org/officeDocument/2006/relationships/tags" Target="../tags/tag60.xml"/><Relationship Id="rId10" Type="http://schemas.openxmlformats.org/officeDocument/2006/relationships/notesSlide" Target="../notesSlides/notesSlide9.xml"/><Relationship Id="rId1" Type="http://schemas.openxmlformats.org/officeDocument/2006/relationships/tags" Target="../tags/tag5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素材"/>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7310035" y="-1"/>
            <a:ext cx="4881965" cy="6858001"/>
          </a:xfrm>
          <a:prstGeom prst="rect">
            <a:avLst/>
          </a:prstGeom>
        </p:spPr>
      </p:pic>
      <p:grpSp>
        <p:nvGrpSpPr>
          <p:cNvPr id="8581" name="组合 8580"/>
          <p:cNvGrpSpPr/>
          <p:nvPr/>
        </p:nvGrpSpPr>
        <p:grpSpPr>
          <a:xfrm rot="296962" flipH="1">
            <a:off x="5622159" y="242339"/>
            <a:ext cx="947683" cy="782708"/>
            <a:chOff x="4459532" y="1625144"/>
            <a:chExt cx="947683" cy="782708"/>
          </a:xfrm>
          <a:solidFill>
            <a:schemeClr val="tx1"/>
          </a:solidFill>
        </p:grpSpPr>
        <p:sp>
          <p:nvSpPr>
            <p:cNvPr id="8582" name="任意多边形: 形状 8581"/>
            <p:cNvSpPr/>
            <p:nvPr/>
          </p:nvSpPr>
          <p:spPr>
            <a:xfrm>
              <a:off x="4459532" y="1625144"/>
              <a:ext cx="585882" cy="369390"/>
            </a:xfrm>
            <a:custGeom>
              <a:avLst/>
              <a:gdLst>
                <a:gd name="connsiteX0" fmla="*/ 520838 w 585882"/>
                <a:gd name="connsiteY0" fmla="*/ 324802 h 369390"/>
                <a:gd name="connsiteX1" fmla="*/ 434161 w 585882"/>
                <a:gd name="connsiteY1" fmla="*/ 325564 h 369390"/>
                <a:gd name="connsiteX2" fmla="*/ 472927 w 585882"/>
                <a:gd name="connsiteY2" fmla="*/ 318706 h 369390"/>
                <a:gd name="connsiteX3" fmla="*/ 422635 w 585882"/>
                <a:gd name="connsiteY3" fmla="*/ 296893 h 369390"/>
                <a:gd name="connsiteX4" fmla="*/ 359294 w 585882"/>
                <a:gd name="connsiteY4" fmla="*/ 271747 h 369390"/>
                <a:gd name="connsiteX5" fmla="*/ 399299 w 585882"/>
                <a:gd name="connsiteY5" fmla="*/ 262222 h 369390"/>
                <a:gd name="connsiteX6" fmla="*/ 417016 w 585882"/>
                <a:gd name="connsiteY6" fmla="*/ 252697 h 369390"/>
                <a:gd name="connsiteX7" fmla="*/ 438066 w 585882"/>
                <a:gd name="connsiteY7" fmla="*/ 252697 h 369390"/>
                <a:gd name="connsiteX8" fmla="*/ 455211 w 585882"/>
                <a:gd name="connsiteY8" fmla="*/ 248887 h 369390"/>
                <a:gd name="connsiteX9" fmla="*/ 585799 w 585882"/>
                <a:gd name="connsiteY9" fmla="*/ 243267 h 369390"/>
                <a:gd name="connsiteX10" fmla="*/ 453401 w 585882"/>
                <a:gd name="connsiteY10" fmla="*/ 230123 h 369390"/>
                <a:gd name="connsiteX11" fmla="*/ 430255 w 585882"/>
                <a:gd name="connsiteY11" fmla="*/ 222217 h 369390"/>
                <a:gd name="connsiteX12" fmla="*/ 416349 w 585882"/>
                <a:gd name="connsiteY12" fmla="*/ 230314 h 369390"/>
                <a:gd name="connsiteX13" fmla="*/ 282142 w 585882"/>
                <a:gd name="connsiteY13" fmla="*/ 183736 h 369390"/>
                <a:gd name="connsiteX14" fmla="*/ 240708 w 585882"/>
                <a:gd name="connsiteY14" fmla="*/ 103917 h 369390"/>
                <a:gd name="connsiteX15" fmla="*/ 150411 w 585882"/>
                <a:gd name="connsiteY15" fmla="*/ -382 h 369390"/>
                <a:gd name="connsiteX16" fmla="*/ 150411 w 585882"/>
                <a:gd name="connsiteY16" fmla="*/ 27717 h 369390"/>
                <a:gd name="connsiteX17" fmla="*/ 167461 w 585882"/>
                <a:gd name="connsiteY17" fmla="*/ 51053 h 369390"/>
                <a:gd name="connsiteX18" fmla="*/ 141172 w 585882"/>
                <a:gd name="connsiteY18" fmla="*/ 53053 h 369390"/>
                <a:gd name="connsiteX19" fmla="*/ 116026 w 585882"/>
                <a:gd name="connsiteY19" fmla="*/ 39814 h 369390"/>
                <a:gd name="connsiteX20" fmla="*/ 153078 w 585882"/>
                <a:gd name="connsiteY20" fmla="*/ 112204 h 369390"/>
                <a:gd name="connsiteX21" fmla="*/ 127360 w 585882"/>
                <a:gd name="connsiteY21" fmla="*/ 104774 h 369390"/>
                <a:gd name="connsiteX22" fmla="*/ 224611 w 585882"/>
                <a:gd name="connsiteY22" fmla="*/ 263651 h 369390"/>
                <a:gd name="connsiteX23" fmla="*/ 234136 w 585882"/>
                <a:gd name="connsiteY23" fmla="*/ 275462 h 369390"/>
                <a:gd name="connsiteX24" fmla="*/ 217562 w 585882"/>
                <a:gd name="connsiteY24" fmla="*/ 288225 h 369390"/>
                <a:gd name="connsiteX25" fmla="*/ 120216 w 585882"/>
                <a:gd name="connsiteY25" fmla="*/ 283463 h 369390"/>
                <a:gd name="connsiteX26" fmla="*/ 127741 w 585882"/>
                <a:gd name="connsiteY26" fmla="*/ 304513 h 369390"/>
                <a:gd name="connsiteX27" fmla="*/ 141267 w 585882"/>
                <a:gd name="connsiteY27" fmla="*/ 316896 h 369390"/>
                <a:gd name="connsiteX28" fmla="*/ 4107 w 585882"/>
                <a:gd name="connsiteY28" fmla="*/ 295274 h 369390"/>
                <a:gd name="connsiteX29" fmla="*/ 149554 w 585882"/>
                <a:gd name="connsiteY29" fmla="*/ 331469 h 369390"/>
                <a:gd name="connsiteX30" fmla="*/ 114978 w 585882"/>
                <a:gd name="connsiteY30" fmla="*/ 335089 h 369390"/>
                <a:gd name="connsiteX31" fmla="*/ -84 w 585882"/>
                <a:gd name="connsiteY31" fmla="*/ 306514 h 369390"/>
                <a:gd name="connsiteX32" fmla="*/ 150220 w 585882"/>
                <a:gd name="connsiteY32" fmla="*/ 345757 h 369390"/>
                <a:gd name="connsiteX33" fmla="*/ 161650 w 585882"/>
                <a:gd name="connsiteY33" fmla="*/ 349471 h 369390"/>
                <a:gd name="connsiteX34" fmla="*/ 171175 w 585882"/>
                <a:gd name="connsiteY34" fmla="*/ 360997 h 369390"/>
                <a:gd name="connsiteX35" fmla="*/ 247375 w 585882"/>
                <a:gd name="connsiteY35" fmla="*/ 325373 h 369390"/>
                <a:gd name="connsiteX36" fmla="*/ 247375 w 585882"/>
                <a:gd name="connsiteY36" fmla="*/ 325373 h 369390"/>
                <a:gd name="connsiteX37" fmla="*/ 280522 w 585882"/>
                <a:gd name="connsiteY37" fmla="*/ 319849 h 369390"/>
                <a:gd name="connsiteX38" fmla="*/ 303382 w 585882"/>
                <a:gd name="connsiteY38" fmla="*/ 329374 h 369390"/>
                <a:gd name="connsiteX39" fmla="*/ 419587 w 585882"/>
                <a:gd name="connsiteY39" fmla="*/ 367474 h 369390"/>
                <a:gd name="connsiteX40" fmla="*/ 538650 w 585882"/>
                <a:gd name="connsiteY40" fmla="*/ 344804 h 369390"/>
                <a:gd name="connsiteX41" fmla="*/ 478261 w 585882"/>
                <a:gd name="connsiteY41" fmla="*/ 338613 h 369390"/>
                <a:gd name="connsiteX42" fmla="*/ 520838 w 585882"/>
                <a:gd name="connsiteY42" fmla="*/ 324802 h 369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585882" h="369390">
                  <a:moveTo>
                    <a:pt x="520838" y="324802"/>
                  </a:moveTo>
                  <a:cubicBezTo>
                    <a:pt x="492568" y="333012"/>
                    <a:pt x="462574" y="333279"/>
                    <a:pt x="434161" y="325564"/>
                  </a:cubicBezTo>
                  <a:cubicBezTo>
                    <a:pt x="447486" y="328021"/>
                    <a:pt x="461250" y="325583"/>
                    <a:pt x="472927" y="318706"/>
                  </a:cubicBezTo>
                  <a:cubicBezTo>
                    <a:pt x="452258" y="317467"/>
                    <a:pt x="441780" y="304799"/>
                    <a:pt x="422635" y="296893"/>
                  </a:cubicBezTo>
                  <a:cubicBezTo>
                    <a:pt x="403490" y="288988"/>
                    <a:pt x="375010" y="285749"/>
                    <a:pt x="359294" y="271747"/>
                  </a:cubicBezTo>
                  <a:cubicBezTo>
                    <a:pt x="373229" y="272100"/>
                    <a:pt x="387021" y="268823"/>
                    <a:pt x="399299" y="262222"/>
                  </a:cubicBezTo>
                  <a:cubicBezTo>
                    <a:pt x="404919" y="258536"/>
                    <a:pt x="410843" y="255355"/>
                    <a:pt x="417016" y="252697"/>
                  </a:cubicBezTo>
                  <a:cubicBezTo>
                    <a:pt x="423998" y="251745"/>
                    <a:pt x="431084" y="251745"/>
                    <a:pt x="438066" y="252697"/>
                  </a:cubicBezTo>
                  <a:cubicBezTo>
                    <a:pt x="444162" y="252697"/>
                    <a:pt x="449115" y="249078"/>
                    <a:pt x="455211" y="248887"/>
                  </a:cubicBezTo>
                  <a:cubicBezTo>
                    <a:pt x="498740" y="246982"/>
                    <a:pt x="583798" y="248030"/>
                    <a:pt x="585799" y="243267"/>
                  </a:cubicBezTo>
                  <a:cubicBezTo>
                    <a:pt x="577512" y="238696"/>
                    <a:pt x="500836" y="237076"/>
                    <a:pt x="453401" y="230123"/>
                  </a:cubicBezTo>
                  <a:cubicBezTo>
                    <a:pt x="449020" y="229552"/>
                    <a:pt x="447114" y="218598"/>
                    <a:pt x="430255" y="222217"/>
                  </a:cubicBezTo>
                  <a:cubicBezTo>
                    <a:pt x="425131" y="223979"/>
                    <a:pt x="420406" y="226732"/>
                    <a:pt x="416349" y="230314"/>
                  </a:cubicBezTo>
                  <a:cubicBezTo>
                    <a:pt x="367867" y="264794"/>
                    <a:pt x="318718" y="217169"/>
                    <a:pt x="282142" y="183736"/>
                  </a:cubicBezTo>
                  <a:cubicBezTo>
                    <a:pt x="263092" y="166306"/>
                    <a:pt x="255091" y="125253"/>
                    <a:pt x="240708" y="103917"/>
                  </a:cubicBezTo>
                  <a:cubicBezTo>
                    <a:pt x="213657" y="63912"/>
                    <a:pt x="171270" y="43147"/>
                    <a:pt x="150411" y="-382"/>
                  </a:cubicBezTo>
                  <a:cubicBezTo>
                    <a:pt x="145972" y="8457"/>
                    <a:pt x="145972" y="18878"/>
                    <a:pt x="150411" y="27717"/>
                  </a:cubicBezTo>
                  <a:cubicBezTo>
                    <a:pt x="154830" y="36346"/>
                    <a:pt x="160593" y="44214"/>
                    <a:pt x="167461" y="51053"/>
                  </a:cubicBezTo>
                  <a:cubicBezTo>
                    <a:pt x="162222" y="59245"/>
                    <a:pt x="149554" y="58006"/>
                    <a:pt x="141172" y="53053"/>
                  </a:cubicBezTo>
                  <a:cubicBezTo>
                    <a:pt x="133475" y="47453"/>
                    <a:pt x="124998" y="42995"/>
                    <a:pt x="116026" y="39814"/>
                  </a:cubicBezTo>
                  <a:cubicBezTo>
                    <a:pt x="111549" y="67722"/>
                    <a:pt x="133170" y="92296"/>
                    <a:pt x="153078" y="112204"/>
                  </a:cubicBezTo>
                  <a:cubicBezTo>
                    <a:pt x="143934" y="112556"/>
                    <a:pt x="134914" y="109956"/>
                    <a:pt x="127360" y="104774"/>
                  </a:cubicBezTo>
                  <a:cubicBezTo>
                    <a:pt x="136142" y="169001"/>
                    <a:pt x="171404" y="226618"/>
                    <a:pt x="224611" y="263651"/>
                  </a:cubicBezTo>
                  <a:cubicBezTo>
                    <a:pt x="228992" y="266604"/>
                    <a:pt x="234136" y="270223"/>
                    <a:pt x="234136" y="275462"/>
                  </a:cubicBezTo>
                  <a:cubicBezTo>
                    <a:pt x="234136" y="283082"/>
                    <a:pt x="224611" y="286892"/>
                    <a:pt x="217562" y="288225"/>
                  </a:cubicBezTo>
                  <a:cubicBezTo>
                    <a:pt x="185139" y="293560"/>
                    <a:pt x="151963" y="291940"/>
                    <a:pt x="120216" y="283463"/>
                  </a:cubicBezTo>
                  <a:cubicBezTo>
                    <a:pt x="114025" y="289369"/>
                    <a:pt x="121074" y="299275"/>
                    <a:pt x="127741" y="304513"/>
                  </a:cubicBezTo>
                  <a:cubicBezTo>
                    <a:pt x="136695" y="311371"/>
                    <a:pt x="139743" y="312610"/>
                    <a:pt x="141267" y="316896"/>
                  </a:cubicBezTo>
                  <a:cubicBezTo>
                    <a:pt x="129361" y="321563"/>
                    <a:pt x="59447" y="314038"/>
                    <a:pt x="4107" y="295274"/>
                  </a:cubicBezTo>
                  <a:cubicBezTo>
                    <a:pt x="50332" y="315067"/>
                    <a:pt x="99442" y="327288"/>
                    <a:pt x="149554" y="331469"/>
                  </a:cubicBezTo>
                  <a:cubicBezTo>
                    <a:pt x="160317" y="338422"/>
                    <a:pt x="128408" y="336708"/>
                    <a:pt x="114978" y="335089"/>
                  </a:cubicBezTo>
                  <a:cubicBezTo>
                    <a:pt x="49065" y="327469"/>
                    <a:pt x="30015" y="320420"/>
                    <a:pt x="-84" y="306514"/>
                  </a:cubicBezTo>
                  <a:cubicBezTo>
                    <a:pt x="37349" y="330040"/>
                    <a:pt x="72496" y="339089"/>
                    <a:pt x="150220" y="345757"/>
                  </a:cubicBezTo>
                  <a:cubicBezTo>
                    <a:pt x="154345" y="345671"/>
                    <a:pt x="158364" y="346985"/>
                    <a:pt x="161650" y="349471"/>
                  </a:cubicBezTo>
                  <a:cubicBezTo>
                    <a:pt x="164984" y="358234"/>
                    <a:pt x="165270" y="356044"/>
                    <a:pt x="171175" y="360997"/>
                  </a:cubicBezTo>
                  <a:cubicBezTo>
                    <a:pt x="177081" y="365950"/>
                    <a:pt x="235374" y="331945"/>
                    <a:pt x="247375" y="325373"/>
                  </a:cubicBezTo>
                  <a:lnTo>
                    <a:pt x="247375" y="325373"/>
                  </a:lnTo>
                  <a:cubicBezTo>
                    <a:pt x="257805" y="320839"/>
                    <a:pt x="269187" y="318944"/>
                    <a:pt x="280522" y="319849"/>
                  </a:cubicBezTo>
                  <a:cubicBezTo>
                    <a:pt x="288609" y="321763"/>
                    <a:pt x="296324" y="324983"/>
                    <a:pt x="303382" y="329374"/>
                  </a:cubicBezTo>
                  <a:cubicBezTo>
                    <a:pt x="339311" y="349414"/>
                    <a:pt x="378763" y="362349"/>
                    <a:pt x="419587" y="367474"/>
                  </a:cubicBezTo>
                  <a:cubicBezTo>
                    <a:pt x="460669" y="372636"/>
                    <a:pt x="502340" y="364702"/>
                    <a:pt x="538650" y="344804"/>
                  </a:cubicBezTo>
                  <a:cubicBezTo>
                    <a:pt x="518343" y="345271"/>
                    <a:pt x="498054" y="343194"/>
                    <a:pt x="478261" y="338613"/>
                  </a:cubicBezTo>
                  <a:cubicBezTo>
                    <a:pt x="493854" y="341242"/>
                    <a:pt x="509761" y="336089"/>
                    <a:pt x="520838" y="324802"/>
                  </a:cubicBezTo>
                  <a:close/>
                </a:path>
              </a:pathLst>
            </a:custGeom>
            <a:grp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8583" name="任意多边形: 形状 8582"/>
            <p:cNvSpPr/>
            <p:nvPr/>
          </p:nvSpPr>
          <p:spPr>
            <a:xfrm>
              <a:off x="4917589" y="2182926"/>
              <a:ext cx="472821" cy="224926"/>
            </a:xfrm>
            <a:custGeom>
              <a:avLst/>
              <a:gdLst>
                <a:gd name="connsiteX0" fmla="*/ 425779 w 472821"/>
                <a:gd name="connsiteY0" fmla="*/ 121731 h 224926"/>
                <a:gd name="connsiteX1" fmla="*/ 381106 w 472821"/>
                <a:gd name="connsiteY1" fmla="*/ 109062 h 224926"/>
                <a:gd name="connsiteX2" fmla="*/ 355294 w 472821"/>
                <a:gd name="connsiteY2" fmla="*/ 98014 h 224926"/>
                <a:gd name="connsiteX3" fmla="*/ 339577 w 472821"/>
                <a:gd name="connsiteY3" fmla="*/ 103728 h 224926"/>
                <a:gd name="connsiteX4" fmla="*/ 253852 w 472821"/>
                <a:gd name="connsiteY4" fmla="*/ 87250 h 224926"/>
                <a:gd name="connsiteX5" fmla="*/ 185558 w 472821"/>
                <a:gd name="connsiteY5" fmla="*/ 26195 h 224926"/>
                <a:gd name="connsiteX6" fmla="*/ 100786 w 472821"/>
                <a:gd name="connsiteY6" fmla="*/ 2287 h 224926"/>
                <a:gd name="connsiteX7" fmla="*/ 72211 w 472821"/>
                <a:gd name="connsiteY7" fmla="*/ 16384 h 224926"/>
                <a:gd name="connsiteX8" fmla="*/ 36778 w 472821"/>
                <a:gd name="connsiteY8" fmla="*/ 36101 h 224926"/>
                <a:gd name="connsiteX9" fmla="*/ -84 w 472821"/>
                <a:gd name="connsiteY9" fmla="*/ 36101 h 224926"/>
                <a:gd name="connsiteX10" fmla="*/ 27538 w 472821"/>
                <a:gd name="connsiteY10" fmla="*/ 54389 h 224926"/>
                <a:gd name="connsiteX11" fmla="*/ 61638 w 472821"/>
                <a:gd name="connsiteY11" fmla="*/ 46674 h 224926"/>
                <a:gd name="connsiteX12" fmla="*/ 20966 w 472821"/>
                <a:gd name="connsiteY12" fmla="*/ 72010 h 224926"/>
                <a:gd name="connsiteX13" fmla="*/ 64591 w 472821"/>
                <a:gd name="connsiteY13" fmla="*/ 67915 h 224926"/>
                <a:gd name="connsiteX14" fmla="*/ 100404 w 472821"/>
                <a:gd name="connsiteY14" fmla="*/ 41435 h 224926"/>
                <a:gd name="connsiteX15" fmla="*/ 69734 w 472821"/>
                <a:gd name="connsiteY15" fmla="*/ 75153 h 224926"/>
                <a:gd name="connsiteX16" fmla="*/ 105358 w 472821"/>
                <a:gd name="connsiteY16" fmla="*/ 61056 h 224926"/>
                <a:gd name="connsiteX17" fmla="*/ 120407 w 472821"/>
                <a:gd name="connsiteY17" fmla="*/ 47055 h 224926"/>
                <a:gd name="connsiteX18" fmla="*/ 149839 w 472821"/>
                <a:gd name="connsiteY18" fmla="*/ 76106 h 224926"/>
                <a:gd name="connsiteX19" fmla="*/ 133075 w 472821"/>
                <a:gd name="connsiteY19" fmla="*/ 72486 h 224926"/>
                <a:gd name="connsiteX20" fmla="*/ 191273 w 472821"/>
                <a:gd name="connsiteY20" fmla="*/ 124207 h 224926"/>
                <a:gd name="connsiteX21" fmla="*/ 167270 w 472821"/>
                <a:gd name="connsiteY21" fmla="*/ 127731 h 224926"/>
                <a:gd name="connsiteX22" fmla="*/ 130789 w 472821"/>
                <a:gd name="connsiteY22" fmla="*/ 122588 h 224926"/>
                <a:gd name="connsiteX23" fmla="*/ 122598 w 472821"/>
                <a:gd name="connsiteY23" fmla="*/ 123064 h 224926"/>
                <a:gd name="connsiteX24" fmla="*/ 113835 w 472821"/>
                <a:gd name="connsiteY24" fmla="*/ 133827 h 224926"/>
                <a:gd name="connsiteX25" fmla="*/ 90022 w 472821"/>
                <a:gd name="connsiteY25" fmla="*/ 151163 h 224926"/>
                <a:gd name="connsiteX26" fmla="*/ 157840 w 472821"/>
                <a:gd name="connsiteY26" fmla="*/ 159354 h 224926"/>
                <a:gd name="connsiteX27" fmla="*/ 9250 w 472821"/>
                <a:gd name="connsiteY27" fmla="*/ 218505 h 224926"/>
                <a:gd name="connsiteX28" fmla="*/ 86879 w 472821"/>
                <a:gd name="connsiteY28" fmla="*/ 208980 h 224926"/>
                <a:gd name="connsiteX29" fmla="*/ 159555 w 472821"/>
                <a:gd name="connsiteY29" fmla="*/ 172404 h 224926"/>
                <a:gd name="connsiteX30" fmla="*/ 191463 w 472821"/>
                <a:gd name="connsiteY30" fmla="*/ 167165 h 224926"/>
                <a:gd name="connsiteX31" fmla="*/ 285856 w 472821"/>
                <a:gd name="connsiteY31" fmla="*/ 142019 h 224926"/>
                <a:gd name="connsiteX32" fmla="*/ 331100 w 472821"/>
                <a:gd name="connsiteY32" fmla="*/ 130303 h 224926"/>
                <a:gd name="connsiteX33" fmla="*/ 358913 w 472821"/>
                <a:gd name="connsiteY33" fmla="*/ 132970 h 224926"/>
                <a:gd name="connsiteX34" fmla="*/ 393012 w 472821"/>
                <a:gd name="connsiteY34" fmla="*/ 126779 h 224926"/>
                <a:gd name="connsiteX35" fmla="*/ 472737 w 472821"/>
                <a:gd name="connsiteY35" fmla="*/ 127731 h 224926"/>
                <a:gd name="connsiteX36" fmla="*/ 425779 w 472821"/>
                <a:gd name="connsiteY36" fmla="*/ 121731 h 224926"/>
                <a:gd name="connsiteX37" fmla="*/ 151363 w 472821"/>
                <a:gd name="connsiteY37" fmla="*/ 70010 h 224926"/>
                <a:gd name="connsiteX38" fmla="*/ 132313 w 472821"/>
                <a:gd name="connsiteY38" fmla="*/ 35053 h 224926"/>
                <a:gd name="connsiteX39" fmla="*/ 133742 w 472821"/>
                <a:gd name="connsiteY39" fmla="*/ 33815 h 224926"/>
                <a:gd name="connsiteX40" fmla="*/ 137171 w 472821"/>
                <a:gd name="connsiteY40" fmla="*/ 31719 h 224926"/>
                <a:gd name="connsiteX41" fmla="*/ 146029 w 472821"/>
                <a:gd name="connsiteY41" fmla="*/ 41244 h 224926"/>
                <a:gd name="connsiteX42" fmla="*/ 165079 w 472821"/>
                <a:gd name="connsiteY42" fmla="*/ 82678 h 224926"/>
                <a:gd name="connsiteX43" fmla="*/ 151363 w 472821"/>
                <a:gd name="connsiteY43" fmla="*/ 70010 h 224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472820" h="224924">
                  <a:moveTo>
                    <a:pt x="425779" y="121731"/>
                  </a:moveTo>
                  <a:cubicBezTo>
                    <a:pt x="410120" y="120930"/>
                    <a:pt x="394851" y="116606"/>
                    <a:pt x="381106" y="109062"/>
                  </a:cubicBezTo>
                  <a:cubicBezTo>
                    <a:pt x="372820" y="104300"/>
                    <a:pt x="364723" y="97347"/>
                    <a:pt x="355294" y="98014"/>
                  </a:cubicBezTo>
                  <a:cubicBezTo>
                    <a:pt x="349760" y="98975"/>
                    <a:pt x="344435" y="100909"/>
                    <a:pt x="339577" y="103728"/>
                  </a:cubicBezTo>
                  <a:cubicBezTo>
                    <a:pt x="311669" y="116016"/>
                    <a:pt x="278427" y="105062"/>
                    <a:pt x="253852" y="87250"/>
                  </a:cubicBezTo>
                  <a:cubicBezTo>
                    <a:pt x="229278" y="69439"/>
                    <a:pt x="209561" y="45150"/>
                    <a:pt x="185558" y="26195"/>
                  </a:cubicBezTo>
                  <a:cubicBezTo>
                    <a:pt x="161555" y="7240"/>
                    <a:pt x="130027" y="-6381"/>
                    <a:pt x="100786" y="2287"/>
                  </a:cubicBezTo>
                  <a:cubicBezTo>
                    <a:pt x="90699" y="5745"/>
                    <a:pt x="81098" y="10479"/>
                    <a:pt x="72211" y="16384"/>
                  </a:cubicBezTo>
                  <a:cubicBezTo>
                    <a:pt x="61247" y="24385"/>
                    <a:pt x="49351" y="31005"/>
                    <a:pt x="36778" y="36101"/>
                  </a:cubicBezTo>
                  <a:cubicBezTo>
                    <a:pt x="31634" y="37625"/>
                    <a:pt x="1821" y="41816"/>
                    <a:pt x="-84" y="36101"/>
                  </a:cubicBezTo>
                  <a:cubicBezTo>
                    <a:pt x="4621" y="47188"/>
                    <a:pt x="15499" y="54389"/>
                    <a:pt x="27538" y="54389"/>
                  </a:cubicBezTo>
                  <a:cubicBezTo>
                    <a:pt x="39311" y="54151"/>
                    <a:pt x="50913" y="51522"/>
                    <a:pt x="61638" y="46674"/>
                  </a:cubicBezTo>
                  <a:cubicBezTo>
                    <a:pt x="50008" y="57875"/>
                    <a:pt x="36149" y="66505"/>
                    <a:pt x="20966" y="72010"/>
                  </a:cubicBezTo>
                  <a:cubicBezTo>
                    <a:pt x="35520" y="75963"/>
                    <a:pt x="51027" y="74506"/>
                    <a:pt x="64591" y="67915"/>
                  </a:cubicBezTo>
                  <a:cubicBezTo>
                    <a:pt x="78068" y="61399"/>
                    <a:pt x="90222" y="52417"/>
                    <a:pt x="100404" y="41435"/>
                  </a:cubicBezTo>
                  <a:cubicBezTo>
                    <a:pt x="93489" y="55294"/>
                    <a:pt x="82879" y="66962"/>
                    <a:pt x="69734" y="75153"/>
                  </a:cubicBezTo>
                  <a:cubicBezTo>
                    <a:pt x="82936" y="74991"/>
                    <a:pt x="95623" y="69972"/>
                    <a:pt x="105358" y="61056"/>
                  </a:cubicBezTo>
                  <a:cubicBezTo>
                    <a:pt x="110692" y="56675"/>
                    <a:pt x="115549" y="51531"/>
                    <a:pt x="120407" y="47055"/>
                  </a:cubicBezTo>
                  <a:cubicBezTo>
                    <a:pt x="128408" y="56580"/>
                    <a:pt x="147077" y="73344"/>
                    <a:pt x="149839" y="76106"/>
                  </a:cubicBezTo>
                  <a:cubicBezTo>
                    <a:pt x="152602" y="78868"/>
                    <a:pt x="127741" y="65248"/>
                    <a:pt x="133075" y="72486"/>
                  </a:cubicBezTo>
                  <a:cubicBezTo>
                    <a:pt x="138409" y="79725"/>
                    <a:pt x="158412" y="114206"/>
                    <a:pt x="191273" y="124207"/>
                  </a:cubicBezTo>
                  <a:cubicBezTo>
                    <a:pt x="183596" y="126998"/>
                    <a:pt x="175423" y="128198"/>
                    <a:pt x="167270" y="127731"/>
                  </a:cubicBezTo>
                  <a:cubicBezTo>
                    <a:pt x="154983" y="127065"/>
                    <a:pt x="142981" y="124017"/>
                    <a:pt x="130789" y="122588"/>
                  </a:cubicBezTo>
                  <a:cubicBezTo>
                    <a:pt x="128065" y="122026"/>
                    <a:pt x="125236" y="122188"/>
                    <a:pt x="122598" y="123064"/>
                  </a:cubicBezTo>
                  <a:cubicBezTo>
                    <a:pt x="118312" y="124874"/>
                    <a:pt x="116311" y="129827"/>
                    <a:pt x="113835" y="133827"/>
                  </a:cubicBezTo>
                  <a:cubicBezTo>
                    <a:pt x="108539" y="142562"/>
                    <a:pt x="99966" y="148810"/>
                    <a:pt x="90022" y="151163"/>
                  </a:cubicBezTo>
                  <a:cubicBezTo>
                    <a:pt x="101452" y="161736"/>
                    <a:pt x="129456" y="148306"/>
                    <a:pt x="157840" y="159354"/>
                  </a:cubicBezTo>
                  <a:cubicBezTo>
                    <a:pt x="123741" y="171737"/>
                    <a:pt x="77259" y="226887"/>
                    <a:pt x="9250" y="218505"/>
                  </a:cubicBezTo>
                  <a:cubicBezTo>
                    <a:pt x="33349" y="231173"/>
                    <a:pt x="63162" y="221934"/>
                    <a:pt x="86879" y="208980"/>
                  </a:cubicBezTo>
                  <a:cubicBezTo>
                    <a:pt x="110596" y="196026"/>
                    <a:pt x="132790" y="177642"/>
                    <a:pt x="159555" y="172404"/>
                  </a:cubicBezTo>
                  <a:cubicBezTo>
                    <a:pt x="170280" y="171242"/>
                    <a:pt x="180929" y="169489"/>
                    <a:pt x="191463" y="167165"/>
                  </a:cubicBezTo>
                  <a:cubicBezTo>
                    <a:pt x="207466" y="162117"/>
                    <a:pt x="247185" y="184596"/>
                    <a:pt x="285856" y="142019"/>
                  </a:cubicBezTo>
                  <a:cubicBezTo>
                    <a:pt x="296429" y="130494"/>
                    <a:pt x="315955" y="133827"/>
                    <a:pt x="331100" y="130303"/>
                  </a:cubicBezTo>
                  <a:cubicBezTo>
                    <a:pt x="339673" y="128303"/>
                    <a:pt x="350150" y="133447"/>
                    <a:pt x="358913" y="132970"/>
                  </a:cubicBezTo>
                  <a:cubicBezTo>
                    <a:pt x="370819" y="132303"/>
                    <a:pt x="381106" y="126398"/>
                    <a:pt x="393012" y="126779"/>
                  </a:cubicBezTo>
                  <a:cubicBezTo>
                    <a:pt x="417968" y="127446"/>
                    <a:pt x="472737" y="131923"/>
                    <a:pt x="472737" y="127731"/>
                  </a:cubicBezTo>
                  <a:cubicBezTo>
                    <a:pt x="472737" y="123540"/>
                    <a:pt x="447781" y="123636"/>
                    <a:pt x="425779" y="121731"/>
                  </a:cubicBezTo>
                  <a:close/>
                  <a:moveTo>
                    <a:pt x="151363" y="70010"/>
                  </a:moveTo>
                  <a:cubicBezTo>
                    <a:pt x="142210" y="60114"/>
                    <a:pt x="135666" y="48102"/>
                    <a:pt x="132313" y="35053"/>
                  </a:cubicBezTo>
                  <a:lnTo>
                    <a:pt x="133742" y="33815"/>
                  </a:lnTo>
                  <a:cubicBezTo>
                    <a:pt x="134676" y="32824"/>
                    <a:pt x="135857" y="32100"/>
                    <a:pt x="137171" y="31719"/>
                  </a:cubicBezTo>
                  <a:cubicBezTo>
                    <a:pt x="141934" y="30481"/>
                    <a:pt x="144791" y="36673"/>
                    <a:pt x="146029" y="41244"/>
                  </a:cubicBezTo>
                  <a:cubicBezTo>
                    <a:pt x="149858" y="56084"/>
                    <a:pt x="156307" y="70115"/>
                    <a:pt x="165079" y="82678"/>
                  </a:cubicBezTo>
                  <a:cubicBezTo>
                    <a:pt x="160126" y="78887"/>
                    <a:pt x="155535" y="74649"/>
                    <a:pt x="151363" y="70010"/>
                  </a:cubicBezTo>
                  <a:close/>
                </a:path>
              </a:pathLst>
            </a:custGeom>
            <a:grp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8584" name="任意多边形: 形状 8583"/>
            <p:cNvSpPr/>
            <p:nvPr/>
          </p:nvSpPr>
          <p:spPr>
            <a:xfrm>
              <a:off x="5182765" y="2176204"/>
              <a:ext cx="224450" cy="107895"/>
            </a:xfrm>
            <a:custGeom>
              <a:avLst/>
              <a:gdLst>
                <a:gd name="connsiteX0" fmla="*/ -84 w 224450"/>
                <a:gd name="connsiteY0" fmla="*/ 89590 h 107895"/>
                <a:gd name="connsiteX1" fmla="*/ 38016 w 224450"/>
                <a:gd name="connsiteY1" fmla="*/ 59301 h 107895"/>
                <a:gd name="connsiteX2" fmla="*/ 107929 w 224450"/>
                <a:gd name="connsiteY2" fmla="*/ 1103 h 107895"/>
                <a:gd name="connsiteX3" fmla="*/ 170128 w 224450"/>
                <a:gd name="connsiteY3" fmla="*/ 29678 h 107895"/>
                <a:gd name="connsiteX4" fmla="*/ 223658 w 224450"/>
                <a:gd name="connsiteY4" fmla="*/ 57491 h 107895"/>
                <a:gd name="connsiteX5" fmla="*/ 152125 w 224450"/>
                <a:gd name="connsiteY5" fmla="*/ 45108 h 107895"/>
                <a:gd name="connsiteX6" fmla="*/ 180224 w 224450"/>
                <a:gd name="connsiteY6" fmla="*/ 73207 h 107895"/>
                <a:gd name="connsiteX7" fmla="*/ 138695 w 224450"/>
                <a:gd name="connsiteY7" fmla="*/ 71207 h 107895"/>
                <a:gd name="connsiteX8" fmla="*/ 104024 w 224450"/>
                <a:gd name="connsiteY8" fmla="*/ 50442 h 107895"/>
                <a:gd name="connsiteX9" fmla="*/ 125360 w 224450"/>
                <a:gd name="connsiteY9" fmla="*/ 71874 h 107895"/>
                <a:gd name="connsiteX10" fmla="*/ 90499 w 224450"/>
                <a:gd name="connsiteY10" fmla="*/ 77874 h 107895"/>
                <a:gd name="connsiteX11" fmla="*/ 39064 w 224450"/>
                <a:gd name="connsiteY11" fmla="*/ 107307 h 107895"/>
                <a:gd name="connsiteX12" fmla="*/ -84 w 224450"/>
                <a:gd name="connsiteY12" fmla="*/ 89590 h 107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4450" h="107895">
                  <a:moveTo>
                    <a:pt x="-84" y="89590"/>
                  </a:moveTo>
                  <a:cubicBezTo>
                    <a:pt x="14299" y="81808"/>
                    <a:pt x="27196" y="71559"/>
                    <a:pt x="38016" y="59301"/>
                  </a:cubicBezTo>
                  <a:cubicBezTo>
                    <a:pt x="60114" y="36250"/>
                    <a:pt x="85641" y="7866"/>
                    <a:pt x="107929" y="1103"/>
                  </a:cubicBezTo>
                  <a:cubicBezTo>
                    <a:pt x="130218" y="-5660"/>
                    <a:pt x="141362" y="11866"/>
                    <a:pt x="170128" y="29678"/>
                  </a:cubicBezTo>
                  <a:cubicBezTo>
                    <a:pt x="186472" y="41593"/>
                    <a:pt x="204513" y="50966"/>
                    <a:pt x="223658" y="57491"/>
                  </a:cubicBezTo>
                  <a:cubicBezTo>
                    <a:pt x="229564" y="59586"/>
                    <a:pt x="197941" y="67873"/>
                    <a:pt x="152125" y="45108"/>
                  </a:cubicBezTo>
                  <a:cubicBezTo>
                    <a:pt x="134790" y="36536"/>
                    <a:pt x="166794" y="71874"/>
                    <a:pt x="180224" y="73207"/>
                  </a:cubicBezTo>
                  <a:cubicBezTo>
                    <a:pt x="193654" y="74541"/>
                    <a:pt x="170128" y="87209"/>
                    <a:pt x="138695" y="71207"/>
                  </a:cubicBezTo>
                  <a:cubicBezTo>
                    <a:pt x="107262" y="55205"/>
                    <a:pt x="104786" y="47109"/>
                    <a:pt x="104024" y="50442"/>
                  </a:cubicBezTo>
                  <a:cubicBezTo>
                    <a:pt x="103262" y="53776"/>
                    <a:pt x="136028" y="73207"/>
                    <a:pt x="125360" y="71874"/>
                  </a:cubicBezTo>
                  <a:cubicBezTo>
                    <a:pt x="114692" y="70540"/>
                    <a:pt x="115264" y="59110"/>
                    <a:pt x="90499" y="77874"/>
                  </a:cubicBezTo>
                  <a:cubicBezTo>
                    <a:pt x="65734" y="96639"/>
                    <a:pt x="57733" y="109307"/>
                    <a:pt x="39064" y="107307"/>
                  </a:cubicBezTo>
                  <a:cubicBezTo>
                    <a:pt x="24824" y="104487"/>
                    <a:pt x="11432" y="98420"/>
                    <a:pt x="-84" y="89590"/>
                  </a:cubicBezTo>
                  <a:close/>
                </a:path>
              </a:pathLst>
            </a:custGeom>
            <a:grp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2" name="Text1"/>
          <p:cNvSpPr txBox="1"/>
          <p:nvPr>
            <p:custDataLst>
              <p:tags r:id="rId3"/>
            </p:custDataLst>
          </p:nvPr>
        </p:nvSpPr>
        <p:spPr>
          <a:xfrm>
            <a:off x="788705" y="5045837"/>
            <a:ext cx="2151036" cy="302253"/>
          </a:xfrm>
          <a:prstGeom prst="rect">
            <a:avLst/>
          </a:prstGeom>
          <a:noFill/>
        </p:spPr>
        <p:txBody>
          <a:bodyPr wrap="square" lIns="0" tIns="0" rIns="0" bIns="0" rtlCol="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400">
                <a:latin typeface="微软雅黑" panose="020B0503020204020204" charset="-122"/>
                <a:ea typeface="微软雅黑" panose="020B0503020204020204" charset="-122"/>
                <a:sym typeface="+mn-ea"/>
              </a:rPr>
              <a:t>huc0day</a:t>
            </a:r>
            <a:r>
              <a:rPr lang="zh-CN" altLang="en-US" sz="1400">
                <a:latin typeface="微软雅黑" panose="020B0503020204020204" charset="-122"/>
                <a:ea typeface="微软雅黑" panose="020B0503020204020204" charset="-122"/>
                <a:sym typeface="+mn-ea"/>
              </a:rPr>
              <a:t>（</a:t>
            </a:r>
            <a:r>
              <a:rPr lang="en-US" altLang="zh-CN" sz="1400">
                <a:latin typeface="微软雅黑" panose="020B0503020204020204" charset="-122"/>
                <a:ea typeface="微软雅黑" panose="020B0503020204020204" charset="-122"/>
                <a:sym typeface="+mn-ea"/>
              </a:rPr>
              <a:t>GaoJian</a:t>
            </a:r>
            <a:r>
              <a:rPr lang="zh-CN" altLang="en-US" sz="1400">
                <a:latin typeface="微软雅黑" panose="020B0503020204020204" charset="-122"/>
                <a:ea typeface="微软雅黑" panose="020B0503020204020204" charset="-122"/>
                <a:sym typeface="+mn-ea"/>
              </a:rPr>
              <a:t>）</a:t>
            </a:r>
            <a:endParaRPr lang="zh-CN" altLang="en-US" sz="1400">
              <a:latin typeface="微软雅黑" panose="020B0503020204020204" charset="-122"/>
              <a:ea typeface="微软雅黑" panose="020B0503020204020204" charset="-122"/>
              <a:sym typeface="+mn-ea"/>
            </a:endParaRPr>
          </a:p>
        </p:txBody>
      </p:sp>
      <p:sp>
        <p:nvSpPr>
          <p:cNvPr id="4" name="Text2"/>
          <p:cNvSpPr txBox="1"/>
          <p:nvPr>
            <p:custDataLst>
              <p:tags r:id="rId4"/>
            </p:custDataLst>
          </p:nvPr>
        </p:nvSpPr>
        <p:spPr>
          <a:xfrm>
            <a:off x="788705" y="5445407"/>
            <a:ext cx="2151036" cy="302253"/>
          </a:xfrm>
          <a:prstGeom prst="rect">
            <a:avLst/>
          </a:prstGeom>
          <a:noFill/>
        </p:spPr>
        <p:txBody>
          <a:bodyPr wrap="square" lIns="0" tIns="0" rIns="0" bIns="0" rtlCol="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a:latin typeface="微软雅黑" panose="020B0503020204020204" charset="-122"/>
                <a:ea typeface="微软雅黑" panose="020B0503020204020204" charset="-122"/>
                <a:sym typeface="+mn-ea"/>
              </a:rPr>
              <a:t>2024.07.19</a:t>
            </a:r>
            <a:endParaRPr lang="en-US" sz="1400">
              <a:latin typeface="微软雅黑" panose="020B0503020204020204" charset="-122"/>
              <a:ea typeface="微软雅黑" panose="020B0503020204020204" charset="-122"/>
              <a:sym typeface="+mn-ea"/>
            </a:endParaRPr>
          </a:p>
        </p:txBody>
      </p:sp>
      <p:sp>
        <p:nvSpPr>
          <p:cNvPr id="5" name="Text3"/>
          <p:cNvSpPr txBox="1"/>
          <p:nvPr>
            <p:custDataLst>
              <p:tags r:id="rId5"/>
            </p:custDataLst>
          </p:nvPr>
        </p:nvSpPr>
        <p:spPr>
          <a:xfrm>
            <a:off x="788670" y="798195"/>
            <a:ext cx="7647940" cy="2740025"/>
          </a:xfrm>
          <a:prstGeom prst="rect">
            <a:avLst/>
          </a:prstGeom>
          <a:noFill/>
        </p:spPr>
        <p:txBody>
          <a:bodyPr wrap="square" lIns="0" tIns="0" rIns="0" bIns="0" rtlCol="0" anchor="b" anchorCtr="0">
            <a:normAutofit fontScale="875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7200" b="1">
                <a:latin typeface="微软雅黑" panose="020B0503020204020204" charset="-122"/>
                <a:ea typeface="微软雅黑" panose="020B0503020204020204" charset="-122"/>
              </a:rPr>
              <a:t>phpsploit-framework功能概述</a:t>
            </a:r>
            <a:endParaRPr lang="en-US" altLang="zh-CN" sz="7200" b="1">
              <a:latin typeface="微软雅黑" panose="020B0503020204020204" charset="-122"/>
              <a:ea typeface="微软雅黑" panose="020B0503020204020204" charset="-122"/>
            </a:endParaRPr>
          </a:p>
        </p:txBody>
      </p:sp>
      <p:sp>
        <p:nvSpPr>
          <p:cNvPr id="6" name="Text4"/>
          <p:cNvSpPr txBox="1"/>
          <p:nvPr>
            <p:custDataLst>
              <p:tags r:id="rId6"/>
            </p:custDataLst>
          </p:nvPr>
        </p:nvSpPr>
        <p:spPr>
          <a:xfrm>
            <a:off x="788705" y="3703596"/>
            <a:ext cx="6376614" cy="937853"/>
          </a:xfrm>
          <a:prstGeom prst="rect">
            <a:avLst/>
          </a:prstGeom>
          <a:noFill/>
        </p:spPr>
        <p:txBody>
          <a:bodyPr wrap="square" lIns="0" tIns="0" rIns="0" bIns="0" rtlCol="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600">
                <a:latin typeface="微软雅黑" panose="020B0503020204020204" charset="-122"/>
                <a:ea typeface="微软雅黑" panose="020B0503020204020204" charset="-122"/>
              </a:rPr>
              <a:t>Overview of PHPSploit Framework Features</a:t>
            </a:r>
            <a:endParaRPr lang="en-US" altLang="zh-CN" sz="1600">
              <a:latin typeface="微软雅黑" panose="020B0503020204020204" charset="-122"/>
              <a:ea typeface="微软雅黑" panose="020B0503020204020204" charset="-122"/>
            </a:endParaRPr>
          </a:p>
        </p:txBody>
      </p:sp>
    </p:spTree>
    <p:custDataLst>
      <p:tags r:id="rId7"/>
    </p:custData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1"/>
          <p:cNvSpPr/>
          <p:nvPr>
            <p:custDataLst>
              <p:tags r:id="rId1"/>
            </p:custDataLst>
          </p:nvPr>
        </p:nvSpPr>
        <p:spPr>
          <a:xfrm>
            <a:off x="781051" y="2157603"/>
            <a:ext cx="3314700" cy="4125461"/>
          </a:xfrm>
          <a:prstGeom prst="roundRect">
            <a:avLst>
              <a:gd name="adj" fmla="val 5000"/>
            </a:avLst>
          </a:prstGeom>
          <a:solidFill>
            <a:schemeClr val="bg1"/>
          </a:solidFill>
          <a:ln w="12700" cap="flat" cmpd="sng" algn="ctr">
            <a:noFill/>
            <a:prstDash val="solid"/>
            <a:miter lim="800000"/>
          </a:ln>
          <a:effectLst>
            <a:outerShdw blurRad="190500" dist="63500" dir="5400000" algn="t" rotWithShape="0">
              <a:schemeClr val="accent1">
                <a:lumMod val="50000"/>
                <a:alpha val="6000"/>
              </a:schemeClr>
            </a:outerShdw>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微软雅黑" panose="020B0503020204020204" charset="-122"/>
              <a:ea typeface="微软雅黑" panose="020B0503020204020204" charset="-122"/>
            </a:endParaRPr>
          </a:p>
        </p:txBody>
      </p:sp>
      <p:sp>
        <p:nvSpPr>
          <p:cNvPr id="8" name="Text2"/>
          <p:cNvSpPr/>
          <p:nvPr>
            <p:custDataLst>
              <p:tags r:id="rId2"/>
            </p:custDataLst>
          </p:nvPr>
        </p:nvSpPr>
        <p:spPr>
          <a:xfrm>
            <a:off x="4438651" y="2157603"/>
            <a:ext cx="3314700" cy="4125461"/>
          </a:xfrm>
          <a:prstGeom prst="roundRect">
            <a:avLst>
              <a:gd name="adj" fmla="val 5000"/>
            </a:avLst>
          </a:prstGeom>
          <a:solidFill>
            <a:schemeClr val="bg1"/>
          </a:solidFill>
          <a:ln w="12700" cap="flat" cmpd="sng" algn="ctr">
            <a:noFill/>
            <a:prstDash val="solid"/>
            <a:miter lim="800000"/>
          </a:ln>
          <a:effectLst>
            <a:outerShdw blurRad="190500" dist="63500" dir="5400000" algn="t" rotWithShape="0">
              <a:schemeClr val="accent1">
                <a:lumMod val="50000"/>
                <a:alpha val="6000"/>
              </a:schemeClr>
            </a:outerShdw>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微软雅黑" panose="020B0503020204020204" charset="-122"/>
              <a:ea typeface="微软雅黑" panose="020B0503020204020204" charset="-122"/>
            </a:endParaRPr>
          </a:p>
        </p:txBody>
      </p:sp>
      <p:sp>
        <p:nvSpPr>
          <p:cNvPr id="11" name="Text3"/>
          <p:cNvSpPr/>
          <p:nvPr>
            <p:custDataLst>
              <p:tags r:id="rId3"/>
            </p:custDataLst>
          </p:nvPr>
        </p:nvSpPr>
        <p:spPr>
          <a:xfrm>
            <a:off x="8096250" y="2157603"/>
            <a:ext cx="3314700" cy="4125461"/>
          </a:xfrm>
          <a:prstGeom prst="roundRect">
            <a:avLst>
              <a:gd name="adj" fmla="val 5000"/>
            </a:avLst>
          </a:prstGeom>
          <a:solidFill>
            <a:schemeClr val="bg1"/>
          </a:solidFill>
          <a:ln w="12700" cap="flat" cmpd="sng" algn="ctr">
            <a:noFill/>
            <a:prstDash val="solid"/>
            <a:miter lim="800000"/>
          </a:ln>
          <a:effectLst>
            <a:outerShdw blurRad="190500" dist="63500" dir="5400000" algn="t" rotWithShape="0">
              <a:schemeClr val="accent1">
                <a:lumMod val="50000"/>
                <a:alpha val="6000"/>
              </a:schemeClr>
            </a:outerShdw>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微软雅黑" panose="020B0503020204020204" charset="-122"/>
              <a:ea typeface="微软雅黑" panose="020B0503020204020204" charset="-122"/>
            </a:endParaRPr>
          </a:p>
        </p:txBody>
      </p:sp>
      <p:sp>
        <p:nvSpPr>
          <p:cNvPr id="14" name="Text4"/>
          <p:cNvSpPr/>
          <p:nvPr>
            <p:custDataLst>
              <p:tags r:id="rId4"/>
            </p:custDataLst>
          </p:nvPr>
        </p:nvSpPr>
        <p:spPr>
          <a:xfrm>
            <a:off x="1988401" y="6201499"/>
            <a:ext cx="900000" cy="81565"/>
          </a:xfrm>
          <a:prstGeom prst="rect">
            <a:avLst/>
          </a:prstGeom>
          <a:solidFill>
            <a:schemeClr val="accent2"/>
          </a:solidFill>
          <a:ln w="12700" cap="flat" cmpd="sng" algn="ctr">
            <a:noFill/>
            <a:prstDash val="solid"/>
            <a:miter lim="800000"/>
          </a:ln>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微软雅黑" panose="020B0503020204020204" charset="-122"/>
              <a:ea typeface="微软雅黑" panose="020B0503020204020204" charset="-122"/>
            </a:endParaRPr>
          </a:p>
        </p:txBody>
      </p:sp>
      <p:sp>
        <p:nvSpPr>
          <p:cNvPr id="15" name="Text5"/>
          <p:cNvSpPr/>
          <p:nvPr>
            <p:custDataLst>
              <p:tags r:id="rId5"/>
            </p:custDataLst>
          </p:nvPr>
        </p:nvSpPr>
        <p:spPr>
          <a:xfrm>
            <a:off x="5646001" y="6215601"/>
            <a:ext cx="900000" cy="81565"/>
          </a:xfrm>
          <a:prstGeom prst="rect">
            <a:avLst/>
          </a:prstGeom>
          <a:solidFill>
            <a:schemeClr val="accent2"/>
          </a:solidFill>
          <a:ln w="12700" cap="flat" cmpd="sng" algn="ctr">
            <a:noFill/>
            <a:prstDash val="solid"/>
            <a:miter lim="800000"/>
          </a:ln>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微软雅黑" panose="020B0503020204020204" charset="-122"/>
              <a:ea typeface="微软雅黑" panose="020B0503020204020204" charset="-122"/>
            </a:endParaRPr>
          </a:p>
        </p:txBody>
      </p:sp>
      <p:sp>
        <p:nvSpPr>
          <p:cNvPr id="16" name="Text6"/>
          <p:cNvSpPr/>
          <p:nvPr>
            <p:custDataLst>
              <p:tags r:id="rId6"/>
            </p:custDataLst>
          </p:nvPr>
        </p:nvSpPr>
        <p:spPr>
          <a:xfrm>
            <a:off x="9303600" y="6215601"/>
            <a:ext cx="900000" cy="81565"/>
          </a:xfrm>
          <a:prstGeom prst="rect">
            <a:avLst/>
          </a:prstGeom>
          <a:solidFill>
            <a:schemeClr val="accent2"/>
          </a:solidFill>
          <a:ln w="12700" cap="flat" cmpd="sng" algn="ctr">
            <a:noFill/>
            <a:prstDash val="solid"/>
            <a:miter lim="800000"/>
          </a:ln>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微软雅黑" panose="020B0503020204020204" charset="-122"/>
              <a:ea typeface="微软雅黑" panose="020B0503020204020204" charset="-122"/>
            </a:endParaRPr>
          </a:p>
        </p:txBody>
      </p:sp>
      <p:sp>
        <p:nvSpPr>
          <p:cNvPr id="6" name="Shape1"/>
          <p:cNvSpPr/>
          <p:nvPr>
            <p:custDataLst>
              <p:tags r:id="rId7"/>
            </p:custDataLst>
          </p:nvPr>
        </p:nvSpPr>
        <p:spPr>
          <a:xfrm>
            <a:off x="781051" y="2157603"/>
            <a:ext cx="3314700" cy="2187506"/>
          </a:xfrm>
          <a:prstGeom prst="roundRect">
            <a:avLst>
              <a:gd name="adj" fmla="val 3176"/>
            </a:avLst>
          </a:prstGeom>
          <a:blipFill>
            <a:blip r:embed="rId8"/>
            <a:stretch>
              <a:fillRect l="-2729" r="-2729"/>
            </a:stretch>
          </a:blipFill>
          <a:ln w="38100" cap="flat" cmpd="sng" algn="ctr">
            <a:noFill/>
            <a:prstDash val="solid"/>
            <a:round/>
          </a:ln>
          <a:effectLst/>
        </p:spPr>
        <p:txBody>
          <a:bodyPr rot="0" spcFirstLastPara="0"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600" b="1" i="1" u="none" strike="noStrike" kern="0" cap="none" spc="0" normalizeH="0" baseline="0" noProof="0">
              <a:ln>
                <a:noFill/>
              </a:ln>
              <a:solidFill>
                <a:prstClr val="black"/>
              </a:solidFill>
              <a:effectLst/>
              <a:uLnTx/>
              <a:uFillTx/>
              <a:latin typeface="微软雅黑" panose="020B0503020204020204" charset="-122"/>
              <a:ea typeface="微软雅黑" panose="020B0503020204020204" charset="-122"/>
            </a:endParaRPr>
          </a:p>
        </p:txBody>
      </p:sp>
      <p:sp>
        <p:nvSpPr>
          <p:cNvPr id="9" name="Shape2"/>
          <p:cNvSpPr/>
          <p:nvPr>
            <p:custDataLst>
              <p:tags r:id="rId9"/>
            </p:custDataLst>
          </p:nvPr>
        </p:nvSpPr>
        <p:spPr>
          <a:xfrm>
            <a:off x="4438651" y="2157603"/>
            <a:ext cx="3314700" cy="2187506"/>
          </a:xfrm>
          <a:prstGeom prst="roundRect">
            <a:avLst>
              <a:gd name="adj" fmla="val 4044"/>
            </a:avLst>
          </a:prstGeom>
          <a:blipFill>
            <a:blip r:embed="rId10"/>
            <a:stretch>
              <a:fillRect t="-63675" b="-63675"/>
            </a:stretch>
          </a:blipFill>
          <a:ln w="38100" cap="flat" cmpd="sng" algn="ctr">
            <a:noFill/>
            <a:prstDash val="solid"/>
            <a:round/>
          </a:ln>
          <a:effectLst/>
        </p:spPr>
        <p:txBody>
          <a:bodyPr rot="0" spcFirstLastPara="0"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600" b="1" i="1" u="none" strike="noStrike" kern="0" cap="none" spc="0" normalizeH="0" baseline="0" noProof="0">
              <a:ln>
                <a:noFill/>
              </a:ln>
              <a:solidFill>
                <a:prstClr val="black"/>
              </a:solidFill>
              <a:effectLst/>
              <a:uLnTx/>
              <a:uFillTx/>
              <a:latin typeface="微软雅黑" panose="020B0503020204020204" charset="-122"/>
              <a:ea typeface="微软雅黑" panose="020B0503020204020204" charset="-122"/>
            </a:endParaRPr>
          </a:p>
        </p:txBody>
      </p:sp>
      <p:sp>
        <p:nvSpPr>
          <p:cNvPr id="12" name="Shape3"/>
          <p:cNvSpPr/>
          <p:nvPr>
            <p:custDataLst>
              <p:tags r:id="rId11"/>
            </p:custDataLst>
          </p:nvPr>
        </p:nvSpPr>
        <p:spPr>
          <a:xfrm>
            <a:off x="8096250" y="2157603"/>
            <a:ext cx="3314700" cy="2187506"/>
          </a:xfrm>
          <a:prstGeom prst="roundRect">
            <a:avLst>
              <a:gd name="adj" fmla="val 4044"/>
            </a:avLst>
          </a:prstGeom>
          <a:blipFill>
            <a:blip r:embed="rId12"/>
            <a:stretch>
              <a:fillRect t="-63420" b="-63420"/>
            </a:stretch>
          </a:blipFill>
          <a:ln w="38100" cap="flat" cmpd="sng" algn="ctr">
            <a:noFill/>
            <a:prstDash val="solid"/>
            <a:round/>
          </a:ln>
          <a:effectLst/>
        </p:spPr>
        <p:txBody>
          <a:bodyPr rot="0" spcFirstLastPara="0"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600" b="1" i="1" u="none" strike="noStrike" kern="0" cap="none" spc="0" normalizeH="0" baseline="0" noProof="0">
              <a:ln>
                <a:noFill/>
              </a:ln>
              <a:solidFill>
                <a:prstClr val="black"/>
              </a:solidFill>
              <a:effectLst/>
              <a:uLnTx/>
              <a:uFillTx/>
              <a:latin typeface="微软雅黑" panose="020B0503020204020204" charset="-122"/>
              <a:ea typeface="微软雅黑" panose="020B0503020204020204" charset="-122"/>
            </a:endParaRPr>
          </a:p>
        </p:txBody>
      </p:sp>
      <p:sp>
        <p:nvSpPr>
          <p:cNvPr id="7" name="Text7"/>
          <p:cNvSpPr txBox="1"/>
          <p:nvPr>
            <p:custDataLst>
              <p:tags r:id="rId13"/>
            </p:custDataLst>
          </p:nvPr>
        </p:nvSpPr>
        <p:spPr>
          <a:xfrm>
            <a:off x="959485" y="4574099"/>
            <a:ext cx="2985770" cy="1426190"/>
          </a:xfrm>
          <a:prstGeom prst="rect">
            <a:avLst/>
          </a:prstGeom>
          <a:noFill/>
        </p:spPr>
        <p:txBody>
          <a:bodyPr wrap="square" lIns="0" tIns="0" rIns="0" bIns="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fontAlgn="auto">
              <a:lnSpc>
                <a:spcPct val="130000"/>
              </a:lnSpc>
              <a:spcBef>
                <a:spcPts val="300"/>
              </a:spcBef>
              <a:spcAft>
                <a:spcPts val="300"/>
              </a:spcAft>
              <a:buClrTx/>
              <a:buSzTx/>
              <a:buFontTx/>
              <a:defRPr/>
            </a:pPr>
            <a:r>
              <a:rPr lang="zh-CN" altLang="en-US" sz="1400" noProof="0">
                <a:ln>
                  <a:noFill/>
                </a:ln>
                <a:solidFill>
                  <a:schemeClr val="bg2"/>
                </a:solidFill>
                <a:effectLst/>
                <a:uLnTx/>
                <a:uFillTx/>
                <a:latin typeface="微软雅黑" panose="020B0503020204020204" charset="-122"/>
                <a:ea typeface="微软雅黑" panose="020B0503020204020204" charset="-122"/>
                <a:sym typeface="+mn-ea"/>
              </a:rPr>
              <a:t>PHPSploit-Framework 通过优化的网络连接模块，提供对目标系统的实时远程命令执行能力，响应迅速，提升攻击效率。</a:t>
            </a:r>
            <a:endParaRPr lang="zh-CN" altLang="en-US" sz="1400" noProof="0">
              <a:ln>
                <a:noFill/>
              </a:ln>
              <a:solidFill>
                <a:schemeClr val="bg2"/>
              </a:solidFill>
              <a:effectLst/>
              <a:uLnTx/>
              <a:uFillTx/>
              <a:latin typeface="微软雅黑" panose="020B0503020204020204" charset="-122"/>
              <a:ea typeface="微软雅黑" panose="020B0503020204020204" charset="-122"/>
              <a:sym typeface="+mn-ea"/>
            </a:endParaRPr>
          </a:p>
        </p:txBody>
      </p:sp>
      <p:sp>
        <p:nvSpPr>
          <p:cNvPr id="10" name="Text8"/>
          <p:cNvSpPr txBox="1"/>
          <p:nvPr>
            <p:custDataLst>
              <p:tags r:id="rId14"/>
            </p:custDataLst>
          </p:nvPr>
        </p:nvSpPr>
        <p:spPr>
          <a:xfrm>
            <a:off x="4610100" y="4574098"/>
            <a:ext cx="3046730" cy="1421133"/>
          </a:xfrm>
          <a:prstGeom prst="rect">
            <a:avLst/>
          </a:prstGeom>
          <a:noFill/>
        </p:spPr>
        <p:txBody>
          <a:bodyPr wrap="square" lIns="0" tIns="0" rIns="0" bIns="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fontAlgn="auto">
              <a:lnSpc>
                <a:spcPct val="130000"/>
              </a:lnSpc>
              <a:spcBef>
                <a:spcPts val="300"/>
              </a:spcBef>
              <a:spcAft>
                <a:spcPts val="300"/>
              </a:spcAft>
              <a:buClrTx/>
              <a:buSzTx/>
              <a:buFontTx/>
              <a:defRPr/>
            </a:pPr>
            <a:r>
              <a:rPr lang="zh-CN" altLang="en-US" sz="1400" noProof="0">
                <a:ln>
                  <a:noFill/>
                </a:ln>
                <a:solidFill>
                  <a:schemeClr val="bg2"/>
                </a:solidFill>
                <a:effectLst/>
                <a:uLnTx/>
                <a:uFillTx/>
                <a:latin typeface="微软雅黑" panose="020B0503020204020204" charset="-122"/>
                <a:ea typeface="微软雅黑" panose="020B0503020204020204" charset="-122"/>
                <a:sym typeface="+mn-ea"/>
              </a:rPr>
              <a:t>框架支持</a:t>
            </a:r>
            <a:r>
              <a:rPr lang="en-US" altLang="zh-CN" sz="1400" noProof="0">
                <a:ln>
                  <a:noFill/>
                </a:ln>
                <a:solidFill>
                  <a:schemeClr val="bg2"/>
                </a:solidFill>
                <a:effectLst/>
                <a:uLnTx/>
                <a:uFillTx/>
                <a:latin typeface="微软雅黑" panose="020B0503020204020204" charset="-122"/>
                <a:ea typeface="微软雅黑" panose="020B0503020204020204" charset="-122"/>
                <a:sym typeface="+mn-ea"/>
              </a:rPr>
              <a:t>5.4</a:t>
            </a:r>
            <a:r>
              <a:rPr lang="zh-CN" altLang="en-US" sz="1400" noProof="0">
                <a:ln>
                  <a:noFill/>
                </a:ln>
                <a:solidFill>
                  <a:schemeClr val="bg2"/>
                </a:solidFill>
                <a:effectLst/>
                <a:uLnTx/>
                <a:uFillTx/>
                <a:latin typeface="微软雅黑" panose="020B0503020204020204" charset="-122"/>
                <a:ea typeface="微软雅黑" panose="020B0503020204020204" charset="-122"/>
                <a:sym typeface="+mn-ea"/>
              </a:rPr>
              <a:t>以上版本的</a:t>
            </a:r>
            <a:r>
              <a:rPr lang="en-US" altLang="zh-CN" sz="1400" noProof="0">
                <a:ln>
                  <a:noFill/>
                </a:ln>
                <a:solidFill>
                  <a:schemeClr val="bg2"/>
                </a:solidFill>
                <a:effectLst/>
                <a:uLnTx/>
                <a:uFillTx/>
                <a:latin typeface="微软雅黑" panose="020B0503020204020204" charset="-122"/>
                <a:ea typeface="微软雅黑" panose="020B0503020204020204" charset="-122"/>
                <a:sym typeface="+mn-ea"/>
              </a:rPr>
              <a:t>PHP</a:t>
            </a:r>
            <a:r>
              <a:rPr lang="zh-CN" altLang="en-US" sz="1400" noProof="0">
                <a:ln>
                  <a:noFill/>
                </a:ln>
                <a:solidFill>
                  <a:schemeClr val="bg2"/>
                </a:solidFill>
                <a:effectLst/>
                <a:uLnTx/>
                <a:uFillTx/>
                <a:latin typeface="微软雅黑" panose="020B0503020204020204" charset="-122"/>
                <a:ea typeface="微软雅黑" panose="020B0503020204020204" charset="-122"/>
                <a:sym typeface="+mn-ea"/>
              </a:rPr>
              <a:t>语言引擎和</a:t>
            </a:r>
            <a:r>
              <a:rPr lang="en-US" altLang="zh-CN" sz="1400" noProof="0">
                <a:ln>
                  <a:noFill/>
                </a:ln>
                <a:solidFill>
                  <a:schemeClr val="bg2"/>
                </a:solidFill>
                <a:effectLst/>
                <a:uLnTx/>
                <a:uFillTx/>
                <a:latin typeface="微软雅黑" panose="020B0503020204020204" charset="-122"/>
                <a:ea typeface="微软雅黑" panose="020B0503020204020204" charset="-122"/>
                <a:sym typeface="+mn-ea"/>
              </a:rPr>
              <a:t>Linux</a:t>
            </a:r>
            <a:r>
              <a:rPr lang="zh-CN" altLang="en-US" sz="1400" noProof="0">
                <a:ln>
                  <a:noFill/>
                </a:ln>
                <a:solidFill>
                  <a:schemeClr val="bg2"/>
                </a:solidFill>
                <a:effectLst/>
                <a:uLnTx/>
                <a:uFillTx/>
                <a:latin typeface="微软雅黑" panose="020B0503020204020204" charset="-122"/>
                <a:ea typeface="微软雅黑" panose="020B0503020204020204" charset="-122"/>
                <a:sym typeface="+mn-ea"/>
              </a:rPr>
              <a:t>平台下的命令执行，兼容性好，让攻击者能够在不同</a:t>
            </a:r>
            <a:r>
              <a:rPr lang="en-US" altLang="zh-CN" sz="1400" noProof="0">
                <a:ln>
                  <a:noFill/>
                </a:ln>
                <a:solidFill>
                  <a:schemeClr val="bg2"/>
                </a:solidFill>
                <a:effectLst/>
                <a:uLnTx/>
                <a:uFillTx/>
                <a:latin typeface="微软雅黑" panose="020B0503020204020204" charset="-122"/>
                <a:ea typeface="微软雅黑" panose="020B0503020204020204" charset="-122"/>
                <a:sym typeface="+mn-ea"/>
              </a:rPr>
              <a:t>PHP</a:t>
            </a:r>
            <a:r>
              <a:rPr lang="zh-CN" altLang="en-US" sz="1400" noProof="0">
                <a:ln>
                  <a:noFill/>
                </a:ln>
                <a:solidFill>
                  <a:schemeClr val="bg2"/>
                </a:solidFill>
                <a:effectLst/>
                <a:uLnTx/>
                <a:uFillTx/>
                <a:latin typeface="微软雅黑" panose="020B0503020204020204" charset="-122"/>
                <a:ea typeface="微软雅黑" panose="020B0503020204020204" charset="-122"/>
                <a:sym typeface="+mn-ea"/>
              </a:rPr>
              <a:t>语言版本的目标上实施一致性的</a:t>
            </a:r>
            <a:r>
              <a:rPr lang="zh-CN" altLang="en-US" sz="1400" noProof="0">
                <a:ln>
                  <a:noFill/>
                </a:ln>
                <a:solidFill>
                  <a:schemeClr val="bg2"/>
                </a:solidFill>
                <a:effectLst/>
                <a:uLnTx/>
                <a:uFillTx/>
                <a:latin typeface="微软雅黑" panose="020B0503020204020204" charset="-122"/>
                <a:ea typeface="微软雅黑" panose="020B0503020204020204" charset="-122"/>
                <a:sym typeface="+mn-ea"/>
              </a:rPr>
              <a:t>攻击策略。</a:t>
            </a:r>
            <a:endParaRPr lang="zh-CN" altLang="en-US" sz="1400" noProof="0">
              <a:ln>
                <a:noFill/>
              </a:ln>
              <a:solidFill>
                <a:schemeClr val="bg2"/>
              </a:solidFill>
              <a:effectLst/>
              <a:uLnTx/>
              <a:uFillTx/>
              <a:latin typeface="微软雅黑" panose="020B0503020204020204" charset="-122"/>
              <a:ea typeface="微软雅黑" panose="020B0503020204020204" charset="-122"/>
              <a:sym typeface="+mn-ea"/>
            </a:endParaRPr>
          </a:p>
        </p:txBody>
      </p:sp>
      <p:sp>
        <p:nvSpPr>
          <p:cNvPr id="13" name="Text9"/>
          <p:cNvSpPr txBox="1"/>
          <p:nvPr>
            <p:custDataLst>
              <p:tags r:id="rId15"/>
            </p:custDataLst>
          </p:nvPr>
        </p:nvSpPr>
        <p:spPr>
          <a:xfrm>
            <a:off x="8218170" y="4574098"/>
            <a:ext cx="3096260" cy="1414389"/>
          </a:xfrm>
          <a:prstGeom prst="rect">
            <a:avLst/>
          </a:prstGeom>
          <a:noFill/>
        </p:spPr>
        <p:txBody>
          <a:bodyPr wrap="square" lIns="0" tIns="0" rIns="0" bIns="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fontAlgn="auto">
              <a:lnSpc>
                <a:spcPct val="130000"/>
              </a:lnSpc>
              <a:spcBef>
                <a:spcPts val="300"/>
              </a:spcBef>
              <a:spcAft>
                <a:spcPts val="300"/>
              </a:spcAft>
              <a:buClrTx/>
              <a:buSzTx/>
              <a:buFontTx/>
              <a:defRPr/>
            </a:pPr>
            <a:r>
              <a:rPr lang="zh-CN" altLang="en-US" sz="1400" noProof="0">
                <a:ln>
                  <a:noFill/>
                </a:ln>
                <a:solidFill>
                  <a:schemeClr val="bg2"/>
                </a:solidFill>
                <a:effectLst/>
                <a:uLnTx/>
                <a:uFillTx/>
                <a:latin typeface="微软雅黑" panose="020B0503020204020204" charset="-122"/>
                <a:ea typeface="微软雅黑" panose="020B0503020204020204" charset="-122"/>
                <a:sym typeface="+mn-ea"/>
              </a:rPr>
              <a:t>P</a:t>
            </a:r>
            <a:r>
              <a:rPr lang="en-US" altLang="zh-CN" sz="1400" noProof="0">
                <a:ln>
                  <a:noFill/>
                </a:ln>
                <a:solidFill>
                  <a:schemeClr val="bg2"/>
                </a:solidFill>
                <a:effectLst/>
                <a:uLnTx/>
                <a:uFillTx/>
                <a:latin typeface="微软雅黑" panose="020B0503020204020204" charset="-122"/>
                <a:ea typeface="微软雅黑" panose="020B0503020204020204" charset="-122"/>
                <a:sym typeface="+mn-ea"/>
              </a:rPr>
              <a:t>hps</a:t>
            </a:r>
            <a:r>
              <a:rPr lang="zh-CN" altLang="en-US" sz="1400" noProof="0">
                <a:ln>
                  <a:noFill/>
                </a:ln>
                <a:solidFill>
                  <a:schemeClr val="bg2"/>
                </a:solidFill>
                <a:effectLst/>
                <a:uLnTx/>
                <a:uFillTx/>
                <a:latin typeface="微软雅黑" panose="020B0503020204020204" charset="-122"/>
                <a:ea typeface="微软雅黑" panose="020B0503020204020204" charset="-122"/>
                <a:sym typeface="+mn-ea"/>
              </a:rPr>
              <a:t>ploit-Framework 提供丰富的命令执行结果反馈，包括命令执行成功与否的标识，输出内容解析，为攻击者提供实时反馈。</a:t>
            </a:r>
            <a:endParaRPr lang="zh-CN" altLang="en-US" sz="1400" noProof="0">
              <a:ln>
                <a:noFill/>
              </a:ln>
              <a:solidFill>
                <a:schemeClr val="bg2"/>
              </a:solidFill>
              <a:effectLst/>
              <a:uLnTx/>
              <a:uFillTx/>
              <a:latin typeface="微软雅黑" panose="020B0503020204020204" charset="-122"/>
              <a:ea typeface="微软雅黑" panose="020B0503020204020204" charset="-122"/>
              <a:sym typeface="+mn-ea"/>
            </a:endParaRPr>
          </a:p>
        </p:txBody>
      </p:sp>
      <p:sp>
        <p:nvSpPr>
          <p:cNvPr id="21" name="Text10"/>
          <p:cNvSpPr txBox="1"/>
          <p:nvPr>
            <p:custDataLst>
              <p:tags r:id="rId16"/>
            </p:custDataLst>
          </p:nvPr>
        </p:nvSpPr>
        <p:spPr>
          <a:xfrm>
            <a:off x="1223010" y="1499795"/>
            <a:ext cx="2872741" cy="387286"/>
          </a:xfrm>
          <a:prstGeom prst="rect">
            <a:avLst/>
          </a:prstGeom>
          <a:noFill/>
        </p:spPr>
        <p:txBody>
          <a:bodyPr wrap="square" lIns="0" tIns="0" rIns="0" bIns="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algn="l" defTabSz="914400" rtl="0" eaLnBrk="1" fontAlgn="auto" latinLnBrk="0" hangingPunct="1">
              <a:lnSpc>
                <a:spcPct val="100000"/>
              </a:lnSpc>
              <a:spcBef>
                <a:spcPct val="0"/>
              </a:spcBef>
              <a:spcAft>
                <a:spcPct val="0"/>
              </a:spcAft>
              <a:buClrTx/>
              <a:buSzTx/>
              <a:buFontTx/>
              <a:buNone/>
              <a:defRPr/>
            </a:pPr>
            <a:r>
              <a:rPr lang="zh-CN" altLang="en-US" sz="2000" b="1" noProof="0">
                <a:ln>
                  <a:noFill/>
                </a:ln>
                <a:effectLst/>
                <a:uLnTx/>
                <a:uFillTx/>
                <a:latin typeface="微软雅黑" panose="020B0503020204020204" charset="-122"/>
                <a:ea typeface="微软雅黑" panose="020B0503020204020204" charset="-122"/>
                <a:cs typeface="OPPOSans H" panose="00020600040101010101" pitchFamily="18" charset="-122"/>
                <a:sym typeface="+mn-ea"/>
              </a:rPr>
              <a:t>高效执行远程命令</a:t>
            </a:r>
            <a:endParaRPr lang="zh-CN" altLang="en-US" sz="2000" b="1" noProof="0">
              <a:ln>
                <a:noFill/>
              </a:ln>
              <a:effectLst/>
              <a:uLnTx/>
              <a:uFillTx/>
              <a:latin typeface="微软雅黑" panose="020B0503020204020204" charset="-122"/>
              <a:ea typeface="微软雅黑" panose="020B0503020204020204" charset="-122"/>
              <a:cs typeface="OPPOSans H" panose="00020600040101010101" pitchFamily="18" charset="-122"/>
              <a:sym typeface="+mn-ea"/>
            </a:endParaRPr>
          </a:p>
        </p:txBody>
      </p:sp>
      <p:sp>
        <p:nvSpPr>
          <p:cNvPr id="23" name="Text11"/>
          <p:cNvSpPr txBox="1"/>
          <p:nvPr>
            <p:custDataLst>
              <p:tags r:id="rId17"/>
            </p:custDataLst>
          </p:nvPr>
        </p:nvSpPr>
        <p:spPr>
          <a:xfrm>
            <a:off x="4865490" y="1499795"/>
            <a:ext cx="2872741" cy="356871"/>
          </a:xfrm>
          <a:prstGeom prst="rect">
            <a:avLst/>
          </a:prstGeom>
          <a:noFill/>
        </p:spPr>
        <p:txBody>
          <a:bodyPr wrap="square" lIns="0" tIns="0" rIns="0" bIns="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algn="l" defTabSz="914400" rtl="0" eaLnBrk="1" fontAlgn="auto" latinLnBrk="0" hangingPunct="1">
              <a:lnSpc>
                <a:spcPct val="100000"/>
              </a:lnSpc>
              <a:spcBef>
                <a:spcPct val="0"/>
              </a:spcBef>
              <a:spcAft>
                <a:spcPct val="0"/>
              </a:spcAft>
              <a:buClrTx/>
              <a:buSzTx/>
              <a:buFontTx/>
              <a:buNone/>
              <a:defRPr/>
            </a:pPr>
            <a:r>
              <a:rPr lang="zh-CN" altLang="en-US" sz="2000" b="1" noProof="0">
                <a:ln>
                  <a:noFill/>
                </a:ln>
                <a:effectLst/>
                <a:uLnTx/>
                <a:uFillTx/>
                <a:latin typeface="微软雅黑" panose="020B0503020204020204" charset="-122"/>
                <a:ea typeface="微软雅黑" panose="020B0503020204020204" charset="-122"/>
                <a:cs typeface="OPPOSans H" panose="00020600040101010101" pitchFamily="18" charset="-122"/>
                <a:sym typeface="+mn-ea"/>
              </a:rPr>
              <a:t>多版本化的</a:t>
            </a:r>
            <a:r>
              <a:rPr lang="en-US" altLang="zh-CN" sz="2000" b="1" noProof="0">
                <a:ln>
                  <a:noFill/>
                </a:ln>
                <a:effectLst/>
                <a:uLnTx/>
                <a:uFillTx/>
                <a:latin typeface="微软雅黑" panose="020B0503020204020204" charset="-122"/>
                <a:ea typeface="微软雅黑" panose="020B0503020204020204" charset="-122"/>
                <a:cs typeface="OPPOSans H" panose="00020600040101010101" pitchFamily="18" charset="-122"/>
                <a:sym typeface="+mn-ea"/>
              </a:rPr>
              <a:t>PHP</a:t>
            </a:r>
            <a:r>
              <a:rPr lang="zh-CN" altLang="en-US" sz="2000" b="1" noProof="0">
                <a:ln>
                  <a:noFill/>
                </a:ln>
                <a:effectLst/>
                <a:uLnTx/>
                <a:uFillTx/>
                <a:latin typeface="微软雅黑" panose="020B0503020204020204" charset="-122"/>
                <a:ea typeface="微软雅黑" panose="020B0503020204020204" charset="-122"/>
                <a:cs typeface="OPPOSans H" panose="00020600040101010101" pitchFamily="18" charset="-122"/>
                <a:sym typeface="+mn-ea"/>
              </a:rPr>
              <a:t>引擎支持</a:t>
            </a:r>
            <a:endParaRPr lang="zh-CN" altLang="en-US" sz="2000" b="1" noProof="0">
              <a:ln>
                <a:noFill/>
              </a:ln>
              <a:effectLst/>
              <a:uLnTx/>
              <a:uFillTx/>
              <a:latin typeface="微软雅黑" panose="020B0503020204020204" charset="-122"/>
              <a:ea typeface="微软雅黑" panose="020B0503020204020204" charset="-122"/>
              <a:cs typeface="OPPOSans H" panose="00020600040101010101" pitchFamily="18" charset="-122"/>
              <a:sym typeface="+mn-ea"/>
            </a:endParaRPr>
          </a:p>
        </p:txBody>
      </p:sp>
      <p:sp>
        <p:nvSpPr>
          <p:cNvPr id="25" name="Text12"/>
          <p:cNvSpPr txBox="1"/>
          <p:nvPr>
            <p:custDataLst>
              <p:tags r:id="rId18"/>
            </p:custDataLst>
          </p:nvPr>
        </p:nvSpPr>
        <p:spPr>
          <a:xfrm>
            <a:off x="8551545" y="1499795"/>
            <a:ext cx="2795905" cy="428818"/>
          </a:xfrm>
          <a:prstGeom prst="rect">
            <a:avLst/>
          </a:prstGeom>
          <a:noFill/>
        </p:spPr>
        <p:txBody>
          <a:bodyPr wrap="square" lIns="0" tIns="0" rIns="0" bIns="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algn="l" defTabSz="914400" rtl="0" eaLnBrk="1" fontAlgn="auto" latinLnBrk="0" hangingPunct="1">
              <a:lnSpc>
                <a:spcPct val="100000"/>
              </a:lnSpc>
              <a:spcBef>
                <a:spcPct val="0"/>
              </a:spcBef>
              <a:spcAft>
                <a:spcPct val="0"/>
              </a:spcAft>
              <a:buClrTx/>
              <a:buSzTx/>
              <a:buFontTx/>
              <a:buNone/>
              <a:defRPr/>
            </a:pPr>
            <a:r>
              <a:rPr lang="zh-CN" altLang="en-US" sz="2000" b="1" noProof="0">
                <a:ln>
                  <a:noFill/>
                </a:ln>
                <a:effectLst/>
                <a:uLnTx/>
                <a:uFillTx/>
                <a:latin typeface="微软雅黑" panose="020B0503020204020204" charset="-122"/>
                <a:ea typeface="微软雅黑" panose="020B0503020204020204" charset="-122"/>
                <a:cs typeface="OPPOSans H" panose="00020600040101010101" pitchFamily="18" charset="-122"/>
                <a:sym typeface="+mn-ea"/>
              </a:rPr>
              <a:t>命令执行结果反馈</a:t>
            </a:r>
            <a:endParaRPr lang="zh-CN" altLang="en-US" sz="2000" b="1" noProof="0">
              <a:ln>
                <a:noFill/>
              </a:ln>
              <a:effectLst/>
              <a:uLnTx/>
              <a:uFillTx/>
              <a:latin typeface="微软雅黑" panose="020B0503020204020204" charset="-122"/>
              <a:ea typeface="微软雅黑" panose="020B0503020204020204" charset="-122"/>
              <a:cs typeface="OPPOSans H" panose="00020600040101010101" pitchFamily="18" charset="-122"/>
              <a:sym typeface="+mn-ea"/>
            </a:endParaRPr>
          </a:p>
        </p:txBody>
      </p:sp>
      <p:sp>
        <p:nvSpPr>
          <p:cNvPr id="20" name="Text13"/>
          <p:cNvSpPr/>
          <p:nvPr>
            <p:custDataLst>
              <p:tags r:id="rId19"/>
            </p:custDataLst>
          </p:nvPr>
        </p:nvSpPr>
        <p:spPr>
          <a:xfrm>
            <a:off x="844550" y="1507986"/>
            <a:ext cx="416560" cy="370840"/>
          </a:xfrm>
          <a:prstGeom prst="rect">
            <a:avLst/>
          </a:prstGeom>
          <a:noFill/>
        </p:spPr>
        <p:txBody>
          <a:bodyPr wrap="square" lIns="0" tIns="0" rIns="0" bIns="0" anchor="ctr" anchorCtr="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0"/>
              </a:spcBef>
              <a:spcAft>
                <a:spcPct val="0"/>
              </a:spcAft>
              <a:buClrTx/>
              <a:buSzTx/>
              <a:buFontTx/>
              <a:buNone/>
              <a:defRPr/>
            </a:pPr>
            <a:r>
              <a:rPr kumimoji="0" lang="en-US" altLang="zh-CN" sz="2000" b="1" i="0" u="none" strike="noStrike" kern="1200" cap="none" spc="0" normalizeH="0" baseline="0" noProof="0">
                <a:ln>
                  <a:noFill/>
                </a:ln>
                <a:solidFill>
                  <a:schemeClr val="accent1"/>
                </a:solidFill>
                <a:effectLst/>
                <a:uLnTx/>
                <a:uFillTx/>
                <a:latin typeface="微软雅黑" panose="020B0503020204020204" charset="-122"/>
                <a:ea typeface="微软雅黑" panose="020B0503020204020204" charset="-122"/>
                <a:cs typeface="OPPOSans H" panose="00020600040101010101" pitchFamily="18" charset="-122"/>
              </a:rPr>
              <a:t>01</a:t>
            </a:r>
            <a:endParaRPr kumimoji="0" lang="en-US" altLang="zh-CN" sz="2000" b="1" i="0" u="none" strike="noStrike" kern="1200" cap="none" spc="0" normalizeH="0" baseline="0" noProof="0">
              <a:ln>
                <a:noFill/>
              </a:ln>
              <a:solidFill>
                <a:schemeClr val="accent1"/>
              </a:solidFill>
              <a:effectLst/>
              <a:uLnTx/>
              <a:uFillTx/>
              <a:latin typeface="微软雅黑" panose="020B0503020204020204" charset="-122"/>
              <a:ea typeface="微软雅黑" panose="020B0503020204020204" charset="-122"/>
              <a:cs typeface="OPPOSans H" panose="00020600040101010101" pitchFamily="18" charset="-122"/>
            </a:endParaRPr>
          </a:p>
        </p:txBody>
      </p:sp>
      <p:sp>
        <p:nvSpPr>
          <p:cNvPr id="22" name="Text14"/>
          <p:cNvSpPr/>
          <p:nvPr>
            <p:custDataLst>
              <p:tags r:id="rId20"/>
            </p:custDataLst>
          </p:nvPr>
        </p:nvSpPr>
        <p:spPr>
          <a:xfrm>
            <a:off x="4465955" y="1514971"/>
            <a:ext cx="426085" cy="356870"/>
          </a:xfrm>
          <a:prstGeom prst="rect">
            <a:avLst/>
          </a:prstGeom>
          <a:noFill/>
        </p:spPr>
        <p:txBody>
          <a:bodyPr wrap="square" lIns="0" tIns="0" rIns="0" bIns="0" anchor="ctr"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0"/>
              </a:spcBef>
              <a:spcAft>
                <a:spcPct val="0"/>
              </a:spcAft>
              <a:buClrTx/>
              <a:buSzTx/>
              <a:buFontTx/>
              <a:buNone/>
              <a:defRPr/>
            </a:pPr>
            <a:r>
              <a:rPr kumimoji="0" lang="en-US" altLang="zh-CN" sz="2000" b="1" i="0" u="none" strike="noStrike" kern="1200" cap="none" spc="0" normalizeH="0" baseline="0" noProof="0">
                <a:ln>
                  <a:noFill/>
                </a:ln>
                <a:solidFill>
                  <a:schemeClr val="accent1"/>
                </a:solidFill>
                <a:effectLst/>
                <a:uLnTx/>
                <a:uFillTx/>
                <a:latin typeface="微软雅黑" panose="020B0503020204020204" charset="-122"/>
                <a:ea typeface="微软雅黑" panose="020B0503020204020204" charset="-122"/>
                <a:cs typeface="OPPOSans H" panose="00020600040101010101" pitchFamily="18" charset="-122"/>
              </a:rPr>
              <a:t>02</a:t>
            </a:r>
            <a:endParaRPr kumimoji="0" lang="en-US" altLang="zh-CN" sz="2000" b="1" i="0" u="none" strike="noStrike" kern="1200" cap="none" spc="0" normalizeH="0" baseline="0" noProof="0">
              <a:ln>
                <a:noFill/>
              </a:ln>
              <a:solidFill>
                <a:schemeClr val="accent1"/>
              </a:solidFill>
              <a:effectLst>
                <a:outerShdw blurRad="190500" dist="38100" dir="2700000" algn="tl">
                  <a:schemeClr val="accent1">
                    <a:lumMod val="50000"/>
                    <a:alpha val="59000"/>
                  </a:schemeClr>
                </a:outerShdw>
              </a:effectLst>
              <a:uLnTx/>
              <a:uFillTx/>
              <a:latin typeface="微软雅黑" panose="020B0503020204020204" charset="-122"/>
              <a:ea typeface="微软雅黑" panose="020B0503020204020204" charset="-122"/>
              <a:cs typeface="OPPOSans H" panose="00020600040101010101" pitchFamily="18" charset="-122"/>
            </a:endParaRPr>
          </a:p>
        </p:txBody>
      </p:sp>
      <p:sp>
        <p:nvSpPr>
          <p:cNvPr id="24" name="Text15"/>
          <p:cNvSpPr/>
          <p:nvPr>
            <p:custDataLst>
              <p:tags r:id="rId21"/>
            </p:custDataLst>
          </p:nvPr>
        </p:nvSpPr>
        <p:spPr>
          <a:xfrm>
            <a:off x="8134985" y="1499731"/>
            <a:ext cx="416560" cy="387350"/>
          </a:xfrm>
          <a:prstGeom prst="rect">
            <a:avLst/>
          </a:prstGeom>
          <a:noFill/>
        </p:spPr>
        <p:txBody>
          <a:bodyPr wrap="square" lIns="0" tIns="0" rIns="0" bIns="0" anchor="ctr"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0"/>
              </a:spcBef>
              <a:spcAft>
                <a:spcPct val="0"/>
              </a:spcAft>
              <a:buClrTx/>
              <a:buSzTx/>
              <a:buFontTx/>
              <a:buNone/>
              <a:defRPr/>
            </a:pPr>
            <a:r>
              <a:rPr kumimoji="0" lang="en-US" altLang="zh-CN" sz="2000" b="1" i="0" u="none" strike="noStrike" kern="1200" cap="none" spc="0" normalizeH="0" baseline="0" noProof="0">
                <a:ln>
                  <a:noFill/>
                </a:ln>
                <a:solidFill>
                  <a:schemeClr val="accent1"/>
                </a:solidFill>
                <a:effectLst/>
                <a:uLnTx/>
                <a:uFillTx/>
                <a:latin typeface="微软雅黑" panose="020B0503020204020204" charset="-122"/>
                <a:ea typeface="微软雅黑" panose="020B0503020204020204" charset="-122"/>
                <a:cs typeface="OPPOSans H" panose="00020600040101010101" pitchFamily="18" charset="-122"/>
              </a:rPr>
              <a:t>03</a:t>
            </a:r>
            <a:endParaRPr kumimoji="0" lang="en-US" altLang="zh-CN" sz="2000" b="1" i="0" u="none" strike="noStrike" kern="1200" cap="none" spc="0" normalizeH="0" baseline="0" noProof="0">
              <a:ln>
                <a:noFill/>
              </a:ln>
              <a:solidFill>
                <a:schemeClr val="accent1"/>
              </a:solidFill>
              <a:effectLst>
                <a:outerShdw blurRad="190500" dist="38100" dir="2700000" algn="tl">
                  <a:schemeClr val="accent1">
                    <a:lumMod val="50000"/>
                    <a:alpha val="59000"/>
                  </a:schemeClr>
                </a:outerShdw>
              </a:effectLst>
              <a:uLnTx/>
              <a:uFillTx/>
              <a:latin typeface="微软雅黑" panose="020B0503020204020204" charset="-122"/>
              <a:ea typeface="微软雅黑" panose="020B0503020204020204" charset="-122"/>
              <a:cs typeface="OPPOSans H" panose="00020600040101010101" pitchFamily="18" charset="-122"/>
            </a:endParaRPr>
          </a:p>
        </p:txBody>
      </p:sp>
      <p:sp>
        <p:nvSpPr>
          <p:cNvPr id="2" name="Text16"/>
          <p:cNvSpPr txBox="1"/>
          <p:nvPr>
            <p:custDataLst>
              <p:tags r:id="rId22"/>
            </p:custDataLst>
          </p:nvPr>
        </p:nvSpPr>
        <p:spPr>
          <a:xfrm>
            <a:off x="347808" y="305152"/>
            <a:ext cx="11496384" cy="720348"/>
          </a:xfrm>
          <a:prstGeom prst="rect">
            <a:avLst/>
          </a:prstGeom>
          <a:noFill/>
        </p:spPr>
        <p:txBody>
          <a:bodyPr wrap="square" rtlCol="0" anchor="ctr"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rtl="0" eaLnBrk="1" fontAlgn="auto" latinLnBrk="0" hangingPunct="1">
              <a:lnSpc>
                <a:spcPct val="120000"/>
              </a:lnSpc>
              <a:spcBef>
                <a:spcPct val="0"/>
              </a:spcBef>
              <a:spcAft>
                <a:spcPct val="0"/>
              </a:spcAft>
              <a:buClrTx/>
              <a:buSzTx/>
              <a:buFontTx/>
              <a:buNone/>
              <a:defRPr/>
            </a:pPr>
            <a:r>
              <a:rPr lang="en-US" altLang="zh-CN" sz="3200" b="1" noProof="0">
                <a:ln>
                  <a:noFill/>
                </a:ln>
                <a:effectLst/>
                <a:uLnTx/>
                <a:uFillTx/>
                <a:latin typeface="微软雅黑" panose="020B0503020204020204" charset="-122"/>
                <a:ea typeface="微软雅黑" panose="020B0503020204020204" charset="-122"/>
                <a:cs typeface="微软雅黑" panose="020B0503020204020204" charset="-122"/>
                <a:sym typeface="思源黑体 CN" panose="020B0500000000000000" pitchFamily="34" charset="-122"/>
              </a:rPr>
              <a:t>漏洞利用工具:命令执行能力</a:t>
            </a:r>
            <a:endParaRPr lang="en-US" altLang="zh-CN" sz="3200" b="1" noProof="0">
              <a:ln>
                <a:noFill/>
              </a:ln>
              <a:effectLst/>
              <a:uLnTx/>
              <a:uFillTx/>
              <a:latin typeface="微软雅黑" panose="020B0503020204020204" charset="-122"/>
              <a:ea typeface="微软雅黑" panose="020B0503020204020204" charset="-122"/>
              <a:cs typeface="微软雅黑" panose="020B0503020204020204" charset="-122"/>
              <a:sym typeface="思源黑体 CN" panose="020B0500000000000000" pitchFamily="34" charset="-122"/>
            </a:endParaRPr>
          </a:p>
        </p:txBody>
      </p:sp>
    </p:spTree>
    <p:custDataLst>
      <p:tags r:id="rId23"/>
    </p:custData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图形 2"/>
          <p:cNvPicPr>
            <a:picLocks noChangeAspect="1"/>
          </p:cNvPicPr>
          <p:nvPr/>
        </p:nvPicPr>
        <p:blipFill>
          <a:blip r:embed="rId1"/>
          <a:stretch>
            <a:fillRect/>
          </a:stretch>
        </p:blipFill>
        <p:spPr>
          <a:xfrm rot="16200000">
            <a:off x="8787410" y="-573050"/>
            <a:ext cx="2831540" cy="3977640"/>
          </a:xfrm>
          <a:prstGeom prst="rect">
            <a:avLst/>
          </a:prstGeom>
        </p:spPr>
      </p:pic>
      <p:grpSp>
        <p:nvGrpSpPr>
          <p:cNvPr id="8581" name="组合 8580"/>
          <p:cNvGrpSpPr/>
          <p:nvPr/>
        </p:nvGrpSpPr>
        <p:grpSpPr>
          <a:xfrm>
            <a:off x="576317" y="478900"/>
            <a:ext cx="947683" cy="782708"/>
            <a:chOff x="4459532" y="1625144"/>
            <a:chExt cx="947683" cy="782708"/>
          </a:xfrm>
          <a:solidFill>
            <a:schemeClr val="tx1"/>
          </a:solidFill>
        </p:grpSpPr>
        <p:sp>
          <p:nvSpPr>
            <p:cNvPr id="8582" name="任意多边形: 形状 8581"/>
            <p:cNvSpPr/>
            <p:nvPr/>
          </p:nvSpPr>
          <p:spPr>
            <a:xfrm>
              <a:off x="4459532" y="1625144"/>
              <a:ext cx="585882" cy="369390"/>
            </a:xfrm>
            <a:custGeom>
              <a:avLst/>
              <a:gdLst>
                <a:gd name="connsiteX0" fmla="*/ 520838 w 585882"/>
                <a:gd name="connsiteY0" fmla="*/ 324802 h 369390"/>
                <a:gd name="connsiteX1" fmla="*/ 434161 w 585882"/>
                <a:gd name="connsiteY1" fmla="*/ 325564 h 369390"/>
                <a:gd name="connsiteX2" fmla="*/ 472927 w 585882"/>
                <a:gd name="connsiteY2" fmla="*/ 318706 h 369390"/>
                <a:gd name="connsiteX3" fmla="*/ 422635 w 585882"/>
                <a:gd name="connsiteY3" fmla="*/ 296893 h 369390"/>
                <a:gd name="connsiteX4" fmla="*/ 359294 w 585882"/>
                <a:gd name="connsiteY4" fmla="*/ 271747 h 369390"/>
                <a:gd name="connsiteX5" fmla="*/ 399299 w 585882"/>
                <a:gd name="connsiteY5" fmla="*/ 262222 h 369390"/>
                <a:gd name="connsiteX6" fmla="*/ 417016 w 585882"/>
                <a:gd name="connsiteY6" fmla="*/ 252697 h 369390"/>
                <a:gd name="connsiteX7" fmla="*/ 438066 w 585882"/>
                <a:gd name="connsiteY7" fmla="*/ 252697 h 369390"/>
                <a:gd name="connsiteX8" fmla="*/ 455211 w 585882"/>
                <a:gd name="connsiteY8" fmla="*/ 248887 h 369390"/>
                <a:gd name="connsiteX9" fmla="*/ 585799 w 585882"/>
                <a:gd name="connsiteY9" fmla="*/ 243267 h 369390"/>
                <a:gd name="connsiteX10" fmla="*/ 453401 w 585882"/>
                <a:gd name="connsiteY10" fmla="*/ 230123 h 369390"/>
                <a:gd name="connsiteX11" fmla="*/ 430255 w 585882"/>
                <a:gd name="connsiteY11" fmla="*/ 222217 h 369390"/>
                <a:gd name="connsiteX12" fmla="*/ 416349 w 585882"/>
                <a:gd name="connsiteY12" fmla="*/ 230314 h 369390"/>
                <a:gd name="connsiteX13" fmla="*/ 282142 w 585882"/>
                <a:gd name="connsiteY13" fmla="*/ 183736 h 369390"/>
                <a:gd name="connsiteX14" fmla="*/ 240708 w 585882"/>
                <a:gd name="connsiteY14" fmla="*/ 103917 h 369390"/>
                <a:gd name="connsiteX15" fmla="*/ 150411 w 585882"/>
                <a:gd name="connsiteY15" fmla="*/ -382 h 369390"/>
                <a:gd name="connsiteX16" fmla="*/ 150411 w 585882"/>
                <a:gd name="connsiteY16" fmla="*/ 27717 h 369390"/>
                <a:gd name="connsiteX17" fmla="*/ 167461 w 585882"/>
                <a:gd name="connsiteY17" fmla="*/ 51053 h 369390"/>
                <a:gd name="connsiteX18" fmla="*/ 141172 w 585882"/>
                <a:gd name="connsiteY18" fmla="*/ 53053 h 369390"/>
                <a:gd name="connsiteX19" fmla="*/ 116026 w 585882"/>
                <a:gd name="connsiteY19" fmla="*/ 39814 h 369390"/>
                <a:gd name="connsiteX20" fmla="*/ 153078 w 585882"/>
                <a:gd name="connsiteY20" fmla="*/ 112204 h 369390"/>
                <a:gd name="connsiteX21" fmla="*/ 127360 w 585882"/>
                <a:gd name="connsiteY21" fmla="*/ 104774 h 369390"/>
                <a:gd name="connsiteX22" fmla="*/ 224611 w 585882"/>
                <a:gd name="connsiteY22" fmla="*/ 263651 h 369390"/>
                <a:gd name="connsiteX23" fmla="*/ 234136 w 585882"/>
                <a:gd name="connsiteY23" fmla="*/ 275462 h 369390"/>
                <a:gd name="connsiteX24" fmla="*/ 217562 w 585882"/>
                <a:gd name="connsiteY24" fmla="*/ 288225 h 369390"/>
                <a:gd name="connsiteX25" fmla="*/ 120216 w 585882"/>
                <a:gd name="connsiteY25" fmla="*/ 283463 h 369390"/>
                <a:gd name="connsiteX26" fmla="*/ 127741 w 585882"/>
                <a:gd name="connsiteY26" fmla="*/ 304513 h 369390"/>
                <a:gd name="connsiteX27" fmla="*/ 141267 w 585882"/>
                <a:gd name="connsiteY27" fmla="*/ 316896 h 369390"/>
                <a:gd name="connsiteX28" fmla="*/ 4107 w 585882"/>
                <a:gd name="connsiteY28" fmla="*/ 295274 h 369390"/>
                <a:gd name="connsiteX29" fmla="*/ 149554 w 585882"/>
                <a:gd name="connsiteY29" fmla="*/ 331469 h 369390"/>
                <a:gd name="connsiteX30" fmla="*/ 114978 w 585882"/>
                <a:gd name="connsiteY30" fmla="*/ 335089 h 369390"/>
                <a:gd name="connsiteX31" fmla="*/ -84 w 585882"/>
                <a:gd name="connsiteY31" fmla="*/ 306514 h 369390"/>
                <a:gd name="connsiteX32" fmla="*/ 150220 w 585882"/>
                <a:gd name="connsiteY32" fmla="*/ 345757 h 369390"/>
                <a:gd name="connsiteX33" fmla="*/ 161650 w 585882"/>
                <a:gd name="connsiteY33" fmla="*/ 349471 h 369390"/>
                <a:gd name="connsiteX34" fmla="*/ 171175 w 585882"/>
                <a:gd name="connsiteY34" fmla="*/ 360997 h 369390"/>
                <a:gd name="connsiteX35" fmla="*/ 247375 w 585882"/>
                <a:gd name="connsiteY35" fmla="*/ 325373 h 369390"/>
                <a:gd name="connsiteX36" fmla="*/ 247375 w 585882"/>
                <a:gd name="connsiteY36" fmla="*/ 325373 h 369390"/>
                <a:gd name="connsiteX37" fmla="*/ 280522 w 585882"/>
                <a:gd name="connsiteY37" fmla="*/ 319849 h 369390"/>
                <a:gd name="connsiteX38" fmla="*/ 303382 w 585882"/>
                <a:gd name="connsiteY38" fmla="*/ 329374 h 369390"/>
                <a:gd name="connsiteX39" fmla="*/ 419587 w 585882"/>
                <a:gd name="connsiteY39" fmla="*/ 367474 h 369390"/>
                <a:gd name="connsiteX40" fmla="*/ 538650 w 585882"/>
                <a:gd name="connsiteY40" fmla="*/ 344804 h 369390"/>
                <a:gd name="connsiteX41" fmla="*/ 478261 w 585882"/>
                <a:gd name="connsiteY41" fmla="*/ 338613 h 369390"/>
                <a:gd name="connsiteX42" fmla="*/ 520838 w 585882"/>
                <a:gd name="connsiteY42" fmla="*/ 324802 h 369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585882" h="369390">
                  <a:moveTo>
                    <a:pt x="520838" y="324802"/>
                  </a:moveTo>
                  <a:cubicBezTo>
                    <a:pt x="492568" y="333012"/>
                    <a:pt x="462574" y="333279"/>
                    <a:pt x="434161" y="325564"/>
                  </a:cubicBezTo>
                  <a:cubicBezTo>
                    <a:pt x="447486" y="328021"/>
                    <a:pt x="461250" y="325583"/>
                    <a:pt x="472927" y="318706"/>
                  </a:cubicBezTo>
                  <a:cubicBezTo>
                    <a:pt x="452258" y="317467"/>
                    <a:pt x="441780" y="304799"/>
                    <a:pt x="422635" y="296893"/>
                  </a:cubicBezTo>
                  <a:cubicBezTo>
                    <a:pt x="403490" y="288988"/>
                    <a:pt x="375010" y="285749"/>
                    <a:pt x="359294" y="271747"/>
                  </a:cubicBezTo>
                  <a:cubicBezTo>
                    <a:pt x="373229" y="272100"/>
                    <a:pt x="387021" y="268823"/>
                    <a:pt x="399299" y="262222"/>
                  </a:cubicBezTo>
                  <a:cubicBezTo>
                    <a:pt x="404919" y="258536"/>
                    <a:pt x="410843" y="255355"/>
                    <a:pt x="417016" y="252697"/>
                  </a:cubicBezTo>
                  <a:cubicBezTo>
                    <a:pt x="423998" y="251745"/>
                    <a:pt x="431084" y="251745"/>
                    <a:pt x="438066" y="252697"/>
                  </a:cubicBezTo>
                  <a:cubicBezTo>
                    <a:pt x="444162" y="252697"/>
                    <a:pt x="449115" y="249078"/>
                    <a:pt x="455211" y="248887"/>
                  </a:cubicBezTo>
                  <a:cubicBezTo>
                    <a:pt x="498740" y="246982"/>
                    <a:pt x="583798" y="248030"/>
                    <a:pt x="585799" y="243267"/>
                  </a:cubicBezTo>
                  <a:cubicBezTo>
                    <a:pt x="577512" y="238696"/>
                    <a:pt x="500836" y="237076"/>
                    <a:pt x="453401" y="230123"/>
                  </a:cubicBezTo>
                  <a:cubicBezTo>
                    <a:pt x="449020" y="229552"/>
                    <a:pt x="447114" y="218598"/>
                    <a:pt x="430255" y="222217"/>
                  </a:cubicBezTo>
                  <a:cubicBezTo>
                    <a:pt x="425131" y="223979"/>
                    <a:pt x="420406" y="226732"/>
                    <a:pt x="416349" y="230314"/>
                  </a:cubicBezTo>
                  <a:cubicBezTo>
                    <a:pt x="367867" y="264794"/>
                    <a:pt x="318718" y="217169"/>
                    <a:pt x="282142" y="183736"/>
                  </a:cubicBezTo>
                  <a:cubicBezTo>
                    <a:pt x="263092" y="166306"/>
                    <a:pt x="255091" y="125253"/>
                    <a:pt x="240708" y="103917"/>
                  </a:cubicBezTo>
                  <a:cubicBezTo>
                    <a:pt x="213657" y="63912"/>
                    <a:pt x="171270" y="43147"/>
                    <a:pt x="150411" y="-382"/>
                  </a:cubicBezTo>
                  <a:cubicBezTo>
                    <a:pt x="145972" y="8457"/>
                    <a:pt x="145972" y="18878"/>
                    <a:pt x="150411" y="27717"/>
                  </a:cubicBezTo>
                  <a:cubicBezTo>
                    <a:pt x="154830" y="36346"/>
                    <a:pt x="160593" y="44214"/>
                    <a:pt x="167461" y="51053"/>
                  </a:cubicBezTo>
                  <a:cubicBezTo>
                    <a:pt x="162222" y="59245"/>
                    <a:pt x="149554" y="58006"/>
                    <a:pt x="141172" y="53053"/>
                  </a:cubicBezTo>
                  <a:cubicBezTo>
                    <a:pt x="133475" y="47453"/>
                    <a:pt x="124998" y="42995"/>
                    <a:pt x="116026" y="39814"/>
                  </a:cubicBezTo>
                  <a:cubicBezTo>
                    <a:pt x="111549" y="67722"/>
                    <a:pt x="133170" y="92296"/>
                    <a:pt x="153078" y="112204"/>
                  </a:cubicBezTo>
                  <a:cubicBezTo>
                    <a:pt x="143934" y="112556"/>
                    <a:pt x="134914" y="109956"/>
                    <a:pt x="127360" y="104774"/>
                  </a:cubicBezTo>
                  <a:cubicBezTo>
                    <a:pt x="136142" y="169001"/>
                    <a:pt x="171404" y="226618"/>
                    <a:pt x="224611" y="263651"/>
                  </a:cubicBezTo>
                  <a:cubicBezTo>
                    <a:pt x="228992" y="266604"/>
                    <a:pt x="234136" y="270223"/>
                    <a:pt x="234136" y="275462"/>
                  </a:cubicBezTo>
                  <a:cubicBezTo>
                    <a:pt x="234136" y="283082"/>
                    <a:pt x="224611" y="286892"/>
                    <a:pt x="217562" y="288225"/>
                  </a:cubicBezTo>
                  <a:cubicBezTo>
                    <a:pt x="185139" y="293560"/>
                    <a:pt x="151963" y="291940"/>
                    <a:pt x="120216" y="283463"/>
                  </a:cubicBezTo>
                  <a:cubicBezTo>
                    <a:pt x="114025" y="289369"/>
                    <a:pt x="121074" y="299275"/>
                    <a:pt x="127741" y="304513"/>
                  </a:cubicBezTo>
                  <a:cubicBezTo>
                    <a:pt x="136695" y="311371"/>
                    <a:pt x="139743" y="312610"/>
                    <a:pt x="141267" y="316896"/>
                  </a:cubicBezTo>
                  <a:cubicBezTo>
                    <a:pt x="129361" y="321563"/>
                    <a:pt x="59447" y="314038"/>
                    <a:pt x="4107" y="295274"/>
                  </a:cubicBezTo>
                  <a:cubicBezTo>
                    <a:pt x="50332" y="315067"/>
                    <a:pt x="99442" y="327288"/>
                    <a:pt x="149554" y="331469"/>
                  </a:cubicBezTo>
                  <a:cubicBezTo>
                    <a:pt x="160317" y="338422"/>
                    <a:pt x="128408" y="336708"/>
                    <a:pt x="114978" y="335089"/>
                  </a:cubicBezTo>
                  <a:cubicBezTo>
                    <a:pt x="49065" y="327469"/>
                    <a:pt x="30015" y="320420"/>
                    <a:pt x="-84" y="306514"/>
                  </a:cubicBezTo>
                  <a:cubicBezTo>
                    <a:pt x="37349" y="330040"/>
                    <a:pt x="72496" y="339089"/>
                    <a:pt x="150220" y="345757"/>
                  </a:cubicBezTo>
                  <a:cubicBezTo>
                    <a:pt x="154345" y="345671"/>
                    <a:pt x="158364" y="346985"/>
                    <a:pt x="161650" y="349471"/>
                  </a:cubicBezTo>
                  <a:cubicBezTo>
                    <a:pt x="164984" y="358234"/>
                    <a:pt x="165270" y="356044"/>
                    <a:pt x="171175" y="360997"/>
                  </a:cubicBezTo>
                  <a:cubicBezTo>
                    <a:pt x="177081" y="365950"/>
                    <a:pt x="235374" y="331945"/>
                    <a:pt x="247375" y="325373"/>
                  </a:cubicBezTo>
                  <a:lnTo>
                    <a:pt x="247375" y="325373"/>
                  </a:lnTo>
                  <a:cubicBezTo>
                    <a:pt x="257805" y="320839"/>
                    <a:pt x="269187" y="318944"/>
                    <a:pt x="280522" y="319849"/>
                  </a:cubicBezTo>
                  <a:cubicBezTo>
                    <a:pt x="288609" y="321763"/>
                    <a:pt x="296324" y="324983"/>
                    <a:pt x="303382" y="329374"/>
                  </a:cubicBezTo>
                  <a:cubicBezTo>
                    <a:pt x="339311" y="349414"/>
                    <a:pt x="378763" y="362349"/>
                    <a:pt x="419587" y="367474"/>
                  </a:cubicBezTo>
                  <a:cubicBezTo>
                    <a:pt x="460669" y="372636"/>
                    <a:pt x="502340" y="364702"/>
                    <a:pt x="538650" y="344804"/>
                  </a:cubicBezTo>
                  <a:cubicBezTo>
                    <a:pt x="518343" y="345271"/>
                    <a:pt x="498054" y="343194"/>
                    <a:pt x="478261" y="338613"/>
                  </a:cubicBezTo>
                  <a:cubicBezTo>
                    <a:pt x="493854" y="341242"/>
                    <a:pt x="509761" y="336089"/>
                    <a:pt x="520838" y="324802"/>
                  </a:cubicBezTo>
                  <a:close/>
                </a:path>
              </a:pathLst>
            </a:custGeom>
            <a:grp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8583" name="任意多边形: 形状 8582"/>
            <p:cNvSpPr/>
            <p:nvPr/>
          </p:nvSpPr>
          <p:spPr>
            <a:xfrm>
              <a:off x="4917589" y="2182926"/>
              <a:ext cx="472821" cy="224926"/>
            </a:xfrm>
            <a:custGeom>
              <a:avLst/>
              <a:gdLst>
                <a:gd name="connsiteX0" fmla="*/ 425779 w 472821"/>
                <a:gd name="connsiteY0" fmla="*/ 121731 h 224926"/>
                <a:gd name="connsiteX1" fmla="*/ 381106 w 472821"/>
                <a:gd name="connsiteY1" fmla="*/ 109062 h 224926"/>
                <a:gd name="connsiteX2" fmla="*/ 355294 w 472821"/>
                <a:gd name="connsiteY2" fmla="*/ 98014 h 224926"/>
                <a:gd name="connsiteX3" fmla="*/ 339577 w 472821"/>
                <a:gd name="connsiteY3" fmla="*/ 103728 h 224926"/>
                <a:gd name="connsiteX4" fmla="*/ 253852 w 472821"/>
                <a:gd name="connsiteY4" fmla="*/ 87250 h 224926"/>
                <a:gd name="connsiteX5" fmla="*/ 185558 w 472821"/>
                <a:gd name="connsiteY5" fmla="*/ 26195 h 224926"/>
                <a:gd name="connsiteX6" fmla="*/ 100786 w 472821"/>
                <a:gd name="connsiteY6" fmla="*/ 2287 h 224926"/>
                <a:gd name="connsiteX7" fmla="*/ 72211 w 472821"/>
                <a:gd name="connsiteY7" fmla="*/ 16384 h 224926"/>
                <a:gd name="connsiteX8" fmla="*/ 36778 w 472821"/>
                <a:gd name="connsiteY8" fmla="*/ 36101 h 224926"/>
                <a:gd name="connsiteX9" fmla="*/ -84 w 472821"/>
                <a:gd name="connsiteY9" fmla="*/ 36101 h 224926"/>
                <a:gd name="connsiteX10" fmla="*/ 27538 w 472821"/>
                <a:gd name="connsiteY10" fmla="*/ 54389 h 224926"/>
                <a:gd name="connsiteX11" fmla="*/ 61638 w 472821"/>
                <a:gd name="connsiteY11" fmla="*/ 46674 h 224926"/>
                <a:gd name="connsiteX12" fmla="*/ 20966 w 472821"/>
                <a:gd name="connsiteY12" fmla="*/ 72010 h 224926"/>
                <a:gd name="connsiteX13" fmla="*/ 64591 w 472821"/>
                <a:gd name="connsiteY13" fmla="*/ 67915 h 224926"/>
                <a:gd name="connsiteX14" fmla="*/ 100404 w 472821"/>
                <a:gd name="connsiteY14" fmla="*/ 41435 h 224926"/>
                <a:gd name="connsiteX15" fmla="*/ 69734 w 472821"/>
                <a:gd name="connsiteY15" fmla="*/ 75153 h 224926"/>
                <a:gd name="connsiteX16" fmla="*/ 105358 w 472821"/>
                <a:gd name="connsiteY16" fmla="*/ 61056 h 224926"/>
                <a:gd name="connsiteX17" fmla="*/ 120407 w 472821"/>
                <a:gd name="connsiteY17" fmla="*/ 47055 h 224926"/>
                <a:gd name="connsiteX18" fmla="*/ 149839 w 472821"/>
                <a:gd name="connsiteY18" fmla="*/ 76106 h 224926"/>
                <a:gd name="connsiteX19" fmla="*/ 133075 w 472821"/>
                <a:gd name="connsiteY19" fmla="*/ 72486 h 224926"/>
                <a:gd name="connsiteX20" fmla="*/ 191273 w 472821"/>
                <a:gd name="connsiteY20" fmla="*/ 124207 h 224926"/>
                <a:gd name="connsiteX21" fmla="*/ 167270 w 472821"/>
                <a:gd name="connsiteY21" fmla="*/ 127731 h 224926"/>
                <a:gd name="connsiteX22" fmla="*/ 130789 w 472821"/>
                <a:gd name="connsiteY22" fmla="*/ 122588 h 224926"/>
                <a:gd name="connsiteX23" fmla="*/ 122598 w 472821"/>
                <a:gd name="connsiteY23" fmla="*/ 123064 h 224926"/>
                <a:gd name="connsiteX24" fmla="*/ 113835 w 472821"/>
                <a:gd name="connsiteY24" fmla="*/ 133827 h 224926"/>
                <a:gd name="connsiteX25" fmla="*/ 90022 w 472821"/>
                <a:gd name="connsiteY25" fmla="*/ 151163 h 224926"/>
                <a:gd name="connsiteX26" fmla="*/ 157840 w 472821"/>
                <a:gd name="connsiteY26" fmla="*/ 159354 h 224926"/>
                <a:gd name="connsiteX27" fmla="*/ 9250 w 472821"/>
                <a:gd name="connsiteY27" fmla="*/ 218505 h 224926"/>
                <a:gd name="connsiteX28" fmla="*/ 86879 w 472821"/>
                <a:gd name="connsiteY28" fmla="*/ 208980 h 224926"/>
                <a:gd name="connsiteX29" fmla="*/ 159555 w 472821"/>
                <a:gd name="connsiteY29" fmla="*/ 172404 h 224926"/>
                <a:gd name="connsiteX30" fmla="*/ 191463 w 472821"/>
                <a:gd name="connsiteY30" fmla="*/ 167165 h 224926"/>
                <a:gd name="connsiteX31" fmla="*/ 285856 w 472821"/>
                <a:gd name="connsiteY31" fmla="*/ 142019 h 224926"/>
                <a:gd name="connsiteX32" fmla="*/ 331100 w 472821"/>
                <a:gd name="connsiteY32" fmla="*/ 130303 h 224926"/>
                <a:gd name="connsiteX33" fmla="*/ 358913 w 472821"/>
                <a:gd name="connsiteY33" fmla="*/ 132970 h 224926"/>
                <a:gd name="connsiteX34" fmla="*/ 393012 w 472821"/>
                <a:gd name="connsiteY34" fmla="*/ 126779 h 224926"/>
                <a:gd name="connsiteX35" fmla="*/ 472737 w 472821"/>
                <a:gd name="connsiteY35" fmla="*/ 127731 h 224926"/>
                <a:gd name="connsiteX36" fmla="*/ 425779 w 472821"/>
                <a:gd name="connsiteY36" fmla="*/ 121731 h 224926"/>
                <a:gd name="connsiteX37" fmla="*/ 151363 w 472821"/>
                <a:gd name="connsiteY37" fmla="*/ 70010 h 224926"/>
                <a:gd name="connsiteX38" fmla="*/ 132313 w 472821"/>
                <a:gd name="connsiteY38" fmla="*/ 35053 h 224926"/>
                <a:gd name="connsiteX39" fmla="*/ 133742 w 472821"/>
                <a:gd name="connsiteY39" fmla="*/ 33815 h 224926"/>
                <a:gd name="connsiteX40" fmla="*/ 137171 w 472821"/>
                <a:gd name="connsiteY40" fmla="*/ 31719 h 224926"/>
                <a:gd name="connsiteX41" fmla="*/ 146029 w 472821"/>
                <a:gd name="connsiteY41" fmla="*/ 41244 h 224926"/>
                <a:gd name="connsiteX42" fmla="*/ 165079 w 472821"/>
                <a:gd name="connsiteY42" fmla="*/ 82678 h 224926"/>
                <a:gd name="connsiteX43" fmla="*/ 151363 w 472821"/>
                <a:gd name="connsiteY43" fmla="*/ 70010 h 224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472820" h="224924">
                  <a:moveTo>
                    <a:pt x="425779" y="121731"/>
                  </a:moveTo>
                  <a:cubicBezTo>
                    <a:pt x="410120" y="120930"/>
                    <a:pt x="394851" y="116606"/>
                    <a:pt x="381106" y="109062"/>
                  </a:cubicBezTo>
                  <a:cubicBezTo>
                    <a:pt x="372820" y="104300"/>
                    <a:pt x="364723" y="97347"/>
                    <a:pt x="355294" y="98014"/>
                  </a:cubicBezTo>
                  <a:cubicBezTo>
                    <a:pt x="349760" y="98975"/>
                    <a:pt x="344435" y="100909"/>
                    <a:pt x="339577" y="103728"/>
                  </a:cubicBezTo>
                  <a:cubicBezTo>
                    <a:pt x="311669" y="116016"/>
                    <a:pt x="278427" y="105062"/>
                    <a:pt x="253852" y="87250"/>
                  </a:cubicBezTo>
                  <a:cubicBezTo>
                    <a:pt x="229278" y="69439"/>
                    <a:pt x="209561" y="45150"/>
                    <a:pt x="185558" y="26195"/>
                  </a:cubicBezTo>
                  <a:cubicBezTo>
                    <a:pt x="161555" y="7240"/>
                    <a:pt x="130027" y="-6381"/>
                    <a:pt x="100786" y="2287"/>
                  </a:cubicBezTo>
                  <a:cubicBezTo>
                    <a:pt x="90699" y="5745"/>
                    <a:pt x="81098" y="10479"/>
                    <a:pt x="72211" y="16384"/>
                  </a:cubicBezTo>
                  <a:cubicBezTo>
                    <a:pt x="61247" y="24385"/>
                    <a:pt x="49351" y="31005"/>
                    <a:pt x="36778" y="36101"/>
                  </a:cubicBezTo>
                  <a:cubicBezTo>
                    <a:pt x="31634" y="37625"/>
                    <a:pt x="1821" y="41816"/>
                    <a:pt x="-84" y="36101"/>
                  </a:cubicBezTo>
                  <a:cubicBezTo>
                    <a:pt x="4621" y="47188"/>
                    <a:pt x="15499" y="54389"/>
                    <a:pt x="27538" y="54389"/>
                  </a:cubicBezTo>
                  <a:cubicBezTo>
                    <a:pt x="39311" y="54151"/>
                    <a:pt x="50913" y="51522"/>
                    <a:pt x="61638" y="46674"/>
                  </a:cubicBezTo>
                  <a:cubicBezTo>
                    <a:pt x="50008" y="57875"/>
                    <a:pt x="36149" y="66505"/>
                    <a:pt x="20966" y="72010"/>
                  </a:cubicBezTo>
                  <a:cubicBezTo>
                    <a:pt x="35520" y="75963"/>
                    <a:pt x="51027" y="74506"/>
                    <a:pt x="64591" y="67915"/>
                  </a:cubicBezTo>
                  <a:cubicBezTo>
                    <a:pt x="78068" y="61399"/>
                    <a:pt x="90222" y="52417"/>
                    <a:pt x="100404" y="41435"/>
                  </a:cubicBezTo>
                  <a:cubicBezTo>
                    <a:pt x="93489" y="55294"/>
                    <a:pt x="82879" y="66962"/>
                    <a:pt x="69734" y="75153"/>
                  </a:cubicBezTo>
                  <a:cubicBezTo>
                    <a:pt x="82936" y="74991"/>
                    <a:pt x="95623" y="69972"/>
                    <a:pt x="105358" y="61056"/>
                  </a:cubicBezTo>
                  <a:cubicBezTo>
                    <a:pt x="110692" y="56675"/>
                    <a:pt x="115549" y="51531"/>
                    <a:pt x="120407" y="47055"/>
                  </a:cubicBezTo>
                  <a:cubicBezTo>
                    <a:pt x="128408" y="56580"/>
                    <a:pt x="147077" y="73344"/>
                    <a:pt x="149839" y="76106"/>
                  </a:cubicBezTo>
                  <a:cubicBezTo>
                    <a:pt x="152602" y="78868"/>
                    <a:pt x="127741" y="65248"/>
                    <a:pt x="133075" y="72486"/>
                  </a:cubicBezTo>
                  <a:cubicBezTo>
                    <a:pt x="138409" y="79725"/>
                    <a:pt x="158412" y="114206"/>
                    <a:pt x="191273" y="124207"/>
                  </a:cubicBezTo>
                  <a:cubicBezTo>
                    <a:pt x="183596" y="126998"/>
                    <a:pt x="175423" y="128198"/>
                    <a:pt x="167270" y="127731"/>
                  </a:cubicBezTo>
                  <a:cubicBezTo>
                    <a:pt x="154983" y="127065"/>
                    <a:pt x="142981" y="124017"/>
                    <a:pt x="130789" y="122588"/>
                  </a:cubicBezTo>
                  <a:cubicBezTo>
                    <a:pt x="128065" y="122026"/>
                    <a:pt x="125236" y="122188"/>
                    <a:pt x="122598" y="123064"/>
                  </a:cubicBezTo>
                  <a:cubicBezTo>
                    <a:pt x="118312" y="124874"/>
                    <a:pt x="116311" y="129827"/>
                    <a:pt x="113835" y="133827"/>
                  </a:cubicBezTo>
                  <a:cubicBezTo>
                    <a:pt x="108539" y="142562"/>
                    <a:pt x="99966" y="148810"/>
                    <a:pt x="90022" y="151163"/>
                  </a:cubicBezTo>
                  <a:cubicBezTo>
                    <a:pt x="101452" y="161736"/>
                    <a:pt x="129456" y="148306"/>
                    <a:pt x="157840" y="159354"/>
                  </a:cubicBezTo>
                  <a:cubicBezTo>
                    <a:pt x="123741" y="171737"/>
                    <a:pt x="77259" y="226887"/>
                    <a:pt x="9250" y="218505"/>
                  </a:cubicBezTo>
                  <a:cubicBezTo>
                    <a:pt x="33349" y="231173"/>
                    <a:pt x="63162" y="221934"/>
                    <a:pt x="86879" y="208980"/>
                  </a:cubicBezTo>
                  <a:cubicBezTo>
                    <a:pt x="110596" y="196026"/>
                    <a:pt x="132790" y="177642"/>
                    <a:pt x="159555" y="172404"/>
                  </a:cubicBezTo>
                  <a:cubicBezTo>
                    <a:pt x="170280" y="171242"/>
                    <a:pt x="180929" y="169489"/>
                    <a:pt x="191463" y="167165"/>
                  </a:cubicBezTo>
                  <a:cubicBezTo>
                    <a:pt x="207466" y="162117"/>
                    <a:pt x="247185" y="184596"/>
                    <a:pt x="285856" y="142019"/>
                  </a:cubicBezTo>
                  <a:cubicBezTo>
                    <a:pt x="296429" y="130494"/>
                    <a:pt x="315955" y="133827"/>
                    <a:pt x="331100" y="130303"/>
                  </a:cubicBezTo>
                  <a:cubicBezTo>
                    <a:pt x="339673" y="128303"/>
                    <a:pt x="350150" y="133447"/>
                    <a:pt x="358913" y="132970"/>
                  </a:cubicBezTo>
                  <a:cubicBezTo>
                    <a:pt x="370819" y="132303"/>
                    <a:pt x="381106" y="126398"/>
                    <a:pt x="393012" y="126779"/>
                  </a:cubicBezTo>
                  <a:cubicBezTo>
                    <a:pt x="417968" y="127446"/>
                    <a:pt x="472737" y="131923"/>
                    <a:pt x="472737" y="127731"/>
                  </a:cubicBezTo>
                  <a:cubicBezTo>
                    <a:pt x="472737" y="123540"/>
                    <a:pt x="447781" y="123636"/>
                    <a:pt x="425779" y="121731"/>
                  </a:cubicBezTo>
                  <a:close/>
                  <a:moveTo>
                    <a:pt x="151363" y="70010"/>
                  </a:moveTo>
                  <a:cubicBezTo>
                    <a:pt x="142210" y="60114"/>
                    <a:pt x="135666" y="48102"/>
                    <a:pt x="132313" y="35053"/>
                  </a:cubicBezTo>
                  <a:lnTo>
                    <a:pt x="133742" y="33815"/>
                  </a:lnTo>
                  <a:cubicBezTo>
                    <a:pt x="134676" y="32824"/>
                    <a:pt x="135857" y="32100"/>
                    <a:pt x="137171" y="31719"/>
                  </a:cubicBezTo>
                  <a:cubicBezTo>
                    <a:pt x="141934" y="30481"/>
                    <a:pt x="144791" y="36673"/>
                    <a:pt x="146029" y="41244"/>
                  </a:cubicBezTo>
                  <a:cubicBezTo>
                    <a:pt x="149858" y="56084"/>
                    <a:pt x="156307" y="70115"/>
                    <a:pt x="165079" y="82678"/>
                  </a:cubicBezTo>
                  <a:cubicBezTo>
                    <a:pt x="160126" y="78887"/>
                    <a:pt x="155535" y="74649"/>
                    <a:pt x="151363" y="70010"/>
                  </a:cubicBezTo>
                  <a:close/>
                </a:path>
              </a:pathLst>
            </a:custGeom>
            <a:grp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8584" name="任意多边形: 形状 8583"/>
            <p:cNvSpPr/>
            <p:nvPr/>
          </p:nvSpPr>
          <p:spPr>
            <a:xfrm>
              <a:off x="5182765" y="2176204"/>
              <a:ext cx="224450" cy="107895"/>
            </a:xfrm>
            <a:custGeom>
              <a:avLst/>
              <a:gdLst>
                <a:gd name="connsiteX0" fmla="*/ -84 w 224450"/>
                <a:gd name="connsiteY0" fmla="*/ 89590 h 107895"/>
                <a:gd name="connsiteX1" fmla="*/ 38016 w 224450"/>
                <a:gd name="connsiteY1" fmla="*/ 59301 h 107895"/>
                <a:gd name="connsiteX2" fmla="*/ 107929 w 224450"/>
                <a:gd name="connsiteY2" fmla="*/ 1103 h 107895"/>
                <a:gd name="connsiteX3" fmla="*/ 170128 w 224450"/>
                <a:gd name="connsiteY3" fmla="*/ 29678 h 107895"/>
                <a:gd name="connsiteX4" fmla="*/ 223658 w 224450"/>
                <a:gd name="connsiteY4" fmla="*/ 57491 h 107895"/>
                <a:gd name="connsiteX5" fmla="*/ 152125 w 224450"/>
                <a:gd name="connsiteY5" fmla="*/ 45108 h 107895"/>
                <a:gd name="connsiteX6" fmla="*/ 180224 w 224450"/>
                <a:gd name="connsiteY6" fmla="*/ 73207 h 107895"/>
                <a:gd name="connsiteX7" fmla="*/ 138695 w 224450"/>
                <a:gd name="connsiteY7" fmla="*/ 71207 h 107895"/>
                <a:gd name="connsiteX8" fmla="*/ 104024 w 224450"/>
                <a:gd name="connsiteY8" fmla="*/ 50442 h 107895"/>
                <a:gd name="connsiteX9" fmla="*/ 125360 w 224450"/>
                <a:gd name="connsiteY9" fmla="*/ 71874 h 107895"/>
                <a:gd name="connsiteX10" fmla="*/ 90499 w 224450"/>
                <a:gd name="connsiteY10" fmla="*/ 77874 h 107895"/>
                <a:gd name="connsiteX11" fmla="*/ 39064 w 224450"/>
                <a:gd name="connsiteY11" fmla="*/ 107307 h 107895"/>
                <a:gd name="connsiteX12" fmla="*/ -84 w 224450"/>
                <a:gd name="connsiteY12" fmla="*/ 89590 h 107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4450" h="107895">
                  <a:moveTo>
                    <a:pt x="-84" y="89590"/>
                  </a:moveTo>
                  <a:cubicBezTo>
                    <a:pt x="14299" y="81808"/>
                    <a:pt x="27196" y="71559"/>
                    <a:pt x="38016" y="59301"/>
                  </a:cubicBezTo>
                  <a:cubicBezTo>
                    <a:pt x="60114" y="36250"/>
                    <a:pt x="85641" y="7866"/>
                    <a:pt x="107929" y="1103"/>
                  </a:cubicBezTo>
                  <a:cubicBezTo>
                    <a:pt x="130218" y="-5660"/>
                    <a:pt x="141362" y="11866"/>
                    <a:pt x="170128" y="29678"/>
                  </a:cubicBezTo>
                  <a:cubicBezTo>
                    <a:pt x="186472" y="41593"/>
                    <a:pt x="204513" y="50966"/>
                    <a:pt x="223658" y="57491"/>
                  </a:cubicBezTo>
                  <a:cubicBezTo>
                    <a:pt x="229564" y="59586"/>
                    <a:pt x="197941" y="67873"/>
                    <a:pt x="152125" y="45108"/>
                  </a:cubicBezTo>
                  <a:cubicBezTo>
                    <a:pt x="134790" y="36536"/>
                    <a:pt x="166794" y="71874"/>
                    <a:pt x="180224" y="73207"/>
                  </a:cubicBezTo>
                  <a:cubicBezTo>
                    <a:pt x="193654" y="74541"/>
                    <a:pt x="170128" y="87209"/>
                    <a:pt x="138695" y="71207"/>
                  </a:cubicBezTo>
                  <a:cubicBezTo>
                    <a:pt x="107262" y="55205"/>
                    <a:pt x="104786" y="47109"/>
                    <a:pt x="104024" y="50442"/>
                  </a:cubicBezTo>
                  <a:cubicBezTo>
                    <a:pt x="103262" y="53776"/>
                    <a:pt x="136028" y="73207"/>
                    <a:pt x="125360" y="71874"/>
                  </a:cubicBezTo>
                  <a:cubicBezTo>
                    <a:pt x="114692" y="70540"/>
                    <a:pt x="115264" y="59110"/>
                    <a:pt x="90499" y="77874"/>
                  </a:cubicBezTo>
                  <a:cubicBezTo>
                    <a:pt x="65734" y="96639"/>
                    <a:pt x="57733" y="109307"/>
                    <a:pt x="39064" y="107307"/>
                  </a:cubicBezTo>
                  <a:cubicBezTo>
                    <a:pt x="24824" y="104487"/>
                    <a:pt x="11432" y="98420"/>
                    <a:pt x="-84" y="89590"/>
                  </a:cubicBezTo>
                  <a:close/>
                </a:path>
              </a:pathLst>
            </a:custGeom>
            <a:grp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pic>
        <p:nvPicPr>
          <p:cNvPr id="2" name="图形 1"/>
          <p:cNvPicPr>
            <a:picLocks noChangeAspect="1"/>
          </p:cNvPicPr>
          <p:nvPr/>
        </p:nvPicPr>
        <p:blipFill>
          <a:blip r:embed="rId2"/>
          <a:stretch>
            <a:fillRect/>
          </a:stretch>
        </p:blipFill>
        <p:spPr>
          <a:xfrm rot="5400000">
            <a:off x="573050" y="3453410"/>
            <a:ext cx="2831540" cy="3977640"/>
          </a:xfrm>
          <a:prstGeom prst="rect">
            <a:avLst/>
          </a:prstGeom>
        </p:spPr>
      </p:pic>
      <p:sp>
        <p:nvSpPr>
          <p:cNvPr id="15" name="Text1"/>
          <p:cNvSpPr txBox="1"/>
          <p:nvPr>
            <p:custDataLst>
              <p:tags r:id="rId3"/>
            </p:custDataLst>
          </p:nvPr>
        </p:nvSpPr>
        <p:spPr>
          <a:xfrm>
            <a:off x="3642453" y="1236601"/>
            <a:ext cx="7273290" cy="2284996"/>
          </a:xfrm>
          <a:prstGeom prst="rect">
            <a:avLst/>
          </a:prstGeom>
          <a:noFill/>
        </p:spPr>
        <p:txBody>
          <a:bodyPr wrap="square" rtlCol="0" anchor="b" anchorCtr="0">
            <a:normAutofit/>
          </a:bodyPr>
          <a:lstStyle>
            <a:defPPr>
              <a:defRPr lang="en-US"/>
            </a:defPPr>
            <a:lvl1pPr marL="0" algn="l" defTabSz="914400" rtl="0" eaLnBrk="1" latinLnBrk="0" hangingPunct="1">
              <a:defRPr sz="11000" b="1" kern="1200" spc="-150">
                <a:solidFill>
                  <a:srgbClr val="8034FF"/>
                </a:solidFill>
                <a:latin typeface="Avenir LT Pro 65 Medium" panose="020B0603020203020204" pitchFamily="34" charset="0"/>
                <a:ea typeface="Inter Medium" panose="020B0502030000000004" pitchFamily="34" charset="0"/>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zh-CN" altLang="en-US" sz="5400" spc="0">
                <a:solidFill>
                  <a:schemeClr val="tx1"/>
                </a:solidFill>
                <a:uFillTx/>
                <a:latin typeface="微软雅黑" panose="020B0503020204020204" charset="-122"/>
                <a:ea typeface="微软雅黑" panose="020B0503020204020204" charset="-122"/>
                <a:cs typeface="字体圈欣意冠黑体" panose="00000500000000000000" charset="-122"/>
                <a:sym typeface="+mn-lt"/>
              </a:rPr>
              <a:t>模块化开发</a:t>
            </a:r>
            <a:endParaRPr lang="zh-CN" altLang="en-US" sz="5400" spc="0">
              <a:solidFill>
                <a:schemeClr val="tx1"/>
              </a:solidFill>
              <a:uFillTx/>
              <a:latin typeface="微软雅黑" panose="020B0503020204020204" charset="-122"/>
              <a:ea typeface="微软雅黑" panose="020B0503020204020204" charset="-122"/>
              <a:cs typeface="字体圈欣意冠黑体" panose="00000500000000000000" charset="-122"/>
              <a:sym typeface="+mn-lt"/>
            </a:endParaRPr>
          </a:p>
        </p:txBody>
      </p:sp>
      <p:sp>
        <p:nvSpPr>
          <p:cNvPr id="16" name="Text2"/>
          <p:cNvSpPr txBox="1"/>
          <p:nvPr>
            <p:custDataLst>
              <p:tags r:id="rId4"/>
            </p:custDataLst>
          </p:nvPr>
        </p:nvSpPr>
        <p:spPr>
          <a:xfrm>
            <a:off x="3642301" y="3673281"/>
            <a:ext cx="7273289" cy="1753893"/>
          </a:xfrm>
          <a:prstGeom prst="rect">
            <a:avLst/>
          </a:prstGeom>
          <a:noFill/>
        </p:spPr>
        <p:txBody>
          <a:bodyPr wrap="square" rtlCol="0" anchor="t"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a:solidFill>
                  <a:schemeClr val="bg2">
                    <a:alpha val="80000"/>
                  </a:schemeClr>
                </a:solidFill>
                <a:uFillTx/>
                <a:latin typeface="微软雅黑" panose="020B0503020204020204" charset="-122"/>
                <a:ea typeface="微软雅黑" panose="020B0503020204020204" charset="-122"/>
                <a:cs typeface="Open Sans" panose="020B0606030504020204" pitchFamily="34" charset="0"/>
              </a:rPr>
              <a:t>Modular development</a:t>
            </a:r>
            <a:endParaRPr lang="en-US" sz="1400">
              <a:solidFill>
                <a:schemeClr val="bg2">
                  <a:alpha val="80000"/>
                </a:schemeClr>
              </a:solidFill>
              <a:uFillTx/>
              <a:latin typeface="微软雅黑" panose="020B0503020204020204" charset="-122"/>
              <a:ea typeface="微软雅黑" panose="020B0503020204020204" charset="-122"/>
              <a:cs typeface="Open Sans" panose="020B0606030504020204" pitchFamily="34" charset="0"/>
            </a:endParaRPr>
          </a:p>
        </p:txBody>
      </p:sp>
      <p:sp>
        <p:nvSpPr>
          <p:cNvPr id="17" name="Text3"/>
          <p:cNvSpPr txBox="1"/>
          <p:nvPr>
            <p:custDataLst>
              <p:tags r:id="rId5"/>
            </p:custDataLst>
          </p:nvPr>
        </p:nvSpPr>
        <p:spPr>
          <a:xfrm>
            <a:off x="1716246" y="2189699"/>
            <a:ext cx="1722527" cy="1866900"/>
          </a:xfrm>
          <a:prstGeom prst="rect">
            <a:avLst/>
          </a:prstGeom>
          <a:noFill/>
        </p:spPr>
        <p:txBody>
          <a:bodyPr wrap="square" rtlCol="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spcBef>
                <a:spcPct val="0"/>
              </a:spcBef>
            </a:pPr>
            <a:r>
              <a:rPr lang="en-US" altLang="zh-CN" sz="8800" b="1">
                <a:solidFill>
                  <a:schemeClr val="accent1"/>
                </a:solidFill>
                <a:latin typeface="微软雅黑" panose="020B0503020204020204" charset="-122"/>
                <a:ea typeface="微软雅黑" panose="020B0503020204020204" charset="-122"/>
              </a:rPr>
              <a:t>03</a:t>
            </a:r>
            <a:endParaRPr lang="en-US" altLang="zh-CN" sz="8800" b="1">
              <a:solidFill>
                <a:schemeClr val="accent1"/>
              </a:solidFill>
              <a:latin typeface="微软雅黑" panose="020B0503020204020204" charset="-122"/>
              <a:ea typeface="微软雅黑" panose="020B0503020204020204" charset="-122"/>
            </a:endParaRPr>
          </a:p>
        </p:txBody>
      </p:sp>
    </p:spTree>
    <p:custDataLst>
      <p:tags r:id="rId6"/>
    </p:custData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图形 168"/>
          <p:cNvSpPr/>
          <p:nvPr/>
        </p:nvSpPr>
        <p:spPr>
          <a:xfrm flipH="1">
            <a:off x="377327" y="234144"/>
            <a:ext cx="1606621" cy="1605069"/>
          </a:xfrm>
          <a:custGeom>
            <a:avLst/>
            <a:gdLst>
              <a:gd name="connsiteX0" fmla="*/ 1605388 w 1606621"/>
              <a:gd name="connsiteY0" fmla="*/ 833899 h 1605069"/>
              <a:gd name="connsiteX1" fmla="*/ 1605388 w 1606621"/>
              <a:gd name="connsiteY1" fmla="*/ 833899 h 1605069"/>
              <a:gd name="connsiteX2" fmla="*/ 1605388 w 1606621"/>
              <a:gd name="connsiteY2" fmla="*/ 772653 h 1605069"/>
              <a:gd name="connsiteX3" fmla="*/ 1602626 w 1606621"/>
              <a:gd name="connsiteY3" fmla="*/ 721028 h 1605069"/>
              <a:gd name="connsiteX4" fmla="*/ 1599197 w 1606621"/>
              <a:gd name="connsiteY4" fmla="*/ 701502 h 1605069"/>
              <a:gd name="connsiteX5" fmla="*/ 1599197 w 1606621"/>
              <a:gd name="connsiteY5" fmla="*/ 701502 h 1605069"/>
              <a:gd name="connsiteX6" fmla="*/ 1593482 w 1606621"/>
              <a:gd name="connsiteY6" fmla="*/ 658830 h 1605069"/>
              <a:gd name="connsiteX7" fmla="*/ 1590434 w 1606621"/>
              <a:gd name="connsiteY7" fmla="*/ 648066 h 1605069"/>
              <a:gd name="connsiteX8" fmla="*/ 1589195 w 1606621"/>
              <a:gd name="connsiteY8" fmla="*/ 641875 h 1605069"/>
              <a:gd name="connsiteX9" fmla="*/ 1579670 w 1606621"/>
              <a:gd name="connsiteY9" fmla="*/ 599489 h 1605069"/>
              <a:gd name="connsiteX10" fmla="*/ 1579670 w 1606621"/>
              <a:gd name="connsiteY10" fmla="*/ 599489 h 1605069"/>
              <a:gd name="connsiteX11" fmla="*/ 1579670 w 1606621"/>
              <a:gd name="connsiteY11" fmla="*/ 599489 h 1605069"/>
              <a:gd name="connsiteX12" fmla="*/ 1579670 w 1606621"/>
              <a:gd name="connsiteY12" fmla="*/ 599489 h 1605069"/>
              <a:gd name="connsiteX13" fmla="*/ 1574432 w 1606621"/>
              <a:gd name="connsiteY13" fmla="*/ 581010 h 1605069"/>
              <a:gd name="connsiteX14" fmla="*/ 1574432 w 1606621"/>
              <a:gd name="connsiteY14" fmla="*/ 581010 h 1605069"/>
              <a:gd name="connsiteX15" fmla="*/ 1570145 w 1606621"/>
              <a:gd name="connsiteY15" fmla="*/ 568533 h 1605069"/>
              <a:gd name="connsiteX16" fmla="*/ 1570145 w 1606621"/>
              <a:gd name="connsiteY16" fmla="*/ 568533 h 1605069"/>
              <a:gd name="connsiteX17" fmla="*/ 1569384 w 1606621"/>
              <a:gd name="connsiteY17" fmla="*/ 565199 h 1605069"/>
              <a:gd name="connsiteX18" fmla="*/ 1569384 w 1606621"/>
              <a:gd name="connsiteY18" fmla="*/ 565199 h 1605069"/>
              <a:gd name="connsiteX19" fmla="*/ 1561763 w 1606621"/>
              <a:gd name="connsiteY19" fmla="*/ 538434 h 1605069"/>
              <a:gd name="connsiteX20" fmla="*/ 1557001 w 1606621"/>
              <a:gd name="connsiteY20" fmla="*/ 527670 h 1605069"/>
              <a:gd name="connsiteX21" fmla="*/ 1550809 w 1606621"/>
              <a:gd name="connsiteY21" fmla="*/ 511478 h 1605069"/>
              <a:gd name="connsiteX22" fmla="*/ 1545857 w 1606621"/>
              <a:gd name="connsiteY22" fmla="*/ 499000 h 1605069"/>
              <a:gd name="connsiteX23" fmla="*/ 1539570 w 1606621"/>
              <a:gd name="connsiteY23" fmla="*/ 484236 h 1605069"/>
              <a:gd name="connsiteX24" fmla="*/ 1532236 w 1606621"/>
              <a:gd name="connsiteY24" fmla="*/ 467949 h 1605069"/>
              <a:gd name="connsiteX25" fmla="*/ 1526712 w 1606621"/>
              <a:gd name="connsiteY25" fmla="*/ 456900 h 1605069"/>
              <a:gd name="connsiteX26" fmla="*/ 1526712 w 1606621"/>
              <a:gd name="connsiteY26" fmla="*/ 456900 h 1605069"/>
              <a:gd name="connsiteX27" fmla="*/ 1525949 w 1606621"/>
              <a:gd name="connsiteY27" fmla="*/ 454709 h 1605069"/>
              <a:gd name="connsiteX28" fmla="*/ 1522330 w 1606621"/>
              <a:gd name="connsiteY28" fmla="*/ 446899 h 1605069"/>
              <a:gd name="connsiteX29" fmla="*/ 1518234 w 1606621"/>
              <a:gd name="connsiteY29" fmla="*/ 439469 h 1605069"/>
              <a:gd name="connsiteX30" fmla="*/ 1516044 w 1606621"/>
              <a:gd name="connsiteY30" fmla="*/ 434802 h 1605069"/>
              <a:gd name="connsiteX31" fmla="*/ 1513091 w 1606621"/>
              <a:gd name="connsiteY31" fmla="*/ 429563 h 1605069"/>
              <a:gd name="connsiteX32" fmla="*/ 1513091 w 1606621"/>
              <a:gd name="connsiteY32" fmla="*/ 429563 h 1605069"/>
              <a:gd name="connsiteX33" fmla="*/ 1512234 w 1606621"/>
              <a:gd name="connsiteY33" fmla="*/ 427467 h 1605069"/>
              <a:gd name="connsiteX34" fmla="*/ 1506994 w 1606621"/>
              <a:gd name="connsiteY34" fmla="*/ 417942 h 1605069"/>
              <a:gd name="connsiteX35" fmla="*/ 1506994 w 1606621"/>
              <a:gd name="connsiteY35" fmla="*/ 417942 h 1605069"/>
              <a:gd name="connsiteX36" fmla="*/ 1504804 w 1606621"/>
              <a:gd name="connsiteY36" fmla="*/ 413370 h 1605069"/>
              <a:gd name="connsiteX37" fmla="*/ 1499851 w 1606621"/>
              <a:gd name="connsiteY37" fmla="*/ 404322 h 1605069"/>
              <a:gd name="connsiteX38" fmla="*/ 1494897 w 1606621"/>
              <a:gd name="connsiteY38" fmla="*/ 395654 h 1605069"/>
              <a:gd name="connsiteX39" fmla="*/ 1490707 w 1606621"/>
              <a:gd name="connsiteY39" fmla="*/ 389463 h 1605069"/>
              <a:gd name="connsiteX40" fmla="*/ 1490707 w 1606621"/>
              <a:gd name="connsiteY40" fmla="*/ 389463 h 1605069"/>
              <a:gd name="connsiteX41" fmla="*/ 1488707 w 1606621"/>
              <a:gd name="connsiteY41" fmla="*/ 385843 h 1605069"/>
              <a:gd name="connsiteX42" fmla="*/ 1484992 w 1606621"/>
              <a:gd name="connsiteY42" fmla="*/ 379461 h 1605069"/>
              <a:gd name="connsiteX43" fmla="*/ 1480801 w 1606621"/>
              <a:gd name="connsiteY43" fmla="*/ 373270 h 1605069"/>
              <a:gd name="connsiteX44" fmla="*/ 1480801 w 1606621"/>
              <a:gd name="connsiteY44" fmla="*/ 373270 h 1605069"/>
              <a:gd name="connsiteX45" fmla="*/ 1473848 w 1606621"/>
              <a:gd name="connsiteY45" fmla="*/ 362316 h 1605069"/>
              <a:gd name="connsiteX46" fmla="*/ 1468514 w 1606621"/>
              <a:gd name="connsiteY46" fmla="*/ 354697 h 1605069"/>
              <a:gd name="connsiteX47" fmla="*/ 1468514 w 1606621"/>
              <a:gd name="connsiteY47" fmla="*/ 354697 h 1605069"/>
              <a:gd name="connsiteX48" fmla="*/ 1461370 w 1606621"/>
              <a:gd name="connsiteY48" fmla="*/ 343838 h 1605069"/>
              <a:gd name="connsiteX49" fmla="*/ 1455179 w 1606621"/>
              <a:gd name="connsiteY49" fmla="*/ 334789 h 1605069"/>
              <a:gd name="connsiteX50" fmla="*/ 1448988 w 1606621"/>
              <a:gd name="connsiteY50" fmla="*/ 326122 h 1605069"/>
              <a:gd name="connsiteX51" fmla="*/ 1445273 w 1606621"/>
              <a:gd name="connsiteY51" fmla="*/ 321168 h 1605069"/>
              <a:gd name="connsiteX52" fmla="*/ 1441176 w 1606621"/>
              <a:gd name="connsiteY52" fmla="*/ 316216 h 1605069"/>
              <a:gd name="connsiteX53" fmla="*/ 1441176 w 1606621"/>
              <a:gd name="connsiteY53" fmla="*/ 316216 h 1605069"/>
              <a:gd name="connsiteX54" fmla="*/ 1440319 w 1606621"/>
              <a:gd name="connsiteY54" fmla="*/ 315168 h 1605069"/>
              <a:gd name="connsiteX55" fmla="*/ 1432795 w 1606621"/>
              <a:gd name="connsiteY55" fmla="*/ 304976 h 1605069"/>
              <a:gd name="connsiteX56" fmla="*/ 1427842 w 1606621"/>
              <a:gd name="connsiteY56" fmla="*/ 298785 h 1605069"/>
              <a:gd name="connsiteX57" fmla="*/ 1422412 w 1606621"/>
              <a:gd name="connsiteY57" fmla="*/ 292593 h 1605069"/>
              <a:gd name="connsiteX58" fmla="*/ 1422412 w 1606621"/>
              <a:gd name="connsiteY58" fmla="*/ 292593 h 1605069"/>
              <a:gd name="connsiteX59" fmla="*/ 1421651 w 1606621"/>
              <a:gd name="connsiteY59" fmla="*/ 291641 h 1605069"/>
              <a:gd name="connsiteX60" fmla="*/ 1416221 w 1606621"/>
              <a:gd name="connsiteY60" fmla="*/ 285164 h 1605069"/>
              <a:gd name="connsiteX61" fmla="*/ 1416221 w 1606621"/>
              <a:gd name="connsiteY61" fmla="*/ 285164 h 1605069"/>
              <a:gd name="connsiteX62" fmla="*/ 1415459 w 1606621"/>
              <a:gd name="connsiteY62" fmla="*/ 284212 h 1605069"/>
              <a:gd name="connsiteX63" fmla="*/ 1408888 w 1606621"/>
              <a:gd name="connsiteY63" fmla="*/ 276496 h 1605069"/>
              <a:gd name="connsiteX64" fmla="*/ 1408888 w 1606621"/>
              <a:gd name="connsiteY64" fmla="*/ 276496 h 1605069"/>
              <a:gd name="connsiteX65" fmla="*/ 1406887 w 1606621"/>
              <a:gd name="connsiteY65" fmla="*/ 274210 h 1605069"/>
              <a:gd name="connsiteX66" fmla="*/ 1398981 w 1606621"/>
              <a:gd name="connsiteY66" fmla="*/ 265352 h 1605069"/>
              <a:gd name="connsiteX67" fmla="*/ 1398981 w 1606621"/>
              <a:gd name="connsiteY67" fmla="*/ 265352 h 1605069"/>
              <a:gd name="connsiteX68" fmla="*/ 1396981 w 1606621"/>
              <a:gd name="connsiteY68" fmla="*/ 263066 h 1605069"/>
              <a:gd name="connsiteX69" fmla="*/ 1385265 w 1606621"/>
              <a:gd name="connsiteY69" fmla="*/ 250398 h 1605069"/>
              <a:gd name="connsiteX70" fmla="*/ 1385265 w 1606621"/>
              <a:gd name="connsiteY70" fmla="*/ 250398 h 1605069"/>
              <a:gd name="connsiteX71" fmla="*/ 1354785 w 1606621"/>
              <a:gd name="connsiteY71" fmla="*/ 219822 h 1605069"/>
              <a:gd name="connsiteX72" fmla="*/ 1342117 w 1606621"/>
              <a:gd name="connsiteY72" fmla="*/ 208202 h 1605069"/>
              <a:gd name="connsiteX73" fmla="*/ 1342117 w 1606621"/>
              <a:gd name="connsiteY73" fmla="*/ 208202 h 1605069"/>
              <a:gd name="connsiteX74" fmla="*/ 1338593 w 1606621"/>
              <a:gd name="connsiteY74" fmla="*/ 204963 h 1605069"/>
              <a:gd name="connsiteX75" fmla="*/ 1338593 w 1606621"/>
              <a:gd name="connsiteY75" fmla="*/ 204963 h 1605069"/>
              <a:gd name="connsiteX76" fmla="*/ 1330973 w 1606621"/>
              <a:gd name="connsiteY76" fmla="*/ 198296 h 1605069"/>
              <a:gd name="connsiteX77" fmla="*/ 1330973 w 1606621"/>
              <a:gd name="connsiteY77" fmla="*/ 198296 h 1605069"/>
              <a:gd name="connsiteX78" fmla="*/ 1328687 w 1606621"/>
              <a:gd name="connsiteY78" fmla="*/ 196200 h 1605069"/>
              <a:gd name="connsiteX79" fmla="*/ 1322305 w 1606621"/>
              <a:gd name="connsiteY79" fmla="*/ 190771 h 1605069"/>
              <a:gd name="connsiteX80" fmla="*/ 1322305 w 1606621"/>
              <a:gd name="connsiteY80" fmla="*/ 190771 h 1605069"/>
              <a:gd name="connsiteX81" fmla="*/ 1320019 w 1606621"/>
              <a:gd name="connsiteY81" fmla="*/ 188771 h 1605069"/>
              <a:gd name="connsiteX82" fmla="*/ 1313447 w 1606621"/>
              <a:gd name="connsiteY82" fmla="*/ 183437 h 1605069"/>
              <a:gd name="connsiteX83" fmla="*/ 1313447 w 1606621"/>
              <a:gd name="connsiteY83" fmla="*/ 183437 h 1605069"/>
              <a:gd name="connsiteX84" fmla="*/ 1312495 w 1606621"/>
              <a:gd name="connsiteY84" fmla="*/ 182580 h 1605069"/>
              <a:gd name="connsiteX85" fmla="*/ 1312495 w 1606621"/>
              <a:gd name="connsiteY85" fmla="*/ 182580 h 1605069"/>
              <a:gd name="connsiteX86" fmla="*/ 1306303 w 1606621"/>
              <a:gd name="connsiteY86" fmla="*/ 177246 h 1605069"/>
              <a:gd name="connsiteX87" fmla="*/ 1301159 w 1606621"/>
              <a:gd name="connsiteY87" fmla="*/ 173436 h 1605069"/>
              <a:gd name="connsiteX88" fmla="*/ 1301159 w 1606621"/>
              <a:gd name="connsiteY88" fmla="*/ 173436 h 1605069"/>
              <a:gd name="connsiteX89" fmla="*/ 1300112 w 1606621"/>
              <a:gd name="connsiteY89" fmla="*/ 172674 h 1605069"/>
              <a:gd name="connsiteX90" fmla="*/ 1295159 w 1606621"/>
              <a:gd name="connsiteY90" fmla="*/ 168483 h 1605069"/>
              <a:gd name="connsiteX91" fmla="*/ 1283634 w 1606621"/>
              <a:gd name="connsiteY91" fmla="*/ 159815 h 1605069"/>
              <a:gd name="connsiteX92" fmla="*/ 1283634 w 1606621"/>
              <a:gd name="connsiteY92" fmla="*/ 159815 h 1605069"/>
              <a:gd name="connsiteX93" fmla="*/ 1271632 w 1606621"/>
              <a:gd name="connsiteY93" fmla="*/ 151338 h 1605069"/>
              <a:gd name="connsiteX94" fmla="*/ 1255534 w 1606621"/>
              <a:gd name="connsiteY94" fmla="*/ 140193 h 1605069"/>
              <a:gd name="connsiteX95" fmla="*/ 1231817 w 1606621"/>
              <a:gd name="connsiteY95" fmla="*/ 124191 h 1605069"/>
              <a:gd name="connsiteX96" fmla="*/ 1225341 w 1606621"/>
              <a:gd name="connsiteY96" fmla="*/ 120096 h 1605069"/>
              <a:gd name="connsiteX97" fmla="*/ 1225341 w 1606621"/>
              <a:gd name="connsiteY97" fmla="*/ 120096 h 1605069"/>
              <a:gd name="connsiteX98" fmla="*/ 1215816 w 1606621"/>
              <a:gd name="connsiteY98" fmla="*/ 114286 h 1605069"/>
              <a:gd name="connsiteX99" fmla="*/ 1215816 w 1606621"/>
              <a:gd name="connsiteY99" fmla="*/ 114286 h 1605069"/>
              <a:gd name="connsiteX100" fmla="*/ 1207148 w 1606621"/>
              <a:gd name="connsiteY100" fmla="*/ 108856 h 1605069"/>
              <a:gd name="connsiteX101" fmla="*/ 1184859 w 1606621"/>
              <a:gd name="connsiteY101" fmla="*/ 96474 h 1605069"/>
              <a:gd name="connsiteX102" fmla="*/ 1170763 w 1606621"/>
              <a:gd name="connsiteY102" fmla="*/ 89044 h 1605069"/>
              <a:gd name="connsiteX103" fmla="*/ 1170763 w 1606621"/>
              <a:gd name="connsiteY103" fmla="*/ 89044 h 1605069"/>
              <a:gd name="connsiteX104" fmla="*/ 1163808 w 1606621"/>
              <a:gd name="connsiteY104" fmla="*/ 86568 h 1605069"/>
              <a:gd name="connsiteX105" fmla="*/ 1163808 w 1606621"/>
              <a:gd name="connsiteY105" fmla="*/ 85711 h 1605069"/>
              <a:gd name="connsiteX106" fmla="*/ 1155998 w 1606621"/>
              <a:gd name="connsiteY106" fmla="*/ 81615 h 1605069"/>
              <a:gd name="connsiteX107" fmla="*/ 1155998 w 1606621"/>
              <a:gd name="connsiteY107" fmla="*/ 81615 h 1605069"/>
              <a:gd name="connsiteX108" fmla="*/ 1153808 w 1606621"/>
              <a:gd name="connsiteY108" fmla="*/ 80853 h 1605069"/>
              <a:gd name="connsiteX109" fmla="*/ 1134758 w 1606621"/>
              <a:gd name="connsiteY109" fmla="*/ 71328 h 1605069"/>
              <a:gd name="connsiteX110" fmla="*/ 1134758 w 1606621"/>
              <a:gd name="connsiteY110" fmla="*/ 71328 h 1605069"/>
              <a:gd name="connsiteX111" fmla="*/ 1132567 w 1606621"/>
              <a:gd name="connsiteY111" fmla="*/ 70470 h 1605069"/>
              <a:gd name="connsiteX112" fmla="*/ 1131805 w 1606621"/>
              <a:gd name="connsiteY112" fmla="*/ 69518 h 1605069"/>
              <a:gd name="connsiteX113" fmla="*/ 1124090 w 1606621"/>
              <a:gd name="connsiteY113" fmla="*/ 66089 h 1605069"/>
              <a:gd name="connsiteX114" fmla="*/ 1124090 w 1606621"/>
              <a:gd name="connsiteY114" fmla="*/ 66089 h 1605069"/>
              <a:gd name="connsiteX115" fmla="*/ 1124090 w 1606621"/>
              <a:gd name="connsiteY115" fmla="*/ 66089 h 1605069"/>
              <a:gd name="connsiteX116" fmla="*/ 1124090 w 1606621"/>
              <a:gd name="connsiteY116" fmla="*/ 66089 h 1605069"/>
              <a:gd name="connsiteX117" fmla="*/ 1115422 w 1606621"/>
              <a:gd name="connsiteY117" fmla="*/ 62374 h 1605069"/>
              <a:gd name="connsiteX118" fmla="*/ 1115422 w 1606621"/>
              <a:gd name="connsiteY118" fmla="*/ 62374 h 1605069"/>
              <a:gd name="connsiteX119" fmla="*/ 1115422 w 1606621"/>
              <a:gd name="connsiteY119" fmla="*/ 62374 h 1605069"/>
              <a:gd name="connsiteX120" fmla="*/ 1115422 w 1606621"/>
              <a:gd name="connsiteY120" fmla="*/ 62374 h 1605069"/>
              <a:gd name="connsiteX121" fmla="*/ 1100468 w 1606621"/>
              <a:gd name="connsiteY121" fmla="*/ 56183 h 1605069"/>
              <a:gd name="connsiteX122" fmla="*/ 1100468 w 1606621"/>
              <a:gd name="connsiteY122" fmla="*/ 56183 h 1605069"/>
              <a:gd name="connsiteX123" fmla="*/ 1100468 w 1606621"/>
              <a:gd name="connsiteY123" fmla="*/ 56183 h 1605069"/>
              <a:gd name="connsiteX124" fmla="*/ 1100468 w 1606621"/>
              <a:gd name="connsiteY124" fmla="*/ 56183 h 1605069"/>
              <a:gd name="connsiteX125" fmla="*/ 1085990 w 1606621"/>
              <a:gd name="connsiteY125" fmla="*/ 49896 h 1605069"/>
              <a:gd name="connsiteX126" fmla="*/ 1059319 w 1606621"/>
              <a:gd name="connsiteY126" fmla="*/ 41419 h 1605069"/>
              <a:gd name="connsiteX127" fmla="*/ 1047699 w 1606621"/>
              <a:gd name="connsiteY127" fmla="*/ 37800 h 1605069"/>
              <a:gd name="connsiteX128" fmla="*/ 1047699 w 1606621"/>
              <a:gd name="connsiteY128" fmla="*/ 37800 h 1605069"/>
              <a:gd name="connsiteX129" fmla="*/ 1044366 w 1606621"/>
              <a:gd name="connsiteY129" fmla="*/ 36942 h 1605069"/>
              <a:gd name="connsiteX130" fmla="*/ 1014648 w 1606621"/>
              <a:gd name="connsiteY130" fmla="*/ 27417 h 1605069"/>
              <a:gd name="connsiteX131" fmla="*/ 1010265 w 1606621"/>
              <a:gd name="connsiteY131" fmla="*/ 24750 h 1605069"/>
              <a:gd name="connsiteX132" fmla="*/ 992264 w 1606621"/>
              <a:gd name="connsiteY132" fmla="*/ 20464 h 1605069"/>
              <a:gd name="connsiteX133" fmla="*/ 950068 w 1606621"/>
              <a:gd name="connsiteY133" fmla="*/ 12558 h 1605069"/>
              <a:gd name="connsiteX134" fmla="*/ 950068 w 1606621"/>
              <a:gd name="connsiteY134" fmla="*/ 12558 h 1605069"/>
              <a:gd name="connsiteX135" fmla="*/ 920159 w 1606621"/>
              <a:gd name="connsiteY135" fmla="*/ 7510 h 1605069"/>
              <a:gd name="connsiteX136" fmla="*/ 920159 w 1606621"/>
              <a:gd name="connsiteY136" fmla="*/ 7510 h 1605069"/>
              <a:gd name="connsiteX137" fmla="*/ 911587 w 1606621"/>
              <a:gd name="connsiteY137" fmla="*/ 4843 h 1605069"/>
              <a:gd name="connsiteX138" fmla="*/ 894442 w 1606621"/>
              <a:gd name="connsiteY138" fmla="*/ 3415 h 1605069"/>
              <a:gd name="connsiteX139" fmla="*/ 846817 w 1606621"/>
              <a:gd name="connsiteY139" fmla="*/ -14 h 1605069"/>
              <a:gd name="connsiteX140" fmla="*/ 756996 w 1606621"/>
              <a:gd name="connsiteY140" fmla="*/ -14 h 1605069"/>
              <a:gd name="connsiteX141" fmla="*/ 751852 w 1606621"/>
              <a:gd name="connsiteY141" fmla="*/ 557 h 1605069"/>
              <a:gd name="connsiteX142" fmla="*/ 756996 w 1606621"/>
              <a:gd name="connsiteY142" fmla="*/ -14 h 1605069"/>
              <a:gd name="connsiteX143" fmla="*/ 737946 w 1606621"/>
              <a:gd name="connsiteY143" fmla="*/ -14 h 1605069"/>
              <a:gd name="connsiteX144" fmla="*/ 724515 w 1606621"/>
              <a:gd name="connsiteY144" fmla="*/ 2653 h 1605069"/>
              <a:gd name="connsiteX145" fmla="*/ 724515 w 1606621"/>
              <a:gd name="connsiteY145" fmla="*/ 2653 h 1605069"/>
              <a:gd name="connsiteX146" fmla="*/ 701752 w 1606621"/>
              <a:gd name="connsiteY146" fmla="*/ 4272 h 1605069"/>
              <a:gd name="connsiteX147" fmla="*/ 684702 w 1606621"/>
              <a:gd name="connsiteY147" fmla="*/ 7701 h 1605069"/>
              <a:gd name="connsiteX148" fmla="*/ 684702 w 1606621"/>
              <a:gd name="connsiteY148" fmla="*/ 7701 h 1605069"/>
              <a:gd name="connsiteX149" fmla="*/ 654984 w 1606621"/>
              <a:gd name="connsiteY149" fmla="*/ 12749 h 1605069"/>
              <a:gd name="connsiteX150" fmla="*/ 628027 w 1606621"/>
              <a:gd name="connsiteY150" fmla="*/ 17321 h 1605069"/>
              <a:gd name="connsiteX151" fmla="*/ 608977 w 1606621"/>
              <a:gd name="connsiteY151" fmla="*/ 22465 h 1605069"/>
              <a:gd name="connsiteX152" fmla="*/ 608977 w 1606621"/>
              <a:gd name="connsiteY152" fmla="*/ 22465 h 1605069"/>
              <a:gd name="connsiteX153" fmla="*/ 608977 w 1606621"/>
              <a:gd name="connsiteY153" fmla="*/ 22465 h 1605069"/>
              <a:gd name="connsiteX154" fmla="*/ 608977 w 1606621"/>
              <a:gd name="connsiteY154" fmla="*/ 22465 h 1605069"/>
              <a:gd name="connsiteX155" fmla="*/ 589927 w 1606621"/>
              <a:gd name="connsiteY155" fmla="*/ 27417 h 1605069"/>
              <a:gd name="connsiteX156" fmla="*/ 589927 w 1606621"/>
              <a:gd name="connsiteY156" fmla="*/ 27417 h 1605069"/>
              <a:gd name="connsiteX157" fmla="*/ 572783 w 1606621"/>
              <a:gd name="connsiteY157" fmla="*/ 32656 h 1605069"/>
              <a:gd name="connsiteX158" fmla="*/ 572783 w 1606621"/>
              <a:gd name="connsiteY158" fmla="*/ 32656 h 1605069"/>
              <a:gd name="connsiteX159" fmla="*/ 560209 w 1606621"/>
              <a:gd name="connsiteY159" fmla="*/ 36371 h 1605069"/>
              <a:gd name="connsiteX160" fmla="*/ 556876 w 1606621"/>
              <a:gd name="connsiteY160" fmla="*/ 37704 h 1605069"/>
              <a:gd name="connsiteX161" fmla="*/ 545351 w 1606621"/>
              <a:gd name="connsiteY161" fmla="*/ 41324 h 1605069"/>
              <a:gd name="connsiteX162" fmla="*/ 516776 w 1606621"/>
              <a:gd name="connsiteY162" fmla="*/ 50849 h 1605069"/>
              <a:gd name="connsiteX163" fmla="*/ 516776 w 1606621"/>
              <a:gd name="connsiteY163" fmla="*/ 50849 h 1605069"/>
              <a:gd name="connsiteX164" fmla="*/ 516776 w 1606621"/>
              <a:gd name="connsiteY164" fmla="*/ 50849 h 1605069"/>
              <a:gd name="connsiteX165" fmla="*/ 516776 w 1606621"/>
              <a:gd name="connsiteY165" fmla="*/ 50849 h 1605069"/>
              <a:gd name="connsiteX166" fmla="*/ 504393 w 1606621"/>
              <a:gd name="connsiteY166" fmla="*/ 55802 h 1605069"/>
              <a:gd name="connsiteX167" fmla="*/ 504393 w 1606621"/>
              <a:gd name="connsiteY167" fmla="*/ 55802 h 1605069"/>
              <a:gd name="connsiteX168" fmla="*/ 504393 w 1606621"/>
              <a:gd name="connsiteY168" fmla="*/ 55802 h 1605069"/>
              <a:gd name="connsiteX169" fmla="*/ 504393 w 1606621"/>
              <a:gd name="connsiteY169" fmla="*/ 55802 h 1605069"/>
              <a:gd name="connsiteX170" fmla="*/ 489439 w 1606621"/>
              <a:gd name="connsiteY170" fmla="*/ 61993 h 1605069"/>
              <a:gd name="connsiteX171" fmla="*/ 489439 w 1606621"/>
              <a:gd name="connsiteY171" fmla="*/ 61993 h 1605069"/>
              <a:gd name="connsiteX172" fmla="*/ 480771 w 1606621"/>
              <a:gd name="connsiteY172" fmla="*/ 65708 h 1605069"/>
              <a:gd name="connsiteX173" fmla="*/ 480771 w 1606621"/>
              <a:gd name="connsiteY173" fmla="*/ 65708 h 1605069"/>
              <a:gd name="connsiteX174" fmla="*/ 472103 w 1606621"/>
              <a:gd name="connsiteY174" fmla="*/ 69518 h 1605069"/>
              <a:gd name="connsiteX175" fmla="*/ 470008 w 1606621"/>
              <a:gd name="connsiteY175" fmla="*/ 70851 h 1605069"/>
              <a:gd name="connsiteX176" fmla="*/ 450958 w 1606621"/>
              <a:gd name="connsiteY176" fmla="*/ 79424 h 1605069"/>
              <a:gd name="connsiteX177" fmla="*/ 448958 w 1606621"/>
              <a:gd name="connsiteY177" fmla="*/ 80853 h 1605069"/>
              <a:gd name="connsiteX178" fmla="*/ 440957 w 1606621"/>
              <a:gd name="connsiteY178" fmla="*/ 84472 h 1605069"/>
              <a:gd name="connsiteX179" fmla="*/ 440957 w 1606621"/>
              <a:gd name="connsiteY179" fmla="*/ 84472 h 1605069"/>
              <a:gd name="connsiteX180" fmla="*/ 431432 w 1606621"/>
              <a:gd name="connsiteY180" fmla="*/ 89520 h 1605069"/>
              <a:gd name="connsiteX181" fmla="*/ 419811 w 1606621"/>
              <a:gd name="connsiteY181" fmla="*/ 95616 h 1605069"/>
              <a:gd name="connsiteX182" fmla="*/ 412382 w 1606621"/>
              <a:gd name="connsiteY182" fmla="*/ 99522 h 1605069"/>
              <a:gd name="connsiteX183" fmla="*/ 403714 w 1606621"/>
              <a:gd name="connsiteY183" fmla="*/ 104475 h 1605069"/>
              <a:gd name="connsiteX184" fmla="*/ 388664 w 1606621"/>
              <a:gd name="connsiteY184" fmla="*/ 112952 h 1605069"/>
              <a:gd name="connsiteX185" fmla="*/ 385330 w 1606621"/>
              <a:gd name="connsiteY185" fmla="*/ 115619 h 1605069"/>
              <a:gd name="connsiteX186" fmla="*/ 385330 w 1606621"/>
              <a:gd name="connsiteY186" fmla="*/ 115619 h 1605069"/>
              <a:gd name="connsiteX187" fmla="*/ 378854 w 1606621"/>
              <a:gd name="connsiteY187" fmla="*/ 119334 h 1605069"/>
              <a:gd name="connsiteX188" fmla="*/ 372567 w 1606621"/>
              <a:gd name="connsiteY188" fmla="*/ 122953 h 1605069"/>
              <a:gd name="connsiteX189" fmla="*/ 365519 w 1606621"/>
              <a:gd name="connsiteY189" fmla="*/ 128001 h 1605069"/>
              <a:gd name="connsiteX190" fmla="*/ 357708 w 1606621"/>
              <a:gd name="connsiteY190" fmla="*/ 132764 h 1605069"/>
              <a:gd name="connsiteX191" fmla="*/ 334562 w 1606621"/>
              <a:gd name="connsiteY191" fmla="*/ 149147 h 1605069"/>
              <a:gd name="connsiteX192" fmla="*/ 329133 w 1606621"/>
              <a:gd name="connsiteY192" fmla="*/ 152576 h 1605069"/>
              <a:gd name="connsiteX193" fmla="*/ 320941 w 1606621"/>
              <a:gd name="connsiteY193" fmla="*/ 159053 h 1605069"/>
              <a:gd name="connsiteX194" fmla="*/ 315608 w 1606621"/>
              <a:gd name="connsiteY194" fmla="*/ 162768 h 1605069"/>
              <a:gd name="connsiteX195" fmla="*/ 309321 w 1606621"/>
              <a:gd name="connsiteY195" fmla="*/ 167721 h 1605069"/>
              <a:gd name="connsiteX196" fmla="*/ 304272 w 1606621"/>
              <a:gd name="connsiteY196" fmla="*/ 171340 h 1605069"/>
              <a:gd name="connsiteX197" fmla="*/ 302939 w 1606621"/>
              <a:gd name="connsiteY197" fmla="*/ 172578 h 1605069"/>
              <a:gd name="connsiteX198" fmla="*/ 298176 w 1606621"/>
              <a:gd name="connsiteY198" fmla="*/ 176484 h 1605069"/>
              <a:gd name="connsiteX199" fmla="*/ 290748 w 1606621"/>
              <a:gd name="connsiteY199" fmla="*/ 182580 h 1605069"/>
              <a:gd name="connsiteX200" fmla="*/ 284366 w 1606621"/>
              <a:gd name="connsiteY200" fmla="*/ 187533 h 1605069"/>
              <a:gd name="connsiteX201" fmla="*/ 281794 w 1606621"/>
              <a:gd name="connsiteY201" fmla="*/ 189914 h 1605069"/>
              <a:gd name="connsiteX202" fmla="*/ 275697 w 1606621"/>
              <a:gd name="connsiteY202" fmla="*/ 194962 h 1605069"/>
              <a:gd name="connsiteX203" fmla="*/ 273127 w 1606621"/>
              <a:gd name="connsiteY203" fmla="*/ 197343 h 1605069"/>
              <a:gd name="connsiteX204" fmla="*/ 265792 w 1606621"/>
              <a:gd name="connsiteY204" fmla="*/ 203630 h 1605069"/>
              <a:gd name="connsiteX205" fmla="*/ 261982 w 1606621"/>
              <a:gd name="connsiteY205" fmla="*/ 207345 h 1605069"/>
              <a:gd name="connsiteX206" fmla="*/ 250837 w 1606621"/>
              <a:gd name="connsiteY206" fmla="*/ 216870 h 1605069"/>
              <a:gd name="connsiteX207" fmla="*/ 217500 w 1606621"/>
              <a:gd name="connsiteY207" fmla="*/ 250207 h 1605069"/>
              <a:gd name="connsiteX208" fmla="*/ 207404 w 1606621"/>
              <a:gd name="connsiteY208" fmla="*/ 261351 h 1605069"/>
              <a:gd name="connsiteX209" fmla="*/ 203784 w 1606621"/>
              <a:gd name="connsiteY209" fmla="*/ 265162 h 1605069"/>
              <a:gd name="connsiteX210" fmla="*/ 197498 w 1606621"/>
              <a:gd name="connsiteY210" fmla="*/ 272496 h 1605069"/>
              <a:gd name="connsiteX211" fmla="*/ 195116 w 1606621"/>
              <a:gd name="connsiteY211" fmla="*/ 275067 h 1605069"/>
              <a:gd name="connsiteX212" fmla="*/ 188829 w 1606621"/>
              <a:gd name="connsiteY212" fmla="*/ 282497 h 1605069"/>
              <a:gd name="connsiteX213" fmla="*/ 187687 w 1606621"/>
              <a:gd name="connsiteY213" fmla="*/ 283735 h 1605069"/>
              <a:gd name="connsiteX214" fmla="*/ 182639 w 1606621"/>
              <a:gd name="connsiteY214" fmla="*/ 289926 h 1605069"/>
              <a:gd name="connsiteX215" fmla="*/ 181401 w 1606621"/>
              <a:gd name="connsiteY215" fmla="*/ 291260 h 1605069"/>
              <a:gd name="connsiteX216" fmla="*/ 176543 w 1606621"/>
              <a:gd name="connsiteY216" fmla="*/ 297546 h 1605069"/>
              <a:gd name="connsiteX217" fmla="*/ 171590 w 1606621"/>
              <a:gd name="connsiteY217" fmla="*/ 303738 h 1605069"/>
              <a:gd name="connsiteX218" fmla="*/ 166446 w 1606621"/>
              <a:gd name="connsiteY218" fmla="*/ 309929 h 1605069"/>
              <a:gd name="connsiteX219" fmla="*/ 162826 w 1606621"/>
              <a:gd name="connsiteY219" fmla="*/ 314787 h 1605069"/>
              <a:gd name="connsiteX220" fmla="*/ 159207 w 1606621"/>
              <a:gd name="connsiteY220" fmla="*/ 319930 h 1605069"/>
              <a:gd name="connsiteX221" fmla="*/ 155301 w 1606621"/>
              <a:gd name="connsiteY221" fmla="*/ 324693 h 1605069"/>
              <a:gd name="connsiteX222" fmla="*/ 154635 w 1606621"/>
              <a:gd name="connsiteY222" fmla="*/ 326122 h 1605069"/>
              <a:gd name="connsiteX223" fmla="*/ 149111 w 1606621"/>
              <a:gd name="connsiteY223" fmla="*/ 333456 h 1605069"/>
              <a:gd name="connsiteX224" fmla="*/ 145396 w 1606621"/>
              <a:gd name="connsiteY224" fmla="*/ 338504 h 1605069"/>
              <a:gd name="connsiteX225" fmla="*/ 142920 w 1606621"/>
              <a:gd name="connsiteY225" fmla="*/ 342124 h 1605069"/>
              <a:gd name="connsiteX226" fmla="*/ 130346 w 1606621"/>
              <a:gd name="connsiteY226" fmla="*/ 360697 h 1605069"/>
              <a:gd name="connsiteX227" fmla="*/ 130346 w 1606621"/>
              <a:gd name="connsiteY227" fmla="*/ 360697 h 1605069"/>
              <a:gd name="connsiteX228" fmla="*/ 125394 w 1606621"/>
              <a:gd name="connsiteY228" fmla="*/ 368127 h 1605069"/>
              <a:gd name="connsiteX229" fmla="*/ 125394 w 1606621"/>
              <a:gd name="connsiteY229" fmla="*/ 368127 h 1605069"/>
              <a:gd name="connsiteX230" fmla="*/ 125394 w 1606621"/>
              <a:gd name="connsiteY230" fmla="*/ 368127 h 1605069"/>
              <a:gd name="connsiteX231" fmla="*/ 125394 w 1606621"/>
              <a:gd name="connsiteY231" fmla="*/ 368127 h 1605069"/>
              <a:gd name="connsiteX232" fmla="*/ 119298 w 1606621"/>
              <a:gd name="connsiteY232" fmla="*/ 377652 h 1605069"/>
              <a:gd name="connsiteX233" fmla="*/ 116916 w 1606621"/>
              <a:gd name="connsiteY233" fmla="*/ 381462 h 1605069"/>
              <a:gd name="connsiteX234" fmla="*/ 113011 w 1606621"/>
              <a:gd name="connsiteY234" fmla="*/ 387558 h 1605069"/>
              <a:gd name="connsiteX235" fmla="*/ 113011 w 1606621"/>
              <a:gd name="connsiteY235" fmla="*/ 387558 h 1605069"/>
              <a:gd name="connsiteX236" fmla="*/ 104533 w 1606621"/>
              <a:gd name="connsiteY236" fmla="*/ 402702 h 1605069"/>
              <a:gd name="connsiteX237" fmla="*/ 99580 w 1606621"/>
              <a:gd name="connsiteY237" fmla="*/ 411466 h 1605069"/>
              <a:gd name="connsiteX238" fmla="*/ 90913 w 1606621"/>
              <a:gd name="connsiteY238" fmla="*/ 427563 h 1605069"/>
              <a:gd name="connsiteX239" fmla="*/ 88246 w 1606621"/>
              <a:gd name="connsiteY239" fmla="*/ 432325 h 1605069"/>
              <a:gd name="connsiteX240" fmla="*/ 85769 w 1606621"/>
              <a:gd name="connsiteY240" fmla="*/ 437374 h 1605069"/>
              <a:gd name="connsiteX241" fmla="*/ 80912 w 1606621"/>
              <a:gd name="connsiteY241" fmla="*/ 447375 h 1605069"/>
              <a:gd name="connsiteX242" fmla="*/ 77101 w 1606621"/>
              <a:gd name="connsiteY242" fmla="*/ 454614 h 1605069"/>
              <a:gd name="connsiteX243" fmla="*/ 77101 w 1606621"/>
              <a:gd name="connsiteY243" fmla="*/ 456328 h 1605069"/>
              <a:gd name="connsiteX244" fmla="*/ 74720 w 1606621"/>
              <a:gd name="connsiteY244" fmla="*/ 459662 h 1605069"/>
              <a:gd name="connsiteX245" fmla="*/ 68624 w 1606621"/>
              <a:gd name="connsiteY245" fmla="*/ 473568 h 1605069"/>
              <a:gd name="connsiteX246" fmla="*/ 68624 w 1606621"/>
              <a:gd name="connsiteY246" fmla="*/ 473568 h 1605069"/>
              <a:gd name="connsiteX247" fmla="*/ 61005 w 1606621"/>
              <a:gd name="connsiteY247" fmla="*/ 490904 h 1605069"/>
              <a:gd name="connsiteX248" fmla="*/ 59099 w 1606621"/>
              <a:gd name="connsiteY248" fmla="*/ 492238 h 1605069"/>
              <a:gd name="connsiteX249" fmla="*/ 47097 w 1606621"/>
              <a:gd name="connsiteY249" fmla="*/ 525480 h 1605069"/>
              <a:gd name="connsiteX250" fmla="*/ 47097 w 1606621"/>
              <a:gd name="connsiteY250" fmla="*/ 525480 h 1605069"/>
              <a:gd name="connsiteX251" fmla="*/ 47097 w 1606621"/>
              <a:gd name="connsiteY251" fmla="*/ 525480 h 1605069"/>
              <a:gd name="connsiteX252" fmla="*/ 47097 w 1606621"/>
              <a:gd name="connsiteY252" fmla="*/ 525480 h 1605069"/>
              <a:gd name="connsiteX253" fmla="*/ 37572 w 1606621"/>
              <a:gd name="connsiteY253" fmla="*/ 554055 h 1605069"/>
              <a:gd name="connsiteX254" fmla="*/ 37572 w 1606621"/>
              <a:gd name="connsiteY254" fmla="*/ 554055 h 1605069"/>
              <a:gd name="connsiteX255" fmla="*/ 37572 w 1606621"/>
              <a:gd name="connsiteY255" fmla="*/ 554055 h 1605069"/>
              <a:gd name="connsiteX256" fmla="*/ 37572 w 1606621"/>
              <a:gd name="connsiteY256" fmla="*/ 554055 h 1605069"/>
              <a:gd name="connsiteX257" fmla="*/ 33858 w 1606621"/>
              <a:gd name="connsiteY257" fmla="*/ 566437 h 1605069"/>
              <a:gd name="connsiteX258" fmla="*/ 33858 w 1606621"/>
              <a:gd name="connsiteY258" fmla="*/ 566437 h 1605069"/>
              <a:gd name="connsiteX259" fmla="*/ 33858 w 1606621"/>
              <a:gd name="connsiteY259" fmla="*/ 566437 h 1605069"/>
              <a:gd name="connsiteX260" fmla="*/ 33858 w 1606621"/>
              <a:gd name="connsiteY260" fmla="*/ 566437 h 1605069"/>
              <a:gd name="connsiteX261" fmla="*/ 31382 w 1606621"/>
              <a:gd name="connsiteY261" fmla="*/ 570438 h 1605069"/>
              <a:gd name="connsiteX262" fmla="*/ 24333 w 1606621"/>
              <a:gd name="connsiteY262" fmla="*/ 597203 h 1605069"/>
              <a:gd name="connsiteX263" fmla="*/ 13951 w 1606621"/>
              <a:gd name="connsiteY263" fmla="*/ 645876 h 1605069"/>
              <a:gd name="connsiteX264" fmla="*/ 13951 w 1606621"/>
              <a:gd name="connsiteY264" fmla="*/ 645876 h 1605069"/>
              <a:gd name="connsiteX265" fmla="*/ 13951 w 1606621"/>
              <a:gd name="connsiteY265" fmla="*/ 645876 h 1605069"/>
              <a:gd name="connsiteX266" fmla="*/ 13951 w 1606621"/>
              <a:gd name="connsiteY266" fmla="*/ 645876 h 1605069"/>
              <a:gd name="connsiteX267" fmla="*/ 11569 w 1606621"/>
              <a:gd name="connsiteY267" fmla="*/ 651972 h 1605069"/>
              <a:gd name="connsiteX268" fmla="*/ 3664 w 1606621"/>
              <a:gd name="connsiteY268" fmla="*/ 706741 h 1605069"/>
              <a:gd name="connsiteX269" fmla="*/ -717 w 1606621"/>
              <a:gd name="connsiteY269" fmla="*/ 766843 h 1605069"/>
              <a:gd name="connsiteX270" fmla="*/ -146 w 1606621"/>
              <a:gd name="connsiteY270" fmla="*/ 762748 h 1605069"/>
              <a:gd name="connsiteX271" fmla="*/ -717 w 1606621"/>
              <a:gd name="connsiteY271" fmla="*/ 766843 h 1605069"/>
              <a:gd name="connsiteX272" fmla="*/ -717 w 1606621"/>
              <a:gd name="connsiteY272" fmla="*/ 838566 h 1605069"/>
              <a:gd name="connsiteX273" fmla="*/ -146 w 1606621"/>
              <a:gd name="connsiteY273" fmla="*/ 842472 h 1605069"/>
              <a:gd name="connsiteX274" fmla="*/ -717 w 1606621"/>
              <a:gd name="connsiteY274" fmla="*/ 838566 h 1605069"/>
              <a:gd name="connsiteX275" fmla="*/ 615 w 1606621"/>
              <a:gd name="connsiteY275" fmla="*/ 873428 h 1605069"/>
              <a:gd name="connsiteX276" fmla="*/ 4045 w 1606621"/>
              <a:gd name="connsiteY276" fmla="*/ 896288 h 1605069"/>
              <a:gd name="connsiteX277" fmla="*/ 4045 w 1606621"/>
              <a:gd name="connsiteY277" fmla="*/ 896288 h 1605069"/>
              <a:gd name="connsiteX278" fmla="*/ 5569 w 1606621"/>
              <a:gd name="connsiteY278" fmla="*/ 905813 h 1605069"/>
              <a:gd name="connsiteX279" fmla="*/ 5569 w 1606621"/>
              <a:gd name="connsiteY279" fmla="*/ 905813 h 1605069"/>
              <a:gd name="connsiteX280" fmla="*/ 6236 w 1606621"/>
              <a:gd name="connsiteY280" fmla="*/ 918005 h 1605069"/>
              <a:gd name="connsiteX281" fmla="*/ 11665 w 1606621"/>
              <a:gd name="connsiteY281" fmla="*/ 953628 h 1605069"/>
              <a:gd name="connsiteX282" fmla="*/ 14237 w 1606621"/>
              <a:gd name="connsiteY282" fmla="*/ 958105 h 1605069"/>
              <a:gd name="connsiteX283" fmla="*/ 14332 w 1606621"/>
              <a:gd name="connsiteY283" fmla="*/ 958772 h 1605069"/>
              <a:gd name="connsiteX284" fmla="*/ 14237 w 1606621"/>
              <a:gd name="connsiteY284" fmla="*/ 958867 h 1605069"/>
              <a:gd name="connsiteX285" fmla="*/ 15189 w 1606621"/>
              <a:gd name="connsiteY285" fmla="*/ 958867 h 1605069"/>
              <a:gd name="connsiteX286" fmla="*/ 15189 w 1606621"/>
              <a:gd name="connsiteY286" fmla="*/ 958867 h 1605069"/>
              <a:gd name="connsiteX287" fmla="*/ 15189 w 1606621"/>
              <a:gd name="connsiteY287" fmla="*/ 958867 h 1605069"/>
              <a:gd name="connsiteX288" fmla="*/ 14237 w 1606621"/>
              <a:gd name="connsiteY288" fmla="*/ 958296 h 1605069"/>
              <a:gd name="connsiteX289" fmla="*/ 17761 w 1606621"/>
              <a:gd name="connsiteY289" fmla="*/ 979917 h 1605069"/>
              <a:gd name="connsiteX290" fmla="*/ 22905 w 1606621"/>
              <a:gd name="connsiteY290" fmla="*/ 997253 h 1605069"/>
              <a:gd name="connsiteX291" fmla="*/ 23952 w 1606621"/>
              <a:gd name="connsiteY291" fmla="*/ 1002301 h 1605069"/>
              <a:gd name="connsiteX292" fmla="*/ 30810 w 1606621"/>
              <a:gd name="connsiteY292" fmla="*/ 1030114 h 1605069"/>
              <a:gd name="connsiteX293" fmla="*/ 37763 w 1606621"/>
              <a:gd name="connsiteY293" fmla="*/ 1049164 h 1605069"/>
              <a:gd name="connsiteX294" fmla="*/ 37763 w 1606621"/>
              <a:gd name="connsiteY294" fmla="*/ 1049164 h 1605069"/>
              <a:gd name="connsiteX295" fmla="*/ 38906 w 1606621"/>
              <a:gd name="connsiteY295" fmla="*/ 1052879 h 1605069"/>
              <a:gd name="connsiteX296" fmla="*/ 44050 w 1606621"/>
              <a:gd name="connsiteY296" fmla="*/ 1067643 h 1605069"/>
              <a:gd name="connsiteX297" fmla="*/ 44050 w 1606621"/>
              <a:gd name="connsiteY297" fmla="*/ 1067643 h 1605069"/>
              <a:gd name="connsiteX298" fmla="*/ 47669 w 1606621"/>
              <a:gd name="connsiteY298" fmla="*/ 1077739 h 1605069"/>
              <a:gd name="connsiteX299" fmla="*/ 49765 w 1606621"/>
              <a:gd name="connsiteY299" fmla="*/ 1082407 h 1605069"/>
              <a:gd name="connsiteX300" fmla="*/ 49669 w 1606621"/>
              <a:gd name="connsiteY300" fmla="*/ 1085102 h 1605069"/>
              <a:gd name="connsiteX301" fmla="*/ 49765 w 1606621"/>
              <a:gd name="connsiteY301" fmla="*/ 1085169 h 1605069"/>
              <a:gd name="connsiteX302" fmla="*/ 52337 w 1606621"/>
              <a:gd name="connsiteY302" fmla="*/ 1091360 h 1605069"/>
              <a:gd name="connsiteX303" fmla="*/ 57290 w 1606621"/>
              <a:gd name="connsiteY303" fmla="*/ 1103742 h 1605069"/>
              <a:gd name="connsiteX304" fmla="*/ 61005 w 1606621"/>
              <a:gd name="connsiteY304" fmla="*/ 1112506 h 1605069"/>
              <a:gd name="connsiteX305" fmla="*/ 66243 w 1606621"/>
              <a:gd name="connsiteY305" fmla="*/ 1124793 h 1605069"/>
              <a:gd name="connsiteX306" fmla="*/ 66243 w 1606621"/>
              <a:gd name="connsiteY306" fmla="*/ 1124793 h 1605069"/>
              <a:gd name="connsiteX307" fmla="*/ 69958 w 1606621"/>
              <a:gd name="connsiteY307" fmla="*/ 1131936 h 1605069"/>
              <a:gd name="connsiteX308" fmla="*/ 93104 w 1606621"/>
              <a:gd name="connsiteY308" fmla="*/ 1178514 h 1605069"/>
              <a:gd name="connsiteX309" fmla="*/ 126632 w 1606621"/>
              <a:gd name="connsiteY309" fmla="*/ 1235664 h 1605069"/>
              <a:gd name="connsiteX310" fmla="*/ 133776 w 1606621"/>
              <a:gd name="connsiteY310" fmla="*/ 1246713 h 1605069"/>
              <a:gd name="connsiteX311" fmla="*/ 150445 w 1606621"/>
              <a:gd name="connsiteY311" fmla="*/ 1272240 h 1605069"/>
              <a:gd name="connsiteX312" fmla="*/ 157969 w 1606621"/>
              <a:gd name="connsiteY312" fmla="*/ 1282432 h 1605069"/>
              <a:gd name="connsiteX313" fmla="*/ 161683 w 1606621"/>
              <a:gd name="connsiteY313" fmla="*/ 1287384 h 1605069"/>
              <a:gd name="connsiteX314" fmla="*/ 165303 w 1606621"/>
              <a:gd name="connsiteY314" fmla="*/ 1292528 h 1605069"/>
              <a:gd name="connsiteX315" fmla="*/ 170161 w 1606621"/>
              <a:gd name="connsiteY315" fmla="*/ 1298719 h 1605069"/>
              <a:gd name="connsiteX316" fmla="*/ 174162 w 1606621"/>
              <a:gd name="connsiteY316" fmla="*/ 1303482 h 1605069"/>
              <a:gd name="connsiteX317" fmla="*/ 179020 w 1606621"/>
              <a:gd name="connsiteY317" fmla="*/ 1309864 h 1605069"/>
              <a:gd name="connsiteX318" fmla="*/ 180163 w 1606621"/>
              <a:gd name="connsiteY318" fmla="*/ 1311197 h 1605069"/>
              <a:gd name="connsiteX319" fmla="*/ 185115 w 1606621"/>
              <a:gd name="connsiteY319" fmla="*/ 1317293 h 1605069"/>
              <a:gd name="connsiteX320" fmla="*/ 189402 w 1606621"/>
              <a:gd name="connsiteY320" fmla="*/ 1322151 h 1605069"/>
              <a:gd name="connsiteX321" fmla="*/ 193783 w 1606621"/>
              <a:gd name="connsiteY321" fmla="*/ 1327390 h 1605069"/>
              <a:gd name="connsiteX322" fmla="*/ 198927 w 1606621"/>
              <a:gd name="connsiteY322" fmla="*/ 1333485 h 1605069"/>
              <a:gd name="connsiteX323" fmla="*/ 201212 w 1606621"/>
              <a:gd name="connsiteY323" fmla="*/ 1336057 h 1605069"/>
              <a:gd name="connsiteX324" fmla="*/ 211308 w 1606621"/>
              <a:gd name="connsiteY324" fmla="*/ 1347106 h 1605069"/>
              <a:gd name="connsiteX325" fmla="*/ 216166 w 1606621"/>
              <a:gd name="connsiteY325" fmla="*/ 1352250 h 1605069"/>
              <a:gd name="connsiteX326" fmla="*/ 254266 w 1606621"/>
              <a:gd name="connsiteY326" fmla="*/ 1390350 h 1605069"/>
              <a:gd name="connsiteX327" fmla="*/ 259410 w 1606621"/>
              <a:gd name="connsiteY327" fmla="*/ 1395208 h 1605069"/>
              <a:gd name="connsiteX328" fmla="*/ 268078 w 1606621"/>
              <a:gd name="connsiteY328" fmla="*/ 1402827 h 1605069"/>
              <a:gd name="connsiteX329" fmla="*/ 269316 w 1606621"/>
              <a:gd name="connsiteY329" fmla="*/ 1403970 h 1605069"/>
              <a:gd name="connsiteX330" fmla="*/ 276651 w 1606621"/>
              <a:gd name="connsiteY330" fmla="*/ 1410257 h 1605069"/>
              <a:gd name="connsiteX331" fmla="*/ 279222 w 1606621"/>
              <a:gd name="connsiteY331" fmla="*/ 1412734 h 1605069"/>
              <a:gd name="connsiteX332" fmla="*/ 285318 w 1606621"/>
              <a:gd name="connsiteY332" fmla="*/ 1417686 h 1605069"/>
              <a:gd name="connsiteX333" fmla="*/ 286747 w 1606621"/>
              <a:gd name="connsiteY333" fmla="*/ 1418925 h 1605069"/>
              <a:gd name="connsiteX334" fmla="*/ 292843 w 1606621"/>
              <a:gd name="connsiteY334" fmla="*/ 1423878 h 1605069"/>
              <a:gd name="connsiteX335" fmla="*/ 294177 w 1606621"/>
              <a:gd name="connsiteY335" fmla="*/ 1425116 h 1605069"/>
              <a:gd name="connsiteX336" fmla="*/ 299034 w 1606621"/>
              <a:gd name="connsiteY336" fmla="*/ 1428831 h 1605069"/>
              <a:gd name="connsiteX337" fmla="*/ 300368 w 1606621"/>
              <a:gd name="connsiteY337" fmla="*/ 1430069 h 1605069"/>
              <a:gd name="connsiteX338" fmla="*/ 305226 w 1606621"/>
              <a:gd name="connsiteY338" fmla="*/ 1433784 h 1605069"/>
              <a:gd name="connsiteX339" fmla="*/ 305226 w 1606621"/>
              <a:gd name="connsiteY339" fmla="*/ 1433784 h 1605069"/>
              <a:gd name="connsiteX340" fmla="*/ 306558 w 1606621"/>
              <a:gd name="connsiteY340" fmla="*/ 1435022 h 1605069"/>
              <a:gd name="connsiteX341" fmla="*/ 311702 w 1606621"/>
              <a:gd name="connsiteY341" fmla="*/ 1438642 h 1605069"/>
              <a:gd name="connsiteX342" fmla="*/ 316465 w 1606621"/>
              <a:gd name="connsiteY342" fmla="*/ 1442547 h 1605069"/>
              <a:gd name="connsiteX343" fmla="*/ 317703 w 1606621"/>
              <a:gd name="connsiteY343" fmla="*/ 1443690 h 1605069"/>
              <a:gd name="connsiteX344" fmla="*/ 331514 w 1606621"/>
              <a:gd name="connsiteY344" fmla="*/ 1453215 h 1605069"/>
              <a:gd name="connsiteX345" fmla="*/ 340087 w 1606621"/>
              <a:gd name="connsiteY345" fmla="*/ 1459597 h 1605069"/>
              <a:gd name="connsiteX346" fmla="*/ 343801 w 1606621"/>
              <a:gd name="connsiteY346" fmla="*/ 1462168 h 1605069"/>
              <a:gd name="connsiteX347" fmla="*/ 351327 w 1606621"/>
              <a:gd name="connsiteY347" fmla="*/ 1466931 h 1605069"/>
              <a:gd name="connsiteX348" fmla="*/ 358756 w 1606621"/>
              <a:gd name="connsiteY348" fmla="*/ 1471979 h 1605069"/>
              <a:gd name="connsiteX349" fmla="*/ 365995 w 1606621"/>
              <a:gd name="connsiteY349" fmla="*/ 1477027 h 1605069"/>
              <a:gd name="connsiteX350" fmla="*/ 373615 w 1606621"/>
              <a:gd name="connsiteY350" fmla="*/ 1481980 h 1605069"/>
              <a:gd name="connsiteX351" fmla="*/ 379711 w 1606621"/>
              <a:gd name="connsiteY351" fmla="*/ 1485695 h 1605069"/>
              <a:gd name="connsiteX352" fmla="*/ 383521 w 1606621"/>
              <a:gd name="connsiteY352" fmla="*/ 1488172 h 1605069"/>
              <a:gd name="connsiteX353" fmla="*/ 389808 w 1606621"/>
              <a:gd name="connsiteY353" fmla="*/ 1491886 h 1605069"/>
              <a:gd name="connsiteX354" fmla="*/ 392283 w 1606621"/>
              <a:gd name="connsiteY354" fmla="*/ 1493220 h 1605069"/>
              <a:gd name="connsiteX355" fmla="*/ 407238 w 1606621"/>
              <a:gd name="connsiteY355" fmla="*/ 1501697 h 1605069"/>
              <a:gd name="connsiteX356" fmla="*/ 415716 w 1606621"/>
              <a:gd name="connsiteY356" fmla="*/ 1506841 h 1605069"/>
              <a:gd name="connsiteX357" fmla="*/ 415716 w 1606621"/>
              <a:gd name="connsiteY357" fmla="*/ 1506841 h 1605069"/>
              <a:gd name="connsiteX358" fmla="*/ 437052 w 1606621"/>
              <a:gd name="connsiteY358" fmla="*/ 1517699 h 1605069"/>
              <a:gd name="connsiteX359" fmla="*/ 442100 w 1606621"/>
              <a:gd name="connsiteY359" fmla="*/ 1520271 h 1605069"/>
              <a:gd name="connsiteX360" fmla="*/ 450576 w 1606621"/>
              <a:gd name="connsiteY360" fmla="*/ 1525224 h 1605069"/>
              <a:gd name="connsiteX361" fmla="*/ 485247 w 1606621"/>
              <a:gd name="connsiteY361" fmla="*/ 1540368 h 1605069"/>
              <a:gd name="connsiteX362" fmla="*/ 485247 w 1606621"/>
              <a:gd name="connsiteY362" fmla="*/ 1540368 h 1605069"/>
              <a:gd name="connsiteX363" fmla="*/ 485247 w 1606621"/>
              <a:gd name="connsiteY363" fmla="*/ 1540368 h 1605069"/>
              <a:gd name="connsiteX364" fmla="*/ 485247 w 1606621"/>
              <a:gd name="connsiteY364" fmla="*/ 1540368 h 1605069"/>
              <a:gd name="connsiteX365" fmla="*/ 496487 w 1606621"/>
              <a:gd name="connsiteY365" fmla="*/ 1545322 h 1605069"/>
              <a:gd name="connsiteX366" fmla="*/ 496487 w 1606621"/>
              <a:gd name="connsiteY366" fmla="*/ 1545322 h 1605069"/>
              <a:gd name="connsiteX367" fmla="*/ 502584 w 1606621"/>
              <a:gd name="connsiteY367" fmla="*/ 1547798 h 1605069"/>
              <a:gd name="connsiteX368" fmla="*/ 502584 w 1606621"/>
              <a:gd name="connsiteY368" fmla="*/ 1547798 h 1605069"/>
              <a:gd name="connsiteX369" fmla="*/ 502584 w 1606621"/>
              <a:gd name="connsiteY369" fmla="*/ 1547798 h 1605069"/>
              <a:gd name="connsiteX370" fmla="*/ 502584 w 1606621"/>
              <a:gd name="connsiteY370" fmla="*/ 1547798 h 1605069"/>
              <a:gd name="connsiteX371" fmla="*/ 508775 w 1606621"/>
              <a:gd name="connsiteY371" fmla="*/ 1550275 h 1605069"/>
              <a:gd name="connsiteX372" fmla="*/ 508775 w 1606621"/>
              <a:gd name="connsiteY372" fmla="*/ 1550275 h 1605069"/>
              <a:gd name="connsiteX373" fmla="*/ 508775 w 1606621"/>
              <a:gd name="connsiteY373" fmla="*/ 1550275 h 1605069"/>
              <a:gd name="connsiteX374" fmla="*/ 508775 w 1606621"/>
              <a:gd name="connsiteY374" fmla="*/ 1550275 h 1605069"/>
              <a:gd name="connsiteX375" fmla="*/ 518776 w 1606621"/>
              <a:gd name="connsiteY375" fmla="*/ 1554084 h 1605069"/>
              <a:gd name="connsiteX376" fmla="*/ 518776 w 1606621"/>
              <a:gd name="connsiteY376" fmla="*/ 1554084 h 1605069"/>
              <a:gd name="connsiteX377" fmla="*/ 518776 w 1606621"/>
              <a:gd name="connsiteY377" fmla="*/ 1554084 h 1605069"/>
              <a:gd name="connsiteX378" fmla="*/ 518776 w 1606621"/>
              <a:gd name="connsiteY378" fmla="*/ 1554084 h 1605069"/>
              <a:gd name="connsiteX379" fmla="*/ 528301 w 1606621"/>
              <a:gd name="connsiteY379" fmla="*/ 1557704 h 1605069"/>
              <a:gd name="connsiteX380" fmla="*/ 532016 w 1606621"/>
              <a:gd name="connsiteY380" fmla="*/ 1558847 h 1605069"/>
              <a:gd name="connsiteX381" fmla="*/ 532016 w 1606621"/>
              <a:gd name="connsiteY381" fmla="*/ 1558847 h 1605069"/>
              <a:gd name="connsiteX382" fmla="*/ 546875 w 1606621"/>
              <a:gd name="connsiteY382" fmla="*/ 1564943 h 1605069"/>
              <a:gd name="connsiteX383" fmla="*/ 577927 w 1606621"/>
              <a:gd name="connsiteY383" fmla="*/ 1573801 h 1605069"/>
              <a:gd name="connsiteX384" fmla="*/ 577927 w 1606621"/>
              <a:gd name="connsiteY384" fmla="*/ 1573801 h 1605069"/>
              <a:gd name="connsiteX385" fmla="*/ 596500 w 1606621"/>
              <a:gd name="connsiteY385" fmla="*/ 1578850 h 1605069"/>
              <a:gd name="connsiteX386" fmla="*/ 596500 w 1606621"/>
              <a:gd name="connsiteY386" fmla="*/ 1578850 h 1605069"/>
              <a:gd name="connsiteX387" fmla="*/ 596500 w 1606621"/>
              <a:gd name="connsiteY387" fmla="*/ 1578850 h 1605069"/>
              <a:gd name="connsiteX388" fmla="*/ 596500 w 1606621"/>
              <a:gd name="connsiteY388" fmla="*/ 1578850 h 1605069"/>
              <a:gd name="connsiteX389" fmla="*/ 632505 w 1606621"/>
              <a:gd name="connsiteY389" fmla="*/ 1587517 h 1605069"/>
              <a:gd name="connsiteX390" fmla="*/ 632505 w 1606621"/>
              <a:gd name="connsiteY390" fmla="*/ 1587517 h 1605069"/>
              <a:gd name="connsiteX391" fmla="*/ 632505 w 1606621"/>
              <a:gd name="connsiteY391" fmla="*/ 1587517 h 1605069"/>
              <a:gd name="connsiteX392" fmla="*/ 632505 w 1606621"/>
              <a:gd name="connsiteY392" fmla="*/ 1587517 h 1605069"/>
              <a:gd name="connsiteX393" fmla="*/ 642791 w 1606621"/>
              <a:gd name="connsiteY393" fmla="*/ 1590565 h 1605069"/>
              <a:gd name="connsiteX394" fmla="*/ 688512 w 1606621"/>
              <a:gd name="connsiteY394" fmla="*/ 1597328 h 1605069"/>
              <a:gd name="connsiteX395" fmla="*/ 696417 w 1606621"/>
              <a:gd name="connsiteY395" fmla="*/ 1599900 h 1605069"/>
              <a:gd name="connsiteX396" fmla="*/ 714229 w 1606621"/>
              <a:gd name="connsiteY396" fmla="*/ 1601328 h 1605069"/>
              <a:gd name="connsiteX397" fmla="*/ 767093 w 1606621"/>
              <a:gd name="connsiteY397" fmla="*/ 1604758 h 1605069"/>
              <a:gd name="connsiteX398" fmla="*/ 837006 w 1606621"/>
              <a:gd name="connsiteY398" fmla="*/ 1604758 h 1605069"/>
              <a:gd name="connsiteX399" fmla="*/ 843198 w 1606621"/>
              <a:gd name="connsiteY399" fmla="*/ 1604186 h 1605069"/>
              <a:gd name="connsiteX400" fmla="*/ 837006 w 1606621"/>
              <a:gd name="connsiteY400" fmla="*/ 1604758 h 1605069"/>
              <a:gd name="connsiteX401" fmla="*/ 899014 w 1606621"/>
              <a:gd name="connsiteY401" fmla="*/ 1600662 h 1605069"/>
              <a:gd name="connsiteX402" fmla="*/ 914540 w 1606621"/>
              <a:gd name="connsiteY402" fmla="*/ 1597518 h 1605069"/>
              <a:gd name="connsiteX403" fmla="*/ 914540 w 1606621"/>
              <a:gd name="connsiteY403" fmla="*/ 1597518 h 1605069"/>
              <a:gd name="connsiteX404" fmla="*/ 954544 w 1606621"/>
              <a:gd name="connsiteY404" fmla="*/ 1591518 h 1605069"/>
              <a:gd name="connsiteX405" fmla="*/ 970356 w 1606621"/>
              <a:gd name="connsiteY405" fmla="*/ 1587517 h 1605069"/>
              <a:gd name="connsiteX406" fmla="*/ 970356 w 1606621"/>
              <a:gd name="connsiteY406" fmla="*/ 1587517 h 1605069"/>
              <a:gd name="connsiteX407" fmla="*/ 970356 w 1606621"/>
              <a:gd name="connsiteY407" fmla="*/ 1587517 h 1605069"/>
              <a:gd name="connsiteX408" fmla="*/ 970356 w 1606621"/>
              <a:gd name="connsiteY408" fmla="*/ 1587517 h 1605069"/>
              <a:gd name="connsiteX409" fmla="*/ 980643 w 1606621"/>
              <a:gd name="connsiteY409" fmla="*/ 1586089 h 1605069"/>
              <a:gd name="connsiteX410" fmla="*/ 1006361 w 1606621"/>
              <a:gd name="connsiteY410" fmla="*/ 1578850 h 1605069"/>
              <a:gd name="connsiteX411" fmla="*/ 1006361 w 1606621"/>
              <a:gd name="connsiteY411" fmla="*/ 1578850 h 1605069"/>
              <a:gd name="connsiteX412" fmla="*/ 1024839 w 1606621"/>
              <a:gd name="connsiteY412" fmla="*/ 1573801 h 1605069"/>
              <a:gd name="connsiteX413" fmla="*/ 1024839 w 1606621"/>
              <a:gd name="connsiteY413" fmla="*/ 1573801 h 1605069"/>
              <a:gd name="connsiteX414" fmla="*/ 1024839 w 1606621"/>
              <a:gd name="connsiteY414" fmla="*/ 1573801 h 1605069"/>
              <a:gd name="connsiteX415" fmla="*/ 1024839 w 1606621"/>
              <a:gd name="connsiteY415" fmla="*/ 1573801 h 1605069"/>
              <a:gd name="connsiteX416" fmla="*/ 1052652 w 1606621"/>
              <a:gd name="connsiteY416" fmla="*/ 1565991 h 1605069"/>
              <a:gd name="connsiteX417" fmla="*/ 1070750 w 1606621"/>
              <a:gd name="connsiteY417" fmla="*/ 1559038 h 1605069"/>
              <a:gd name="connsiteX418" fmla="*/ 1073988 w 1606621"/>
              <a:gd name="connsiteY418" fmla="*/ 1557514 h 1605069"/>
              <a:gd name="connsiteX419" fmla="*/ 1084275 w 1606621"/>
              <a:gd name="connsiteY419" fmla="*/ 1553799 h 1605069"/>
              <a:gd name="connsiteX420" fmla="*/ 1100468 w 1606621"/>
              <a:gd name="connsiteY420" fmla="*/ 1547512 h 1605069"/>
              <a:gd name="connsiteX421" fmla="*/ 1100468 w 1606621"/>
              <a:gd name="connsiteY421" fmla="*/ 1547512 h 1605069"/>
              <a:gd name="connsiteX422" fmla="*/ 1106944 w 1606621"/>
              <a:gd name="connsiteY422" fmla="*/ 1545036 h 1605069"/>
              <a:gd name="connsiteX423" fmla="*/ 1108945 w 1606621"/>
              <a:gd name="connsiteY423" fmla="*/ 1543798 h 1605069"/>
              <a:gd name="connsiteX424" fmla="*/ 1118470 w 1606621"/>
              <a:gd name="connsiteY424" fmla="*/ 1540178 h 1605069"/>
              <a:gd name="connsiteX425" fmla="*/ 1135805 w 1606621"/>
              <a:gd name="connsiteY425" fmla="*/ 1532749 h 1605069"/>
              <a:gd name="connsiteX426" fmla="*/ 1135805 w 1606621"/>
              <a:gd name="connsiteY426" fmla="*/ 1532749 h 1605069"/>
              <a:gd name="connsiteX427" fmla="*/ 1157046 w 1606621"/>
              <a:gd name="connsiteY427" fmla="*/ 1523224 h 1605069"/>
              <a:gd name="connsiteX428" fmla="*/ 1157046 w 1606621"/>
              <a:gd name="connsiteY428" fmla="*/ 1523224 h 1605069"/>
              <a:gd name="connsiteX429" fmla="*/ 1161904 w 1606621"/>
              <a:gd name="connsiteY429" fmla="*/ 1520652 h 1605069"/>
              <a:gd name="connsiteX430" fmla="*/ 1161904 w 1606621"/>
              <a:gd name="connsiteY430" fmla="*/ 1520652 h 1605069"/>
              <a:gd name="connsiteX431" fmla="*/ 1161904 w 1606621"/>
              <a:gd name="connsiteY431" fmla="*/ 1520652 h 1605069"/>
              <a:gd name="connsiteX432" fmla="*/ 1161904 w 1606621"/>
              <a:gd name="connsiteY432" fmla="*/ 1520652 h 1605069"/>
              <a:gd name="connsiteX433" fmla="*/ 1183144 w 1606621"/>
              <a:gd name="connsiteY433" fmla="*/ 1509508 h 1605069"/>
              <a:gd name="connsiteX434" fmla="*/ 1183144 w 1606621"/>
              <a:gd name="connsiteY434" fmla="*/ 1509508 h 1605069"/>
              <a:gd name="connsiteX435" fmla="*/ 1183144 w 1606621"/>
              <a:gd name="connsiteY435" fmla="*/ 1509508 h 1605069"/>
              <a:gd name="connsiteX436" fmla="*/ 1183144 w 1606621"/>
              <a:gd name="connsiteY436" fmla="*/ 1509508 h 1605069"/>
              <a:gd name="connsiteX437" fmla="*/ 1188002 w 1606621"/>
              <a:gd name="connsiteY437" fmla="*/ 1507031 h 1605069"/>
              <a:gd name="connsiteX438" fmla="*/ 1188002 w 1606621"/>
              <a:gd name="connsiteY438" fmla="*/ 1507031 h 1605069"/>
              <a:gd name="connsiteX439" fmla="*/ 1188002 w 1606621"/>
              <a:gd name="connsiteY439" fmla="*/ 1507031 h 1605069"/>
              <a:gd name="connsiteX440" fmla="*/ 1188002 w 1606621"/>
              <a:gd name="connsiteY440" fmla="*/ 1507507 h 1605069"/>
              <a:gd name="connsiteX441" fmla="*/ 1196670 w 1606621"/>
              <a:gd name="connsiteY441" fmla="*/ 1502554 h 1605069"/>
              <a:gd name="connsiteX442" fmla="*/ 1196670 w 1606621"/>
              <a:gd name="connsiteY442" fmla="*/ 1502554 h 1605069"/>
              <a:gd name="connsiteX443" fmla="*/ 1196670 w 1606621"/>
              <a:gd name="connsiteY443" fmla="*/ 1502554 h 1605069"/>
              <a:gd name="connsiteX444" fmla="*/ 1196670 w 1606621"/>
              <a:gd name="connsiteY444" fmla="*/ 1502554 h 1605069"/>
              <a:gd name="connsiteX445" fmla="*/ 1205243 w 1606621"/>
              <a:gd name="connsiteY445" fmla="*/ 1497411 h 1605069"/>
              <a:gd name="connsiteX446" fmla="*/ 1211529 w 1606621"/>
              <a:gd name="connsiteY446" fmla="*/ 1493791 h 1605069"/>
              <a:gd name="connsiteX447" fmla="*/ 1213530 w 1606621"/>
              <a:gd name="connsiteY447" fmla="*/ 1492363 h 1605069"/>
              <a:gd name="connsiteX448" fmla="*/ 1220292 w 1606621"/>
              <a:gd name="connsiteY448" fmla="*/ 1488743 h 1605069"/>
              <a:gd name="connsiteX449" fmla="*/ 1223530 w 1606621"/>
              <a:gd name="connsiteY449" fmla="*/ 1486171 h 1605069"/>
              <a:gd name="connsiteX450" fmla="*/ 1230199 w 1606621"/>
              <a:gd name="connsiteY450" fmla="*/ 1482457 h 1605069"/>
              <a:gd name="connsiteX451" fmla="*/ 1230199 w 1606621"/>
              <a:gd name="connsiteY451" fmla="*/ 1482457 h 1605069"/>
              <a:gd name="connsiteX452" fmla="*/ 1236770 w 1606621"/>
              <a:gd name="connsiteY452" fmla="*/ 1477599 h 1605069"/>
              <a:gd name="connsiteX453" fmla="*/ 1245152 w 1606621"/>
              <a:gd name="connsiteY453" fmla="*/ 1472836 h 1605069"/>
              <a:gd name="connsiteX454" fmla="*/ 1245152 w 1606621"/>
              <a:gd name="connsiteY454" fmla="*/ 1472836 h 1605069"/>
              <a:gd name="connsiteX455" fmla="*/ 1245152 w 1606621"/>
              <a:gd name="connsiteY455" fmla="*/ 1472836 h 1605069"/>
              <a:gd name="connsiteX456" fmla="*/ 1245152 w 1606621"/>
              <a:gd name="connsiteY456" fmla="*/ 1472836 h 1605069"/>
              <a:gd name="connsiteX457" fmla="*/ 1252487 w 1606621"/>
              <a:gd name="connsiteY457" fmla="*/ 1467598 h 1605069"/>
              <a:gd name="connsiteX458" fmla="*/ 1260012 w 1606621"/>
              <a:gd name="connsiteY458" fmla="*/ 1462740 h 1605069"/>
              <a:gd name="connsiteX459" fmla="*/ 1263155 w 1606621"/>
              <a:gd name="connsiteY459" fmla="*/ 1460073 h 1605069"/>
              <a:gd name="connsiteX460" fmla="*/ 1272680 w 1606621"/>
              <a:gd name="connsiteY460" fmla="*/ 1453882 h 1605069"/>
              <a:gd name="connsiteX461" fmla="*/ 1279062 w 1606621"/>
              <a:gd name="connsiteY461" fmla="*/ 1449119 h 1605069"/>
              <a:gd name="connsiteX462" fmla="*/ 1287633 w 1606621"/>
              <a:gd name="connsiteY462" fmla="*/ 1442737 h 1605069"/>
              <a:gd name="connsiteX463" fmla="*/ 1292587 w 1606621"/>
              <a:gd name="connsiteY463" fmla="*/ 1439023 h 1605069"/>
              <a:gd name="connsiteX464" fmla="*/ 1297540 w 1606621"/>
              <a:gd name="connsiteY464" fmla="*/ 1434927 h 1605069"/>
              <a:gd name="connsiteX465" fmla="*/ 1297540 w 1606621"/>
              <a:gd name="connsiteY465" fmla="*/ 1434927 h 1605069"/>
              <a:gd name="connsiteX466" fmla="*/ 1298587 w 1606621"/>
              <a:gd name="connsiteY466" fmla="*/ 1434069 h 1605069"/>
              <a:gd name="connsiteX467" fmla="*/ 1298587 w 1606621"/>
              <a:gd name="connsiteY467" fmla="*/ 1434069 h 1605069"/>
              <a:gd name="connsiteX468" fmla="*/ 1303731 w 1606621"/>
              <a:gd name="connsiteY468" fmla="*/ 1429974 h 1605069"/>
              <a:gd name="connsiteX469" fmla="*/ 1303731 w 1606621"/>
              <a:gd name="connsiteY469" fmla="*/ 1429974 h 1605069"/>
              <a:gd name="connsiteX470" fmla="*/ 1304779 w 1606621"/>
              <a:gd name="connsiteY470" fmla="*/ 1429117 h 1605069"/>
              <a:gd name="connsiteX471" fmla="*/ 1304779 w 1606621"/>
              <a:gd name="connsiteY471" fmla="*/ 1429117 h 1605069"/>
              <a:gd name="connsiteX472" fmla="*/ 1309923 w 1606621"/>
              <a:gd name="connsiteY472" fmla="*/ 1425021 h 1605069"/>
              <a:gd name="connsiteX473" fmla="*/ 1309923 w 1606621"/>
              <a:gd name="connsiteY473" fmla="*/ 1425021 h 1605069"/>
              <a:gd name="connsiteX474" fmla="*/ 1310970 w 1606621"/>
              <a:gd name="connsiteY474" fmla="*/ 1424164 h 1605069"/>
              <a:gd name="connsiteX475" fmla="*/ 1317447 w 1606621"/>
              <a:gd name="connsiteY475" fmla="*/ 1418830 h 1605069"/>
              <a:gd name="connsiteX476" fmla="*/ 1317447 w 1606621"/>
              <a:gd name="connsiteY476" fmla="*/ 1418830 h 1605069"/>
              <a:gd name="connsiteX477" fmla="*/ 1318495 w 1606621"/>
              <a:gd name="connsiteY477" fmla="*/ 1417972 h 1605069"/>
              <a:gd name="connsiteX478" fmla="*/ 1324972 w 1606621"/>
              <a:gd name="connsiteY478" fmla="*/ 1413019 h 1605069"/>
              <a:gd name="connsiteX479" fmla="*/ 1324972 w 1606621"/>
              <a:gd name="connsiteY479" fmla="*/ 1413019 h 1605069"/>
              <a:gd name="connsiteX480" fmla="*/ 1327067 w 1606621"/>
              <a:gd name="connsiteY480" fmla="*/ 1410543 h 1605069"/>
              <a:gd name="connsiteX481" fmla="*/ 1334688 w 1606621"/>
              <a:gd name="connsiteY481" fmla="*/ 1403875 h 1605069"/>
              <a:gd name="connsiteX482" fmla="*/ 1334688 w 1606621"/>
              <a:gd name="connsiteY482" fmla="*/ 1403875 h 1605069"/>
              <a:gd name="connsiteX483" fmla="*/ 1336973 w 1606621"/>
              <a:gd name="connsiteY483" fmla="*/ 1401780 h 1605069"/>
              <a:gd name="connsiteX484" fmla="*/ 1347070 w 1606621"/>
              <a:gd name="connsiteY484" fmla="*/ 1392255 h 1605069"/>
              <a:gd name="connsiteX485" fmla="*/ 1347070 w 1606621"/>
              <a:gd name="connsiteY485" fmla="*/ 1392255 h 1605069"/>
              <a:gd name="connsiteX486" fmla="*/ 1351833 w 1606621"/>
              <a:gd name="connsiteY486" fmla="*/ 1387778 h 1605069"/>
              <a:gd name="connsiteX487" fmla="*/ 1356595 w 1606621"/>
              <a:gd name="connsiteY487" fmla="*/ 1385397 h 1605069"/>
              <a:gd name="connsiteX488" fmla="*/ 1385741 w 1606621"/>
              <a:gd name="connsiteY488" fmla="*/ 1356250 h 1605069"/>
              <a:gd name="connsiteX489" fmla="*/ 1388123 w 1606621"/>
              <a:gd name="connsiteY489" fmla="*/ 1351583 h 1605069"/>
              <a:gd name="connsiteX490" fmla="*/ 1392599 w 1606621"/>
              <a:gd name="connsiteY490" fmla="*/ 1346820 h 1605069"/>
              <a:gd name="connsiteX491" fmla="*/ 1392599 w 1606621"/>
              <a:gd name="connsiteY491" fmla="*/ 1346820 h 1605069"/>
              <a:gd name="connsiteX492" fmla="*/ 1400601 w 1606621"/>
              <a:gd name="connsiteY492" fmla="*/ 1338439 h 1605069"/>
              <a:gd name="connsiteX493" fmla="*/ 1403744 w 1606621"/>
              <a:gd name="connsiteY493" fmla="*/ 1334343 h 1605069"/>
              <a:gd name="connsiteX494" fmla="*/ 1410411 w 1606621"/>
              <a:gd name="connsiteY494" fmla="*/ 1326723 h 1605069"/>
              <a:gd name="connsiteX495" fmla="*/ 1410411 w 1606621"/>
              <a:gd name="connsiteY495" fmla="*/ 1326723 h 1605069"/>
              <a:gd name="connsiteX496" fmla="*/ 1412507 w 1606621"/>
              <a:gd name="connsiteY496" fmla="*/ 1324437 h 1605069"/>
              <a:gd name="connsiteX497" fmla="*/ 1416698 w 1606621"/>
              <a:gd name="connsiteY497" fmla="*/ 1319389 h 1605069"/>
              <a:gd name="connsiteX498" fmla="*/ 1416698 w 1606621"/>
              <a:gd name="connsiteY498" fmla="*/ 1319389 h 1605069"/>
              <a:gd name="connsiteX499" fmla="*/ 1418697 w 1606621"/>
              <a:gd name="connsiteY499" fmla="*/ 1317007 h 1605069"/>
              <a:gd name="connsiteX500" fmla="*/ 1424032 w 1606621"/>
              <a:gd name="connsiteY500" fmla="*/ 1310626 h 1605069"/>
              <a:gd name="connsiteX501" fmla="*/ 1424889 w 1606621"/>
              <a:gd name="connsiteY501" fmla="*/ 1309578 h 1605069"/>
              <a:gd name="connsiteX502" fmla="*/ 1429081 w 1606621"/>
              <a:gd name="connsiteY502" fmla="*/ 1304339 h 1605069"/>
              <a:gd name="connsiteX503" fmla="*/ 1429081 w 1606621"/>
              <a:gd name="connsiteY503" fmla="*/ 1304339 h 1605069"/>
              <a:gd name="connsiteX504" fmla="*/ 1429842 w 1606621"/>
              <a:gd name="connsiteY504" fmla="*/ 1303386 h 1605069"/>
              <a:gd name="connsiteX505" fmla="*/ 1434033 w 1606621"/>
              <a:gd name="connsiteY505" fmla="*/ 1298148 h 1605069"/>
              <a:gd name="connsiteX506" fmla="*/ 1434033 w 1606621"/>
              <a:gd name="connsiteY506" fmla="*/ 1298148 h 1605069"/>
              <a:gd name="connsiteX507" fmla="*/ 1434795 w 1606621"/>
              <a:gd name="connsiteY507" fmla="*/ 1297100 h 1605069"/>
              <a:gd name="connsiteX508" fmla="*/ 1438986 w 1606621"/>
              <a:gd name="connsiteY508" fmla="*/ 1292147 h 1605069"/>
              <a:gd name="connsiteX509" fmla="*/ 1442701 w 1606621"/>
              <a:gd name="connsiteY509" fmla="*/ 1286908 h 1605069"/>
              <a:gd name="connsiteX510" fmla="*/ 1450130 w 1606621"/>
              <a:gd name="connsiteY510" fmla="*/ 1277383 h 1605069"/>
              <a:gd name="connsiteX511" fmla="*/ 1458513 w 1606621"/>
              <a:gd name="connsiteY511" fmla="*/ 1265286 h 1605069"/>
              <a:gd name="connsiteX512" fmla="*/ 1462513 w 1606621"/>
              <a:gd name="connsiteY512" fmla="*/ 1259952 h 1605069"/>
              <a:gd name="connsiteX513" fmla="*/ 1462513 w 1606621"/>
              <a:gd name="connsiteY513" fmla="*/ 1259952 h 1605069"/>
              <a:gd name="connsiteX514" fmla="*/ 1466038 w 1606621"/>
              <a:gd name="connsiteY514" fmla="*/ 1254142 h 1605069"/>
              <a:gd name="connsiteX515" fmla="*/ 1479562 w 1606621"/>
              <a:gd name="connsiteY515" fmla="*/ 1234235 h 1605069"/>
              <a:gd name="connsiteX516" fmla="*/ 1483659 w 1606621"/>
              <a:gd name="connsiteY516" fmla="*/ 1227758 h 1605069"/>
              <a:gd name="connsiteX517" fmla="*/ 1483659 w 1606621"/>
              <a:gd name="connsiteY517" fmla="*/ 1227758 h 1605069"/>
              <a:gd name="connsiteX518" fmla="*/ 1485754 w 1606621"/>
              <a:gd name="connsiteY518" fmla="*/ 1224329 h 1605069"/>
              <a:gd name="connsiteX519" fmla="*/ 1490040 w 1606621"/>
              <a:gd name="connsiteY519" fmla="*/ 1218328 h 1605069"/>
              <a:gd name="connsiteX520" fmla="*/ 1490040 w 1606621"/>
              <a:gd name="connsiteY520" fmla="*/ 1218328 h 1605069"/>
              <a:gd name="connsiteX521" fmla="*/ 1490040 w 1606621"/>
              <a:gd name="connsiteY521" fmla="*/ 1218328 h 1605069"/>
              <a:gd name="connsiteX522" fmla="*/ 1490040 w 1606621"/>
              <a:gd name="connsiteY522" fmla="*/ 1218328 h 1605069"/>
              <a:gd name="connsiteX523" fmla="*/ 1493755 w 1606621"/>
              <a:gd name="connsiteY523" fmla="*/ 1212042 h 1605069"/>
              <a:gd name="connsiteX524" fmla="*/ 1493755 w 1606621"/>
              <a:gd name="connsiteY524" fmla="*/ 1212042 h 1605069"/>
              <a:gd name="connsiteX525" fmla="*/ 1493755 w 1606621"/>
              <a:gd name="connsiteY525" fmla="*/ 1212042 h 1605069"/>
              <a:gd name="connsiteX526" fmla="*/ 1493755 w 1606621"/>
              <a:gd name="connsiteY526" fmla="*/ 1212042 h 1605069"/>
              <a:gd name="connsiteX527" fmla="*/ 1498708 w 1606621"/>
              <a:gd name="connsiteY527" fmla="*/ 1203374 h 1605069"/>
              <a:gd name="connsiteX528" fmla="*/ 1498708 w 1606621"/>
              <a:gd name="connsiteY528" fmla="*/ 1203374 h 1605069"/>
              <a:gd name="connsiteX529" fmla="*/ 1498708 w 1606621"/>
              <a:gd name="connsiteY529" fmla="*/ 1203374 h 1605069"/>
              <a:gd name="connsiteX530" fmla="*/ 1498708 w 1606621"/>
              <a:gd name="connsiteY530" fmla="*/ 1203374 h 1605069"/>
              <a:gd name="connsiteX531" fmla="*/ 1502518 w 1606621"/>
              <a:gd name="connsiteY531" fmla="*/ 1197183 h 1605069"/>
              <a:gd name="connsiteX532" fmla="*/ 1502518 w 1606621"/>
              <a:gd name="connsiteY532" fmla="*/ 1197183 h 1605069"/>
              <a:gd name="connsiteX533" fmla="*/ 1502518 w 1606621"/>
              <a:gd name="connsiteY533" fmla="*/ 1197183 h 1605069"/>
              <a:gd name="connsiteX534" fmla="*/ 1502518 w 1606621"/>
              <a:gd name="connsiteY534" fmla="*/ 1197183 h 1605069"/>
              <a:gd name="connsiteX535" fmla="*/ 1510995 w 1606621"/>
              <a:gd name="connsiteY535" fmla="*/ 1180609 h 1605069"/>
              <a:gd name="connsiteX536" fmla="*/ 1510995 w 1606621"/>
              <a:gd name="connsiteY536" fmla="*/ 1180609 h 1605069"/>
              <a:gd name="connsiteX537" fmla="*/ 1513186 w 1606621"/>
              <a:gd name="connsiteY537" fmla="*/ 1175942 h 1605069"/>
              <a:gd name="connsiteX538" fmla="*/ 1517091 w 1606621"/>
              <a:gd name="connsiteY538" fmla="*/ 1171560 h 1605069"/>
              <a:gd name="connsiteX539" fmla="*/ 1526616 w 1606621"/>
              <a:gd name="connsiteY539" fmla="*/ 1152510 h 1605069"/>
              <a:gd name="connsiteX540" fmla="*/ 1530807 w 1606621"/>
              <a:gd name="connsiteY540" fmla="*/ 1141271 h 1605069"/>
              <a:gd name="connsiteX541" fmla="*/ 1535855 w 1606621"/>
              <a:gd name="connsiteY541" fmla="*/ 1130222 h 1605069"/>
              <a:gd name="connsiteX542" fmla="*/ 1538237 w 1606621"/>
              <a:gd name="connsiteY542" fmla="*/ 1125174 h 1605069"/>
              <a:gd name="connsiteX543" fmla="*/ 1540809 w 1606621"/>
              <a:gd name="connsiteY543" fmla="*/ 1118983 h 1605069"/>
              <a:gd name="connsiteX544" fmla="*/ 1544524 w 1606621"/>
              <a:gd name="connsiteY544" fmla="*/ 1110315 h 1605069"/>
              <a:gd name="connsiteX545" fmla="*/ 1547000 w 1606621"/>
              <a:gd name="connsiteY545" fmla="*/ 1104028 h 1605069"/>
              <a:gd name="connsiteX546" fmla="*/ 1551952 w 1606621"/>
              <a:gd name="connsiteY546" fmla="*/ 1091646 h 1605069"/>
              <a:gd name="connsiteX547" fmla="*/ 1551952 w 1606621"/>
              <a:gd name="connsiteY547" fmla="*/ 1091646 h 1605069"/>
              <a:gd name="connsiteX548" fmla="*/ 1557096 w 1606621"/>
              <a:gd name="connsiteY548" fmla="*/ 1077930 h 1605069"/>
              <a:gd name="connsiteX549" fmla="*/ 1557096 w 1606621"/>
              <a:gd name="connsiteY549" fmla="*/ 1077930 h 1605069"/>
              <a:gd name="connsiteX550" fmla="*/ 1564526 w 1606621"/>
              <a:gd name="connsiteY550" fmla="*/ 1056403 h 1605069"/>
              <a:gd name="connsiteX551" fmla="*/ 1564526 w 1606621"/>
              <a:gd name="connsiteY551" fmla="*/ 1056403 h 1605069"/>
              <a:gd name="connsiteX552" fmla="*/ 1565383 w 1606621"/>
              <a:gd name="connsiteY552" fmla="*/ 1052974 h 1605069"/>
              <a:gd name="connsiteX553" fmla="*/ 1567383 w 1606621"/>
              <a:gd name="connsiteY553" fmla="*/ 1051926 h 1605069"/>
              <a:gd name="connsiteX554" fmla="*/ 1575765 w 1606621"/>
              <a:gd name="connsiteY554" fmla="*/ 1020780 h 1605069"/>
              <a:gd name="connsiteX555" fmla="*/ 1576908 w 1606621"/>
              <a:gd name="connsiteY555" fmla="*/ 1019541 h 1605069"/>
              <a:gd name="connsiteX556" fmla="*/ 1588148 w 1606621"/>
              <a:gd name="connsiteY556" fmla="*/ 975345 h 1605069"/>
              <a:gd name="connsiteX557" fmla="*/ 1590624 w 1606621"/>
              <a:gd name="connsiteY557" fmla="*/ 958296 h 1605069"/>
              <a:gd name="connsiteX558" fmla="*/ 1590624 w 1606621"/>
              <a:gd name="connsiteY558" fmla="*/ 958296 h 1605069"/>
              <a:gd name="connsiteX559" fmla="*/ 1590624 w 1606621"/>
              <a:gd name="connsiteY559" fmla="*/ 957534 h 1605069"/>
              <a:gd name="connsiteX560" fmla="*/ 1593196 w 1606621"/>
              <a:gd name="connsiteY560" fmla="*/ 952200 h 1605069"/>
              <a:gd name="connsiteX561" fmla="*/ 1602054 w 1606621"/>
              <a:gd name="connsiteY561" fmla="*/ 888287 h 1605069"/>
              <a:gd name="connsiteX562" fmla="*/ 1605483 w 1606621"/>
              <a:gd name="connsiteY562" fmla="*/ 833042 h 1605069"/>
              <a:gd name="connsiteX563" fmla="*/ 117678 w 1606621"/>
              <a:gd name="connsiteY563" fmla="*/ 1217852 h 1605069"/>
              <a:gd name="connsiteX564" fmla="*/ 117678 w 1606621"/>
              <a:gd name="connsiteY564" fmla="*/ 1217852 h 1605069"/>
              <a:gd name="connsiteX565" fmla="*/ 1539856 w 1606621"/>
              <a:gd name="connsiteY565" fmla="*/ 484332 h 1605069"/>
              <a:gd name="connsiteX566" fmla="*/ 1539856 w 1606621"/>
              <a:gd name="connsiteY566" fmla="*/ 484332 h 1605069"/>
              <a:gd name="connsiteX567" fmla="*/ 17761 w 1606621"/>
              <a:gd name="connsiteY567" fmla="*/ 965820 h 1605069"/>
              <a:gd name="connsiteX568" fmla="*/ 17761 w 1606621"/>
              <a:gd name="connsiteY568" fmla="*/ 965820 h 1605069"/>
              <a:gd name="connsiteX569" fmla="*/ 28047 w 1606621"/>
              <a:gd name="connsiteY569" fmla="*/ 612062 h 1605069"/>
              <a:gd name="connsiteX570" fmla="*/ 28047 w 1606621"/>
              <a:gd name="connsiteY570" fmla="*/ 612824 h 1605069"/>
              <a:gd name="connsiteX571" fmla="*/ 27952 w 1606621"/>
              <a:gd name="connsiteY571" fmla="*/ 612062 h 1605069"/>
              <a:gd name="connsiteX572" fmla="*/ 444386 w 1606621"/>
              <a:gd name="connsiteY572" fmla="*/ 122763 h 1605069"/>
              <a:gd name="connsiteX573" fmla="*/ 444386 w 1606621"/>
              <a:gd name="connsiteY573" fmla="*/ 122763 h 1605069"/>
              <a:gd name="connsiteX574" fmla="*/ 1524901 w 1606621"/>
              <a:gd name="connsiteY574" fmla="*/ 547673 h 1605069"/>
              <a:gd name="connsiteX575" fmla="*/ 1524901 w 1606621"/>
              <a:gd name="connsiteY575" fmla="*/ 547673 h 1605069"/>
              <a:gd name="connsiteX576" fmla="*/ 1524901 w 1606621"/>
              <a:gd name="connsiteY576" fmla="*/ 547673 h 1605069"/>
              <a:gd name="connsiteX577" fmla="*/ 597834 w 1606621"/>
              <a:gd name="connsiteY577" fmla="*/ 1519509 h 1605069"/>
              <a:gd name="connsiteX578" fmla="*/ 597834 w 1606621"/>
              <a:gd name="connsiteY578" fmla="*/ 1518842 h 1605069"/>
              <a:gd name="connsiteX579" fmla="*/ 597834 w 1606621"/>
              <a:gd name="connsiteY579" fmla="*/ 1519318 h 1605069"/>
              <a:gd name="connsiteX580" fmla="*/ 364090 w 1606621"/>
              <a:gd name="connsiteY580" fmla="*/ 218775 h 1605069"/>
              <a:gd name="connsiteX581" fmla="*/ 364090 w 1606621"/>
              <a:gd name="connsiteY581" fmla="*/ 218775 h 1605069"/>
              <a:gd name="connsiteX582" fmla="*/ 1427461 w 1606621"/>
              <a:gd name="connsiteY582" fmla="*/ 448613 h 1605069"/>
              <a:gd name="connsiteX583" fmla="*/ 1427461 w 1606621"/>
              <a:gd name="connsiteY583" fmla="*/ 448041 h 1605069"/>
              <a:gd name="connsiteX584" fmla="*/ 1427461 w 1606621"/>
              <a:gd name="connsiteY584" fmla="*/ 448041 h 1605069"/>
              <a:gd name="connsiteX585" fmla="*/ 487344 w 1606621"/>
              <a:gd name="connsiteY585" fmla="*/ 1433784 h 1605069"/>
              <a:gd name="connsiteX586" fmla="*/ 487344 w 1606621"/>
              <a:gd name="connsiteY586" fmla="*/ 1433784 h 1605069"/>
              <a:gd name="connsiteX587" fmla="*/ 487915 w 1606621"/>
              <a:gd name="connsiteY587" fmla="*/ 1433308 h 1605069"/>
              <a:gd name="connsiteX588" fmla="*/ 1501852 w 1606621"/>
              <a:gd name="connsiteY588" fmla="*/ 987347 h 1605069"/>
              <a:gd name="connsiteX589" fmla="*/ 1501470 w 1606621"/>
              <a:gd name="connsiteY589" fmla="*/ 985490 h 1605069"/>
              <a:gd name="connsiteX590" fmla="*/ 1501852 w 1606621"/>
              <a:gd name="connsiteY590" fmla="*/ 985156 h 1605069"/>
              <a:gd name="connsiteX591" fmla="*/ 1501852 w 1606621"/>
              <a:gd name="connsiteY591" fmla="*/ 985156 h 1605069"/>
              <a:gd name="connsiteX592" fmla="*/ 1501756 w 1606621"/>
              <a:gd name="connsiteY592" fmla="*/ 987347 h 1605069"/>
              <a:gd name="connsiteX593" fmla="*/ 816052 w 1606621"/>
              <a:gd name="connsiteY593" fmla="*/ 1517699 h 1605069"/>
              <a:gd name="connsiteX594" fmla="*/ 816052 w 1606621"/>
              <a:gd name="connsiteY594" fmla="*/ 1517699 h 1605069"/>
              <a:gd name="connsiteX595" fmla="*/ 171685 w 1606621"/>
              <a:gd name="connsiteY595" fmla="*/ 1148415 h 1605069"/>
              <a:gd name="connsiteX596" fmla="*/ 171685 w 1606621"/>
              <a:gd name="connsiteY596" fmla="*/ 1150415 h 1605069"/>
              <a:gd name="connsiteX597" fmla="*/ 172065 w 1606621"/>
              <a:gd name="connsiteY597" fmla="*/ 1148415 h 1605069"/>
              <a:gd name="connsiteX598" fmla="*/ 1095610 w 1606621"/>
              <a:gd name="connsiteY598" fmla="*/ 1451500 h 1605069"/>
              <a:gd name="connsiteX599" fmla="*/ 1095610 w 1606621"/>
              <a:gd name="connsiteY599" fmla="*/ 1451500 h 1605069"/>
              <a:gd name="connsiteX600" fmla="*/ 1095610 w 1606621"/>
              <a:gd name="connsiteY600" fmla="*/ 1451500 h 1605069"/>
              <a:gd name="connsiteX601" fmla="*/ 1095610 w 1606621"/>
              <a:gd name="connsiteY601" fmla="*/ 1451500 h 1605069"/>
              <a:gd name="connsiteX602" fmla="*/ 1241057 w 1606621"/>
              <a:gd name="connsiteY602" fmla="*/ 351363 h 1605069"/>
              <a:gd name="connsiteX603" fmla="*/ 1243343 w 1606621"/>
              <a:gd name="connsiteY603" fmla="*/ 351363 h 1605069"/>
              <a:gd name="connsiteX604" fmla="*/ 1241057 w 1606621"/>
              <a:gd name="connsiteY604" fmla="*/ 351363 h 1605069"/>
              <a:gd name="connsiteX605" fmla="*/ 1309065 w 1606621"/>
              <a:gd name="connsiteY605" fmla="*/ 1230806 h 1605069"/>
              <a:gd name="connsiteX606" fmla="*/ 1309065 w 1606621"/>
              <a:gd name="connsiteY606" fmla="*/ 1230234 h 1605069"/>
              <a:gd name="connsiteX607" fmla="*/ 1309732 w 1606621"/>
              <a:gd name="connsiteY607" fmla="*/ 1230234 h 1605069"/>
              <a:gd name="connsiteX608" fmla="*/ 1481848 w 1606621"/>
              <a:gd name="connsiteY608" fmla="*/ 527861 h 1605069"/>
              <a:gd name="connsiteX609" fmla="*/ 1481848 w 1606621"/>
              <a:gd name="connsiteY609" fmla="*/ 527861 h 1605069"/>
              <a:gd name="connsiteX610" fmla="*/ 1481848 w 1606621"/>
              <a:gd name="connsiteY610" fmla="*/ 527861 h 1605069"/>
              <a:gd name="connsiteX611" fmla="*/ 944639 w 1606621"/>
              <a:gd name="connsiteY611" fmla="*/ 1417686 h 1605069"/>
              <a:gd name="connsiteX612" fmla="*/ 947496 w 1606621"/>
              <a:gd name="connsiteY612" fmla="*/ 1421211 h 1605069"/>
              <a:gd name="connsiteX613" fmla="*/ 945305 w 1606621"/>
              <a:gd name="connsiteY613" fmla="*/ 1417686 h 1605069"/>
              <a:gd name="connsiteX614" fmla="*/ 770236 w 1606621"/>
              <a:gd name="connsiteY614" fmla="*/ 1461120 h 1605069"/>
              <a:gd name="connsiteX615" fmla="*/ 770236 w 1606621"/>
              <a:gd name="connsiteY615" fmla="*/ 1461120 h 1605069"/>
              <a:gd name="connsiteX616" fmla="*/ 710609 w 1606621"/>
              <a:gd name="connsiteY616" fmla="*/ 226014 h 1605069"/>
              <a:gd name="connsiteX617" fmla="*/ 710609 w 1606621"/>
              <a:gd name="connsiteY617" fmla="*/ 226014 h 1605069"/>
              <a:gd name="connsiteX618" fmla="*/ 339134 w 1606621"/>
              <a:gd name="connsiteY618" fmla="*/ 1248427 h 1605069"/>
              <a:gd name="connsiteX619" fmla="*/ 339134 w 1606621"/>
              <a:gd name="connsiteY619" fmla="*/ 1248427 h 1605069"/>
              <a:gd name="connsiteX620" fmla="*/ 906444 w 1606621"/>
              <a:gd name="connsiteY620" fmla="*/ 150862 h 1605069"/>
              <a:gd name="connsiteX621" fmla="*/ 906444 w 1606621"/>
              <a:gd name="connsiteY621" fmla="*/ 150862 h 1605069"/>
              <a:gd name="connsiteX622" fmla="*/ 906444 w 1606621"/>
              <a:gd name="connsiteY622" fmla="*/ 150862 h 1605069"/>
              <a:gd name="connsiteX623" fmla="*/ 575069 w 1606621"/>
              <a:gd name="connsiteY623" fmla="*/ 260685 h 1605069"/>
              <a:gd name="connsiteX624" fmla="*/ 575069 w 1606621"/>
              <a:gd name="connsiteY624" fmla="*/ 260685 h 1605069"/>
              <a:gd name="connsiteX625" fmla="*/ 1472609 w 1606621"/>
              <a:gd name="connsiteY625" fmla="*/ 896288 h 1605069"/>
              <a:gd name="connsiteX626" fmla="*/ 1472609 w 1606621"/>
              <a:gd name="connsiteY626" fmla="*/ 896288 h 1605069"/>
              <a:gd name="connsiteX627" fmla="*/ 1472609 w 1606621"/>
              <a:gd name="connsiteY627" fmla="*/ 896288 h 1605069"/>
              <a:gd name="connsiteX628" fmla="*/ 1472609 w 1606621"/>
              <a:gd name="connsiteY628" fmla="*/ 896288 h 1605069"/>
              <a:gd name="connsiteX629" fmla="*/ 1472609 w 1606621"/>
              <a:gd name="connsiteY629" fmla="*/ 896288 h 1605069"/>
              <a:gd name="connsiteX630" fmla="*/ 643363 w 1606621"/>
              <a:gd name="connsiteY630" fmla="*/ 256970 h 1605069"/>
              <a:gd name="connsiteX631" fmla="*/ 643363 w 1606621"/>
              <a:gd name="connsiteY631" fmla="*/ 256970 h 1605069"/>
              <a:gd name="connsiteX632" fmla="*/ 365709 w 1606621"/>
              <a:gd name="connsiteY632" fmla="*/ 397368 h 1605069"/>
              <a:gd name="connsiteX633" fmla="*/ 365709 w 1606621"/>
              <a:gd name="connsiteY633" fmla="*/ 397368 h 1605069"/>
              <a:gd name="connsiteX634" fmla="*/ 365709 w 1606621"/>
              <a:gd name="connsiteY634" fmla="*/ 397845 h 1605069"/>
              <a:gd name="connsiteX635" fmla="*/ 1506042 w 1606621"/>
              <a:gd name="connsiteY635" fmla="*/ 727505 h 1605069"/>
              <a:gd name="connsiteX636" fmla="*/ 1506042 w 1606621"/>
              <a:gd name="connsiteY636" fmla="*/ 727505 h 1605069"/>
              <a:gd name="connsiteX637" fmla="*/ 1506042 w 1606621"/>
              <a:gd name="connsiteY637" fmla="*/ 727505 h 1605069"/>
              <a:gd name="connsiteX638" fmla="*/ 1162285 w 1606621"/>
              <a:gd name="connsiteY638" fmla="*/ 1258809 h 1605069"/>
              <a:gd name="connsiteX639" fmla="*/ 1162285 w 1606621"/>
              <a:gd name="connsiteY639" fmla="*/ 1258809 h 1605069"/>
              <a:gd name="connsiteX640" fmla="*/ 1162285 w 1606621"/>
              <a:gd name="connsiteY640" fmla="*/ 1258809 h 1605069"/>
              <a:gd name="connsiteX641" fmla="*/ 1302588 w 1606621"/>
              <a:gd name="connsiteY641" fmla="*/ 851140 h 1605069"/>
              <a:gd name="connsiteX642" fmla="*/ 1302588 w 1606621"/>
              <a:gd name="connsiteY642" fmla="*/ 850473 h 1605069"/>
              <a:gd name="connsiteX643" fmla="*/ 1302398 w 1606621"/>
              <a:gd name="connsiteY643" fmla="*/ 847787 h 1605069"/>
              <a:gd name="connsiteX644" fmla="*/ 1303731 w 1606621"/>
              <a:gd name="connsiteY644" fmla="*/ 847139 h 1605069"/>
              <a:gd name="connsiteX645" fmla="*/ 1303731 w 1606621"/>
              <a:gd name="connsiteY645" fmla="*/ 847139 h 1605069"/>
              <a:gd name="connsiteX646" fmla="*/ 1302588 w 1606621"/>
              <a:gd name="connsiteY646" fmla="*/ 851140 h 1605069"/>
              <a:gd name="connsiteX647" fmla="*/ 462769 w 1606621"/>
              <a:gd name="connsiteY647" fmla="*/ 1277574 h 1605069"/>
              <a:gd name="connsiteX648" fmla="*/ 462769 w 1606621"/>
              <a:gd name="connsiteY648" fmla="*/ 1277574 h 1605069"/>
              <a:gd name="connsiteX649" fmla="*/ 462769 w 1606621"/>
              <a:gd name="connsiteY649" fmla="*/ 1277574 h 1605069"/>
              <a:gd name="connsiteX650" fmla="*/ 278365 w 1606621"/>
              <a:gd name="connsiteY650" fmla="*/ 491666 h 1605069"/>
              <a:gd name="connsiteX651" fmla="*/ 278365 w 1606621"/>
              <a:gd name="connsiteY651" fmla="*/ 491666 h 1605069"/>
              <a:gd name="connsiteX652" fmla="*/ 278365 w 1606621"/>
              <a:gd name="connsiteY652" fmla="*/ 491666 h 1605069"/>
              <a:gd name="connsiteX653" fmla="*/ 678415 w 1606621"/>
              <a:gd name="connsiteY653" fmla="*/ 496524 h 1605069"/>
              <a:gd name="connsiteX654" fmla="*/ 678415 w 1606621"/>
              <a:gd name="connsiteY654" fmla="*/ 496524 h 1605069"/>
              <a:gd name="connsiteX655" fmla="*/ 678415 w 1606621"/>
              <a:gd name="connsiteY655" fmla="*/ 496524 h 1605069"/>
              <a:gd name="connsiteX656" fmla="*/ 678796 w 1606621"/>
              <a:gd name="connsiteY656" fmla="*/ 496524 h 1605069"/>
              <a:gd name="connsiteX657" fmla="*/ 1380408 w 1606621"/>
              <a:gd name="connsiteY657" fmla="*/ 973250 h 1605069"/>
              <a:gd name="connsiteX658" fmla="*/ 1380408 w 1606621"/>
              <a:gd name="connsiteY658" fmla="*/ 973250 h 1605069"/>
              <a:gd name="connsiteX659" fmla="*/ 1380408 w 1606621"/>
              <a:gd name="connsiteY659" fmla="*/ 973250 h 1605069"/>
              <a:gd name="connsiteX660" fmla="*/ 623455 w 1606621"/>
              <a:gd name="connsiteY660" fmla="*/ 1371967 h 1605069"/>
              <a:gd name="connsiteX661" fmla="*/ 623455 w 1606621"/>
              <a:gd name="connsiteY661" fmla="*/ 1371967 h 1605069"/>
              <a:gd name="connsiteX662" fmla="*/ 637363 w 1606621"/>
              <a:gd name="connsiteY662" fmla="*/ 439850 h 1605069"/>
              <a:gd name="connsiteX663" fmla="*/ 637363 w 1606621"/>
              <a:gd name="connsiteY663" fmla="*/ 440517 h 1605069"/>
              <a:gd name="connsiteX664" fmla="*/ 637363 w 1606621"/>
              <a:gd name="connsiteY664" fmla="*/ 439755 h 1605069"/>
              <a:gd name="connsiteX665" fmla="*/ 1004646 w 1606621"/>
              <a:gd name="connsiteY665" fmla="*/ 417276 h 1605069"/>
              <a:gd name="connsiteX666" fmla="*/ 1004646 w 1606621"/>
              <a:gd name="connsiteY666" fmla="*/ 417276 h 1605069"/>
              <a:gd name="connsiteX667" fmla="*/ 1005123 w 1606621"/>
              <a:gd name="connsiteY667" fmla="*/ 418038 h 1605069"/>
              <a:gd name="connsiteX668" fmla="*/ 1005123 w 1606621"/>
              <a:gd name="connsiteY668" fmla="*/ 418038 h 1605069"/>
              <a:gd name="connsiteX669" fmla="*/ 1004551 w 1606621"/>
              <a:gd name="connsiteY669" fmla="*/ 417276 h 1605069"/>
              <a:gd name="connsiteX670" fmla="*/ 969784 w 1606621"/>
              <a:gd name="connsiteY670" fmla="*/ 1244998 h 1605069"/>
              <a:gd name="connsiteX671" fmla="*/ 969784 w 1606621"/>
              <a:gd name="connsiteY671" fmla="*/ 1244998 h 1605069"/>
              <a:gd name="connsiteX672" fmla="*/ 969784 w 1606621"/>
              <a:gd name="connsiteY672" fmla="*/ 1244998 h 1605069"/>
              <a:gd name="connsiteX673" fmla="*/ 969784 w 1606621"/>
              <a:gd name="connsiteY673" fmla="*/ 1244998 h 1605069"/>
              <a:gd name="connsiteX674" fmla="*/ 663841 w 1606621"/>
              <a:gd name="connsiteY674" fmla="*/ 1271383 h 1605069"/>
              <a:gd name="connsiteX675" fmla="*/ 663841 w 1606621"/>
              <a:gd name="connsiteY675" fmla="*/ 1271383 h 1605069"/>
              <a:gd name="connsiteX676" fmla="*/ 663841 w 1606621"/>
              <a:gd name="connsiteY676" fmla="*/ 1271383 h 1605069"/>
              <a:gd name="connsiteX677" fmla="*/ 594405 w 1606621"/>
              <a:gd name="connsiteY677" fmla="*/ 1234140 h 1605069"/>
              <a:gd name="connsiteX678" fmla="*/ 594405 w 1606621"/>
              <a:gd name="connsiteY678" fmla="*/ 1234140 h 1605069"/>
              <a:gd name="connsiteX679" fmla="*/ 247981 w 1606621"/>
              <a:gd name="connsiteY679" fmla="*/ 557865 h 1605069"/>
              <a:gd name="connsiteX680" fmla="*/ 247408 w 1606621"/>
              <a:gd name="connsiteY680" fmla="*/ 556722 h 1605069"/>
              <a:gd name="connsiteX681" fmla="*/ 248076 w 1606621"/>
              <a:gd name="connsiteY681" fmla="*/ 557769 h 1605069"/>
              <a:gd name="connsiteX682" fmla="*/ 1452607 w 1606621"/>
              <a:gd name="connsiteY682" fmla="*/ 770939 h 1605069"/>
              <a:gd name="connsiteX683" fmla="*/ 1452607 w 1606621"/>
              <a:gd name="connsiteY683" fmla="*/ 770939 h 1605069"/>
              <a:gd name="connsiteX684" fmla="*/ 1452607 w 1606621"/>
              <a:gd name="connsiteY684" fmla="*/ 819326 h 1605069"/>
              <a:gd name="connsiteX685" fmla="*/ 1452607 w 1606621"/>
              <a:gd name="connsiteY685" fmla="*/ 819326 h 1605069"/>
              <a:gd name="connsiteX686" fmla="*/ 1452416 w 1606621"/>
              <a:gd name="connsiteY686" fmla="*/ 819516 h 1605069"/>
              <a:gd name="connsiteX687" fmla="*/ 464579 w 1606621"/>
              <a:gd name="connsiteY687" fmla="*/ 1196707 h 1605069"/>
              <a:gd name="connsiteX688" fmla="*/ 464579 w 1606621"/>
              <a:gd name="connsiteY688" fmla="*/ 1196707 h 1605069"/>
              <a:gd name="connsiteX689" fmla="*/ 464579 w 1606621"/>
              <a:gd name="connsiteY689" fmla="*/ 1196707 h 1605069"/>
              <a:gd name="connsiteX690" fmla="*/ 555828 w 1606621"/>
              <a:gd name="connsiteY690" fmla="*/ 386510 h 1605069"/>
              <a:gd name="connsiteX691" fmla="*/ 555828 w 1606621"/>
              <a:gd name="connsiteY691" fmla="*/ 388796 h 1605069"/>
              <a:gd name="connsiteX692" fmla="*/ 553161 w 1606621"/>
              <a:gd name="connsiteY692" fmla="*/ 388034 h 1605069"/>
              <a:gd name="connsiteX693" fmla="*/ 555828 w 1606621"/>
              <a:gd name="connsiteY693" fmla="*/ 386510 h 1605069"/>
              <a:gd name="connsiteX694" fmla="*/ 354565 w 1606621"/>
              <a:gd name="connsiteY694" fmla="*/ 1042687 h 1605069"/>
              <a:gd name="connsiteX695" fmla="*/ 355232 w 1606621"/>
              <a:gd name="connsiteY695" fmla="*/ 1042687 h 1605069"/>
              <a:gd name="connsiteX696" fmla="*/ 355232 w 1606621"/>
              <a:gd name="connsiteY696" fmla="*/ 1043259 h 1605069"/>
              <a:gd name="connsiteX697" fmla="*/ 258362 w 1606621"/>
              <a:gd name="connsiteY697" fmla="*/ 639494 h 1605069"/>
              <a:gd name="connsiteX698" fmla="*/ 257601 w 1606621"/>
              <a:gd name="connsiteY698" fmla="*/ 637589 h 1605069"/>
              <a:gd name="connsiteX699" fmla="*/ 258362 w 1606621"/>
              <a:gd name="connsiteY699" fmla="*/ 639494 h 1605069"/>
              <a:gd name="connsiteX700" fmla="*/ 703180 w 1606621"/>
              <a:gd name="connsiteY700" fmla="*/ 616063 h 1605069"/>
              <a:gd name="connsiteX701" fmla="*/ 703180 w 1606621"/>
              <a:gd name="connsiteY701" fmla="*/ 617396 h 1605069"/>
              <a:gd name="connsiteX702" fmla="*/ 703180 w 1606621"/>
              <a:gd name="connsiteY702" fmla="*/ 617396 h 1605069"/>
              <a:gd name="connsiteX703" fmla="*/ 703180 w 1606621"/>
              <a:gd name="connsiteY703" fmla="*/ 616539 h 1605069"/>
              <a:gd name="connsiteX704" fmla="*/ 1195718 w 1606621"/>
              <a:gd name="connsiteY704" fmla="*/ 382605 h 1605069"/>
              <a:gd name="connsiteX705" fmla="*/ 1195718 w 1606621"/>
              <a:gd name="connsiteY705" fmla="*/ 382605 h 1605069"/>
              <a:gd name="connsiteX706" fmla="*/ 1195718 w 1606621"/>
              <a:gd name="connsiteY706" fmla="*/ 382605 h 1605069"/>
              <a:gd name="connsiteX707" fmla="*/ 1195718 w 1606621"/>
              <a:gd name="connsiteY707" fmla="*/ 382605 h 1605069"/>
              <a:gd name="connsiteX708" fmla="*/ 1195718 w 1606621"/>
              <a:gd name="connsiteY708" fmla="*/ 382605 h 1605069"/>
              <a:gd name="connsiteX709" fmla="*/ 1195718 w 1606621"/>
              <a:gd name="connsiteY709" fmla="*/ 382605 h 1605069"/>
              <a:gd name="connsiteX710" fmla="*/ 810526 w 1606621"/>
              <a:gd name="connsiteY710" fmla="*/ 1050212 h 1605069"/>
              <a:gd name="connsiteX711" fmla="*/ 810526 w 1606621"/>
              <a:gd name="connsiteY711" fmla="*/ 1050212 h 1605069"/>
              <a:gd name="connsiteX712" fmla="*/ 810526 w 1606621"/>
              <a:gd name="connsiteY712" fmla="*/ 1050212 h 1605069"/>
              <a:gd name="connsiteX713" fmla="*/ 923397 w 1606621"/>
              <a:gd name="connsiteY713" fmla="*/ 522813 h 1605069"/>
              <a:gd name="connsiteX714" fmla="*/ 923874 w 1606621"/>
              <a:gd name="connsiteY714" fmla="*/ 522146 h 1605069"/>
              <a:gd name="connsiteX715" fmla="*/ 924540 w 1606621"/>
              <a:gd name="connsiteY715" fmla="*/ 522146 h 1605069"/>
              <a:gd name="connsiteX716" fmla="*/ 987787 w 1606621"/>
              <a:gd name="connsiteY716" fmla="*/ 490904 h 1605069"/>
              <a:gd name="connsiteX717" fmla="*/ 986739 w 1606621"/>
              <a:gd name="connsiteY717" fmla="*/ 490904 h 1605069"/>
              <a:gd name="connsiteX718" fmla="*/ 1191051 w 1606621"/>
              <a:gd name="connsiteY718" fmla="*/ 483760 h 1605069"/>
              <a:gd name="connsiteX719" fmla="*/ 1191051 w 1606621"/>
              <a:gd name="connsiteY719" fmla="*/ 483760 h 1605069"/>
              <a:gd name="connsiteX720" fmla="*/ 329323 w 1606621"/>
              <a:gd name="connsiteY720" fmla="*/ 705216 h 1605069"/>
              <a:gd name="connsiteX721" fmla="*/ 329323 w 1606621"/>
              <a:gd name="connsiteY721" fmla="*/ 705216 h 1605069"/>
              <a:gd name="connsiteX722" fmla="*/ 329323 w 1606621"/>
              <a:gd name="connsiteY722" fmla="*/ 705216 h 1605069"/>
              <a:gd name="connsiteX723" fmla="*/ 1227245 w 1606621"/>
              <a:gd name="connsiteY723" fmla="*/ 647209 h 1605069"/>
              <a:gd name="connsiteX724" fmla="*/ 1227245 w 1606621"/>
              <a:gd name="connsiteY724" fmla="*/ 648162 h 1605069"/>
              <a:gd name="connsiteX725" fmla="*/ 1227245 w 1606621"/>
              <a:gd name="connsiteY725" fmla="*/ 647400 h 1605069"/>
              <a:gd name="connsiteX726" fmla="*/ 1041889 w 1606621"/>
              <a:gd name="connsiteY726" fmla="*/ 532909 h 1605069"/>
              <a:gd name="connsiteX727" fmla="*/ 1041889 w 1606621"/>
              <a:gd name="connsiteY727" fmla="*/ 532909 h 1605069"/>
              <a:gd name="connsiteX728" fmla="*/ 1041889 w 1606621"/>
              <a:gd name="connsiteY728" fmla="*/ 533385 h 1605069"/>
              <a:gd name="connsiteX729" fmla="*/ 1041889 w 1606621"/>
              <a:gd name="connsiteY729" fmla="*/ 533385 h 1605069"/>
              <a:gd name="connsiteX730" fmla="*/ 1041889 w 1606621"/>
              <a:gd name="connsiteY730" fmla="*/ 533385 h 1605069"/>
              <a:gd name="connsiteX731" fmla="*/ 1073512 w 1606621"/>
              <a:gd name="connsiteY731" fmla="*/ 494809 h 1605069"/>
              <a:gd name="connsiteX732" fmla="*/ 1073512 w 1606621"/>
              <a:gd name="connsiteY732" fmla="*/ 496428 h 1605069"/>
              <a:gd name="connsiteX733" fmla="*/ 1073131 w 1606621"/>
              <a:gd name="connsiteY733" fmla="*/ 494571 h 1605069"/>
              <a:gd name="connsiteX734" fmla="*/ 1073512 w 1606621"/>
              <a:gd name="connsiteY734" fmla="*/ 494238 h 1605069"/>
              <a:gd name="connsiteX735" fmla="*/ 921112 w 1606621"/>
              <a:gd name="connsiteY735" fmla="*/ 785703 h 1605069"/>
              <a:gd name="connsiteX736" fmla="*/ 921112 w 1606621"/>
              <a:gd name="connsiteY736" fmla="*/ 785703 h 1605069"/>
              <a:gd name="connsiteX737" fmla="*/ 526967 w 1606621"/>
              <a:gd name="connsiteY737" fmla="*/ 701121 h 1605069"/>
              <a:gd name="connsiteX738" fmla="*/ 526967 w 1606621"/>
              <a:gd name="connsiteY738" fmla="*/ 700168 h 1605069"/>
              <a:gd name="connsiteX739" fmla="*/ 526967 w 1606621"/>
              <a:gd name="connsiteY739" fmla="*/ 700168 h 1605069"/>
              <a:gd name="connsiteX740" fmla="*/ 526967 w 1606621"/>
              <a:gd name="connsiteY740" fmla="*/ 700549 h 1605069"/>
              <a:gd name="connsiteX741" fmla="*/ 501916 w 1606621"/>
              <a:gd name="connsiteY741" fmla="*/ 711313 h 1605069"/>
              <a:gd name="connsiteX742" fmla="*/ 501916 w 1606621"/>
              <a:gd name="connsiteY742" fmla="*/ 711313 h 1605069"/>
              <a:gd name="connsiteX743" fmla="*/ 516585 w 1606621"/>
              <a:gd name="connsiteY743" fmla="*/ 709217 h 1605069"/>
              <a:gd name="connsiteX744" fmla="*/ 516585 w 1606621"/>
              <a:gd name="connsiteY744" fmla="*/ 709217 h 1605069"/>
              <a:gd name="connsiteX745" fmla="*/ 509346 w 1606621"/>
              <a:gd name="connsiteY745" fmla="*/ 710741 h 1605069"/>
              <a:gd name="connsiteX746" fmla="*/ 509346 w 1606621"/>
              <a:gd name="connsiteY746" fmla="*/ 710741 h 1605069"/>
              <a:gd name="connsiteX747" fmla="*/ 509346 w 1606621"/>
              <a:gd name="connsiteY747" fmla="*/ 710741 h 1605069"/>
              <a:gd name="connsiteX748" fmla="*/ 509346 w 1606621"/>
              <a:gd name="connsiteY748" fmla="*/ 710741 h 1605069"/>
              <a:gd name="connsiteX749" fmla="*/ 875106 w 1606621"/>
              <a:gd name="connsiteY749" fmla="*/ 993633 h 1605069"/>
              <a:gd name="connsiteX750" fmla="*/ 874439 w 1606621"/>
              <a:gd name="connsiteY750" fmla="*/ 991633 h 1605069"/>
              <a:gd name="connsiteX751" fmla="*/ 874439 w 1606621"/>
              <a:gd name="connsiteY751" fmla="*/ 991633 h 1605069"/>
              <a:gd name="connsiteX752" fmla="*/ 875583 w 1606621"/>
              <a:gd name="connsiteY752" fmla="*/ 992109 h 1605069"/>
              <a:gd name="connsiteX753" fmla="*/ 875011 w 1606621"/>
              <a:gd name="connsiteY753" fmla="*/ 993062 h 1605069"/>
              <a:gd name="connsiteX754" fmla="*/ 786048 w 1606621"/>
              <a:gd name="connsiteY754" fmla="*/ 765033 h 1605069"/>
              <a:gd name="connsiteX755" fmla="*/ 786048 w 1606621"/>
              <a:gd name="connsiteY755" fmla="*/ 765033 h 1605069"/>
              <a:gd name="connsiteX756" fmla="*/ 773760 w 1606621"/>
              <a:gd name="connsiteY756" fmla="*/ 804562 h 1605069"/>
              <a:gd name="connsiteX757" fmla="*/ 773760 w 1606621"/>
              <a:gd name="connsiteY757" fmla="*/ 804562 h 1605069"/>
              <a:gd name="connsiteX758" fmla="*/ 785000 w 1606621"/>
              <a:gd name="connsiteY758" fmla="*/ 765224 h 1605069"/>
              <a:gd name="connsiteX759" fmla="*/ 785000 w 1606621"/>
              <a:gd name="connsiteY759" fmla="*/ 765224 h 1605069"/>
              <a:gd name="connsiteX760" fmla="*/ 602976 w 1606621"/>
              <a:gd name="connsiteY760" fmla="*/ 980203 h 1605069"/>
              <a:gd name="connsiteX761" fmla="*/ 602215 w 1606621"/>
              <a:gd name="connsiteY761" fmla="*/ 980203 h 1605069"/>
              <a:gd name="connsiteX762" fmla="*/ 601644 w 1606621"/>
              <a:gd name="connsiteY762" fmla="*/ 979060 h 1605069"/>
              <a:gd name="connsiteX763" fmla="*/ 648315 w 1606621"/>
              <a:gd name="connsiteY763" fmla="*/ 990871 h 1605069"/>
              <a:gd name="connsiteX764" fmla="*/ 648315 w 1606621"/>
              <a:gd name="connsiteY764" fmla="*/ 990871 h 1605069"/>
              <a:gd name="connsiteX765" fmla="*/ 648315 w 1606621"/>
              <a:gd name="connsiteY765" fmla="*/ 990871 h 1605069"/>
              <a:gd name="connsiteX766" fmla="*/ 648315 w 1606621"/>
              <a:gd name="connsiteY766" fmla="*/ 990871 h 1605069"/>
              <a:gd name="connsiteX767" fmla="*/ 656413 w 1606621"/>
              <a:gd name="connsiteY767" fmla="*/ 1016017 h 1605069"/>
              <a:gd name="connsiteX768" fmla="*/ 656413 w 1606621"/>
              <a:gd name="connsiteY768" fmla="*/ 1016017 h 1605069"/>
              <a:gd name="connsiteX769" fmla="*/ 656413 w 1606621"/>
              <a:gd name="connsiteY769" fmla="*/ 1016017 h 1605069"/>
              <a:gd name="connsiteX770" fmla="*/ 600024 w 1606621"/>
              <a:gd name="connsiteY770" fmla="*/ 764367 h 1605069"/>
              <a:gd name="connsiteX771" fmla="*/ 600024 w 1606621"/>
              <a:gd name="connsiteY771" fmla="*/ 764367 h 1605069"/>
              <a:gd name="connsiteX772" fmla="*/ 1168477 w 1606621"/>
              <a:gd name="connsiteY772" fmla="*/ 952866 h 1605069"/>
              <a:gd name="connsiteX773" fmla="*/ 1168477 w 1606621"/>
              <a:gd name="connsiteY773" fmla="*/ 952866 h 1605069"/>
              <a:gd name="connsiteX774" fmla="*/ 1168477 w 1606621"/>
              <a:gd name="connsiteY774" fmla="*/ 952866 h 1605069"/>
              <a:gd name="connsiteX775" fmla="*/ 992644 w 1606621"/>
              <a:gd name="connsiteY775" fmla="*/ 959534 h 1605069"/>
              <a:gd name="connsiteX776" fmla="*/ 993883 w 1606621"/>
              <a:gd name="connsiteY776" fmla="*/ 959534 h 1605069"/>
              <a:gd name="connsiteX777" fmla="*/ 993883 w 1606621"/>
              <a:gd name="connsiteY777" fmla="*/ 959534 h 1605069"/>
              <a:gd name="connsiteX778" fmla="*/ 957402 w 1606621"/>
              <a:gd name="connsiteY778" fmla="*/ 941341 h 1605069"/>
              <a:gd name="connsiteX779" fmla="*/ 957402 w 1606621"/>
              <a:gd name="connsiteY779" fmla="*/ 941341 h 1605069"/>
              <a:gd name="connsiteX780" fmla="*/ 917683 w 1606621"/>
              <a:gd name="connsiteY780" fmla="*/ 961249 h 1605069"/>
              <a:gd name="connsiteX781" fmla="*/ 917683 w 1606621"/>
              <a:gd name="connsiteY781" fmla="*/ 961249 h 1605069"/>
              <a:gd name="connsiteX782" fmla="*/ 917683 w 1606621"/>
              <a:gd name="connsiteY782" fmla="*/ 961249 h 1605069"/>
              <a:gd name="connsiteX783" fmla="*/ 915301 w 1606621"/>
              <a:gd name="connsiteY783" fmla="*/ 955915 h 1605069"/>
              <a:gd name="connsiteX784" fmla="*/ 915301 w 1606621"/>
              <a:gd name="connsiteY784" fmla="*/ 955915 h 1605069"/>
              <a:gd name="connsiteX785" fmla="*/ 915301 w 1606621"/>
              <a:gd name="connsiteY785" fmla="*/ 955915 h 1605069"/>
              <a:gd name="connsiteX786" fmla="*/ 939877 w 1606621"/>
              <a:gd name="connsiteY786" fmla="*/ 1019541 h 1605069"/>
              <a:gd name="connsiteX787" fmla="*/ 939877 w 1606621"/>
              <a:gd name="connsiteY787" fmla="*/ 1020875 h 1605069"/>
              <a:gd name="connsiteX788" fmla="*/ 939877 w 1606621"/>
              <a:gd name="connsiteY788" fmla="*/ 1019541 h 1605069"/>
              <a:gd name="connsiteX789" fmla="*/ 1098087 w 1606621"/>
              <a:gd name="connsiteY789" fmla="*/ 933150 h 1605069"/>
              <a:gd name="connsiteX790" fmla="*/ 1097419 w 1606621"/>
              <a:gd name="connsiteY790" fmla="*/ 932674 h 1605069"/>
              <a:gd name="connsiteX791" fmla="*/ 1097419 w 1606621"/>
              <a:gd name="connsiteY791" fmla="*/ 932674 h 1605069"/>
              <a:gd name="connsiteX792" fmla="*/ 1098087 w 1606621"/>
              <a:gd name="connsiteY792" fmla="*/ 932769 h 1605069"/>
              <a:gd name="connsiteX793" fmla="*/ 1046461 w 1606621"/>
              <a:gd name="connsiteY793" fmla="*/ 744459 h 1605069"/>
              <a:gd name="connsiteX794" fmla="*/ 1046461 w 1606621"/>
              <a:gd name="connsiteY794" fmla="*/ 745793 h 1605069"/>
              <a:gd name="connsiteX795" fmla="*/ 1046461 w 1606621"/>
              <a:gd name="connsiteY795" fmla="*/ 745793 h 1605069"/>
              <a:gd name="connsiteX796" fmla="*/ 1046461 w 1606621"/>
              <a:gd name="connsiteY796" fmla="*/ 744459 h 1605069"/>
              <a:gd name="connsiteX797" fmla="*/ 1095229 w 1606621"/>
              <a:gd name="connsiteY797" fmla="*/ 805419 h 1605069"/>
              <a:gd name="connsiteX798" fmla="*/ 1095895 w 1606621"/>
              <a:gd name="connsiteY798" fmla="*/ 805419 h 1605069"/>
              <a:gd name="connsiteX799" fmla="*/ 1095895 w 1606621"/>
              <a:gd name="connsiteY799" fmla="*/ 805991 h 1605069"/>
              <a:gd name="connsiteX800" fmla="*/ 1095229 w 1606621"/>
              <a:gd name="connsiteY800" fmla="*/ 805419 h 1605069"/>
              <a:gd name="connsiteX801" fmla="*/ 1085704 w 1606621"/>
              <a:gd name="connsiteY801" fmla="*/ 922672 h 1605069"/>
              <a:gd name="connsiteX802" fmla="*/ 1085704 w 1606621"/>
              <a:gd name="connsiteY802" fmla="*/ 922672 h 1605069"/>
              <a:gd name="connsiteX803" fmla="*/ 1092657 w 1606621"/>
              <a:gd name="connsiteY803" fmla="*/ 807610 h 1605069"/>
              <a:gd name="connsiteX804" fmla="*/ 1092181 w 1606621"/>
              <a:gd name="connsiteY804" fmla="*/ 805896 h 1605069"/>
              <a:gd name="connsiteX805" fmla="*/ 1092848 w 1606621"/>
              <a:gd name="connsiteY805" fmla="*/ 805896 h 1605069"/>
              <a:gd name="connsiteX806" fmla="*/ 1092943 w 1606621"/>
              <a:gd name="connsiteY806" fmla="*/ 807610 h 1605069"/>
              <a:gd name="connsiteX807" fmla="*/ 1138568 w 1606621"/>
              <a:gd name="connsiteY807" fmla="*/ 693977 h 1605069"/>
              <a:gd name="connsiteX808" fmla="*/ 1138568 w 1606621"/>
              <a:gd name="connsiteY808" fmla="*/ 693977 h 1605069"/>
              <a:gd name="connsiteX809" fmla="*/ 1138568 w 1606621"/>
              <a:gd name="connsiteY809" fmla="*/ 693977 h 1605069"/>
              <a:gd name="connsiteX810" fmla="*/ 1061701 w 1606621"/>
              <a:gd name="connsiteY810" fmla="*/ 971916 h 1605069"/>
              <a:gd name="connsiteX811" fmla="*/ 1063702 w 1606621"/>
              <a:gd name="connsiteY811" fmla="*/ 975631 h 1605069"/>
              <a:gd name="connsiteX812" fmla="*/ 1061701 w 1606621"/>
              <a:gd name="connsiteY812" fmla="*/ 971916 h 1605069"/>
              <a:gd name="connsiteX813" fmla="*/ 1108755 w 1606621"/>
              <a:gd name="connsiteY813" fmla="*/ 924768 h 1605069"/>
              <a:gd name="connsiteX814" fmla="*/ 1108755 w 1606621"/>
              <a:gd name="connsiteY814" fmla="*/ 924768 h 1605069"/>
              <a:gd name="connsiteX815" fmla="*/ 1108755 w 1606621"/>
              <a:gd name="connsiteY815" fmla="*/ 924768 h 1605069"/>
              <a:gd name="connsiteX816" fmla="*/ 1021029 w 1606621"/>
              <a:gd name="connsiteY816" fmla="*/ 775987 h 1605069"/>
              <a:gd name="connsiteX817" fmla="*/ 1021505 w 1606621"/>
              <a:gd name="connsiteY817" fmla="*/ 776559 h 1605069"/>
              <a:gd name="connsiteX818" fmla="*/ 1020933 w 1606621"/>
              <a:gd name="connsiteY818" fmla="*/ 776559 h 1605069"/>
              <a:gd name="connsiteX819" fmla="*/ 1021029 w 1606621"/>
              <a:gd name="connsiteY819" fmla="*/ 776083 h 1605069"/>
              <a:gd name="connsiteX820" fmla="*/ 1146283 w 1606621"/>
              <a:gd name="connsiteY820" fmla="*/ 669783 h 1605069"/>
              <a:gd name="connsiteX821" fmla="*/ 1145712 w 1606621"/>
              <a:gd name="connsiteY821" fmla="*/ 668641 h 1605069"/>
              <a:gd name="connsiteX822" fmla="*/ 1145997 w 1606621"/>
              <a:gd name="connsiteY822" fmla="*/ 669879 h 1605069"/>
              <a:gd name="connsiteX823" fmla="*/ 1128471 w 1606621"/>
              <a:gd name="connsiteY823" fmla="*/ 692834 h 1605069"/>
              <a:gd name="connsiteX824" fmla="*/ 1128471 w 1606621"/>
              <a:gd name="connsiteY824" fmla="*/ 692834 h 1605069"/>
              <a:gd name="connsiteX825" fmla="*/ 1128471 w 1606621"/>
              <a:gd name="connsiteY825" fmla="*/ 692263 h 1605069"/>
              <a:gd name="connsiteX826" fmla="*/ 1128185 w 1606621"/>
              <a:gd name="connsiteY826" fmla="*/ 692929 h 1605069"/>
              <a:gd name="connsiteX827" fmla="*/ 1105706 w 1606621"/>
              <a:gd name="connsiteY827" fmla="*/ 689024 h 1605069"/>
              <a:gd name="connsiteX828" fmla="*/ 1105135 w 1606621"/>
              <a:gd name="connsiteY828" fmla="*/ 689024 h 1605069"/>
              <a:gd name="connsiteX829" fmla="*/ 1105801 w 1606621"/>
              <a:gd name="connsiteY829" fmla="*/ 689024 h 1605069"/>
              <a:gd name="connsiteX830" fmla="*/ 1105420 w 1606621"/>
              <a:gd name="connsiteY830" fmla="*/ 689119 h 1605069"/>
              <a:gd name="connsiteX831" fmla="*/ 951211 w 1606621"/>
              <a:gd name="connsiteY831" fmla="*/ 894955 h 1605069"/>
              <a:gd name="connsiteX832" fmla="*/ 951211 w 1606621"/>
              <a:gd name="connsiteY832" fmla="*/ 894955 h 1605069"/>
              <a:gd name="connsiteX833" fmla="*/ 991978 w 1606621"/>
              <a:gd name="connsiteY833" fmla="*/ 926482 h 1605069"/>
              <a:gd name="connsiteX834" fmla="*/ 991978 w 1606621"/>
              <a:gd name="connsiteY834" fmla="*/ 927340 h 1605069"/>
              <a:gd name="connsiteX835" fmla="*/ 991978 w 1606621"/>
              <a:gd name="connsiteY835" fmla="*/ 927340 h 1605069"/>
              <a:gd name="connsiteX836" fmla="*/ 1047033 w 1606621"/>
              <a:gd name="connsiteY836" fmla="*/ 991252 h 1605069"/>
              <a:gd name="connsiteX837" fmla="*/ 1047985 w 1606621"/>
              <a:gd name="connsiteY837" fmla="*/ 991252 h 1605069"/>
              <a:gd name="connsiteX838" fmla="*/ 1047222 w 1606621"/>
              <a:gd name="connsiteY838" fmla="*/ 990966 h 1605069"/>
              <a:gd name="connsiteX839" fmla="*/ 1184287 w 1606621"/>
              <a:gd name="connsiteY839" fmla="*/ 735125 h 1605069"/>
              <a:gd name="connsiteX840" fmla="*/ 1184287 w 1606621"/>
              <a:gd name="connsiteY840" fmla="*/ 736363 h 1605069"/>
              <a:gd name="connsiteX841" fmla="*/ 1184287 w 1606621"/>
              <a:gd name="connsiteY841" fmla="*/ 735411 h 1605069"/>
              <a:gd name="connsiteX842" fmla="*/ 1184859 w 1606621"/>
              <a:gd name="connsiteY842" fmla="*/ 734934 h 1605069"/>
              <a:gd name="connsiteX843" fmla="*/ 1184859 w 1606621"/>
              <a:gd name="connsiteY843" fmla="*/ 734934 h 1605069"/>
              <a:gd name="connsiteX844" fmla="*/ 1038174 w 1606621"/>
              <a:gd name="connsiteY844" fmla="*/ 648066 h 1605069"/>
              <a:gd name="connsiteX845" fmla="*/ 1037697 w 1606621"/>
              <a:gd name="connsiteY845" fmla="*/ 647590 h 1605069"/>
              <a:gd name="connsiteX846" fmla="*/ 1037697 w 1606621"/>
              <a:gd name="connsiteY846" fmla="*/ 647590 h 1605069"/>
              <a:gd name="connsiteX847" fmla="*/ 1038174 w 1606621"/>
              <a:gd name="connsiteY847" fmla="*/ 648066 h 1605069"/>
              <a:gd name="connsiteX848" fmla="*/ 885774 w 1606621"/>
              <a:gd name="connsiteY848" fmla="*/ 789513 h 1605069"/>
              <a:gd name="connsiteX849" fmla="*/ 885774 w 1606621"/>
              <a:gd name="connsiteY849" fmla="*/ 790084 h 1605069"/>
              <a:gd name="connsiteX850" fmla="*/ 885774 w 1606621"/>
              <a:gd name="connsiteY850" fmla="*/ 789608 h 1605069"/>
              <a:gd name="connsiteX851" fmla="*/ 974357 w 1606621"/>
              <a:gd name="connsiteY851" fmla="*/ 963439 h 1605069"/>
              <a:gd name="connsiteX852" fmla="*/ 975023 w 1606621"/>
              <a:gd name="connsiteY852" fmla="*/ 962296 h 1605069"/>
              <a:gd name="connsiteX853" fmla="*/ 975023 w 1606621"/>
              <a:gd name="connsiteY853" fmla="*/ 963630 h 1605069"/>
              <a:gd name="connsiteX854" fmla="*/ 974357 w 1606621"/>
              <a:gd name="connsiteY854" fmla="*/ 963439 h 1605069"/>
              <a:gd name="connsiteX855" fmla="*/ 1030649 w 1606621"/>
              <a:gd name="connsiteY855" fmla="*/ 651781 h 1605069"/>
              <a:gd name="connsiteX856" fmla="*/ 1030649 w 1606621"/>
              <a:gd name="connsiteY856" fmla="*/ 651781 h 1605069"/>
              <a:gd name="connsiteX857" fmla="*/ 907776 w 1606621"/>
              <a:gd name="connsiteY857" fmla="*/ 1078692 h 1605069"/>
              <a:gd name="connsiteX858" fmla="*/ 907205 w 1606621"/>
              <a:gd name="connsiteY858" fmla="*/ 1079644 h 1605069"/>
              <a:gd name="connsiteX859" fmla="*/ 907776 w 1606621"/>
              <a:gd name="connsiteY859" fmla="*/ 1078692 h 1605069"/>
              <a:gd name="connsiteX860" fmla="*/ 916635 w 1606621"/>
              <a:gd name="connsiteY860" fmla="*/ 1075358 h 1605069"/>
              <a:gd name="connsiteX861" fmla="*/ 916635 w 1606621"/>
              <a:gd name="connsiteY861" fmla="*/ 1076310 h 1605069"/>
              <a:gd name="connsiteX862" fmla="*/ 914731 w 1606621"/>
              <a:gd name="connsiteY862" fmla="*/ 1076310 h 1605069"/>
              <a:gd name="connsiteX863" fmla="*/ 916635 w 1606621"/>
              <a:gd name="connsiteY863" fmla="*/ 1075358 h 1605069"/>
              <a:gd name="connsiteX864" fmla="*/ 1142377 w 1606621"/>
              <a:gd name="connsiteY864" fmla="*/ 590821 h 1605069"/>
              <a:gd name="connsiteX865" fmla="*/ 1139425 w 1606621"/>
              <a:gd name="connsiteY865" fmla="*/ 593488 h 1605069"/>
              <a:gd name="connsiteX866" fmla="*/ 1142377 w 1606621"/>
              <a:gd name="connsiteY866" fmla="*/ 590916 h 1605069"/>
              <a:gd name="connsiteX867" fmla="*/ 885202 w 1606621"/>
              <a:gd name="connsiteY867" fmla="*/ 774558 h 1605069"/>
              <a:gd name="connsiteX868" fmla="*/ 885202 w 1606621"/>
              <a:gd name="connsiteY868" fmla="*/ 774558 h 1605069"/>
              <a:gd name="connsiteX869" fmla="*/ 866152 w 1606621"/>
              <a:gd name="connsiteY869" fmla="*/ 694644 h 1605069"/>
              <a:gd name="connsiteX870" fmla="*/ 867106 w 1606621"/>
              <a:gd name="connsiteY870" fmla="*/ 694644 h 1605069"/>
              <a:gd name="connsiteX871" fmla="*/ 866058 w 1606621"/>
              <a:gd name="connsiteY871" fmla="*/ 694644 h 1605069"/>
              <a:gd name="connsiteX872" fmla="*/ 801858 w 1606621"/>
              <a:gd name="connsiteY872" fmla="*/ 887430 h 1605069"/>
              <a:gd name="connsiteX873" fmla="*/ 801858 w 1606621"/>
              <a:gd name="connsiteY873" fmla="*/ 887430 h 1605069"/>
              <a:gd name="connsiteX874" fmla="*/ 757187 w 1606621"/>
              <a:gd name="connsiteY874" fmla="*/ 849997 h 1605069"/>
              <a:gd name="connsiteX875" fmla="*/ 757187 w 1606621"/>
              <a:gd name="connsiteY875" fmla="*/ 849997 h 1605069"/>
              <a:gd name="connsiteX876" fmla="*/ 757187 w 1606621"/>
              <a:gd name="connsiteY876" fmla="*/ 849997 h 1605069"/>
              <a:gd name="connsiteX877" fmla="*/ 723088 w 1606621"/>
              <a:gd name="connsiteY877" fmla="*/ 913528 h 1605069"/>
              <a:gd name="connsiteX878" fmla="*/ 723088 w 1606621"/>
              <a:gd name="connsiteY878" fmla="*/ 913528 h 1605069"/>
              <a:gd name="connsiteX879" fmla="*/ 594880 w 1606621"/>
              <a:gd name="connsiteY879" fmla="*/ 989728 h 1605069"/>
              <a:gd name="connsiteX880" fmla="*/ 594880 w 1606621"/>
              <a:gd name="connsiteY880" fmla="*/ 990395 h 1605069"/>
              <a:gd name="connsiteX881" fmla="*/ 594214 w 1606621"/>
              <a:gd name="connsiteY881" fmla="*/ 989919 h 1605069"/>
              <a:gd name="connsiteX882" fmla="*/ 758139 w 1606621"/>
              <a:gd name="connsiteY882" fmla="*/ 904003 h 1605069"/>
              <a:gd name="connsiteX883" fmla="*/ 758711 w 1606621"/>
              <a:gd name="connsiteY883" fmla="*/ 903527 h 1605069"/>
              <a:gd name="connsiteX884" fmla="*/ 758711 w 1606621"/>
              <a:gd name="connsiteY884" fmla="*/ 903527 h 1605069"/>
              <a:gd name="connsiteX885" fmla="*/ 874345 w 1606621"/>
              <a:gd name="connsiteY885" fmla="*/ 1001349 h 1605069"/>
              <a:gd name="connsiteX886" fmla="*/ 875583 w 1606621"/>
              <a:gd name="connsiteY886" fmla="*/ 1001349 h 1605069"/>
              <a:gd name="connsiteX887" fmla="*/ 874249 w 1606621"/>
              <a:gd name="connsiteY887" fmla="*/ 1001349 h 1605069"/>
              <a:gd name="connsiteX888" fmla="*/ 880250 w 1606621"/>
              <a:gd name="connsiteY888" fmla="*/ 1009921 h 1605069"/>
              <a:gd name="connsiteX889" fmla="*/ 880250 w 1606621"/>
              <a:gd name="connsiteY889" fmla="*/ 1009921 h 1605069"/>
              <a:gd name="connsiteX890" fmla="*/ 880250 w 1606621"/>
              <a:gd name="connsiteY890" fmla="*/ 1009921 h 1605069"/>
              <a:gd name="connsiteX891" fmla="*/ 880155 w 1606621"/>
              <a:gd name="connsiteY891" fmla="*/ 1010016 h 1605069"/>
              <a:gd name="connsiteX892" fmla="*/ 1189908 w 1606621"/>
              <a:gd name="connsiteY892" fmla="*/ 648066 h 1605069"/>
              <a:gd name="connsiteX893" fmla="*/ 1189908 w 1606621"/>
              <a:gd name="connsiteY893" fmla="*/ 648066 h 1605069"/>
              <a:gd name="connsiteX894" fmla="*/ 954449 w 1606621"/>
              <a:gd name="connsiteY894" fmla="*/ 757794 h 1605069"/>
              <a:gd name="connsiteX895" fmla="*/ 955783 w 1606621"/>
              <a:gd name="connsiteY895" fmla="*/ 757033 h 1605069"/>
              <a:gd name="connsiteX896" fmla="*/ 955783 w 1606621"/>
              <a:gd name="connsiteY896" fmla="*/ 758080 h 1605069"/>
              <a:gd name="connsiteX897" fmla="*/ 954449 w 1606621"/>
              <a:gd name="connsiteY897" fmla="*/ 757509 h 1605069"/>
              <a:gd name="connsiteX898" fmla="*/ 532492 w 1606621"/>
              <a:gd name="connsiteY898" fmla="*/ 776559 h 1605069"/>
              <a:gd name="connsiteX899" fmla="*/ 532492 w 1606621"/>
              <a:gd name="connsiteY899" fmla="*/ 776559 h 1605069"/>
              <a:gd name="connsiteX900" fmla="*/ 532492 w 1606621"/>
              <a:gd name="connsiteY900" fmla="*/ 776559 h 1605069"/>
              <a:gd name="connsiteX901" fmla="*/ 527539 w 1606621"/>
              <a:gd name="connsiteY901" fmla="*/ 757509 h 1605069"/>
              <a:gd name="connsiteX902" fmla="*/ 527539 w 1606621"/>
              <a:gd name="connsiteY902" fmla="*/ 757509 h 1605069"/>
              <a:gd name="connsiteX903" fmla="*/ 527539 w 1606621"/>
              <a:gd name="connsiteY903" fmla="*/ 757509 h 1605069"/>
              <a:gd name="connsiteX904" fmla="*/ 787381 w 1606621"/>
              <a:gd name="connsiteY904" fmla="*/ 914766 h 1605069"/>
              <a:gd name="connsiteX905" fmla="*/ 787381 w 1606621"/>
              <a:gd name="connsiteY905" fmla="*/ 914766 h 1605069"/>
              <a:gd name="connsiteX906" fmla="*/ 787381 w 1606621"/>
              <a:gd name="connsiteY906" fmla="*/ 914766 h 1605069"/>
              <a:gd name="connsiteX907" fmla="*/ 909301 w 1606621"/>
              <a:gd name="connsiteY907" fmla="*/ 1086217 h 1605069"/>
              <a:gd name="connsiteX908" fmla="*/ 909968 w 1606621"/>
              <a:gd name="connsiteY908" fmla="*/ 1086217 h 1605069"/>
              <a:gd name="connsiteX909" fmla="*/ 909968 w 1606621"/>
              <a:gd name="connsiteY909" fmla="*/ 1086788 h 1605069"/>
              <a:gd name="connsiteX910" fmla="*/ 909301 w 1606621"/>
              <a:gd name="connsiteY910" fmla="*/ 1086217 h 1605069"/>
              <a:gd name="connsiteX911" fmla="*/ 928827 w 1606621"/>
              <a:gd name="connsiteY911" fmla="*/ 1127269 h 1605069"/>
              <a:gd name="connsiteX912" fmla="*/ 928827 w 1606621"/>
              <a:gd name="connsiteY912" fmla="*/ 1127269 h 1605069"/>
              <a:gd name="connsiteX913" fmla="*/ 1031887 w 1606621"/>
              <a:gd name="connsiteY913" fmla="*/ 1034115 h 1605069"/>
              <a:gd name="connsiteX914" fmla="*/ 1031887 w 1606621"/>
              <a:gd name="connsiteY914" fmla="*/ 1034115 h 1605069"/>
              <a:gd name="connsiteX915" fmla="*/ 429812 w 1606621"/>
              <a:gd name="connsiteY915" fmla="*/ 890097 h 1605069"/>
              <a:gd name="connsiteX916" fmla="*/ 429812 w 1606621"/>
              <a:gd name="connsiteY916" fmla="*/ 890097 h 1605069"/>
              <a:gd name="connsiteX917" fmla="*/ 797096 w 1606621"/>
              <a:gd name="connsiteY917" fmla="*/ 921910 h 1605069"/>
              <a:gd name="connsiteX918" fmla="*/ 797096 w 1606621"/>
              <a:gd name="connsiteY918" fmla="*/ 922386 h 1605069"/>
              <a:gd name="connsiteX919" fmla="*/ 795573 w 1606621"/>
              <a:gd name="connsiteY919" fmla="*/ 921910 h 1605069"/>
              <a:gd name="connsiteX920" fmla="*/ 797096 w 1606621"/>
              <a:gd name="connsiteY920" fmla="*/ 921910 h 1605069"/>
              <a:gd name="connsiteX921" fmla="*/ 1200765 w 1606621"/>
              <a:gd name="connsiteY921" fmla="*/ 959058 h 1605069"/>
              <a:gd name="connsiteX922" fmla="*/ 1200765 w 1606621"/>
              <a:gd name="connsiteY922" fmla="*/ 959058 h 1605069"/>
              <a:gd name="connsiteX923" fmla="*/ 735374 w 1606621"/>
              <a:gd name="connsiteY923" fmla="*/ 831613 h 1605069"/>
              <a:gd name="connsiteX924" fmla="*/ 735374 w 1606621"/>
              <a:gd name="connsiteY924" fmla="*/ 831613 h 1605069"/>
              <a:gd name="connsiteX925" fmla="*/ 735374 w 1606621"/>
              <a:gd name="connsiteY925" fmla="*/ 831613 h 1605069"/>
              <a:gd name="connsiteX926" fmla="*/ 735374 w 1606621"/>
              <a:gd name="connsiteY926" fmla="*/ 831613 h 1605069"/>
              <a:gd name="connsiteX927" fmla="*/ 496583 w 1606621"/>
              <a:gd name="connsiteY927" fmla="*/ 622063 h 1605069"/>
              <a:gd name="connsiteX928" fmla="*/ 496583 w 1606621"/>
              <a:gd name="connsiteY928" fmla="*/ 620444 h 1605069"/>
              <a:gd name="connsiteX929" fmla="*/ 496583 w 1606621"/>
              <a:gd name="connsiteY929" fmla="*/ 621777 h 1605069"/>
              <a:gd name="connsiteX930" fmla="*/ 736517 w 1606621"/>
              <a:gd name="connsiteY930" fmla="*/ 1041830 h 1605069"/>
              <a:gd name="connsiteX931" fmla="*/ 736517 w 1606621"/>
              <a:gd name="connsiteY931" fmla="*/ 1041830 h 1605069"/>
              <a:gd name="connsiteX932" fmla="*/ 736517 w 1606621"/>
              <a:gd name="connsiteY932" fmla="*/ 1041830 h 1605069"/>
              <a:gd name="connsiteX933" fmla="*/ 791858 w 1606621"/>
              <a:gd name="connsiteY933" fmla="*/ 953438 h 1605069"/>
              <a:gd name="connsiteX934" fmla="*/ 791858 w 1606621"/>
              <a:gd name="connsiteY934" fmla="*/ 955533 h 1605069"/>
              <a:gd name="connsiteX935" fmla="*/ 791858 w 1606621"/>
              <a:gd name="connsiteY935" fmla="*/ 952866 h 1605069"/>
              <a:gd name="connsiteX936" fmla="*/ 833863 w 1606621"/>
              <a:gd name="connsiteY936" fmla="*/ 1008111 h 1605069"/>
              <a:gd name="connsiteX937" fmla="*/ 833863 w 1606621"/>
              <a:gd name="connsiteY937" fmla="*/ 1008111 h 1605069"/>
              <a:gd name="connsiteX938" fmla="*/ 833387 w 1606621"/>
              <a:gd name="connsiteY938" fmla="*/ 1008111 h 1605069"/>
              <a:gd name="connsiteX939" fmla="*/ 925208 w 1606621"/>
              <a:gd name="connsiteY939" fmla="*/ 1143652 h 1605069"/>
              <a:gd name="connsiteX940" fmla="*/ 925208 w 1606621"/>
              <a:gd name="connsiteY940" fmla="*/ 1144224 h 1605069"/>
              <a:gd name="connsiteX941" fmla="*/ 925208 w 1606621"/>
              <a:gd name="connsiteY941" fmla="*/ 1143652 h 1605069"/>
              <a:gd name="connsiteX942" fmla="*/ 1033412 w 1606621"/>
              <a:gd name="connsiteY942" fmla="*/ 1054403 h 1605069"/>
              <a:gd name="connsiteX943" fmla="*/ 1033412 w 1606621"/>
              <a:gd name="connsiteY943" fmla="*/ 1053165 h 1605069"/>
              <a:gd name="connsiteX944" fmla="*/ 1034173 w 1606621"/>
              <a:gd name="connsiteY944" fmla="*/ 1053832 h 1605069"/>
              <a:gd name="connsiteX945" fmla="*/ 1166000 w 1606621"/>
              <a:gd name="connsiteY945" fmla="*/ 552816 h 1605069"/>
              <a:gd name="connsiteX946" fmla="*/ 1166000 w 1606621"/>
              <a:gd name="connsiteY946" fmla="*/ 552816 h 1605069"/>
              <a:gd name="connsiteX947" fmla="*/ 1166000 w 1606621"/>
              <a:gd name="connsiteY947" fmla="*/ 552816 h 1605069"/>
              <a:gd name="connsiteX948" fmla="*/ 980643 w 1606621"/>
              <a:gd name="connsiteY948" fmla="*/ 676641 h 1605069"/>
              <a:gd name="connsiteX949" fmla="*/ 981501 w 1606621"/>
              <a:gd name="connsiteY949" fmla="*/ 676641 h 1605069"/>
              <a:gd name="connsiteX950" fmla="*/ 980643 w 1606621"/>
              <a:gd name="connsiteY950" fmla="*/ 675975 h 1605069"/>
              <a:gd name="connsiteX951" fmla="*/ 776903 w 1606621"/>
              <a:gd name="connsiteY951" fmla="*/ 663021 h 1605069"/>
              <a:gd name="connsiteX952" fmla="*/ 776903 w 1606621"/>
              <a:gd name="connsiteY952" fmla="*/ 661783 h 1605069"/>
              <a:gd name="connsiteX953" fmla="*/ 776903 w 1606621"/>
              <a:gd name="connsiteY953" fmla="*/ 662354 h 1605069"/>
              <a:gd name="connsiteX954" fmla="*/ 513061 w 1606621"/>
              <a:gd name="connsiteY954" fmla="*/ 594250 h 1605069"/>
              <a:gd name="connsiteX955" fmla="*/ 513061 w 1606621"/>
              <a:gd name="connsiteY955" fmla="*/ 594250 h 1605069"/>
              <a:gd name="connsiteX956" fmla="*/ 451244 w 1606621"/>
              <a:gd name="connsiteY956" fmla="*/ 648828 h 1605069"/>
              <a:gd name="connsiteX957" fmla="*/ 451244 w 1606621"/>
              <a:gd name="connsiteY957" fmla="*/ 648828 h 1605069"/>
              <a:gd name="connsiteX958" fmla="*/ 451244 w 1606621"/>
              <a:gd name="connsiteY958" fmla="*/ 648828 h 1605069"/>
              <a:gd name="connsiteX959" fmla="*/ 846913 w 1606621"/>
              <a:gd name="connsiteY959" fmla="*/ 1057165 h 1605069"/>
              <a:gd name="connsiteX960" fmla="*/ 846913 w 1606621"/>
              <a:gd name="connsiteY960" fmla="*/ 1057165 h 1605069"/>
              <a:gd name="connsiteX961" fmla="*/ 741661 w 1606621"/>
              <a:gd name="connsiteY961" fmla="*/ 752841 h 1605069"/>
              <a:gd name="connsiteX962" fmla="*/ 741661 w 1606621"/>
              <a:gd name="connsiteY962" fmla="*/ 752841 h 1605069"/>
              <a:gd name="connsiteX963" fmla="*/ 741661 w 1606621"/>
              <a:gd name="connsiteY963" fmla="*/ 752841 h 1605069"/>
              <a:gd name="connsiteX964" fmla="*/ 741661 w 1606621"/>
              <a:gd name="connsiteY964" fmla="*/ 752841 h 1605069"/>
              <a:gd name="connsiteX965" fmla="*/ 726801 w 1606621"/>
              <a:gd name="connsiteY965" fmla="*/ 752841 h 1605069"/>
              <a:gd name="connsiteX966" fmla="*/ 726801 w 1606621"/>
              <a:gd name="connsiteY966" fmla="*/ 752841 h 1605069"/>
              <a:gd name="connsiteX967" fmla="*/ 716801 w 1606621"/>
              <a:gd name="connsiteY967" fmla="*/ 718837 h 1605069"/>
              <a:gd name="connsiteX968" fmla="*/ 716229 w 1606621"/>
              <a:gd name="connsiteY968" fmla="*/ 717980 h 1605069"/>
              <a:gd name="connsiteX969" fmla="*/ 716991 w 1606621"/>
              <a:gd name="connsiteY969" fmla="*/ 717980 h 1605069"/>
              <a:gd name="connsiteX970" fmla="*/ 716610 w 1606621"/>
              <a:gd name="connsiteY970" fmla="*/ 719218 h 1605069"/>
              <a:gd name="connsiteX971" fmla="*/ 677939 w 1606621"/>
              <a:gd name="connsiteY971" fmla="*/ 800657 h 1605069"/>
              <a:gd name="connsiteX972" fmla="*/ 677939 w 1606621"/>
              <a:gd name="connsiteY972" fmla="*/ 799895 h 1605069"/>
              <a:gd name="connsiteX973" fmla="*/ 677939 w 1606621"/>
              <a:gd name="connsiteY973" fmla="*/ 800562 h 1605069"/>
              <a:gd name="connsiteX974" fmla="*/ 538873 w 1606621"/>
              <a:gd name="connsiteY974" fmla="*/ 629778 h 1605069"/>
              <a:gd name="connsiteX975" fmla="*/ 540302 w 1606621"/>
              <a:gd name="connsiteY975" fmla="*/ 629778 h 1605069"/>
              <a:gd name="connsiteX976" fmla="*/ 538873 w 1606621"/>
              <a:gd name="connsiteY976" fmla="*/ 629778 h 1605069"/>
              <a:gd name="connsiteX977" fmla="*/ 311893 w 1606621"/>
              <a:gd name="connsiteY977" fmla="*/ 841233 h 1605069"/>
              <a:gd name="connsiteX978" fmla="*/ 311893 w 1606621"/>
              <a:gd name="connsiteY978" fmla="*/ 841233 h 1605069"/>
              <a:gd name="connsiteX979" fmla="*/ 311893 w 1606621"/>
              <a:gd name="connsiteY979" fmla="*/ 841233 h 1605069"/>
              <a:gd name="connsiteX980" fmla="*/ 311702 w 1606621"/>
              <a:gd name="connsiteY980" fmla="*/ 841900 h 1605069"/>
              <a:gd name="connsiteX981" fmla="*/ 300844 w 1606621"/>
              <a:gd name="connsiteY981" fmla="*/ 791608 h 1605069"/>
              <a:gd name="connsiteX982" fmla="*/ 300844 w 1606621"/>
              <a:gd name="connsiteY982" fmla="*/ 791608 h 1605069"/>
              <a:gd name="connsiteX983" fmla="*/ 300844 w 1606621"/>
              <a:gd name="connsiteY983" fmla="*/ 791608 h 1605069"/>
              <a:gd name="connsiteX984" fmla="*/ 307130 w 1606621"/>
              <a:gd name="connsiteY984" fmla="*/ 786465 h 1605069"/>
              <a:gd name="connsiteX985" fmla="*/ 307130 w 1606621"/>
              <a:gd name="connsiteY985" fmla="*/ 786465 h 1605069"/>
              <a:gd name="connsiteX986" fmla="*/ 342563 w 1606621"/>
              <a:gd name="connsiteY986" fmla="*/ 898098 h 1605069"/>
              <a:gd name="connsiteX987" fmla="*/ 342563 w 1606621"/>
              <a:gd name="connsiteY987" fmla="*/ 898098 h 1605069"/>
              <a:gd name="connsiteX988" fmla="*/ 230740 w 1606621"/>
              <a:gd name="connsiteY988" fmla="*/ 837709 h 1605069"/>
              <a:gd name="connsiteX989" fmla="*/ 228931 w 1606621"/>
              <a:gd name="connsiteY989" fmla="*/ 837138 h 1605069"/>
              <a:gd name="connsiteX990" fmla="*/ 230549 w 1606621"/>
              <a:gd name="connsiteY990" fmla="*/ 838566 h 1605069"/>
              <a:gd name="connsiteX991" fmla="*/ 347898 w 1606621"/>
              <a:gd name="connsiteY991" fmla="*/ 777797 h 1605069"/>
              <a:gd name="connsiteX992" fmla="*/ 347898 w 1606621"/>
              <a:gd name="connsiteY992" fmla="*/ 777797 h 1605069"/>
              <a:gd name="connsiteX993" fmla="*/ 249980 w 1606621"/>
              <a:gd name="connsiteY993" fmla="*/ 760461 h 1605069"/>
              <a:gd name="connsiteX994" fmla="*/ 249980 w 1606621"/>
              <a:gd name="connsiteY994" fmla="*/ 760461 h 1605069"/>
              <a:gd name="connsiteX995" fmla="*/ 592690 w 1606621"/>
              <a:gd name="connsiteY995" fmla="*/ 1022208 h 1605069"/>
              <a:gd name="connsiteX996" fmla="*/ 592690 w 1606621"/>
              <a:gd name="connsiteY996" fmla="*/ 1022208 h 1605069"/>
              <a:gd name="connsiteX997" fmla="*/ 593262 w 1606621"/>
              <a:gd name="connsiteY997" fmla="*/ 1022208 h 1605069"/>
              <a:gd name="connsiteX998" fmla="*/ 593262 w 1606621"/>
              <a:gd name="connsiteY998" fmla="*/ 1022208 h 1605069"/>
              <a:gd name="connsiteX999" fmla="*/ 700227 w 1606621"/>
              <a:gd name="connsiteY999" fmla="*/ 1101552 h 1605069"/>
              <a:gd name="connsiteX1000" fmla="*/ 700894 w 1606621"/>
              <a:gd name="connsiteY1000" fmla="*/ 1102123 h 1605069"/>
              <a:gd name="connsiteX1001" fmla="*/ 700132 w 1606621"/>
              <a:gd name="connsiteY1001" fmla="*/ 1102123 h 1605069"/>
              <a:gd name="connsiteX1002" fmla="*/ 700037 w 1606621"/>
              <a:gd name="connsiteY1002" fmla="*/ 1102218 h 1605069"/>
              <a:gd name="connsiteX1003" fmla="*/ 757377 w 1606621"/>
              <a:gd name="connsiteY1003" fmla="*/ 1052022 h 1605069"/>
              <a:gd name="connsiteX1004" fmla="*/ 757377 w 1606621"/>
              <a:gd name="connsiteY1004" fmla="*/ 1052022 h 1605069"/>
              <a:gd name="connsiteX1005" fmla="*/ 757377 w 1606621"/>
              <a:gd name="connsiteY1005" fmla="*/ 1052022 h 1605069"/>
              <a:gd name="connsiteX1006" fmla="*/ 907682 w 1606621"/>
              <a:gd name="connsiteY1006" fmla="*/ 1128222 h 1605069"/>
              <a:gd name="connsiteX1007" fmla="*/ 907682 w 1606621"/>
              <a:gd name="connsiteY1007" fmla="*/ 1128222 h 1605069"/>
              <a:gd name="connsiteX1008" fmla="*/ 1201814 w 1606621"/>
              <a:gd name="connsiteY1008" fmla="*/ 552816 h 1605069"/>
              <a:gd name="connsiteX1009" fmla="*/ 1201814 w 1606621"/>
              <a:gd name="connsiteY1009" fmla="*/ 552816 h 1605069"/>
              <a:gd name="connsiteX1010" fmla="*/ 1205052 w 1606621"/>
              <a:gd name="connsiteY1010" fmla="*/ 496809 h 1605069"/>
              <a:gd name="connsiteX1011" fmla="*/ 1205052 w 1606621"/>
              <a:gd name="connsiteY1011" fmla="*/ 496809 h 1605069"/>
              <a:gd name="connsiteX1012" fmla="*/ 1205623 w 1606621"/>
              <a:gd name="connsiteY1012" fmla="*/ 496809 h 1605069"/>
              <a:gd name="connsiteX1013" fmla="*/ 717753 w 1606621"/>
              <a:gd name="connsiteY1013" fmla="*/ 714741 h 1605069"/>
              <a:gd name="connsiteX1014" fmla="*/ 717753 w 1606621"/>
              <a:gd name="connsiteY1014" fmla="*/ 714741 h 1605069"/>
              <a:gd name="connsiteX1015" fmla="*/ 717753 w 1606621"/>
              <a:gd name="connsiteY1015" fmla="*/ 714741 h 1605069"/>
              <a:gd name="connsiteX1016" fmla="*/ 660603 w 1606621"/>
              <a:gd name="connsiteY1016" fmla="*/ 733791 h 1605069"/>
              <a:gd name="connsiteX1017" fmla="*/ 660603 w 1606621"/>
              <a:gd name="connsiteY1017" fmla="*/ 733315 h 1605069"/>
              <a:gd name="connsiteX1018" fmla="*/ 532777 w 1606621"/>
              <a:gd name="connsiteY1018" fmla="*/ 612919 h 1605069"/>
              <a:gd name="connsiteX1019" fmla="*/ 532777 w 1606621"/>
              <a:gd name="connsiteY1019" fmla="*/ 612919 h 1605069"/>
              <a:gd name="connsiteX1020" fmla="*/ 280841 w 1606621"/>
              <a:gd name="connsiteY1020" fmla="*/ 932674 h 1605069"/>
              <a:gd name="connsiteX1021" fmla="*/ 280841 w 1606621"/>
              <a:gd name="connsiteY1021" fmla="*/ 933150 h 1605069"/>
              <a:gd name="connsiteX1022" fmla="*/ 280841 w 1606621"/>
              <a:gd name="connsiteY1022" fmla="*/ 933150 h 1605069"/>
              <a:gd name="connsiteX1023" fmla="*/ 308178 w 1606621"/>
              <a:gd name="connsiteY1023" fmla="*/ 961249 h 1605069"/>
              <a:gd name="connsiteX1024" fmla="*/ 310655 w 1606621"/>
              <a:gd name="connsiteY1024" fmla="*/ 961820 h 1605069"/>
              <a:gd name="connsiteX1025" fmla="*/ 310655 w 1606621"/>
              <a:gd name="connsiteY1025" fmla="*/ 961820 h 1605069"/>
              <a:gd name="connsiteX1026" fmla="*/ 308369 w 1606621"/>
              <a:gd name="connsiteY1026" fmla="*/ 961630 h 1605069"/>
              <a:gd name="connsiteX1027" fmla="*/ 437052 w 1606621"/>
              <a:gd name="connsiteY1027" fmla="*/ 923149 h 1605069"/>
              <a:gd name="connsiteX1028" fmla="*/ 437052 w 1606621"/>
              <a:gd name="connsiteY1028" fmla="*/ 923149 h 1605069"/>
              <a:gd name="connsiteX1029" fmla="*/ 479247 w 1606621"/>
              <a:gd name="connsiteY1029" fmla="*/ 930768 h 1605069"/>
              <a:gd name="connsiteX1030" fmla="*/ 479247 w 1606621"/>
              <a:gd name="connsiteY1030" fmla="*/ 929244 h 1605069"/>
              <a:gd name="connsiteX1031" fmla="*/ 480200 w 1606621"/>
              <a:gd name="connsiteY1031" fmla="*/ 930483 h 1605069"/>
              <a:gd name="connsiteX1032" fmla="*/ 479437 w 1606621"/>
              <a:gd name="connsiteY1032" fmla="*/ 931245 h 1605069"/>
              <a:gd name="connsiteX1033" fmla="*/ 911396 w 1606621"/>
              <a:gd name="connsiteY1033" fmla="*/ 1171942 h 1605069"/>
              <a:gd name="connsiteX1034" fmla="*/ 911396 w 1606621"/>
              <a:gd name="connsiteY1034" fmla="*/ 1171942 h 1605069"/>
              <a:gd name="connsiteX1035" fmla="*/ 917873 w 1606621"/>
              <a:gd name="connsiteY1035" fmla="*/ 1163845 h 1605069"/>
              <a:gd name="connsiteX1036" fmla="*/ 917873 w 1606621"/>
              <a:gd name="connsiteY1036" fmla="*/ 1163845 h 1605069"/>
              <a:gd name="connsiteX1037" fmla="*/ 1100182 w 1606621"/>
              <a:gd name="connsiteY1037" fmla="*/ 1107362 h 1605069"/>
              <a:gd name="connsiteX1038" fmla="*/ 1100182 w 1606621"/>
              <a:gd name="connsiteY1038" fmla="*/ 1107362 h 1605069"/>
              <a:gd name="connsiteX1039" fmla="*/ 1100182 w 1606621"/>
              <a:gd name="connsiteY1039" fmla="*/ 1107362 h 1605069"/>
              <a:gd name="connsiteX1040" fmla="*/ 1127614 w 1606621"/>
              <a:gd name="connsiteY1040" fmla="*/ 1099837 h 1605069"/>
              <a:gd name="connsiteX1041" fmla="*/ 1127614 w 1606621"/>
              <a:gd name="connsiteY1041" fmla="*/ 1099837 h 1605069"/>
              <a:gd name="connsiteX1042" fmla="*/ 919778 w 1606621"/>
              <a:gd name="connsiteY1042" fmla="*/ 549768 h 1605069"/>
              <a:gd name="connsiteX1043" fmla="*/ 920541 w 1606621"/>
              <a:gd name="connsiteY1043" fmla="*/ 549768 h 1605069"/>
              <a:gd name="connsiteX1044" fmla="*/ 919778 w 1606621"/>
              <a:gd name="connsiteY1044" fmla="*/ 549768 h 1605069"/>
              <a:gd name="connsiteX1045" fmla="*/ 604882 w 1606621"/>
              <a:gd name="connsiteY1045" fmla="*/ 611586 h 1605069"/>
              <a:gd name="connsiteX1046" fmla="*/ 605548 w 1606621"/>
              <a:gd name="connsiteY1046" fmla="*/ 611586 h 1605069"/>
              <a:gd name="connsiteX1047" fmla="*/ 605548 w 1606621"/>
              <a:gd name="connsiteY1047" fmla="*/ 611586 h 1605069"/>
              <a:gd name="connsiteX1048" fmla="*/ 605548 w 1606621"/>
              <a:gd name="connsiteY1048" fmla="*/ 611586 h 1605069"/>
              <a:gd name="connsiteX1049" fmla="*/ 188163 w 1606621"/>
              <a:gd name="connsiteY1049" fmla="*/ 749127 h 1605069"/>
              <a:gd name="connsiteX1050" fmla="*/ 188163 w 1606621"/>
              <a:gd name="connsiteY1050" fmla="*/ 749127 h 1605069"/>
              <a:gd name="connsiteX1051" fmla="*/ 258076 w 1606621"/>
              <a:gd name="connsiteY1051" fmla="*/ 889144 h 1605069"/>
              <a:gd name="connsiteX1052" fmla="*/ 258839 w 1606621"/>
              <a:gd name="connsiteY1052" fmla="*/ 890192 h 1605069"/>
              <a:gd name="connsiteX1053" fmla="*/ 258267 w 1606621"/>
              <a:gd name="connsiteY1053" fmla="*/ 890192 h 1605069"/>
              <a:gd name="connsiteX1054" fmla="*/ 258076 w 1606621"/>
              <a:gd name="connsiteY1054" fmla="*/ 889144 h 1605069"/>
              <a:gd name="connsiteX1055" fmla="*/ 741470 w 1606621"/>
              <a:gd name="connsiteY1055" fmla="*/ 1127269 h 1605069"/>
              <a:gd name="connsiteX1056" fmla="*/ 741470 w 1606621"/>
              <a:gd name="connsiteY1056" fmla="*/ 1127269 h 1605069"/>
              <a:gd name="connsiteX1057" fmla="*/ 975595 w 1606621"/>
              <a:gd name="connsiteY1057" fmla="*/ 1147653 h 1605069"/>
              <a:gd name="connsiteX1058" fmla="*/ 976452 w 1606621"/>
              <a:gd name="connsiteY1058" fmla="*/ 1149177 h 1605069"/>
              <a:gd name="connsiteX1059" fmla="*/ 975595 w 1606621"/>
              <a:gd name="connsiteY1059" fmla="*/ 1147672 h 1605069"/>
              <a:gd name="connsiteX1060" fmla="*/ 975595 w 1606621"/>
              <a:gd name="connsiteY1060" fmla="*/ 1147558 h 1605069"/>
              <a:gd name="connsiteX1061" fmla="*/ 1103897 w 1606621"/>
              <a:gd name="connsiteY1061" fmla="*/ 1137175 h 1605069"/>
              <a:gd name="connsiteX1062" fmla="*/ 1103897 w 1606621"/>
              <a:gd name="connsiteY1062" fmla="*/ 1137175 h 1605069"/>
              <a:gd name="connsiteX1063" fmla="*/ 1111231 w 1606621"/>
              <a:gd name="connsiteY1063" fmla="*/ 489475 h 1605069"/>
              <a:gd name="connsiteX1064" fmla="*/ 1111231 w 1606621"/>
              <a:gd name="connsiteY1064" fmla="*/ 488523 h 1605069"/>
              <a:gd name="connsiteX1065" fmla="*/ 1111231 w 1606621"/>
              <a:gd name="connsiteY1065" fmla="*/ 488523 h 1605069"/>
              <a:gd name="connsiteX1066" fmla="*/ 1111231 w 1606621"/>
              <a:gd name="connsiteY1066" fmla="*/ 489475 h 1605069"/>
              <a:gd name="connsiteX1067" fmla="*/ 921398 w 1606621"/>
              <a:gd name="connsiteY1067" fmla="*/ 540053 h 1605069"/>
              <a:gd name="connsiteX1068" fmla="*/ 921398 w 1606621"/>
              <a:gd name="connsiteY1068" fmla="*/ 540053 h 1605069"/>
              <a:gd name="connsiteX1069" fmla="*/ 921398 w 1606621"/>
              <a:gd name="connsiteY1069" fmla="*/ 540053 h 1605069"/>
              <a:gd name="connsiteX1070" fmla="*/ 921398 w 1606621"/>
              <a:gd name="connsiteY1070" fmla="*/ 540053 h 1605069"/>
              <a:gd name="connsiteX1071" fmla="*/ 921398 w 1606621"/>
              <a:gd name="connsiteY1071" fmla="*/ 540053 h 1605069"/>
              <a:gd name="connsiteX1072" fmla="*/ 736803 w 1606621"/>
              <a:gd name="connsiteY1072" fmla="*/ 644828 h 1605069"/>
              <a:gd name="connsiteX1073" fmla="*/ 736803 w 1606621"/>
              <a:gd name="connsiteY1073" fmla="*/ 644828 h 1605069"/>
              <a:gd name="connsiteX1074" fmla="*/ 736803 w 1606621"/>
              <a:gd name="connsiteY1074" fmla="*/ 644828 h 1605069"/>
              <a:gd name="connsiteX1075" fmla="*/ 694227 w 1606621"/>
              <a:gd name="connsiteY1075" fmla="*/ 712265 h 1605069"/>
              <a:gd name="connsiteX1076" fmla="*/ 694227 w 1606621"/>
              <a:gd name="connsiteY1076" fmla="*/ 712265 h 1605069"/>
              <a:gd name="connsiteX1077" fmla="*/ 709562 w 1606621"/>
              <a:gd name="connsiteY1077" fmla="*/ 1102218 h 1605069"/>
              <a:gd name="connsiteX1078" fmla="*/ 709562 w 1606621"/>
              <a:gd name="connsiteY1078" fmla="*/ 1102218 h 1605069"/>
              <a:gd name="connsiteX1079" fmla="*/ 709562 w 1606621"/>
              <a:gd name="connsiteY1079" fmla="*/ 1102218 h 1605069"/>
              <a:gd name="connsiteX1080" fmla="*/ 791762 w 1606621"/>
              <a:gd name="connsiteY1080" fmla="*/ 1048116 h 1605069"/>
              <a:gd name="connsiteX1081" fmla="*/ 788620 w 1606621"/>
              <a:gd name="connsiteY1081" fmla="*/ 1048974 h 1605069"/>
              <a:gd name="connsiteX1082" fmla="*/ 819765 w 1606621"/>
              <a:gd name="connsiteY1082" fmla="*/ 1074596 h 1605069"/>
              <a:gd name="connsiteX1083" fmla="*/ 819765 w 1606621"/>
              <a:gd name="connsiteY1083" fmla="*/ 1074596 h 1605069"/>
              <a:gd name="connsiteX1084" fmla="*/ 819765 w 1606621"/>
              <a:gd name="connsiteY1084" fmla="*/ 1074596 h 1605069"/>
              <a:gd name="connsiteX1085" fmla="*/ 1343640 w 1606621"/>
              <a:gd name="connsiteY1085" fmla="*/ 814183 h 1605069"/>
              <a:gd name="connsiteX1086" fmla="*/ 1343640 w 1606621"/>
              <a:gd name="connsiteY1086" fmla="*/ 814183 h 1605069"/>
              <a:gd name="connsiteX1087" fmla="*/ 1354976 w 1606621"/>
              <a:gd name="connsiteY1087" fmla="*/ 764652 h 1605069"/>
              <a:gd name="connsiteX1088" fmla="*/ 1354976 w 1606621"/>
              <a:gd name="connsiteY1088" fmla="*/ 765129 h 1605069"/>
              <a:gd name="connsiteX1089" fmla="*/ 1354976 w 1606621"/>
              <a:gd name="connsiteY1089" fmla="*/ 764557 h 1605069"/>
              <a:gd name="connsiteX1090" fmla="*/ 1043318 w 1606621"/>
              <a:gd name="connsiteY1090" fmla="*/ 428039 h 1605069"/>
              <a:gd name="connsiteX1091" fmla="*/ 1043318 w 1606621"/>
              <a:gd name="connsiteY1091" fmla="*/ 428039 h 1605069"/>
              <a:gd name="connsiteX1092" fmla="*/ 1033793 w 1606621"/>
              <a:gd name="connsiteY1092" fmla="*/ 498619 h 1605069"/>
              <a:gd name="connsiteX1093" fmla="*/ 1033793 w 1606621"/>
              <a:gd name="connsiteY1093" fmla="*/ 498619 h 1605069"/>
              <a:gd name="connsiteX1094" fmla="*/ 793667 w 1606621"/>
              <a:gd name="connsiteY1094" fmla="*/ 436326 h 1605069"/>
              <a:gd name="connsiteX1095" fmla="*/ 793667 w 1606621"/>
              <a:gd name="connsiteY1095" fmla="*/ 436897 h 1605069"/>
              <a:gd name="connsiteX1096" fmla="*/ 793096 w 1606621"/>
              <a:gd name="connsiteY1096" fmla="*/ 436326 h 1605069"/>
              <a:gd name="connsiteX1097" fmla="*/ 611930 w 1606621"/>
              <a:gd name="connsiteY1097" fmla="*/ 644161 h 1605069"/>
              <a:gd name="connsiteX1098" fmla="*/ 611930 w 1606621"/>
              <a:gd name="connsiteY1098" fmla="*/ 644161 h 1605069"/>
              <a:gd name="connsiteX1099" fmla="*/ 611930 w 1606621"/>
              <a:gd name="connsiteY1099" fmla="*/ 644352 h 1605069"/>
              <a:gd name="connsiteX1100" fmla="*/ 509727 w 1606621"/>
              <a:gd name="connsiteY1100" fmla="*/ 485189 h 1605069"/>
              <a:gd name="connsiteX1101" fmla="*/ 509727 w 1606621"/>
              <a:gd name="connsiteY1101" fmla="*/ 485189 h 1605069"/>
              <a:gd name="connsiteX1102" fmla="*/ 510680 w 1606621"/>
              <a:gd name="connsiteY1102" fmla="*/ 483284 h 1605069"/>
              <a:gd name="connsiteX1103" fmla="*/ 509727 w 1606621"/>
              <a:gd name="connsiteY1103" fmla="*/ 485380 h 1605069"/>
              <a:gd name="connsiteX1104" fmla="*/ 397523 w 1606621"/>
              <a:gd name="connsiteY1104" fmla="*/ 759700 h 1605069"/>
              <a:gd name="connsiteX1105" fmla="*/ 397523 w 1606621"/>
              <a:gd name="connsiteY1105" fmla="*/ 759700 h 1605069"/>
              <a:gd name="connsiteX1106" fmla="*/ 397523 w 1606621"/>
              <a:gd name="connsiteY1106" fmla="*/ 759700 h 1605069"/>
              <a:gd name="connsiteX1107" fmla="*/ 397523 w 1606621"/>
              <a:gd name="connsiteY1107" fmla="*/ 759700 h 1605069"/>
              <a:gd name="connsiteX1108" fmla="*/ 397523 w 1606621"/>
              <a:gd name="connsiteY1108" fmla="*/ 759700 h 1605069"/>
              <a:gd name="connsiteX1109" fmla="*/ 172447 w 1606621"/>
              <a:gd name="connsiteY1109" fmla="*/ 718837 h 1605069"/>
              <a:gd name="connsiteX1110" fmla="*/ 172447 w 1606621"/>
              <a:gd name="connsiteY1110" fmla="*/ 718837 h 1605069"/>
              <a:gd name="connsiteX1111" fmla="*/ 172447 w 1606621"/>
              <a:gd name="connsiteY1111" fmla="*/ 718837 h 1605069"/>
              <a:gd name="connsiteX1112" fmla="*/ 490963 w 1606621"/>
              <a:gd name="connsiteY1112" fmla="*/ 1010398 h 1605069"/>
              <a:gd name="connsiteX1113" fmla="*/ 490963 w 1606621"/>
              <a:gd name="connsiteY1113" fmla="*/ 1010398 h 1605069"/>
              <a:gd name="connsiteX1114" fmla="*/ 490963 w 1606621"/>
              <a:gd name="connsiteY1114" fmla="*/ 1010016 h 1605069"/>
              <a:gd name="connsiteX1115" fmla="*/ 490963 w 1606621"/>
              <a:gd name="connsiteY1115" fmla="*/ 1010016 h 1605069"/>
              <a:gd name="connsiteX1116" fmla="*/ 562590 w 1606621"/>
              <a:gd name="connsiteY1116" fmla="*/ 1009921 h 1605069"/>
              <a:gd name="connsiteX1117" fmla="*/ 562590 w 1606621"/>
              <a:gd name="connsiteY1117" fmla="*/ 1009921 h 1605069"/>
              <a:gd name="connsiteX1118" fmla="*/ 563258 w 1606621"/>
              <a:gd name="connsiteY1118" fmla="*/ 1009445 h 1605069"/>
              <a:gd name="connsiteX1119" fmla="*/ 563258 w 1606621"/>
              <a:gd name="connsiteY1119" fmla="*/ 1009445 h 1605069"/>
              <a:gd name="connsiteX1120" fmla="*/ 562306 w 1606621"/>
              <a:gd name="connsiteY1120" fmla="*/ 1010016 h 1605069"/>
              <a:gd name="connsiteX1121" fmla="*/ 1002455 w 1606621"/>
              <a:gd name="connsiteY1121" fmla="*/ 1133746 h 1605069"/>
              <a:gd name="connsiteX1122" fmla="*/ 1002455 w 1606621"/>
              <a:gd name="connsiteY1122" fmla="*/ 1134603 h 1605069"/>
              <a:gd name="connsiteX1123" fmla="*/ 1002455 w 1606621"/>
              <a:gd name="connsiteY1123" fmla="*/ 1134603 h 1605069"/>
              <a:gd name="connsiteX1124" fmla="*/ 1002169 w 1606621"/>
              <a:gd name="connsiteY1124" fmla="*/ 1133842 h 1605069"/>
              <a:gd name="connsiteX1125" fmla="*/ 1107230 w 1606621"/>
              <a:gd name="connsiteY1125" fmla="*/ 1120697 h 1605069"/>
              <a:gd name="connsiteX1126" fmla="*/ 1107230 w 1606621"/>
              <a:gd name="connsiteY1126" fmla="*/ 1120697 h 1605069"/>
              <a:gd name="connsiteX1127" fmla="*/ 1107230 w 1606621"/>
              <a:gd name="connsiteY1127" fmla="*/ 1120697 h 1605069"/>
              <a:gd name="connsiteX1128" fmla="*/ 1265059 w 1606621"/>
              <a:gd name="connsiteY1128" fmla="*/ 817992 h 1605069"/>
              <a:gd name="connsiteX1129" fmla="*/ 1265059 w 1606621"/>
              <a:gd name="connsiteY1129" fmla="*/ 817992 h 1605069"/>
              <a:gd name="connsiteX1130" fmla="*/ 1381074 w 1606621"/>
              <a:gd name="connsiteY1130" fmla="*/ 729600 h 1605069"/>
              <a:gd name="connsiteX1131" fmla="*/ 1381074 w 1606621"/>
              <a:gd name="connsiteY1131" fmla="*/ 730077 h 1605069"/>
              <a:gd name="connsiteX1132" fmla="*/ 1380313 w 1606621"/>
              <a:gd name="connsiteY1132" fmla="*/ 730077 h 1605069"/>
              <a:gd name="connsiteX1133" fmla="*/ 1376026 w 1606621"/>
              <a:gd name="connsiteY1133" fmla="*/ 748650 h 1605069"/>
              <a:gd name="connsiteX1134" fmla="*/ 1376026 w 1606621"/>
              <a:gd name="connsiteY1134" fmla="*/ 747984 h 1605069"/>
              <a:gd name="connsiteX1135" fmla="*/ 1376026 w 1606621"/>
              <a:gd name="connsiteY1135" fmla="*/ 748650 h 1605069"/>
              <a:gd name="connsiteX1136" fmla="*/ 1352976 w 1606621"/>
              <a:gd name="connsiteY1136" fmla="*/ 753889 h 1605069"/>
              <a:gd name="connsiteX1137" fmla="*/ 1352976 w 1606621"/>
              <a:gd name="connsiteY1137" fmla="*/ 753889 h 1605069"/>
              <a:gd name="connsiteX1138" fmla="*/ 1352976 w 1606621"/>
              <a:gd name="connsiteY1138" fmla="*/ 753889 h 1605069"/>
              <a:gd name="connsiteX1139" fmla="*/ 1095801 w 1606621"/>
              <a:gd name="connsiteY1139" fmla="*/ 400035 h 1605069"/>
              <a:gd name="connsiteX1140" fmla="*/ 1095801 w 1606621"/>
              <a:gd name="connsiteY1140" fmla="*/ 400035 h 1605069"/>
              <a:gd name="connsiteX1141" fmla="*/ 1091895 w 1606621"/>
              <a:gd name="connsiteY1141" fmla="*/ 394987 h 1605069"/>
              <a:gd name="connsiteX1142" fmla="*/ 1091895 w 1606621"/>
              <a:gd name="connsiteY1142" fmla="*/ 394987 h 1605069"/>
              <a:gd name="connsiteX1143" fmla="*/ 1071416 w 1606621"/>
              <a:gd name="connsiteY1143" fmla="*/ 399845 h 1605069"/>
              <a:gd name="connsiteX1144" fmla="*/ 1071416 w 1606621"/>
              <a:gd name="connsiteY1144" fmla="*/ 397654 h 1605069"/>
              <a:gd name="connsiteX1145" fmla="*/ 1072750 w 1606621"/>
              <a:gd name="connsiteY1145" fmla="*/ 398702 h 1605069"/>
              <a:gd name="connsiteX1146" fmla="*/ 1070940 w 1606621"/>
              <a:gd name="connsiteY1146" fmla="*/ 399559 h 1605069"/>
              <a:gd name="connsiteX1147" fmla="*/ 768998 w 1606621"/>
              <a:gd name="connsiteY1147" fmla="*/ 432516 h 1605069"/>
              <a:gd name="connsiteX1148" fmla="*/ 768998 w 1606621"/>
              <a:gd name="connsiteY1148" fmla="*/ 432516 h 1605069"/>
              <a:gd name="connsiteX1149" fmla="*/ 429336 w 1606621"/>
              <a:gd name="connsiteY1149" fmla="*/ 642256 h 1605069"/>
              <a:gd name="connsiteX1150" fmla="*/ 427717 w 1606621"/>
              <a:gd name="connsiteY1150" fmla="*/ 643018 h 1605069"/>
              <a:gd name="connsiteX1151" fmla="*/ 274936 w 1606621"/>
              <a:gd name="connsiteY1151" fmla="*/ 1015732 h 1605069"/>
              <a:gd name="connsiteX1152" fmla="*/ 274270 w 1606621"/>
              <a:gd name="connsiteY1152" fmla="*/ 1017256 h 1605069"/>
              <a:gd name="connsiteX1153" fmla="*/ 274270 w 1606621"/>
              <a:gd name="connsiteY1153" fmla="*/ 1016303 h 1605069"/>
              <a:gd name="connsiteX1154" fmla="*/ 400381 w 1606621"/>
              <a:gd name="connsiteY1154" fmla="*/ 1058023 h 1605069"/>
              <a:gd name="connsiteX1155" fmla="*/ 400381 w 1606621"/>
              <a:gd name="connsiteY1155" fmla="*/ 1058023 h 1605069"/>
              <a:gd name="connsiteX1156" fmla="*/ 457531 w 1606621"/>
              <a:gd name="connsiteY1156" fmla="*/ 1041640 h 1605069"/>
              <a:gd name="connsiteX1157" fmla="*/ 457531 w 1606621"/>
              <a:gd name="connsiteY1157" fmla="*/ 1041640 h 1605069"/>
              <a:gd name="connsiteX1158" fmla="*/ 692036 w 1606621"/>
              <a:gd name="connsiteY1158" fmla="*/ 1125936 h 1605069"/>
              <a:gd name="connsiteX1159" fmla="*/ 692036 w 1606621"/>
              <a:gd name="connsiteY1159" fmla="*/ 1125936 h 1605069"/>
              <a:gd name="connsiteX1160" fmla="*/ 1177144 w 1606621"/>
              <a:gd name="connsiteY1160" fmla="*/ 1161845 h 1605069"/>
              <a:gd name="connsiteX1161" fmla="*/ 1177144 w 1606621"/>
              <a:gd name="connsiteY1161" fmla="*/ 1161845 h 1605069"/>
              <a:gd name="connsiteX1162" fmla="*/ 1286490 w 1606621"/>
              <a:gd name="connsiteY1162" fmla="*/ 634827 h 1605069"/>
              <a:gd name="connsiteX1163" fmla="*/ 1287444 w 1606621"/>
              <a:gd name="connsiteY1163" fmla="*/ 635970 h 1605069"/>
              <a:gd name="connsiteX1164" fmla="*/ 1286490 w 1606621"/>
              <a:gd name="connsiteY1164" fmla="*/ 635017 h 1605069"/>
              <a:gd name="connsiteX1165" fmla="*/ 617264 w 1606621"/>
              <a:gd name="connsiteY1165" fmla="*/ 629207 h 1605069"/>
              <a:gd name="connsiteX1166" fmla="*/ 617264 w 1606621"/>
              <a:gd name="connsiteY1166" fmla="*/ 629207 h 1605069"/>
              <a:gd name="connsiteX1167" fmla="*/ 304368 w 1606621"/>
              <a:gd name="connsiteY1167" fmla="*/ 1048498 h 1605069"/>
              <a:gd name="connsiteX1168" fmla="*/ 302082 w 1606621"/>
              <a:gd name="connsiteY1168" fmla="*/ 1048498 h 1605069"/>
              <a:gd name="connsiteX1169" fmla="*/ 545922 w 1606621"/>
              <a:gd name="connsiteY1169" fmla="*/ 1035925 h 1605069"/>
              <a:gd name="connsiteX1170" fmla="*/ 547255 w 1606621"/>
              <a:gd name="connsiteY1170" fmla="*/ 1037544 h 1605069"/>
              <a:gd name="connsiteX1171" fmla="*/ 545922 w 1606621"/>
              <a:gd name="connsiteY1171" fmla="*/ 1036115 h 1605069"/>
              <a:gd name="connsiteX1172" fmla="*/ 955497 w 1606621"/>
              <a:gd name="connsiteY1172" fmla="*/ 1235378 h 1605069"/>
              <a:gd name="connsiteX1173" fmla="*/ 955497 w 1606621"/>
              <a:gd name="connsiteY1173" fmla="*/ 1235378 h 1605069"/>
              <a:gd name="connsiteX1174" fmla="*/ 955497 w 1606621"/>
              <a:gd name="connsiteY1174" fmla="*/ 1235854 h 1605069"/>
              <a:gd name="connsiteX1175" fmla="*/ 1366787 w 1606621"/>
              <a:gd name="connsiteY1175" fmla="*/ 876095 h 1605069"/>
              <a:gd name="connsiteX1176" fmla="*/ 1366787 w 1606621"/>
              <a:gd name="connsiteY1176" fmla="*/ 876095 h 1605069"/>
              <a:gd name="connsiteX1177" fmla="*/ 1384503 w 1606621"/>
              <a:gd name="connsiteY1177" fmla="*/ 693596 h 1605069"/>
              <a:gd name="connsiteX1178" fmla="*/ 1384503 w 1606621"/>
              <a:gd name="connsiteY1178" fmla="*/ 692548 h 1605069"/>
              <a:gd name="connsiteX1179" fmla="*/ 1384884 w 1606621"/>
              <a:gd name="connsiteY1179" fmla="*/ 693786 h 1605069"/>
              <a:gd name="connsiteX1180" fmla="*/ 1090943 w 1606621"/>
              <a:gd name="connsiteY1180" fmla="*/ 375842 h 1605069"/>
              <a:gd name="connsiteX1181" fmla="*/ 1090943 w 1606621"/>
              <a:gd name="connsiteY1181" fmla="*/ 375842 h 1605069"/>
              <a:gd name="connsiteX1182" fmla="*/ 1090943 w 1606621"/>
              <a:gd name="connsiteY1182" fmla="*/ 375842 h 1605069"/>
              <a:gd name="connsiteX1183" fmla="*/ 1005218 w 1606621"/>
              <a:gd name="connsiteY1183" fmla="*/ 466615 h 1605069"/>
              <a:gd name="connsiteX1184" fmla="*/ 1005218 w 1606621"/>
              <a:gd name="connsiteY1184" fmla="*/ 466615 h 1605069"/>
              <a:gd name="connsiteX1185" fmla="*/ 701561 w 1606621"/>
              <a:gd name="connsiteY1185" fmla="*/ 618349 h 1605069"/>
              <a:gd name="connsiteX1186" fmla="*/ 701561 w 1606621"/>
              <a:gd name="connsiteY1186" fmla="*/ 619491 h 1605069"/>
              <a:gd name="connsiteX1187" fmla="*/ 701561 w 1606621"/>
              <a:gd name="connsiteY1187" fmla="*/ 619491 h 1605069"/>
              <a:gd name="connsiteX1188" fmla="*/ 146158 w 1606621"/>
              <a:gd name="connsiteY1188" fmla="*/ 807896 h 1605069"/>
              <a:gd name="connsiteX1189" fmla="*/ 146158 w 1606621"/>
              <a:gd name="connsiteY1189" fmla="*/ 807896 h 1605069"/>
              <a:gd name="connsiteX1190" fmla="*/ 163874 w 1606621"/>
              <a:gd name="connsiteY1190" fmla="*/ 896288 h 1605069"/>
              <a:gd name="connsiteX1191" fmla="*/ 163874 w 1606621"/>
              <a:gd name="connsiteY1191" fmla="*/ 896955 h 1605069"/>
              <a:gd name="connsiteX1192" fmla="*/ 163874 w 1606621"/>
              <a:gd name="connsiteY1192" fmla="*/ 896955 h 1605069"/>
              <a:gd name="connsiteX1193" fmla="*/ 235693 w 1606621"/>
              <a:gd name="connsiteY1193" fmla="*/ 932007 h 1605069"/>
              <a:gd name="connsiteX1194" fmla="*/ 236264 w 1606621"/>
              <a:gd name="connsiteY1194" fmla="*/ 933816 h 1605069"/>
              <a:gd name="connsiteX1195" fmla="*/ 415334 w 1606621"/>
              <a:gd name="connsiteY1195" fmla="*/ 1163464 h 1605069"/>
              <a:gd name="connsiteX1196" fmla="*/ 415334 w 1606621"/>
              <a:gd name="connsiteY1196" fmla="*/ 1163464 h 1605069"/>
              <a:gd name="connsiteX1197" fmla="*/ 415334 w 1606621"/>
              <a:gd name="connsiteY1197" fmla="*/ 1163464 h 1605069"/>
              <a:gd name="connsiteX1198" fmla="*/ 761188 w 1606621"/>
              <a:gd name="connsiteY1198" fmla="*/ 1265953 h 1605069"/>
              <a:gd name="connsiteX1199" fmla="*/ 761758 w 1606621"/>
              <a:gd name="connsiteY1199" fmla="*/ 1265953 h 1605069"/>
              <a:gd name="connsiteX1200" fmla="*/ 761758 w 1606621"/>
              <a:gd name="connsiteY1200" fmla="*/ 1266620 h 1605069"/>
              <a:gd name="connsiteX1201" fmla="*/ 761854 w 1606621"/>
              <a:gd name="connsiteY1201" fmla="*/ 1266144 h 1605069"/>
              <a:gd name="connsiteX1202" fmla="*/ 825671 w 1606621"/>
              <a:gd name="connsiteY1202" fmla="*/ 1213566 h 1605069"/>
              <a:gd name="connsiteX1203" fmla="*/ 825671 w 1606621"/>
              <a:gd name="connsiteY1203" fmla="*/ 1213566 h 1605069"/>
              <a:gd name="connsiteX1204" fmla="*/ 826338 w 1606621"/>
              <a:gd name="connsiteY1204" fmla="*/ 1213756 h 1605069"/>
              <a:gd name="connsiteX1205" fmla="*/ 927398 w 1606621"/>
              <a:gd name="connsiteY1205" fmla="*/ 1320913 h 1605069"/>
              <a:gd name="connsiteX1206" fmla="*/ 927398 w 1606621"/>
              <a:gd name="connsiteY1206" fmla="*/ 1322246 h 1605069"/>
              <a:gd name="connsiteX1207" fmla="*/ 928065 w 1606621"/>
              <a:gd name="connsiteY1207" fmla="*/ 1321103 h 1605069"/>
              <a:gd name="connsiteX1208" fmla="*/ 933208 w 1606621"/>
              <a:gd name="connsiteY1208" fmla="*/ 1304530 h 1605069"/>
              <a:gd name="connsiteX1209" fmla="*/ 933208 w 1606621"/>
              <a:gd name="connsiteY1209" fmla="*/ 1304530 h 1605069"/>
              <a:gd name="connsiteX1210" fmla="*/ 932447 w 1606621"/>
              <a:gd name="connsiteY1210" fmla="*/ 1305101 h 1605069"/>
              <a:gd name="connsiteX1211" fmla="*/ 933113 w 1606621"/>
              <a:gd name="connsiteY1211" fmla="*/ 1304434 h 1605069"/>
              <a:gd name="connsiteX1212" fmla="*/ 933113 w 1606621"/>
              <a:gd name="connsiteY1212" fmla="*/ 1303291 h 1605069"/>
              <a:gd name="connsiteX1213" fmla="*/ 933113 w 1606621"/>
              <a:gd name="connsiteY1213" fmla="*/ 1303291 h 1605069"/>
              <a:gd name="connsiteX1214" fmla="*/ 933876 w 1606621"/>
              <a:gd name="connsiteY1214" fmla="*/ 1304720 h 1605069"/>
              <a:gd name="connsiteX1215" fmla="*/ 1120756 w 1606621"/>
              <a:gd name="connsiteY1215" fmla="*/ 1175466 h 1605069"/>
              <a:gd name="connsiteX1216" fmla="*/ 1119423 w 1606621"/>
              <a:gd name="connsiteY1216" fmla="*/ 1175466 h 1605069"/>
              <a:gd name="connsiteX1217" fmla="*/ 1452988 w 1606621"/>
              <a:gd name="connsiteY1217" fmla="*/ 771034 h 1605069"/>
              <a:gd name="connsiteX1218" fmla="*/ 1452988 w 1606621"/>
              <a:gd name="connsiteY1218" fmla="*/ 771034 h 1605069"/>
              <a:gd name="connsiteX1219" fmla="*/ 701466 w 1606621"/>
              <a:gd name="connsiteY1219" fmla="*/ 636160 h 1605069"/>
              <a:gd name="connsiteX1220" fmla="*/ 701466 w 1606621"/>
              <a:gd name="connsiteY1220" fmla="*/ 636160 h 1605069"/>
              <a:gd name="connsiteX1221" fmla="*/ 644316 w 1606621"/>
              <a:gd name="connsiteY1221" fmla="*/ 629493 h 1605069"/>
              <a:gd name="connsiteX1222" fmla="*/ 644316 w 1606621"/>
              <a:gd name="connsiteY1222" fmla="*/ 629969 h 1605069"/>
              <a:gd name="connsiteX1223" fmla="*/ 574021 w 1606621"/>
              <a:gd name="connsiteY1223" fmla="*/ 336504 h 1605069"/>
              <a:gd name="connsiteX1224" fmla="*/ 574021 w 1606621"/>
              <a:gd name="connsiteY1224" fmla="*/ 336504 h 1605069"/>
              <a:gd name="connsiteX1225" fmla="*/ 574021 w 1606621"/>
              <a:gd name="connsiteY1225" fmla="*/ 336504 h 1605069"/>
              <a:gd name="connsiteX1226" fmla="*/ 382378 w 1606621"/>
              <a:gd name="connsiteY1226" fmla="*/ 1057642 h 1605069"/>
              <a:gd name="connsiteX1227" fmla="*/ 382378 w 1606621"/>
              <a:gd name="connsiteY1227" fmla="*/ 1057642 h 1605069"/>
              <a:gd name="connsiteX1228" fmla="*/ 464484 w 1606621"/>
              <a:gd name="connsiteY1228" fmla="*/ 1197088 h 1605069"/>
              <a:gd name="connsiteX1229" fmla="*/ 464484 w 1606621"/>
              <a:gd name="connsiteY1229" fmla="*/ 1197088 h 1605069"/>
              <a:gd name="connsiteX1230" fmla="*/ 464484 w 1606621"/>
              <a:gd name="connsiteY1230" fmla="*/ 1197088 h 1605069"/>
              <a:gd name="connsiteX1231" fmla="*/ 464484 w 1606621"/>
              <a:gd name="connsiteY1231" fmla="*/ 1197088 h 1605069"/>
              <a:gd name="connsiteX1232" fmla="*/ 996455 w 1606621"/>
              <a:gd name="connsiteY1232" fmla="*/ 1185467 h 1605069"/>
              <a:gd name="connsiteX1233" fmla="*/ 996455 w 1606621"/>
              <a:gd name="connsiteY1233" fmla="*/ 1185467 h 1605069"/>
              <a:gd name="connsiteX1234" fmla="*/ 996455 w 1606621"/>
              <a:gd name="connsiteY1234" fmla="*/ 1185467 h 1605069"/>
              <a:gd name="connsiteX1235" fmla="*/ 996455 w 1606621"/>
              <a:gd name="connsiteY1235" fmla="*/ 1185467 h 1605069"/>
              <a:gd name="connsiteX1236" fmla="*/ 1172190 w 1606621"/>
              <a:gd name="connsiteY1236" fmla="*/ 1244522 h 1605069"/>
              <a:gd name="connsiteX1237" fmla="*/ 1172190 w 1606621"/>
              <a:gd name="connsiteY1237" fmla="*/ 1244522 h 1605069"/>
              <a:gd name="connsiteX1238" fmla="*/ 1228102 w 1606621"/>
              <a:gd name="connsiteY1238" fmla="*/ 1150129 h 1605069"/>
              <a:gd name="connsiteX1239" fmla="*/ 1228102 w 1606621"/>
              <a:gd name="connsiteY1239" fmla="*/ 1150129 h 1605069"/>
              <a:gd name="connsiteX1240" fmla="*/ 1277728 w 1606621"/>
              <a:gd name="connsiteY1240" fmla="*/ 888097 h 1605069"/>
              <a:gd name="connsiteX1241" fmla="*/ 1277728 w 1606621"/>
              <a:gd name="connsiteY1241" fmla="*/ 888097 h 1605069"/>
              <a:gd name="connsiteX1242" fmla="*/ 1317162 w 1606621"/>
              <a:gd name="connsiteY1242" fmla="*/ 837995 h 1605069"/>
              <a:gd name="connsiteX1243" fmla="*/ 1317162 w 1606621"/>
              <a:gd name="connsiteY1243" fmla="*/ 838566 h 1605069"/>
              <a:gd name="connsiteX1244" fmla="*/ 1316590 w 1606621"/>
              <a:gd name="connsiteY1244" fmla="*/ 837995 h 1605069"/>
              <a:gd name="connsiteX1245" fmla="*/ 1376978 w 1606621"/>
              <a:gd name="connsiteY1245" fmla="*/ 896383 h 1605069"/>
              <a:gd name="connsiteX1246" fmla="*/ 1376312 w 1606621"/>
              <a:gd name="connsiteY1246" fmla="*/ 895526 h 1605069"/>
              <a:gd name="connsiteX1247" fmla="*/ 1378502 w 1606621"/>
              <a:gd name="connsiteY1247" fmla="*/ 895526 h 1605069"/>
              <a:gd name="connsiteX1248" fmla="*/ 1281728 w 1606621"/>
              <a:gd name="connsiteY1248" fmla="*/ 617015 h 1605069"/>
              <a:gd name="connsiteX1249" fmla="*/ 1280585 w 1606621"/>
              <a:gd name="connsiteY1249" fmla="*/ 617586 h 1605069"/>
              <a:gd name="connsiteX1250" fmla="*/ 991692 w 1606621"/>
              <a:gd name="connsiteY1250" fmla="*/ 428896 h 1605069"/>
              <a:gd name="connsiteX1251" fmla="*/ 991692 w 1606621"/>
              <a:gd name="connsiteY1251" fmla="*/ 428896 h 1605069"/>
              <a:gd name="connsiteX1252" fmla="*/ 991692 w 1606621"/>
              <a:gd name="connsiteY1252" fmla="*/ 428896 h 1605069"/>
              <a:gd name="connsiteX1253" fmla="*/ 395713 w 1606621"/>
              <a:gd name="connsiteY1253" fmla="*/ 463567 h 1605069"/>
              <a:gd name="connsiteX1254" fmla="*/ 397618 w 1606621"/>
              <a:gd name="connsiteY1254" fmla="*/ 467473 h 1605069"/>
              <a:gd name="connsiteX1255" fmla="*/ 393426 w 1606621"/>
              <a:gd name="connsiteY1255" fmla="*/ 467473 h 1605069"/>
              <a:gd name="connsiteX1256" fmla="*/ 395618 w 1606621"/>
              <a:gd name="connsiteY1256" fmla="*/ 462900 h 1605069"/>
              <a:gd name="connsiteX1257" fmla="*/ 309988 w 1606621"/>
              <a:gd name="connsiteY1257" fmla="*/ 1083740 h 1605069"/>
              <a:gd name="connsiteX1258" fmla="*/ 308655 w 1606621"/>
              <a:gd name="connsiteY1258" fmla="*/ 1084597 h 1605069"/>
              <a:gd name="connsiteX1259" fmla="*/ 309893 w 1606621"/>
              <a:gd name="connsiteY1259" fmla="*/ 1083073 h 1605069"/>
              <a:gd name="connsiteX1260" fmla="*/ 436099 w 1606621"/>
              <a:gd name="connsiteY1260" fmla="*/ 1193563 h 1605069"/>
              <a:gd name="connsiteX1261" fmla="*/ 436099 w 1606621"/>
              <a:gd name="connsiteY1261" fmla="*/ 1193563 h 1605069"/>
              <a:gd name="connsiteX1262" fmla="*/ 969499 w 1606621"/>
              <a:gd name="connsiteY1262" fmla="*/ 1245284 h 1605069"/>
              <a:gd name="connsiteX1263" fmla="*/ 969499 w 1606621"/>
              <a:gd name="connsiteY1263" fmla="*/ 1245284 h 1605069"/>
              <a:gd name="connsiteX1264" fmla="*/ 969499 w 1606621"/>
              <a:gd name="connsiteY1264" fmla="*/ 1245284 h 1605069"/>
              <a:gd name="connsiteX1265" fmla="*/ 969499 w 1606621"/>
              <a:gd name="connsiteY1265" fmla="*/ 1245284 h 1605069"/>
              <a:gd name="connsiteX1266" fmla="*/ 1165905 w 1606621"/>
              <a:gd name="connsiteY1266" fmla="*/ 1199659 h 1605069"/>
              <a:gd name="connsiteX1267" fmla="*/ 1165905 w 1606621"/>
              <a:gd name="connsiteY1267" fmla="*/ 1199659 h 1605069"/>
              <a:gd name="connsiteX1268" fmla="*/ 1165905 w 1606621"/>
              <a:gd name="connsiteY1268" fmla="*/ 1199659 h 1605069"/>
              <a:gd name="connsiteX1269" fmla="*/ 1272203 w 1606621"/>
              <a:gd name="connsiteY1269" fmla="*/ 892478 h 1605069"/>
              <a:gd name="connsiteX1270" fmla="*/ 1271537 w 1606621"/>
              <a:gd name="connsiteY1270" fmla="*/ 891907 h 1605069"/>
              <a:gd name="connsiteX1271" fmla="*/ 1271537 w 1606621"/>
              <a:gd name="connsiteY1271" fmla="*/ 889430 h 1605069"/>
              <a:gd name="connsiteX1272" fmla="*/ 1274299 w 1606621"/>
              <a:gd name="connsiteY1272" fmla="*/ 890287 h 1605069"/>
              <a:gd name="connsiteX1273" fmla="*/ 1275442 w 1606621"/>
              <a:gd name="connsiteY1273" fmla="*/ 891621 h 1605069"/>
              <a:gd name="connsiteX1274" fmla="*/ 1272298 w 1606621"/>
              <a:gd name="connsiteY1274" fmla="*/ 891811 h 1605069"/>
              <a:gd name="connsiteX1275" fmla="*/ 1375835 w 1606621"/>
              <a:gd name="connsiteY1275" fmla="*/ 912385 h 1605069"/>
              <a:gd name="connsiteX1276" fmla="*/ 1375835 w 1606621"/>
              <a:gd name="connsiteY1276" fmla="*/ 912385 h 1605069"/>
              <a:gd name="connsiteX1277" fmla="*/ 1375835 w 1606621"/>
              <a:gd name="connsiteY1277" fmla="*/ 912385 h 1605069"/>
              <a:gd name="connsiteX1278" fmla="*/ 653364 w 1606621"/>
              <a:gd name="connsiteY1278" fmla="*/ 637017 h 1605069"/>
              <a:gd name="connsiteX1279" fmla="*/ 653364 w 1606621"/>
              <a:gd name="connsiteY1279" fmla="*/ 637017 h 1605069"/>
              <a:gd name="connsiteX1280" fmla="*/ 653936 w 1606621"/>
              <a:gd name="connsiteY1280" fmla="*/ 637017 h 1605069"/>
              <a:gd name="connsiteX1281" fmla="*/ 295033 w 1606621"/>
              <a:gd name="connsiteY1281" fmla="*/ 509859 h 1605069"/>
              <a:gd name="connsiteX1282" fmla="*/ 291700 w 1606621"/>
              <a:gd name="connsiteY1282" fmla="*/ 514526 h 1605069"/>
              <a:gd name="connsiteX1283" fmla="*/ 294938 w 1606621"/>
              <a:gd name="connsiteY1283" fmla="*/ 509478 h 1605069"/>
              <a:gd name="connsiteX1284" fmla="*/ 242265 w 1606621"/>
              <a:gd name="connsiteY1284" fmla="*/ 541672 h 1605069"/>
              <a:gd name="connsiteX1285" fmla="*/ 241503 w 1606621"/>
              <a:gd name="connsiteY1285" fmla="*/ 542530 h 1605069"/>
              <a:gd name="connsiteX1286" fmla="*/ 241503 w 1606621"/>
              <a:gd name="connsiteY1286" fmla="*/ 541672 h 1605069"/>
              <a:gd name="connsiteX1287" fmla="*/ 943401 w 1606621"/>
              <a:gd name="connsiteY1287" fmla="*/ 1371014 h 1605069"/>
              <a:gd name="connsiteX1288" fmla="*/ 943401 w 1606621"/>
              <a:gd name="connsiteY1288" fmla="*/ 1371014 h 1605069"/>
              <a:gd name="connsiteX1289" fmla="*/ 942067 w 1606621"/>
              <a:gd name="connsiteY1289" fmla="*/ 1353869 h 1605069"/>
              <a:gd name="connsiteX1290" fmla="*/ 943115 w 1606621"/>
              <a:gd name="connsiteY1290" fmla="*/ 1353202 h 1605069"/>
              <a:gd name="connsiteX1291" fmla="*/ 250171 w 1606621"/>
              <a:gd name="connsiteY1291" fmla="*/ 524241 h 1605069"/>
              <a:gd name="connsiteX1292" fmla="*/ 250171 w 1606621"/>
              <a:gd name="connsiteY1292" fmla="*/ 524241 h 1605069"/>
              <a:gd name="connsiteX1293" fmla="*/ 250171 w 1606621"/>
              <a:gd name="connsiteY1293" fmla="*/ 524241 h 1605069"/>
              <a:gd name="connsiteX1294" fmla="*/ 250171 w 1606621"/>
              <a:gd name="connsiteY1294" fmla="*/ 524241 h 1605069"/>
              <a:gd name="connsiteX1295" fmla="*/ 241503 w 1606621"/>
              <a:gd name="connsiteY1295" fmla="*/ 623587 h 1605069"/>
              <a:gd name="connsiteX1296" fmla="*/ 241503 w 1606621"/>
              <a:gd name="connsiteY1296" fmla="*/ 623587 h 1605069"/>
              <a:gd name="connsiteX1297" fmla="*/ 140634 w 1606621"/>
              <a:gd name="connsiteY1297" fmla="*/ 736458 h 1605069"/>
              <a:gd name="connsiteX1298" fmla="*/ 140634 w 1606621"/>
              <a:gd name="connsiteY1298" fmla="*/ 736458 h 1605069"/>
              <a:gd name="connsiteX1299" fmla="*/ 280841 w 1606621"/>
              <a:gd name="connsiteY1299" fmla="*/ 1141081 h 1605069"/>
              <a:gd name="connsiteX1300" fmla="*/ 280841 w 1606621"/>
              <a:gd name="connsiteY1300" fmla="*/ 1141081 h 1605069"/>
              <a:gd name="connsiteX1301" fmla="*/ 628408 w 1606621"/>
              <a:gd name="connsiteY1301" fmla="*/ 1375110 h 1605069"/>
              <a:gd name="connsiteX1302" fmla="*/ 628408 w 1606621"/>
              <a:gd name="connsiteY1302" fmla="*/ 1375110 h 1605069"/>
              <a:gd name="connsiteX1303" fmla="*/ 1191431 w 1606621"/>
              <a:gd name="connsiteY1303" fmla="*/ 1198516 h 1605069"/>
              <a:gd name="connsiteX1304" fmla="*/ 1191431 w 1606621"/>
              <a:gd name="connsiteY1304" fmla="*/ 1198516 h 1605069"/>
              <a:gd name="connsiteX1305" fmla="*/ 1240676 w 1606621"/>
              <a:gd name="connsiteY1305" fmla="*/ 1193468 h 1605069"/>
              <a:gd name="connsiteX1306" fmla="*/ 1240676 w 1606621"/>
              <a:gd name="connsiteY1306" fmla="*/ 1193468 h 1605069"/>
              <a:gd name="connsiteX1307" fmla="*/ 1240676 w 1606621"/>
              <a:gd name="connsiteY1307" fmla="*/ 1193468 h 1605069"/>
              <a:gd name="connsiteX1308" fmla="*/ 1240676 w 1606621"/>
              <a:gd name="connsiteY1308" fmla="*/ 1193849 h 1605069"/>
              <a:gd name="connsiteX1309" fmla="*/ 1391933 w 1606621"/>
              <a:gd name="connsiteY1309" fmla="*/ 992205 h 1605069"/>
              <a:gd name="connsiteX1310" fmla="*/ 1391933 w 1606621"/>
              <a:gd name="connsiteY1310" fmla="*/ 992205 h 1605069"/>
              <a:gd name="connsiteX1311" fmla="*/ 1391933 w 1606621"/>
              <a:gd name="connsiteY1311" fmla="*/ 992205 h 1605069"/>
              <a:gd name="connsiteX1312" fmla="*/ 1399267 w 1606621"/>
              <a:gd name="connsiteY1312" fmla="*/ 1051736 h 1605069"/>
              <a:gd name="connsiteX1313" fmla="*/ 1399267 w 1606621"/>
              <a:gd name="connsiteY1313" fmla="*/ 1052212 h 1605069"/>
              <a:gd name="connsiteX1314" fmla="*/ 1399267 w 1606621"/>
              <a:gd name="connsiteY1314" fmla="*/ 1052212 h 1605069"/>
              <a:gd name="connsiteX1315" fmla="*/ 1399267 w 1606621"/>
              <a:gd name="connsiteY1315" fmla="*/ 1051736 h 1605069"/>
              <a:gd name="connsiteX1316" fmla="*/ 1444511 w 1606621"/>
              <a:gd name="connsiteY1316" fmla="*/ 691596 h 1605069"/>
              <a:gd name="connsiteX1317" fmla="*/ 1444511 w 1606621"/>
              <a:gd name="connsiteY1317" fmla="*/ 691596 h 1605069"/>
              <a:gd name="connsiteX1318" fmla="*/ 749757 w 1606621"/>
              <a:gd name="connsiteY1318" fmla="*/ 248302 h 1605069"/>
              <a:gd name="connsiteX1319" fmla="*/ 750234 w 1606621"/>
              <a:gd name="connsiteY1319" fmla="*/ 247350 h 1605069"/>
              <a:gd name="connsiteX1320" fmla="*/ 750234 w 1606621"/>
              <a:gd name="connsiteY1320" fmla="*/ 248493 h 1605069"/>
              <a:gd name="connsiteX1321" fmla="*/ 566782 w 1606621"/>
              <a:gd name="connsiteY1321" fmla="*/ 307929 h 1605069"/>
              <a:gd name="connsiteX1322" fmla="*/ 566782 w 1606621"/>
              <a:gd name="connsiteY1322" fmla="*/ 307929 h 1605069"/>
              <a:gd name="connsiteX1323" fmla="*/ 567258 w 1606621"/>
              <a:gd name="connsiteY1323" fmla="*/ 307357 h 1605069"/>
              <a:gd name="connsiteX1324" fmla="*/ 508489 w 1606621"/>
              <a:gd name="connsiteY1324" fmla="*/ 324407 h 1605069"/>
              <a:gd name="connsiteX1325" fmla="*/ 510108 w 1606621"/>
              <a:gd name="connsiteY1325" fmla="*/ 324407 h 1605069"/>
              <a:gd name="connsiteX1326" fmla="*/ 508489 w 1606621"/>
              <a:gd name="connsiteY1326" fmla="*/ 324788 h 1605069"/>
              <a:gd name="connsiteX1327" fmla="*/ 375139 w 1606621"/>
              <a:gd name="connsiteY1327" fmla="*/ 472425 h 1605069"/>
              <a:gd name="connsiteX1328" fmla="*/ 375139 w 1606621"/>
              <a:gd name="connsiteY1328" fmla="*/ 472425 h 1605069"/>
              <a:gd name="connsiteX1329" fmla="*/ 375139 w 1606621"/>
              <a:gd name="connsiteY1329" fmla="*/ 472425 h 1605069"/>
              <a:gd name="connsiteX1330" fmla="*/ 375139 w 1606621"/>
              <a:gd name="connsiteY1330" fmla="*/ 472425 h 1605069"/>
              <a:gd name="connsiteX1331" fmla="*/ 160636 w 1606621"/>
              <a:gd name="connsiteY1331" fmla="*/ 585201 h 1605069"/>
              <a:gd name="connsiteX1332" fmla="*/ 160636 w 1606621"/>
              <a:gd name="connsiteY1332" fmla="*/ 585201 h 1605069"/>
              <a:gd name="connsiteX1333" fmla="*/ 296081 w 1606621"/>
              <a:gd name="connsiteY1333" fmla="*/ 1125936 h 1605069"/>
              <a:gd name="connsiteX1334" fmla="*/ 296081 w 1606621"/>
              <a:gd name="connsiteY1334" fmla="*/ 1125936 h 1605069"/>
              <a:gd name="connsiteX1335" fmla="*/ 338753 w 1606621"/>
              <a:gd name="connsiteY1335" fmla="*/ 1112315 h 1605069"/>
              <a:gd name="connsiteX1336" fmla="*/ 338753 w 1606621"/>
              <a:gd name="connsiteY1336" fmla="*/ 1112886 h 1605069"/>
              <a:gd name="connsiteX1337" fmla="*/ 338753 w 1606621"/>
              <a:gd name="connsiteY1337" fmla="*/ 1112886 h 1605069"/>
              <a:gd name="connsiteX1338" fmla="*/ 338468 w 1606621"/>
              <a:gd name="connsiteY1338" fmla="*/ 1112315 h 1605069"/>
              <a:gd name="connsiteX1339" fmla="*/ 428193 w 1606621"/>
              <a:gd name="connsiteY1339" fmla="*/ 1178990 h 1605069"/>
              <a:gd name="connsiteX1340" fmla="*/ 428193 w 1606621"/>
              <a:gd name="connsiteY1340" fmla="*/ 1178990 h 1605069"/>
              <a:gd name="connsiteX1341" fmla="*/ 427908 w 1606621"/>
              <a:gd name="connsiteY1341" fmla="*/ 1178895 h 1605069"/>
              <a:gd name="connsiteX1342" fmla="*/ 1474229 w 1606621"/>
              <a:gd name="connsiteY1342" fmla="*/ 978965 h 1605069"/>
              <a:gd name="connsiteX1343" fmla="*/ 1474229 w 1606621"/>
              <a:gd name="connsiteY1343" fmla="*/ 978108 h 1605069"/>
              <a:gd name="connsiteX1344" fmla="*/ 1473943 w 1606621"/>
              <a:gd name="connsiteY1344" fmla="*/ 979156 h 1605069"/>
              <a:gd name="connsiteX1345" fmla="*/ 1122661 w 1606621"/>
              <a:gd name="connsiteY1345" fmla="*/ 278306 h 1605069"/>
              <a:gd name="connsiteX1346" fmla="*/ 1122661 w 1606621"/>
              <a:gd name="connsiteY1346" fmla="*/ 278306 h 1605069"/>
              <a:gd name="connsiteX1347" fmla="*/ 1122661 w 1606621"/>
              <a:gd name="connsiteY1347" fmla="*/ 278306 h 1605069"/>
              <a:gd name="connsiteX1348" fmla="*/ 991215 w 1606621"/>
              <a:gd name="connsiteY1348" fmla="*/ 288783 h 1605069"/>
              <a:gd name="connsiteX1349" fmla="*/ 991215 w 1606621"/>
              <a:gd name="connsiteY1349" fmla="*/ 288212 h 1605069"/>
              <a:gd name="connsiteX1350" fmla="*/ 991215 w 1606621"/>
              <a:gd name="connsiteY1350" fmla="*/ 288212 h 1605069"/>
              <a:gd name="connsiteX1351" fmla="*/ 991215 w 1606621"/>
              <a:gd name="connsiteY1351" fmla="*/ 288212 h 1605069"/>
              <a:gd name="connsiteX1352" fmla="*/ 557543 w 1606621"/>
              <a:gd name="connsiteY1352" fmla="*/ 320597 h 1605069"/>
              <a:gd name="connsiteX1353" fmla="*/ 557543 w 1606621"/>
              <a:gd name="connsiteY1353" fmla="*/ 320597 h 1605069"/>
              <a:gd name="connsiteX1354" fmla="*/ 555923 w 1606621"/>
              <a:gd name="connsiteY1354" fmla="*/ 322502 h 1605069"/>
              <a:gd name="connsiteX1355" fmla="*/ 557543 w 1606621"/>
              <a:gd name="connsiteY1355" fmla="*/ 320597 h 1605069"/>
              <a:gd name="connsiteX1356" fmla="*/ 327609 w 1606621"/>
              <a:gd name="connsiteY1356" fmla="*/ 488713 h 1605069"/>
              <a:gd name="connsiteX1357" fmla="*/ 327609 w 1606621"/>
              <a:gd name="connsiteY1357" fmla="*/ 489190 h 1605069"/>
              <a:gd name="connsiteX1358" fmla="*/ 327609 w 1606621"/>
              <a:gd name="connsiteY1358" fmla="*/ 488523 h 1605069"/>
              <a:gd name="connsiteX1359" fmla="*/ 545255 w 1606621"/>
              <a:gd name="connsiteY1359" fmla="*/ 1173370 h 1605069"/>
              <a:gd name="connsiteX1360" fmla="*/ 545255 w 1606621"/>
              <a:gd name="connsiteY1360" fmla="*/ 1173370 h 1605069"/>
              <a:gd name="connsiteX1361" fmla="*/ 665461 w 1606621"/>
              <a:gd name="connsiteY1361" fmla="*/ 1367014 h 1605069"/>
              <a:gd name="connsiteX1362" fmla="*/ 665461 w 1606621"/>
              <a:gd name="connsiteY1362" fmla="*/ 1367014 h 1605069"/>
              <a:gd name="connsiteX1363" fmla="*/ 1100373 w 1606621"/>
              <a:gd name="connsiteY1363" fmla="*/ 1235950 h 1605069"/>
              <a:gd name="connsiteX1364" fmla="*/ 1100373 w 1606621"/>
              <a:gd name="connsiteY1364" fmla="*/ 1235950 h 1605069"/>
              <a:gd name="connsiteX1365" fmla="*/ 1100373 w 1606621"/>
              <a:gd name="connsiteY1365" fmla="*/ 1235473 h 1605069"/>
              <a:gd name="connsiteX1366" fmla="*/ 1302302 w 1606621"/>
              <a:gd name="connsiteY1366" fmla="*/ 924863 h 1605069"/>
              <a:gd name="connsiteX1367" fmla="*/ 1302302 w 1606621"/>
              <a:gd name="connsiteY1367" fmla="*/ 924863 h 1605069"/>
              <a:gd name="connsiteX1368" fmla="*/ 1302302 w 1606621"/>
              <a:gd name="connsiteY1368" fmla="*/ 924863 h 1605069"/>
              <a:gd name="connsiteX1369" fmla="*/ 1384217 w 1606621"/>
              <a:gd name="connsiteY1369" fmla="*/ 507954 h 1605069"/>
              <a:gd name="connsiteX1370" fmla="*/ 1384217 w 1606621"/>
              <a:gd name="connsiteY1370" fmla="*/ 507954 h 1605069"/>
              <a:gd name="connsiteX1371" fmla="*/ 1279442 w 1606621"/>
              <a:gd name="connsiteY1371" fmla="*/ 487666 h 1605069"/>
              <a:gd name="connsiteX1372" fmla="*/ 1281633 w 1606621"/>
              <a:gd name="connsiteY1372" fmla="*/ 488399 h 1605069"/>
              <a:gd name="connsiteX1373" fmla="*/ 1281728 w 1606621"/>
              <a:gd name="connsiteY1373" fmla="*/ 488713 h 1605069"/>
              <a:gd name="connsiteX1374" fmla="*/ 1279251 w 1606621"/>
              <a:gd name="connsiteY1374" fmla="*/ 487666 h 1605069"/>
              <a:gd name="connsiteX1375" fmla="*/ 1219435 w 1606621"/>
              <a:gd name="connsiteY1375" fmla="*/ 352791 h 1605069"/>
              <a:gd name="connsiteX1376" fmla="*/ 1219435 w 1606621"/>
              <a:gd name="connsiteY1376" fmla="*/ 352791 h 1605069"/>
              <a:gd name="connsiteX1377" fmla="*/ 1162285 w 1606621"/>
              <a:gd name="connsiteY1377" fmla="*/ 272115 h 1605069"/>
              <a:gd name="connsiteX1378" fmla="*/ 1162285 w 1606621"/>
              <a:gd name="connsiteY1378" fmla="*/ 272115 h 1605069"/>
              <a:gd name="connsiteX1379" fmla="*/ 1162285 w 1606621"/>
              <a:gd name="connsiteY1379" fmla="*/ 272115 h 1605069"/>
              <a:gd name="connsiteX1380" fmla="*/ 928637 w 1606621"/>
              <a:gd name="connsiteY1380" fmla="*/ 212679 h 1605069"/>
              <a:gd name="connsiteX1381" fmla="*/ 928637 w 1606621"/>
              <a:gd name="connsiteY1381" fmla="*/ 211917 h 1605069"/>
              <a:gd name="connsiteX1382" fmla="*/ 928637 w 1606621"/>
              <a:gd name="connsiteY1382" fmla="*/ 212488 h 1605069"/>
              <a:gd name="connsiteX1383" fmla="*/ 497821 w 1606621"/>
              <a:gd name="connsiteY1383" fmla="*/ 323550 h 1605069"/>
              <a:gd name="connsiteX1384" fmla="*/ 497821 w 1606621"/>
              <a:gd name="connsiteY1384" fmla="*/ 323074 h 1605069"/>
              <a:gd name="connsiteX1385" fmla="*/ 497821 w 1606621"/>
              <a:gd name="connsiteY1385" fmla="*/ 323550 h 1605069"/>
              <a:gd name="connsiteX1386" fmla="*/ 497821 w 1606621"/>
              <a:gd name="connsiteY1386" fmla="*/ 324026 h 1605069"/>
              <a:gd name="connsiteX1387" fmla="*/ 496201 w 1606621"/>
              <a:gd name="connsiteY1387" fmla="*/ 324693 h 1605069"/>
              <a:gd name="connsiteX1388" fmla="*/ 497249 w 1606621"/>
              <a:gd name="connsiteY1388" fmla="*/ 324216 h 1605069"/>
              <a:gd name="connsiteX1389" fmla="*/ 447147 w 1606621"/>
              <a:gd name="connsiteY1389" fmla="*/ 321264 h 1605069"/>
              <a:gd name="connsiteX1390" fmla="*/ 448290 w 1606621"/>
              <a:gd name="connsiteY1390" fmla="*/ 316787 h 1605069"/>
              <a:gd name="connsiteX1391" fmla="*/ 446386 w 1606621"/>
              <a:gd name="connsiteY1391" fmla="*/ 321549 h 1605069"/>
              <a:gd name="connsiteX1392" fmla="*/ 138728 w 1606621"/>
              <a:gd name="connsiteY1392" fmla="*/ 670069 h 1605069"/>
              <a:gd name="connsiteX1393" fmla="*/ 138728 w 1606621"/>
              <a:gd name="connsiteY1393" fmla="*/ 670069 h 1605069"/>
              <a:gd name="connsiteX1394" fmla="*/ 138728 w 1606621"/>
              <a:gd name="connsiteY1394" fmla="*/ 670069 h 1605069"/>
              <a:gd name="connsiteX1395" fmla="*/ 119678 w 1606621"/>
              <a:gd name="connsiteY1395" fmla="*/ 799800 h 1605069"/>
              <a:gd name="connsiteX1396" fmla="*/ 120250 w 1606621"/>
              <a:gd name="connsiteY1396" fmla="*/ 799800 h 1605069"/>
              <a:gd name="connsiteX1397" fmla="*/ 263125 w 1606621"/>
              <a:gd name="connsiteY1397" fmla="*/ 1136794 h 1605069"/>
              <a:gd name="connsiteX1398" fmla="*/ 263125 w 1606621"/>
              <a:gd name="connsiteY1398" fmla="*/ 1136794 h 1605069"/>
              <a:gd name="connsiteX1399" fmla="*/ 575545 w 1606621"/>
              <a:gd name="connsiteY1399" fmla="*/ 1233568 h 1605069"/>
              <a:gd name="connsiteX1400" fmla="*/ 574401 w 1606621"/>
              <a:gd name="connsiteY1400" fmla="*/ 1234807 h 1605069"/>
              <a:gd name="connsiteX1401" fmla="*/ 575355 w 1606621"/>
              <a:gd name="connsiteY1401" fmla="*/ 1233854 h 1605069"/>
              <a:gd name="connsiteX1402" fmla="*/ 952926 w 1606621"/>
              <a:gd name="connsiteY1402" fmla="*/ 1392255 h 1605069"/>
              <a:gd name="connsiteX1403" fmla="*/ 952449 w 1606621"/>
              <a:gd name="connsiteY1403" fmla="*/ 1391493 h 1605069"/>
              <a:gd name="connsiteX1404" fmla="*/ 953020 w 1606621"/>
              <a:gd name="connsiteY1404" fmla="*/ 1392159 h 1605069"/>
              <a:gd name="connsiteX1405" fmla="*/ 1528140 w 1606621"/>
              <a:gd name="connsiteY1405" fmla="*/ 767605 h 1605069"/>
              <a:gd name="connsiteX1406" fmla="*/ 1528140 w 1606621"/>
              <a:gd name="connsiteY1406" fmla="*/ 767605 h 1605069"/>
              <a:gd name="connsiteX1407" fmla="*/ 1297921 w 1606621"/>
              <a:gd name="connsiteY1407" fmla="*/ 411847 h 1605069"/>
              <a:gd name="connsiteX1408" fmla="*/ 1297921 w 1606621"/>
              <a:gd name="connsiteY1408" fmla="*/ 411847 h 1605069"/>
              <a:gd name="connsiteX1409" fmla="*/ 1297921 w 1606621"/>
              <a:gd name="connsiteY1409" fmla="*/ 411847 h 1605069"/>
              <a:gd name="connsiteX1410" fmla="*/ 750138 w 1606621"/>
              <a:gd name="connsiteY1410" fmla="*/ 211821 h 1605069"/>
              <a:gd name="connsiteX1411" fmla="*/ 750138 w 1606621"/>
              <a:gd name="connsiteY1411" fmla="*/ 211821 h 1605069"/>
              <a:gd name="connsiteX1412" fmla="*/ 752043 w 1606621"/>
              <a:gd name="connsiteY1412" fmla="*/ 212488 h 1605069"/>
              <a:gd name="connsiteX1413" fmla="*/ 749948 w 1606621"/>
              <a:gd name="connsiteY1413" fmla="*/ 212488 h 1605069"/>
              <a:gd name="connsiteX1414" fmla="*/ 155016 w 1606621"/>
              <a:gd name="connsiteY1414" fmla="*/ 551578 h 1605069"/>
              <a:gd name="connsiteX1415" fmla="*/ 155016 w 1606621"/>
              <a:gd name="connsiteY1415" fmla="*/ 550531 h 1605069"/>
              <a:gd name="connsiteX1416" fmla="*/ 155016 w 1606621"/>
              <a:gd name="connsiteY1416" fmla="*/ 550531 h 1605069"/>
              <a:gd name="connsiteX1417" fmla="*/ 154826 w 1606621"/>
              <a:gd name="connsiteY1417" fmla="*/ 552245 h 1605069"/>
              <a:gd name="connsiteX1418" fmla="*/ 134442 w 1606621"/>
              <a:gd name="connsiteY1418" fmla="*/ 1004968 h 1605069"/>
              <a:gd name="connsiteX1419" fmla="*/ 134442 w 1606621"/>
              <a:gd name="connsiteY1419" fmla="*/ 1004968 h 1605069"/>
              <a:gd name="connsiteX1420" fmla="*/ 141586 w 1606621"/>
              <a:gd name="connsiteY1420" fmla="*/ 1057642 h 1605069"/>
              <a:gd name="connsiteX1421" fmla="*/ 141586 w 1606621"/>
              <a:gd name="connsiteY1421" fmla="*/ 1057642 h 1605069"/>
              <a:gd name="connsiteX1422" fmla="*/ 142252 w 1606621"/>
              <a:gd name="connsiteY1422" fmla="*/ 1057642 h 1605069"/>
              <a:gd name="connsiteX1423" fmla="*/ 174828 w 1606621"/>
              <a:gd name="connsiteY1423" fmla="*/ 1058880 h 1605069"/>
              <a:gd name="connsiteX1424" fmla="*/ 176257 w 1606621"/>
              <a:gd name="connsiteY1424" fmla="*/ 1058623 h 1605069"/>
              <a:gd name="connsiteX1425" fmla="*/ 176543 w 1606621"/>
              <a:gd name="connsiteY1425" fmla="*/ 1058880 h 1605069"/>
              <a:gd name="connsiteX1426" fmla="*/ 174447 w 1606621"/>
              <a:gd name="connsiteY1426" fmla="*/ 1058499 h 1605069"/>
              <a:gd name="connsiteX1427" fmla="*/ 349516 w 1606621"/>
              <a:gd name="connsiteY1427" fmla="*/ 1116030 h 1605069"/>
              <a:gd name="connsiteX1428" fmla="*/ 349516 w 1606621"/>
              <a:gd name="connsiteY1428" fmla="*/ 1116030 h 1605069"/>
              <a:gd name="connsiteX1429" fmla="*/ 443909 w 1606621"/>
              <a:gd name="connsiteY1429" fmla="*/ 1382730 h 1605069"/>
              <a:gd name="connsiteX1430" fmla="*/ 443909 w 1606621"/>
              <a:gd name="connsiteY1430" fmla="*/ 1382730 h 1605069"/>
              <a:gd name="connsiteX1431" fmla="*/ 443909 w 1606621"/>
              <a:gd name="connsiteY1431" fmla="*/ 1382730 h 1605069"/>
              <a:gd name="connsiteX1432" fmla="*/ 1479182 w 1606621"/>
              <a:gd name="connsiteY1432" fmla="*/ 895050 h 1605069"/>
              <a:gd name="connsiteX1433" fmla="*/ 1479182 w 1606621"/>
              <a:gd name="connsiteY1433" fmla="*/ 895050 h 1605069"/>
              <a:gd name="connsiteX1434" fmla="*/ 1479182 w 1606621"/>
              <a:gd name="connsiteY1434" fmla="*/ 895050 h 1605069"/>
              <a:gd name="connsiteX1435" fmla="*/ 1479182 w 1606621"/>
              <a:gd name="connsiteY1435" fmla="*/ 895050 h 1605069"/>
              <a:gd name="connsiteX1436" fmla="*/ 1481753 w 1606621"/>
              <a:gd name="connsiteY1436" fmla="*/ 889811 h 1605069"/>
              <a:gd name="connsiteX1437" fmla="*/ 1481753 w 1606621"/>
              <a:gd name="connsiteY1437" fmla="*/ 889811 h 1605069"/>
              <a:gd name="connsiteX1438" fmla="*/ 1481753 w 1606621"/>
              <a:gd name="connsiteY1438" fmla="*/ 889811 h 1605069"/>
              <a:gd name="connsiteX1439" fmla="*/ 1481373 w 1606621"/>
              <a:gd name="connsiteY1439" fmla="*/ 889811 h 1605069"/>
              <a:gd name="connsiteX1440" fmla="*/ 1201624 w 1606621"/>
              <a:gd name="connsiteY1440" fmla="*/ 256875 h 1605069"/>
              <a:gd name="connsiteX1441" fmla="*/ 1201242 w 1606621"/>
              <a:gd name="connsiteY1441" fmla="*/ 256875 h 1605069"/>
              <a:gd name="connsiteX1442" fmla="*/ 235407 w 1606621"/>
              <a:gd name="connsiteY1442" fmla="*/ 495000 h 1605069"/>
              <a:gd name="connsiteX1443" fmla="*/ 235407 w 1606621"/>
              <a:gd name="connsiteY1443" fmla="*/ 495000 h 1605069"/>
              <a:gd name="connsiteX1444" fmla="*/ 235027 w 1606621"/>
              <a:gd name="connsiteY1444" fmla="*/ 495666 h 1605069"/>
              <a:gd name="connsiteX1445" fmla="*/ 213023 w 1606621"/>
              <a:gd name="connsiteY1445" fmla="*/ 503001 h 1605069"/>
              <a:gd name="connsiteX1446" fmla="*/ 213023 w 1606621"/>
              <a:gd name="connsiteY1446" fmla="*/ 502334 h 1605069"/>
              <a:gd name="connsiteX1447" fmla="*/ 213023 w 1606621"/>
              <a:gd name="connsiteY1447" fmla="*/ 503096 h 1605069"/>
              <a:gd name="connsiteX1448" fmla="*/ 212642 w 1606621"/>
              <a:gd name="connsiteY1448" fmla="*/ 503286 h 1605069"/>
              <a:gd name="connsiteX1449" fmla="*/ 326562 w 1606621"/>
              <a:gd name="connsiteY1449" fmla="*/ 1179276 h 1605069"/>
              <a:gd name="connsiteX1450" fmla="*/ 326562 w 1606621"/>
              <a:gd name="connsiteY1450" fmla="*/ 1179276 h 1605069"/>
              <a:gd name="connsiteX1451" fmla="*/ 326562 w 1606621"/>
              <a:gd name="connsiteY1451" fmla="*/ 1178800 h 1605069"/>
              <a:gd name="connsiteX1452" fmla="*/ 379616 w 1606621"/>
              <a:gd name="connsiteY1452" fmla="*/ 1252333 h 1605069"/>
              <a:gd name="connsiteX1453" fmla="*/ 379616 w 1606621"/>
              <a:gd name="connsiteY1453" fmla="*/ 1252333 h 1605069"/>
              <a:gd name="connsiteX1454" fmla="*/ 379616 w 1606621"/>
              <a:gd name="connsiteY1454" fmla="*/ 1252333 h 1605069"/>
              <a:gd name="connsiteX1455" fmla="*/ 379616 w 1606621"/>
              <a:gd name="connsiteY1455" fmla="*/ 1252333 h 1605069"/>
              <a:gd name="connsiteX1456" fmla="*/ 379616 w 1606621"/>
              <a:gd name="connsiteY1456" fmla="*/ 1252333 h 1605069"/>
              <a:gd name="connsiteX1457" fmla="*/ 401047 w 1606621"/>
              <a:gd name="connsiteY1457" fmla="*/ 1277002 h 1605069"/>
              <a:gd name="connsiteX1458" fmla="*/ 401047 w 1606621"/>
              <a:gd name="connsiteY1458" fmla="*/ 1277859 h 1605069"/>
              <a:gd name="connsiteX1459" fmla="*/ 400476 w 1606621"/>
              <a:gd name="connsiteY1459" fmla="*/ 1277288 h 1605069"/>
              <a:gd name="connsiteX1460" fmla="*/ 582689 w 1606621"/>
              <a:gd name="connsiteY1460" fmla="*/ 1349297 h 1605069"/>
              <a:gd name="connsiteX1461" fmla="*/ 582689 w 1606621"/>
              <a:gd name="connsiteY1461" fmla="*/ 1349297 h 1605069"/>
              <a:gd name="connsiteX1462" fmla="*/ 582689 w 1606621"/>
              <a:gd name="connsiteY1462" fmla="*/ 1349297 h 1605069"/>
              <a:gd name="connsiteX1463" fmla="*/ 582689 w 1606621"/>
              <a:gd name="connsiteY1463" fmla="*/ 1349297 h 1605069"/>
              <a:gd name="connsiteX1464" fmla="*/ 1151522 w 1606621"/>
              <a:gd name="connsiteY1464" fmla="*/ 1321770 h 1605069"/>
              <a:gd name="connsiteX1465" fmla="*/ 1151522 w 1606621"/>
              <a:gd name="connsiteY1465" fmla="*/ 1321770 h 1605069"/>
              <a:gd name="connsiteX1466" fmla="*/ 1411174 w 1606621"/>
              <a:gd name="connsiteY1466" fmla="*/ 1119459 h 1605069"/>
              <a:gd name="connsiteX1467" fmla="*/ 1411174 w 1606621"/>
              <a:gd name="connsiteY1467" fmla="*/ 1119459 h 1605069"/>
              <a:gd name="connsiteX1468" fmla="*/ 1411174 w 1606621"/>
              <a:gd name="connsiteY1468" fmla="*/ 1119459 h 1605069"/>
              <a:gd name="connsiteX1469" fmla="*/ 1437463 w 1606621"/>
              <a:gd name="connsiteY1469" fmla="*/ 1140509 h 1605069"/>
              <a:gd name="connsiteX1470" fmla="*/ 1437463 w 1606621"/>
              <a:gd name="connsiteY1470" fmla="*/ 1140509 h 1605069"/>
              <a:gd name="connsiteX1471" fmla="*/ 1466609 w 1606621"/>
              <a:gd name="connsiteY1471" fmla="*/ 1089169 h 1605069"/>
              <a:gd name="connsiteX1472" fmla="*/ 1466609 w 1606621"/>
              <a:gd name="connsiteY1472" fmla="*/ 1089169 h 1605069"/>
              <a:gd name="connsiteX1473" fmla="*/ 1465561 w 1606621"/>
              <a:gd name="connsiteY1473" fmla="*/ 527194 h 1605069"/>
              <a:gd name="connsiteX1474" fmla="*/ 1465561 w 1606621"/>
              <a:gd name="connsiteY1474" fmla="*/ 527194 h 1605069"/>
              <a:gd name="connsiteX1475" fmla="*/ 1465561 w 1606621"/>
              <a:gd name="connsiteY1475" fmla="*/ 527194 h 1605069"/>
              <a:gd name="connsiteX1476" fmla="*/ 1465561 w 1606621"/>
              <a:gd name="connsiteY1476" fmla="*/ 527194 h 1605069"/>
              <a:gd name="connsiteX1477" fmla="*/ 1203719 w 1606621"/>
              <a:gd name="connsiteY1477" fmla="*/ 200963 h 1605069"/>
              <a:gd name="connsiteX1478" fmla="*/ 1203719 w 1606621"/>
              <a:gd name="connsiteY1478" fmla="*/ 200963 h 1605069"/>
              <a:gd name="connsiteX1479" fmla="*/ 1203719 w 1606621"/>
              <a:gd name="connsiteY1479" fmla="*/ 200963 h 1605069"/>
              <a:gd name="connsiteX1480" fmla="*/ 1075322 w 1606621"/>
              <a:gd name="connsiteY1480" fmla="*/ 206202 h 1605069"/>
              <a:gd name="connsiteX1481" fmla="*/ 1075322 w 1606621"/>
              <a:gd name="connsiteY1481" fmla="*/ 206202 h 1605069"/>
              <a:gd name="connsiteX1482" fmla="*/ 949591 w 1606621"/>
              <a:gd name="connsiteY1482" fmla="*/ 145623 h 1605069"/>
              <a:gd name="connsiteX1483" fmla="*/ 949591 w 1606621"/>
              <a:gd name="connsiteY1483" fmla="*/ 144003 h 1605069"/>
              <a:gd name="connsiteX1484" fmla="*/ 949211 w 1606621"/>
              <a:gd name="connsiteY1484" fmla="*/ 146099 h 1605069"/>
              <a:gd name="connsiteX1485" fmla="*/ 877964 w 1606621"/>
              <a:gd name="connsiteY1485" fmla="*/ 191628 h 1605069"/>
              <a:gd name="connsiteX1486" fmla="*/ 877964 w 1606621"/>
              <a:gd name="connsiteY1486" fmla="*/ 191057 h 1605069"/>
              <a:gd name="connsiteX1487" fmla="*/ 878726 w 1606621"/>
              <a:gd name="connsiteY1487" fmla="*/ 191057 h 1605069"/>
              <a:gd name="connsiteX1488" fmla="*/ 626980 w 1606621"/>
              <a:gd name="connsiteY1488" fmla="*/ 258303 h 1605069"/>
              <a:gd name="connsiteX1489" fmla="*/ 627552 w 1606621"/>
              <a:gd name="connsiteY1489" fmla="*/ 257351 h 1605069"/>
              <a:gd name="connsiteX1490" fmla="*/ 145301 w 1606621"/>
              <a:gd name="connsiteY1490" fmla="*/ 546435 h 1605069"/>
              <a:gd name="connsiteX1491" fmla="*/ 142824 w 1606621"/>
              <a:gd name="connsiteY1491" fmla="*/ 546435 h 1605069"/>
              <a:gd name="connsiteX1492" fmla="*/ 143681 w 1606621"/>
              <a:gd name="connsiteY1492" fmla="*/ 545006 h 1605069"/>
              <a:gd name="connsiteX1493" fmla="*/ 144919 w 1606621"/>
              <a:gd name="connsiteY1493" fmla="*/ 547006 h 1605069"/>
              <a:gd name="connsiteX1494" fmla="*/ 192926 w 1606621"/>
              <a:gd name="connsiteY1494" fmla="*/ 1051260 h 1605069"/>
              <a:gd name="connsiteX1495" fmla="*/ 190640 w 1606621"/>
              <a:gd name="connsiteY1495" fmla="*/ 1051260 h 1605069"/>
              <a:gd name="connsiteX1496" fmla="*/ 192069 w 1606621"/>
              <a:gd name="connsiteY1496" fmla="*/ 1052212 h 1605069"/>
              <a:gd name="connsiteX1497" fmla="*/ 297701 w 1606621"/>
              <a:gd name="connsiteY1497" fmla="*/ 1264239 h 1605069"/>
              <a:gd name="connsiteX1498" fmla="*/ 297701 w 1606621"/>
              <a:gd name="connsiteY1498" fmla="*/ 1264239 h 1605069"/>
              <a:gd name="connsiteX1499" fmla="*/ 297701 w 1606621"/>
              <a:gd name="connsiteY1499" fmla="*/ 1264239 h 1605069"/>
              <a:gd name="connsiteX1500" fmla="*/ 297033 w 1606621"/>
              <a:gd name="connsiteY1500" fmla="*/ 1265191 h 1605069"/>
              <a:gd name="connsiteX1501" fmla="*/ 798145 w 1606621"/>
              <a:gd name="connsiteY1501" fmla="*/ 1413876 h 1605069"/>
              <a:gd name="connsiteX1502" fmla="*/ 798145 w 1606621"/>
              <a:gd name="connsiteY1502" fmla="*/ 1413876 h 1605069"/>
              <a:gd name="connsiteX1503" fmla="*/ 798145 w 1606621"/>
              <a:gd name="connsiteY1503" fmla="*/ 1413876 h 1605069"/>
              <a:gd name="connsiteX1504" fmla="*/ 802335 w 1606621"/>
              <a:gd name="connsiteY1504" fmla="*/ 1468455 h 1605069"/>
              <a:gd name="connsiteX1505" fmla="*/ 802335 w 1606621"/>
              <a:gd name="connsiteY1505" fmla="*/ 1468455 h 1605069"/>
              <a:gd name="connsiteX1506" fmla="*/ 823290 w 1606621"/>
              <a:gd name="connsiteY1506" fmla="*/ 1468455 h 1605069"/>
              <a:gd name="connsiteX1507" fmla="*/ 822337 w 1606621"/>
              <a:gd name="connsiteY1507" fmla="*/ 1470645 h 1605069"/>
              <a:gd name="connsiteX1508" fmla="*/ 821480 w 1606621"/>
              <a:gd name="connsiteY1508" fmla="*/ 1468645 h 1605069"/>
              <a:gd name="connsiteX1509" fmla="*/ 822623 w 1606621"/>
              <a:gd name="connsiteY1509" fmla="*/ 1469884 h 1605069"/>
              <a:gd name="connsiteX1510" fmla="*/ 1083132 w 1606621"/>
              <a:gd name="connsiteY1510" fmla="*/ 1305292 h 1605069"/>
              <a:gd name="connsiteX1511" fmla="*/ 1083132 w 1606621"/>
              <a:gd name="connsiteY1511" fmla="*/ 1305292 h 1605069"/>
              <a:gd name="connsiteX1512" fmla="*/ 1083132 w 1606621"/>
              <a:gd name="connsiteY1512" fmla="*/ 1390159 h 1605069"/>
              <a:gd name="connsiteX1513" fmla="*/ 1083132 w 1606621"/>
              <a:gd name="connsiteY1513" fmla="*/ 1390635 h 1605069"/>
              <a:gd name="connsiteX1514" fmla="*/ 1083132 w 1606621"/>
              <a:gd name="connsiteY1514" fmla="*/ 1390635 h 1605069"/>
              <a:gd name="connsiteX1515" fmla="*/ 1082941 w 1606621"/>
              <a:gd name="connsiteY1515" fmla="*/ 1390064 h 1605069"/>
              <a:gd name="connsiteX1516" fmla="*/ 1084847 w 1606621"/>
              <a:gd name="connsiteY1516" fmla="*/ 1398351 h 1605069"/>
              <a:gd name="connsiteX1517" fmla="*/ 1083989 w 1606621"/>
              <a:gd name="connsiteY1517" fmla="*/ 1399589 h 1605069"/>
              <a:gd name="connsiteX1518" fmla="*/ 1083513 w 1606621"/>
              <a:gd name="connsiteY1518" fmla="*/ 1398541 h 1605069"/>
              <a:gd name="connsiteX1519" fmla="*/ 1201433 w 1606621"/>
              <a:gd name="connsiteY1519" fmla="*/ 1303101 h 1605069"/>
              <a:gd name="connsiteX1520" fmla="*/ 1201433 w 1606621"/>
              <a:gd name="connsiteY1520" fmla="*/ 1303101 h 1605069"/>
              <a:gd name="connsiteX1521" fmla="*/ 1201433 w 1606621"/>
              <a:gd name="connsiteY1521" fmla="*/ 1303101 h 1605069"/>
              <a:gd name="connsiteX1522" fmla="*/ 1383074 w 1606621"/>
              <a:gd name="connsiteY1522" fmla="*/ 1124698 h 1605069"/>
              <a:gd name="connsiteX1523" fmla="*/ 1383074 w 1606621"/>
              <a:gd name="connsiteY1523" fmla="*/ 1124698 h 1605069"/>
              <a:gd name="connsiteX1524" fmla="*/ 1251630 w 1606621"/>
              <a:gd name="connsiteY1524" fmla="*/ 353173 h 1605069"/>
              <a:gd name="connsiteX1525" fmla="*/ 1252773 w 1606621"/>
              <a:gd name="connsiteY1525" fmla="*/ 353173 h 1605069"/>
              <a:gd name="connsiteX1526" fmla="*/ 1251439 w 1606621"/>
              <a:gd name="connsiteY1526" fmla="*/ 353363 h 1605069"/>
              <a:gd name="connsiteX1527" fmla="*/ 888917 w 1606621"/>
              <a:gd name="connsiteY1527" fmla="*/ 188771 h 1605069"/>
              <a:gd name="connsiteX1528" fmla="*/ 888917 w 1606621"/>
              <a:gd name="connsiteY1528" fmla="*/ 189533 h 1605069"/>
              <a:gd name="connsiteX1529" fmla="*/ 888917 w 1606621"/>
              <a:gd name="connsiteY1529" fmla="*/ 188676 h 1605069"/>
              <a:gd name="connsiteX1530" fmla="*/ 767664 w 1606621"/>
              <a:gd name="connsiteY1530" fmla="*/ 156291 h 1605069"/>
              <a:gd name="connsiteX1531" fmla="*/ 767664 w 1606621"/>
              <a:gd name="connsiteY1531" fmla="*/ 156291 h 1605069"/>
              <a:gd name="connsiteX1532" fmla="*/ 767664 w 1606621"/>
              <a:gd name="connsiteY1532" fmla="*/ 156291 h 1605069"/>
              <a:gd name="connsiteX1533" fmla="*/ 767473 w 1606621"/>
              <a:gd name="connsiteY1533" fmla="*/ 156481 h 1605069"/>
              <a:gd name="connsiteX1534" fmla="*/ 588595 w 1606621"/>
              <a:gd name="connsiteY1534" fmla="*/ 233253 h 1605069"/>
              <a:gd name="connsiteX1535" fmla="*/ 588595 w 1606621"/>
              <a:gd name="connsiteY1535" fmla="*/ 233253 h 1605069"/>
              <a:gd name="connsiteX1536" fmla="*/ 588595 w 1606621"/>
              <a:gd name="connsiteY1536" fmla="*/ 233253 h 1605069"/>
              <a:gd name="connsiteX1537" fmla="*/ 228549 w 1606621"/>
              <a:gd name="connsiteY1537" fmla="*/ 490428 h 1605069"/>
              <a:gd name="connsiteX1538" fmla="*/ 229501 w 1606621"/>
              <a:gd name="connsiteY1538" fmla="*/ 490428 h 1605069"/>
              <a:gd name="connsiteX1539" fmla="*/ 228358 w 1606621"/>
              <a:gd name="connsiteY1539" fmla="*/ 490714 h 1605069"/>
              <a:gd name="connsiteX1540" fmla="*/ 168256 w 1606621"/>
              <a:gd name="connsiteY1540" fmla="*/ 497572 h 1605069"/>
              <a:gd name="connsiteX1541" fmla="*/ 168256 w 1606621"/>
              <a:gd name="connsiteY1541" fmla="*/ 497572 h 1605069"/>
              <a:gd name="connsiteX1542" fmla="*/ 137776 w 1606621"/>
              <a:gd name="connsiteY1542" fmla="*/ 553198 h 1605069"/>
              <a:gd name="connsiteX1543" fmla="*/ 138443 w 1606621"/>
              <a:gd name="connsiteY1543" fmla="*/ 555960 h 1605069"/>
              <a:gd name="connsiteX1544" fmla="*/ 136347 w 1606621"/>
              <a:gd name="connsiteY1544" fmla="*/ 554531 h 1605069"/>
              <a:gd name="connsiteX1545" fmla="*/ 134537 w 1606621"/>
              <a:gd name="connsiteY1545" fmla="*/ 1096123 h 1605069"/>
              <a:gd name="connsiteX1546" fmla="*/ 134537 w 1606621"/>
              <a:gd name="connsiteY1546" fmla="*/ 1096123 h 1605069"/>
              <a:gd name="connsiteX1547" fmla="*/ 134537 w 1606621"/>
              <a:gd name="connsiteY1547" fmla="*/ 1096123 h 1605069"/>
              <a:gd name="connsiteX1548" fmla="*/ 236264 w 1606621"/>
              <a:gd name="connsiteY1548" fmla="*/ 1195373 h 1605069"/>
              <a:gd name="connsiteX1549" fmla="*/ 236264 w 1606621"/>
              <a:gd name="connsiteY1549" fmla="*/ 1195373 h 1605069"/>
              <a:gd name="connsiteX1550" fmla="*/ 405143 w 1606621"/>
              <a:gd name="connsiteY1550" fmla="*/ 1282051 h 1605069"/>
              <a:gd name="connsiteX1551" fmla="*/ 404476 w 1606621"/>
              <a:gd name="connsiteY1551" fmla="*/ 1280908 h 1605069"/>
              <a:gd name="connsiteX1552" fmla="*/ 405714 w 1606621"/>
              <a:gd name="connsiteY1552" fmla="*/ 1281955 h 1605069"/>
              <a:gd name="connsiteX1553" fmla="*/ 530111 w 1606621"/>
              <a:gd name="connsiteY1553" fmla="*/ 1227949 h 1605069"/>
              <a:gd name="connsiteX1554" fmla="*/ 530111 w 1606621"/>
              <a:gd name="connsiteY1554" fmla="*/ 1227949 h 1605069"/>
              <a:gd name="connsiteX1555" fmla="*/ 737184 w 1606621"/>
              <a:gd name="connsiteY1555" fmla="*/ 1457692 h 1605069"/>
              <a:gd name="connsiteX1556" fmla="*/ 735089 w 1606621"/>
              <a:gd name="connsiteY1556" fmla="*/ 1460930 h 1605069"/>
              <a:gd name="connsiteX1557" fmla="*/ 733279 w 1606621"/>
              <a:gd name="connsiteY1557" fmla="*/ 1457310 h 1605069"/>
              <a:gd name="connsiteX1558" fmla="*/ 737184 w 1606621"/>
              <a:gd name="connsiteY1558" fmla="*/ 1457692 h 1605069"/>
              <a:gd name="connsiteX1559" fmla="*/ 769950 w 1606621"/>
              <a:gd name="connsiteY1559" fmla="*/ 1460549 h 1605069"/>
              <a:gd name="connsiteX1560" fmla="*/ 769950 w 1606621"/>
              <a:gd name="connsiteY1560" fmla="*/ 1460549 h 1605069"/>
              <a:gd name="connsiteX1561" fmla="*/ 769950 w 1606621"/>
              <a:gd name="connsiteY1561" fmla="*/ 1460549 h 1605069"/>
              <a:gd name="connsiteX1562" fmla="*/ 770236 w 1606621"/>
              <a:gd name="connsiteY1562" fmla="*/ 1460930 h 1605069"/>
              <a:gd name="connsiteX1563" fmla="*/ 1043032 w 1606621"/>
              <a:gd name="connsiteY1563" fmla="*/ 1367490 h 1605069"/>
              <a:gd name="connsiteX1564" fmla="*/ 1043603 w 1606621"/>
              <a:gd name="connsiteY1564" fmla="*/ 1367966 h 1605069"/>
              <a:gd name="connsiteX1565" fmla="*/ 1042651 w 1606621"/>
              <a:gd name="connsiteY1565" fmla="*/ 1368538 h 1605069"/>
              <a:gd name="connsiteX1566" fmla="*/ 1425461 w 1606621"/>
              <a:gd name="connsiteY1566" fmla="*/ 1137080 h 1605069"/>
              <a:gd name="connsiteX1567" fmla="*/ 1425461 w 1606621"/>
              <a:gd name="connsiteY1567" fmla="*/ 1137080 h 1605069"/>
              <a:gd name="connsiteX1568" fmla="*/ 1473752 w 1606621"/>
              <a:gd name="connsiteY1568" fmla="*/ 1032305 h 1605069"/>
              <a:gd name="connsiteX1569" fmla="*/ 1473752 w 1606621"/>
              <a:gd name="connsiteY1569" fmla="*/ 1032305 h 1605069"/>
              <a:gd name="connsiteX1570" fmla="*/ 1473752 w 1606621"/>
              <a:gd name="connsiteY1570" fmla="*/ 1032305 h 1605069"/>
              <a:gd name="connsiteX1571" fmla="*/ 1473752 w 1606621"/>
              <a:gd name="connsiteY1571" fmla="*/ 1032305 h 1605069"/>
              <a:gd name="connsiteX1572" fmla="*/ 1555762 w 1606621"/>
              <a:gd name="connsiteY1572" fmla="*/ 816373 h 1605069"/>
              <a:gd name="connsiteX1573" fmla="*/ 1555762 w 1606621"/>
              <a:gd name="connsiteY1573" fmla="*/ 816373 h 1605069"/>
              <a:gd name="connsiteX1574" fmla="*/ 1184573 w 1606621"/>
              <a:gd name="connsiteY1574" fmla="*/ 164768 h 1605069"/>
              <a:gd name="connsiteX1575" fmla="*/ 1184573 w 1606621"/>
              <a:gd name="connsiteY1575" fmla="*/ 164768 h 1605069"/>
              <a:gd name="connsiteX1576" fmla="*/ 1152379 w 1606621"/>
              <a:gd name="connsiteY1576" fmla="*/ 186104 h 1605069"/>
              <a:gd name="connsiteX1577" fmla="*/ 1152379 w 1606621"/>
              <a:gd name="connsiteY1577" fmla="*/ 185628 h 1605069"/>
              <a:gd name="connsiteX1578" fmla="*/ 1153140 w 1606621"/>
              <a:gd name="connsiteY1578" fmla="*/ 185628 h 1605069"/>
              <a:gd name="connsiteX1579" fmla="*/ 863200 w 1606621"/>
              <a:gd name="connsiteY1579" fmla="*/ 228966 h 1605069"/>
              <a:gd name="connsiteX1580" fmla="*/ 864343 w 1606621"/>
              <a:gd name="connsiteY1580" fmla="*/ 227728 h 1605069"/>
              <a:gd name="connsiteX1581" fmla="*/ 864343 w 1606621"/>
              <a:gd name="connsiteY1581" fmla="*/ 228966 h 1605069"/>
              <a:gd name="connsiteX1582" fmla="*/ 367519 w 1606621"/>
              <a:gd name="connsiteY1582" fmla="*/ 300023 h 1605069"/>
              <a:gd name="connsiteX1583" fmla="*/ 366662 w 1606621"/>
              <a:gd name="connsiteY1583" fmla="*/ 298880 h 1605069"/>
              <a:gd name="connsiteX1584" fmla="*/ 368471 w 1606621"/>
              <a:gd name="connsiteY1584" fmla="*/ 298880 h 1605069"/>
              <a:gd name="connsiteX1585" fmla="*/ 367519 w 1606621"/>
              <a:gd name="connsiteY1585" fmla="*/ 299737 h 1605069"/>
              <a:gd name="connsiteX1586" fmla="*/ 134251 w 1606621"/>
              <a:gd name="connsiteY1586" fmla="*/ 1097742 h 1605069"/>
              <a:gd name="connsiteX1587" fmla="*/ 134251 w 1606621"/>
              <a:gd name="connsiteY1587" fmla="*/ 1097742 h 1605069"/>
              <a:gd name="connsiteX1588" fmla="*/ 333229 w 1606621"/>
              <a:gd name="connsiteY1588" fmla="*/ 1300719 h 1605069"/>
              <a:gd name="connsiteX1589" fmla="*/ 333229 w 1606621"/>
              <a:gd name="connsiteY1589" fmla="*/ 1299767 h 1605069"/>
              <a:gd name="connsiteX1590" fmla="*/ 333229 w 1606621"/>
              <a:gd name="connsiteY1590" fmla="*/ 1300434 h 1605069"/>
              <a:gd name="connsiteX1591" fmla="*/ 397332 w 1606621"/>
              <a:gd name="connsiteY1591" fmla="*/ 1286146 h 1605069"/>
              <a:gd name="connsiteX1592" fmla="*/ 396380 w 1606621"/>
              <a:gd name="connsiteY1592" fmla="*/ 1286908 h 1605069"/>
              <a:gd name="connsiteX1593" fmla="*/ 559257 w 1606621"/>
              <a:gd name="connsiteY1593" fmla="*/ 1305196 h 1605069"/>
              <a:gd name="connsiteX1594" fmla="*/ 559257 w 1606621"/>
              <a:gd name="connsiteY1594" fmla="*/ 1305196 h 1605069"/>
              <a:gd name="connsiteX1595" fmla="*/ 1248390 w 1606621"/>
              <a:gd name="connsiteY1595" fmla="*/ 1276621 h 1605069"/>
              <a:gd name="connsiteX1596" fmla="*/ 1248390 w 1606621"/>
              <a:gd name="connsiteY1596" fmla="*/ 1276621 h 1605069"/>
              <a:gd name="connsiteX1597" fmla="*/ 1248390 w 1606621"/>
              <a:gd name="connsiteY1597" fmla="*/ 1276621 h 1605069"/>
              <a:gd name="connsiteX1598" fmla="*/ 1402219 w 1606621"/>
              <a:gd name="connsiteY1598" fmla="*/ 392320 h 1605069"/>
              <a:gd name="connsiteX1599" fmla="*/ 1402219 w 1606621"/>
              <a:gd name="connsiteY1599" fmla="*/ 392797 h 1605069"/>
              <a:gd name="connsiteX1600" fmla="*/ 1402219 w 1606621"/>
              <a:gd name="connsiteY1600" fmla="*/ 392320 h 1605069"/>
              <a:gd name="connsiteX1601" fmla="*/ 1257726 w 1606621"/>
              <a:gd name="connsiteY1601" fmla="*/ 333741 h 1605069"/>
              <a:gd name="connsiteX1602" fmla="*/ 1257726 w 1606621"/>
              <a:gd name="connsiteY1602" fmla="*/ 333741 h 1605069"/>
              <a:gd name="connsiteX1603" fmla="*/ 233693 w 1606621"/>
              <a:gd name="connsiteY1603" fmla="*/ 1258714 h 1605069"/>
              <a:gd name="connsiteX1604" fmla="*/ 234264 w 1606621"/>
              <a:gd name="connsiteY1604" fmla="*/ 1258238 h 1605069"/>
              <a:gd name="connsiteX1605" fmla="*/ 234264 w 1606621"/>
              <a:gd name="connsiteY1605" fmla="*/ 1258714 h 1605069"/>
              <a:gd name="connsiteX1606" fmla="*/ 275697 w 1606621"/>
              <a:gd name="connsiteY1606" fmla="*/ 1298338 h 1605069"/>
              <a:gd name="connsiteX1607" fmla="*/ 275697 w 1606621"/>
              <a:gd name="connsiteY1607" fmla="*/ 1297100 h 1605069"/>
              <a:gd name="connsiteX1608" fmla="*/ 275697 w 1606621"/>
              <a:gd name="connsiteY1608" fmla="*/ 1297100 h 1605069"/>
              <a:gd name="connsiteX1609" fmla="*/ 276365 w 1606621"/>
              <a:gd name="connsiteY1609" fmla="*/ 1297100 h 1605069"/>
              <a:gd name="connsiteX1610" fmla="*/ 275697 w 1606621"/>
              <a:gd name="connsiteY1610" fmla="*/ 1298434 h 1605069"/>
              <a:gd name="connsiteX1611" fmla="*/ 447147 w 1606621"/>
              <a:gd name="connsiteY1611" fmla="*/ 1423687 h 1605069"/>
              <a:gd name="connsiteX1612" fmla="*/ 448767 w 1606621"/>
              <a:gd name="connsiteY1612" fmla="*/ 1423211 h 1605069"/>
              <a:gd name="connsiteX1613" fmla="*/ 447052 w 1606621"/>
              <a:gd name="connsiteY1613" fmla="*/ 1423783 h 1605069"/>
              <a:gd name="connsiteX1614" fmla="*/ 953974 w 1606621"/>
              <a:gd name="connsiteY1614" fmla="*/ 1480837 h 1605069"/>
              <a:gd name="connsiteX1615" fmla="*/ 953974 w 1606621"/>
              <a:gd name="connsiteY1615" fmla="*/ 1480837 h 1605069"/>
              <a:gd name="connsiteX1616" fmla="*/ 1578718 w 1606621"/>
              <a:gd name="connsiteY1616" fmla="*/ 820469 h 1605069"/>
              <a:gd name="connsiteX1617" fmla="*/ 1578718 w 1606621"/>
              <a:gd name="connsiteY1617" fmla="*/ 820469 h 1605069"/>
              <a:gd name="connsiteX1618" fmla="*/ 1578718 w 1606621"/>
              <a:gd name="connsiteY1618" fmla="*/ 820469 h 1605069"/>
              <a:gd name="connsiteX1619" fmla="*/ 1497565 w 1606621"/>
              <a:gd name="connsiteY1619" fmla="*/ 568533 h 1605069"/>
              <a:gd name="connsiteX1620" fmla="*/ 1497565 w 1606621"/>
              <a:gd name="connsiteY1620" fmla="*/ 568533 h 1605069"/>
              <a:gd name="connsiteX1621" fmla="*/ 1390790 w 1606621"/>
              <a:gd name="connsiteY1621" fmla="*/ 395178 h 1605069"/>
              <a:gd name="connsiteX1622" fmla="*/ 1390790 w 1606621"/>
              <a:gd name="connsiteY1622" fmla="*/ 395178 h 1605069"/>
              <a:gd name="connsiteX1623" fmla="*/ 959307 w 1606621"/>
              <a:gd name="connsiteY1623" fmla="*/ 86091 h 1605069"/>
              <a:gd name="connsiteX1624" fmla="*/ 959307 w 1606621"/>
              <a:gd name="connsiteY1624" fmla="*/ 86091 h 1605069"/>
              <a:gd name="connsiteX1625" fmla="*/ 959307 w 1606621"/>
              <a:gd name="connsiteY1625" fmla="*/ 86091 h 1605069"/>
              <a:gd name="connsiteX1626" fmla="*/ 843959 w 1606621"/>
              <a:gd name="connsiteY1626" fmla="*/ 146290 h 1605069"/>
              <a:gd name="connsiteX1627" fmla="*/ 843388 w 1606621"/>
              <a:gd name="connsiteY1627" fmla="*/ 144956 h 1605069"/>
              <a:gd name="connsiteX1628" fmla="*/ 843959 w 1606621"/>
              <a:gd name="connsiteY1628" fmla="*/ 145813 h 1605069"/>
              <a:gd name="connsiteX1629" fmla="*/ 714801 w 1606621"/>
              <a:gd name="connsiteY1629" fmla="*/ 138670 h 1605069"/>
              <a:gd name="connsiteX1630" fmla="*/ 714801 w 1606621"/>
              <a:gd name="connsiteY1630" fmla="*/ 138670 h 1605069"/>
              <a:gd name="connsiteX1631" fmla="*/ 714038 w 1606621"/>
              <a:gd name="connsiteY1631" fmla="*/ 138098 h 1605069"/>
              <a:gd name="connsiteX1632" fmla="*/ 714801 w 1606621"/>
              <a:gd name="connsiteY1632" fmla="*/ 138193 h 1605069"/>
              <a:gd name="connsiteX1633" fmla="*/ 452958 w 1606621"/>
              <a:gd name="connsiteY1633" fmla="*/ 198391 h 1605069"/>
              <a:gd name="connsiteX1634" fmla="*/ 454482 w 1606621"/>
              <a:gd name="connsiteY1634" fmla="*/ 197248 h 1605069"/>
              <a:gd name="connsiteX1635" fmla="*/ 33573 w 1606621"/>
              <a:gd name="connsiteY1635" fmla="*/ 787513 h 1605069"/>
              <a:gd name="connsiteX1636" fmla="*/ 33573 w 1606621"/>
              <a:gd name="connsiteY1636" fmla="*/ 787513 h 1605069"/>
              <a:gd name="connsiteX1637" fmla="*/ 443243 w 1606621"/>
              <a:gd name="connsiteY1637" fmla="*/ 1459025 h 1605069"/>
              <a:gd name="connsiteX1638" fmla="*/ 443243 w 1606621"/>
              <a:gd name="connsiteY1638" fmla="*/ 1459025 h 1605069"/>
              <a:gd name="connsiteX1639" fmla="*/ 514013 w 1606621"/>
              <a:gd name="connsiteY1639" fmla="*/ 1252809 h 1605069"/>
              <a:gd name="connsiteX1640" fmla="*/ 515537 w 1606621"/>
              <a:gd name="connsiteY1640" fmla="*/ 1252237 h 1605069"/>
              <a:gd name="connsiteX1641" fmla="*/ 515537 w 1606621"/>
              <a:gd name="connsiteY1641" fmla="*/ 1253380 h 1605069"/>
              <a:gd name="connsiteX1642" fmla="*/ 569354 w 1606621"/>
              <a:gd name="connsiteY1642" fmla="*/ 1360632 h 1605069"/>
              <a:gd name="connsiteX1643" fmla="*/ 567830 w 1606621"/>
              <a:gd name="connsiteY1643" fmla="*/ 1361108 h 1605069"/>
              <a:gd name="connsiteX1644" fmla="*/ 569068 w 1606621"/>
              <a:gd name="connsiteY1644" fmla="*/ 1360251 h 1605069"/>
              <a:gd name="connsiteX1645" fmla="*/ 569354 w 1606621"/>
              <a:gd name="connsiteY1645" fmla="*/ 1360536 h 1605069"/>
              <a:gd name="connsiteX1646" fmla="*/ 1099801 w 1606621"/>
              <a:gd name="connsiteY1646" fmla="*/ 1433879 h 1605069"/>
              <a:gd name="connsiteX1647" fmla="*/ 1099801 w 1606621"/>
              <a:gd name="connsiteY1647" fmla="*/ 1433879 h 1605069"/>
              <a:gd name="connsiteX1648" fmla="*/ 1099801 w 1606621"/>
              <a:gd name="connsiteY1648" fmla="*/ 1433879 h 1605069"/>
              <a:gd name="connsiteX1649" fmla="*/ 1341736 w 1606621"/>
              <a:gd name="connsiteY1649" fmla="*/ 1218424 h 1605069"/>
              <a:gd name="connsiteX1650" fmla="*/ 1341736 w 1606621"/>
              <a:gd name="connsiteY1650" fmla="*/ 1218424 h 1605069"/>
              <a:gd name="connsiteX1651" fmla="*/ 1341736 w 1606621"/>
              <a:gd name="connsiteY1651" fmla="*/ 1218424 h 1605069"/>
              <a:gd name="connsiteX1652" fmla="*/ 1341736 w 1606621"/>
              <a:gd name="connsiteY1652" fmla="*/ 1218424 h 1605069"/>
              <a:gd name="connsiteX1653" fmla="*/ 1390790 w 1606621"/>
              <a:gd name="connsiteY1653" fmla="*/ 394797 h 1605069"/>
              <a:gd name="connsiteX1654" fmla="*/ 1390790 w 1606621"/>
              <a:gd name="connsiteY1654" fmla="*/ 394797 h 1605069"/>
              <a:gd name="connsiteX1655" fmla="*/ 1227436 w 1606621"/>
              <a:gd name="connsiteY1655" fmla="*/ 181341 h 1605069"/>
              <a:gd name="connsiteX1656" fmla="*/ 1227436 w 1606621"/>
              <a:gd name="connsiteY1656" fmla="*/ 181341 h 1605069"/>
              <a:gd name="connsiteX1657" fmla="*/ 1078179 w 1606621"/>
              <a:gd name="connsiteY1657" fmla="*/ 106094 h 1605069"/>
              <a:gd name="connsiteX1658" fmla="*/ 1078179 w 1606621"/>
              <a:gd name="connsiteY1658" fmla="*/ 106094 h 1605069"/>
              <a:gd name="connsiteX1659" fmla="*/ 683082 w 1606621"/>
              <a:gd name="connsiteY1659" fmla="*/ 88663 h 1605069"/>
              <a:gd name="connsiteX1660" fmla="*/ 683082 w 1606621"/>
              <a:gd name="connsiteY1660" fmla="*/ 86472 h 1605069"/>
              <a:gd name="connsiteX1661" fmla="*/ 682702 w 1606621"/>
              <a:gd name="connsiteY1661" fmla="*/ 88187 h 1605069"/>
              <a:gd name="connsiteX1662" fmla="*/ 341325 w 1606621"/>
              <a:gd name="connsiteY1662" fmla="*/ 256017 h 1605069"/>
              <a:gd name="connsiteX1663" fmla="*/ 341325 w 1606621"/>
              <a:gd name="connsiteY1663" fmla="*/ 255446 h 1605069"/>
              <a:gd name="connsiteX1664" fmla="*/ 341325 w 1606621"/>
              <a:gd name="connsiteY1664" fmla="*/ 256208 h 1605069"/>
              <a:gd name="connsiteX1665" fmla="*/ 162826 w 1606621"/>
              <a:gd name="connsiteY1665" fmla="*/ 430420 h 1605069"/>
              <a:gd name="connsiteX1666" fmla="*/ 162826 w 1606621"/>
              <a:gd name="connsiteY1666" fmla="*/ 430420 h 1605069"/>
              <a:gd name="connsiteX1667" fmla="*/ 162445 w 1606621"/>
              <a:gd name="connsiteY1667" fmla="*/ 429944 h 1605069"/>
              <a:gd name="connsiteX1668" fmla="*/ 229501 w 1606621"/>
              <a:gd name="connsiteY1668" fmla="*/ 1261667 h 1605069"/>
              <a:gd name="connsiteX1669" fmla="*/ 229501 w 1606621"/>
              <a:gd name="connsiteY1669" fmla="*/ 1261667 h 1605069"/>
              <a:gd name="connsiteX1670" fmla="*/ 229501 w 1606621"/>
              <a:gd name="connsiteY1670" fmla="*/ 1261667 h 1605069"/>
              <a:gd name="connsiteX1671" fmla="*/ 228931 w 1606621"/>
              <a:gd name="connsiteY1671" fmla="*/ 1261667 h 1605069"/>
              <a:gd name="connsiteX1672" fmla="*/ 347326 w 1606621"/>
              <a:gd name="connsiteY1672" fmla="*/ 1365585 h 1605069"/>
              <a:gd name="connsiteX1673" fmla="*/ 346659 w 1606621"/>
              <a:gd name="connsiteY1673" fmla="*/ 1365585 h 1605069"/>
              <a:gd name="connsiteX1674" fmla="*/ 346659 w 1606621"/>
              <a:gd name="connsiteY1674" fmla="*/ 1364632 h 1605069"/>
              <a:gd name="connsiteX1675" fmla="*/ 429431 w 1606621"/>
              <a:gd name="connsiteY1675" fmla="*/ 1471503 h 1605069"/>
              <a:gd name="connsiteX1676" fmla="*/ 429431 w 1606621"/>
              <a:gd name="connsiteY1676" fmla="*/ 1471503 h 1605069"/>
              <a:gd name="connsiteX1677" fmla="*/ 1302588 w 1606621"/>
              <a:gd name="connsiteY1677" fmla="*/ 1342915 h 1605069"/>
              <a:gd name="connsiteX1678" fmla="*/ 1302588 w 1606621"/>
              <a:gd name="connsiteY1678" fmla="*/ 1344534 h 1605069"/>
              <a:gd name="connsiteX1679" fmla="*/ 1301636 w 1606621"/>
              <a:gd name="connsiteY1679" fmla="*/ 1342782 h 1605069"/>
              <a:gd name="connsiteX1680" fmla="*/ 1301731 w 1606621"/>
              <a:gd name="connsiteY1680" fmla="*/ 1342439 h 1605069"/>
              <a:gd name="connsiteX1681" fmla="*/ 1436320 w 1606621"/>
              <a:gd name="connsiteY1681" fmla="*/ 1185943 h 1605069"/>
              <a:gd name="connsiteX1682" fmla="*/ 1436320 w 1606621"/>
              <a:gd name="connsiteY1682" fmla="*/ 1185943 h 1605069"/>
              <a:gd name="connsiteX1683" fmla="*/ 1456608 w 1606621"/>
              <a:gd name="connsiteY1683" fmla="*/ 1169370 h 1605069"/>
              <a:gd name="connsiteX1684" fmla="*/ 1456608 w 1606621"/>
              <a:gd name="connsiteY1684" fmla="*/ 1171084 h 1605069"/>
              <a:gd name="connsiteX1685" fmla="*/ 1456036 w 1606621"/>
              <a:gd name="connsiteY1685" fmla="*/ 1168893 h 1605069"/>
              <a:gd name="connsiteX1686" fmla="*/ 1462323 w 1606621"/>
              <a:gd name="connsiteY1686" fmla="*/ 1158511 h 1605069"/>
              <a:gd name="connsiteX1687" fmla="*/ 1462323 w 1606621"/>
              <a:gd name="connsiteY1687" fmla="*/ 1160607 h 1605069"/>
              <a:gd name="connsiteX1688" fmla="*/ 1461084 w 1606621"/>
              <a:gd name="connsiteY1688" fmla="*/ 1158864 h 1605069"/>
              <a:gd name="connsiteX1689" fmla="*/ 1461465 w 1606621"/>
              <a:gd name="connsiteY1689" fmla="*/ 1158035 h 1605069"/>
              <a:gd name="connsiteX1690" fmla="*/ 1519473 w 1606621"/>
              <a:gd name="connsiteY1690" fmla="*/ 551674 h 1605069"/>
              <a:gd name="connsiteX1691" fmla="*/ 1518330 w 1606621"/>
              <a:gd name="connsiteY1691" fmla="*/ 550340 h 1605069"/>
              <a:gd name="connsiteX1692" fmla="*/ 1519568 w 1606621"/>
              <a:gd name="connsiteY1692" fmla="*/ 550340 h 1605069"/>
              <a:gd name="connsiteX1693" fmla="*/ 1518520 w 1606621"/>
              <a:gd name="connsiteY1693" fmla="*/ 551197 h 1605069"/>
              <a:gd name="connsiteX1694" fmla="*/ 1269441 w 1606621"/>
              <a:gd name="connsiteY1694" fmla="*/ 221823 h 1605069"/>
              <a:gd name="connsiteX1695" fmla="*/ 1268679 w 1606621"/>
              <a:gd name="connsiteY1695" fmla="*/ 220489 h 1605069"/>
              <a:gd name="connsiteX1696" fmla="*/ 1268489 w 1606621"/>
              <a:gd name="connsiteY1696" fmla="*/ 221346 h 1605069"/>
              <a:gd name="connsiteX1697" fmla="*/ 960070 w 1606621"/>
              <a:gd name="connsiteY1697" fmla="*/ 53516 h 1605069"/>
              <a:gd name="connsiteX1698" fmla="*/ 960070 w 1606621"/>
              <a:gd name="connsiteY1698" fmla="*/ 53516 h 1605069"/>
              <a:gd name="connsiteX1699" fmla="*/ 736517 w 1606621"/>
              <a:gd name="connsiteY1699" fmla="*/ 58469 h 1605069"/>
              <a:gd name="connsiteX1700" fmla="*/ 735565 w 1606621"/>
              <a:gd name="connsiteY1700" fmla="*/ 56754 h 1605069"/>
              <a:gd name="connsiteX1701" fmla="*/ 736517 w 1606621"/>
              <a:gd name="connsiteY1701" fmla="*/ 58183 h 1605069"/>
              <a:gd name="connsiteX1702" fmla="*/ 649174 w 1606621"/>
              <a:gd name="connsiteY1702" fmla="*/ 75042 h 1605069"/>
              <a:gd name="connsiteX1703" fmla="*/ 649174 w 1606621"/>
              <a:gd name="connsiteY1703" fmla="*/ 75042 h 1605069"/>
              <a:gd name="connsiteX1704" fmla="*/ 463245 w 1606621"/>
              <a:gd name="connsiteY1704" fmla="*/ 178008 h 1605069"/>
              <a:gd name="connsiteX1705" fmla="*/ 463245 w 1606621"/>
              <a:gd name="connsiteY1705" fmla="*/ 178008 h 1605069"/>
              <a:gd name="connsiteX1706" fmla="*/ 396570 w 1606621"/>
              <a:gd name="connsiteY1706" fmla="*/ 184390 h 1605069"/>
              <a:gd name="connsiteX1707" fmla="*/ 396666 w 1606621"/>
              <a:gd name="connsiteY1707" fmla="*/ 186142 h 1605069"/>
              <a:gd name="connsiteX1708" fmla="*/ 396570 w 1606621"/>
              <a:gd name="connsiteY1708" fmla="*/ 186199 h 1605069"/>
              <a:gd name="connsiteX1709" fmla="*/ 395998 w 1606621"/>
              <a:gd name="connsiteY1709" fmla="*/ 186199 h 1605069"/>
              <a:gd name="connsiteX1710" fmla="*/ 395618 w 1606621"/>
              <a:gd name="connsiteY1710" fmla="*/ 183913 h 1605069"/>
              <a:gd name="connsiteX1711" fmla="*/ 372567 w 1606621"/>
              <a:gd name="connsiteY1711" fmla="*/ 224109 h 1605069"/>
              <a:gd name="connsiteX1712" fmla="*/ 372567 w 1606621"/>
              <a:gd name="connsiteY1712" fmla="*/ 224109 h 1605069"/>
              <a:gd name="connsiteX1713" fmla="*/ 279889 w 1606621"/>
              <a:gd name="connsiteY1713" fmla="*/ 294308 h 1605069"/>
              <a:gd name="connsiteX1714" fmla="*/ 279889 w 1606621"/>
              <a:gd name="connsiteY1714" fmla="*/ 293832 h 1605069"/>
              <a:gd name="connsiteX1715" fmla="*/ 279889 w 1606621"/>
              <a:gd name="connsiteY1715" fmla="*/ 293832 h 1605069"/>
              <a:gd name="connsiteX1716" fmla="*/ 322847 w 1606621"/>
              <a:gd name="connsiteY1716" fmla="*/ 1344820 h 1605069"/>
              <a:gd name="connsiteX1717" fmla="*/ 322847 w 1606621"/>
              <a:gd name="connsiteY1717" fmla="*/ 1344820 h 1605069"/>
              <a:gd name="connsiteX1718" fmla="*/ 448386 w 1606621"/>
              <a:gd name="connsiteY1718" fmla="*/ 1481599 h 1605069"/>
              <a:gd name="connsiteX1719" fmla="*/ 448386 w 1606621"/>
              <a:gd name="connsiteY1719" fmla="*/ 1481599 h 1605069"/>
              <a:gd name="connsiteX1720" fmla="*/ 448386 w 1606621"/>
              <a:gd name="connsiteY1720" fmla="*/ 1481599 h 1605069"/>
              <a:gd name="connsiteX1721" fmla="*/ 599547 w 1606621"/>
              <a:gd name="connsiteY1721" fmla="*/ 1510174 h 1605069"/>
              <a:gd name="connsiteX1722" fmla="*/ 599547 w 1606621"/>
              <a:gd name="connsiteY1722" fmla="*/ 1510174 h 1605069"/>
              <a:gd name="connsiteX1723" fmla="*/ 599547 w 1606621"/>
              <a:gd name="connsiteY1723" fmla="*/ 1510174 h 1605069"/>
              <a:gd name="connsiteX1724" fmla="*/ 895681 w 1606621"/>
              <a:gd name="connsiteY1724" fmla="*/ 1541892 h 1605069"/>
              <a:gd name="connsiteX1725" fmla="*/ 894822 w 1606621"/>
              <a:gd name="connsiteY1725" fmla="*/ 1542559 h 1605069"/>
              <a:gd name="connsiteX1726" fmla="*/ 894822 w 1606621"/>
              <a:gd name="connsiteY1726" fmla="*/ 1541226 h 1605069"/>
              <a:gd name="connsiteX1727" fmla="*/ 963594 w 1606621"/>
              <a:gd name="connsiteY1727" fmla="*/ 1535034 h 1605069"/>
              <a:gd name="connsiteX1728" fmla="*/ 963594 w 1606621"/>
              <a:gd name="connsiteY1728" fmla="*/ 1535034 h 1605069"/>
              <a:gd name="connsiteX1729" fmla="*/ 1075036 w 1606621"/>
              <a:gd name="connsiteY1729" fmla="*/ 1499601 h 1605069"/>
              <a:gd name="connsiteX1730" fmla="*/ 1075036 w 1606621"/>
              <a:gd name="connsiteY1730" fmla="*/ 1498744 h 1605069"/>
              <a:gd name="connsiteX1731" fmla="*/ 1461655 w 1606621"/>
              <a:gd name="connsiteY1731" fmla="*/ 460424 h 1605069"/>
              <a:gd name="connsiteX1732" fmla="*/ 1461655 w 1606621"/>
              <a:gd name="connsiteY1732" fmla="*/ 460424 h 1605069"/>
              <a:gd name="connsiteX1733" fmla="*/ 1461655 w 1606621"/>
              <a:gd name="connsiteY1733" fmla="*/ 460424 h 1605069"/>
              <a:gd name="connsiteX1734" fmla="*/ 1461560 w 1606621"/>
              <a:gd name="connsiteY1734" fmla="*/ 460424 h 1605069"/>
              <a:gd name="connsiteX1735" fmla="*/ 1455370 w 1606621"/>
              <a:gd name="connsiteY1735" fmla="*/ 463091 h 1605069"/>
              <a:gd name="connsiteX1736" fmla="*/ 1455370 w 1606621"/>
              <a:gd name="connsiteY1736" fmla="*/ 463091 h 1605069"/>
              <a:gd name="connsiteX1737" fmla="*/ 694036 w 1606621"/>
              <a:gd name="connsiteY1737" fmla="*/ 74471 h 1605069"/>
              <a:gd name="connsiteX1738" fmla="*/ 694036 w 1606621"/>
              <a:gd name="connsiteY1738" fmla="*/ 74471 h 1605069"/>
              <a:gd name="connsiteX1739" fmla="*/ 548684 w 1606621"/>
              <a:gd name="connsiteY1739" fmla="*/ 165149 h 1605069"/>
              <a:gd name="connsiteX1740" fmla="*/ 548684 w 1606621"/>
              <a:gd name="connsiteY1740" fmla="*/ 165149 h 1605069"/>
              <a:gd name="connsiteX1741" fmla="*/ 496964 w 1606621"/>
              <a:gd name="connsiteY1741" fmla="*/ 122763 h 1605069"/>
              <a:gd name="connsiteX1742" fmla="*/ 498392 w 1606621"/>
              <a:gd name="connsiteY1742" fmla="*/ 122096 h 1605069"/>
              <a:gd name="connsiteX1743" fmla="*/ 497344 w 1606621"/>
              <a:gd name="connsiteY1743" fmla="*/ 122763 h 1605069"/>
              <a:gd name="connsiteX1744" fmla="*/ 13570 w 1606621"/>
              <a:gd name="connsiteY1744" fmla="*/ 804467 h 1605069"/>
              <a:gd name="connsiteX1745" fmla="*/ 13570 w 1606621"/>
              <a:gd name="connsiteY1745" fmla="*/ 804467 h 1605069"/>
              <a:gd name="connsiteX1746" fmla="*/ 69482 w 1606621"/>
              <a:gd name="connsiteY1746" fmla="*/ 1062690 h 1605069"/>
              <a:gd name="connsiteX1747" fmla="*/ 69482 w 1606621"/>
              <a:gd name="connsiteY1747" fmla="*/ 1062690 h 1605069"/>
              <a:gd name="connsiteX1748" fmla="*/ 69482 w 1606621"/>
              <a:gd name="connsiteY1748" fmla="*/ 1062690 h 1605069"/>
              <a:gd name="connsiteX1749" fmla="*/ 69482 w 1606621"/>
              <a:gd name="connsiteY1749" fmla="*/ 1062690 h 1605069"/>
              <a:gd name="connsiteX1750" fmla="*/ 334276 w 1606621"/>
              <a:gd name="connsiteY1750" fmla="*/ 1353107 h 1605069"/>
              <a:gd name="connsiteX1751" fmla="*/ 334276 w 1606621"/>
              <a:gd name="connsiteY1751" fmla="*/ 1353107 h 1605069"/>
              <a:gd name="connsiteX1752" fmla="*/ 400951 w 1606621"/>
              <a:gd name="connsiteY1752" fmla="*/ 1371109 h 1605069"/>
              <a:gd name="connsiteX1753" fmla="*/ 401523 w 1606621"/>
              <a:gd name="connsiteY1753" fmla="*/ 1371109 h 1605069"/>
              <a:gd name="connsiteX1754" fmla="*/ 401523 w 1606621"/>
              <a:gd name="connsiteY1754" fmla="*/ 1371109 h 1605069"/>
              <a:gd name="connsiteX1755" fmla="*/ 400856 w 1606621"/>
              <a:gd name="connsiteY1755" fmla="*/ 1371109 h 1605069"/>
              <a:gd name="connsiteX1756" fmla="*/ 609168 w 1606621"/>
              <a:gd name="connsiteY1756" fmla="*/ 1544655 h 1605069"/>
              <a:gd name="connsiteX1757" fmla="*/ 609168 w 1606621"/>
              <a:gd name="connsiteY1757" fmla="*/ 1544655 h 1605069"/>
              <a:gd name="connsiteX1758" fmla="*/ 705847 w 1606621"/>
              <a:gd name="connsiteY1758" fmla="*/ 1576754 h 1605069"/>
              <a:gd name="connsiteX1759" fmla="*/ 705847 w 1606621"/>
              <a:gd name="connsiteY1759" fmla="*/ 1576754 h 1605069"/>
              <a:gd name="connsiteX1760" fmla="*/ 705847 w 1606621"/>
              <a:gd name="connsiteY1760" fmla="*/ 1576754 h 1605069"/>
              <a:gd name="connsiteX1761" fmla="*/ 878821 w 1606621"/>
              <a:gd name="connsiteY1761" fmla="*/ 1509603 h 1605069"/>
              <a:gd name="connsiteX1762" fmla="*/ 878821 w 1606621"/>
              <a:gd name="connsiteY1762" fmla="*/ 1509603 h 1605069"/>
              <a:gd name="connsiteX1763" fmla="*/ 1212196 w 1606621"/>
              <a:gd name="connsiteY1763" fmla="*/ 1468455 h 1605069"/>
              <a:gd name="connsiteX1764" fmla="*/ 1212196 w 1606621"/>
              <a:gd name="connsiteY1764" fmla="*/ 1468455 h 1605069"/>
              <a:gd name="connsiteX1765" fmla="*/ 900823 w 1606621"/>
              <a:gd name="connsiteY1765" fmla="*/ 53421 h 1605069"/>
              <a:gd name="connsiteX1766" fmla="*/ 900823 w 1606621"/>
              <a:gd name="connsiteY1766" fmla="*/ 53421 h 1605069"/>
              <a:gd name="connsiteX1767" fmla="*/ 900823 w 1606621"/>
              <a:gd name="connsiteY1767" fmla="*/ 53421 h 1605069"/>
              <a:gd name="connsiteX1768" fmla="*/ 900823 w 1606621"/>
              <a:gd name="connsiteY1768" fmla="*/ 53421 h 1605069"/>
              <a:gd name="connsiteX1769" fmla="*/ 606311 w 1606621"/>
              <a:gd name="connsiteY1769" fmla="*/ 97045 h 1605069"/>
              <a:gd name="connsiteX1770" fmla="*/ 606311 w 1606621"/>
              <a:gd name="connsiteY1770" fmla="*/ 97045 h 1605069"/>
              <a:gd name="connsiteX1771" fmla="*/ 606311 w 1606621"/>
              <a:gd name="connsiteY1771" fmla="*/ 96188 h 1605069"/>
              <a:gd name="connsiteX1772" fmla="*/ 605834 w 1606621"/>
              <a:gd name="connsiteY1772" fmla="*/ 97045 h 1605069"/>
              <a:gd name="connsiteX1773" fmla="*/ 244361 w 1606621"/>
              <a:gd name="connsiteY1773" fmla="*/ 304214 h 1605069"/>
              <a:gd name="connsiteX1774" fmla="*/ 244361 w 1606621"/>
              <a:gd name="connsiteY1774" fmla="*/ 304214 h 1605069"/>
              <a:gd name="connsiteX1775" fmla="*/ 6236 w 1606621"/>
              <a:gd name="connsiteY1775" fmla="*/ 847139 h 1605069"/>
              <a:gd name="connsiteX1776" fmla="*/ 6236 w 1606621"/>
              <a:gd name="connsiteY1776" fmla="*/ 847139 h 1605069"/>
              <a:gd name="connsiteX1777" fmla="*/ 205308 w 1606621"/>
              <a:gd name="connsiteY1777" fmla="*/ 1272430 h 1605069"/>
              <a:gd name="connsiteX1778" fmla="*/ 205308 w 1606621"/>
              <a:gd name="connsiteY1778" fmla="*/ 1272430 h 1605069"/>
              <a:gd name="connsiteX1779" fmla="*/ 206261 w 1606621"/>
              <a:gd name="connsiteY1779" fmla="*/ 1271668 h 1605069"/>
              <a:gd name="connsiteX1780" fmla="*/ 204355 w 1606621"/>
              <a:gd name="connsiteY1780" fmla="*/ 1271954 h 1605069"/>
              <a:gd name="connsiteX1781" fmla="*/ 681844 w 1606621"/>
              <a:gd name="connsiteY1781" fmla="*/ 1557609 h 1605069"/>
              <a:gd name="connsiteX1782" fmla="*/ 681844 w 1606621"/>
              <a:gd name="connsiteY1782" fmla="*/ 1557609 h 1605069"/>
              <a:gd name="connsiteX1783" fmla="*/ 1597102 w 1606621"/>
              <a:gd name="connsiteY1783" fmla="*/ 702645 h 1605069"/>
              <a:gd name="connsiteX1784" fmla="*/ 1596530 w 1606621"/>
              <a:gd name="connsiteY1784" fmla="*/ 702073 h 1605069"/>
              <a:gd name="connsiteX1785" fmla="*/ 1596530 w 1606621"/>
              <a:gd name="connsiteY1785" fmla="*/ 702073 h 1605069"/>
              <a:gd name="connsiteX1786" fmla="*/ 1308970 w 1606621"/>
              <a:gd name="connsiteY1786" fmla="*/ 207345 h 1605069"/>
              <a:gd name="connsiteX1787" fmla="*/ 1308970 w 1606621"/>
              <a:gd name="connsiteY1787" fmla="*/ 207345 h 1605069"/>
              <a:gd name="connsiteX1788" fmla="*/ 418288 w 1606621"/>
              <a:gd name="connsiteY1788" fmla="*/ 135336 h 1605069"/>
              <a:gd name="connsiteX1789" fmla="*/ 418288 w 1606621"/>
              <a:gd name="connsiteY1789" fmla="*/ 135812 h 1605069"/>
              <a:gd name="connsiteX1790" fmla="*/ 418288 w 1606621"/>
              <a:gd name="connsiteY1790" fmla="*/ 135812 h 1605069"/>
              <a:gd name="connsiteX1791" fmla="*/ 386950 w 1606621"/>
              <a:gd name="connsiteY1791" fmla="*/ 125049 h 1605069"/>
              <a:gd name="connsiteX1792" fmla="*/ 386950 w 1606621"/>
              <a:gd name="connsiteY1792" fmla="*/ 125049 h 1605069"/>
              <a:gd name="connsiteX1793" fmla="*/ 63100 w 1606621"/>
              <a:gd name="connsiteY1793" fmla="*/ 521670 h 1605069"/>
              <a:gd name="connsiteX1794" fmla="*/ 63100 w 1606621"/>
              <a:gd name="connsiteY1794" fmla="*/ 521193 h 1605069"/>
              <a:gd name="connsiteX1795" fmla="*/ 63386 w 1606621"/>
              <a:gd name="connsiteY1795" fmla="*/ 521860 h 1605069"/>
              <a:gd name="connsiteX1796" fmla="*/ 145301 w 1606621"/>
              <a:gd name="connsiteY1796" fmla="*/ 1207756 h 1605069"/>
              <a:gd name="connsiteX1797" fmla="*/ 145301 w 1606621"/>
              <a:gd name="connsiteY1797" fmla="*/ 1207756 h 1605069"/>
              <a:gd name="connsiteX1798" fmla="*/ 1167048 w 1606621"/>
              <a:gd name="connsiteY1798" fmla="*/ 1510079 h 1605069"/>
              <a:gd name="connsiteX1799" fmla="*/ 1165523 w 1606621"/>
              <a:gd name="connsiteY1799" fmla="*/ 1510079 h 1605069"/>
              <a:gd name="connsiteX1800" fmla="*/ 1351642 w 1606621"/>
              <a:gd name="connsiteY1800" fmla="*/ 1287480 h 1605069"/>
              <a:gd name="connsiteX1801" fmla="*/ 1351642 w 1606621"/>
              <a:gd name="connsiteY1801" fmla="*/ 1287480 h 1605069"/>
              <a:gd name="connsiteX1802" fmla="*/ 1351642 w 1606621"/>
              <a:gd name="connsiteY1802" fmla="*/ 1289004 h 1605069"/>
              <a:gd name="connsiteX1803" fmla="*/ 1351927 w 1606621"/>
              <a:gd name="connsiteY1803" fmla="*/ 1287670 h 1605069"/>
              <a:gd name="connsiteX1804" fmla="*/ 1593387 w 1606621"/>
              <a:gd name="connsiteY1804" fmla="*/ 677880 h 1605069"/>
              <a:gd name="connsiteX1805" fmla="*/ 1593387 w 1606621"/>
              <a:gd name="connsiteY1805" fmla="*/ 677880 h 1605069"/>
              <a:gd name="connsiteX1806" fmla="*/ 1593387 w 1606621"/>
              <a:gd name="connsiteY1806" fmla="*/ 677880 h 1605069"/>
              <a:gd name="connsiteX1807" fmla="*/ 1549477 w 1606621"/>
              <a:gd name="connsiteY1807" fmla="*/ 552435 h 1605069"/>
              <a:gd name="connsiteX1808" fmla="*/ 1548905 w 1606621"/>
              <a:gd name="connsiteY1808" fmla="*/ 552912 h 1605069"/>
              <a:gd name="connsiteX1809" fmla="*/ 1548905 w 1606621"/>
              <a:gd name="connsiteY1809" fmla="*/ 552055 h 1605069"/>
              <a:gd name="connsiteX1810" fmla="*/ 1473181 w 1606621"/>
              <a:gd name="connsiteY1810" fmla="*/ 448041 h 1605069"/>
              <a:gd name="connsiteX1811" fmla="*/ 1472133 w 1606621"/>
              <a:gd name="connsiteY1811" fmla="*/ 447280 h 1605069"/>
              <a:gd name="connsiteX1812" fmla="*/ 1473752 w 1606621"/>
              <a:gd name="connsiteY1812" fmla="*/ 447280 h 1605069"/>
              <a:gd name="connsiteX1813" fmla="*/ 1402124 w 1606621"/>
              <a:gd name="connsiteY1813" fmla="*/ 312882 h 1605069"/>
              <a:gd name="connsiteX1814" fmla="*/ 1402791 w 1606621"/>
              <a:gd name="connsiteY1814" fmla="*/ 312882 h 1605069"/>
              <a:gd name="connsiteX1815" fmla="*/ 589833 w 1606621"/>
              <a:gd name="connsiteY1815" fmla="*/ 30942 h 1605069"/>
              <a:gd name="connsiteX1816" fmla="*/ 589833 w 1606621"/>
              <a:gd name="connsiteY1816" fmla="*/ 30084 h 1605069"/>
              <a:gd name="connsiteX1817" fmla="*/ 589833 w 1606621"/>
              <a:gd name="connsiteY1817" fmla="*/ 30084 h 1605069"/>
              <a:gd name="connsiteX1818" fmla="*/ 589833 w 1606621"/>
              <a:gd name="connsiteY1818" fmla="*/ 30751 h 1605069"/>
              <a:gd name="connsiteX1819" fmla="*/ 140252 w 1606621"/>
              <a:gd name="connsiteY1819" fmla="*/ 350029 h 1605069"/>
              <a:gd name="connsiteX1820" fmla="*/ 140252 w 1606621"/>
              <a:gd name="connsiteY1820" fmla="*/ 350029 h 1605069"/>
              <a:gd name="connsiteX1821" fmla="*/ 72625 w 1606621"/>
              <a:gd name="connsiteY1821" fmla="*/ 499953 h 1605069"/>
              <a:gd name="connsiteX1822" fmla="*/ 72625 w 1606621"/>
              <a:gd name="connsiteY1822" fmla="*/ 499095 h 1605069"/>
              <a:gd name="connsiteX1823" fmla="*/ 20142 w 1606621"/>
              <a:gd name="connsiteY1823" fmla="*/ 941722 h 1605069"/>
              <a:gd name="connsiteX1824" fmla="*/ 18713 w 1606621"/>
              <a:gd name="connsiteY1824" fmla="*/ 944484 h 1605069"/>
              <a:gd name="connsiteX1825" fmla="*/ 16809 w 1606621"/>
              <a:gd name="connsiteY1825" fmla="*/ 943723 h 1605069"/>
              <a:gd name="connsiteX1826" fmla="*/ 20333 w 1606621"/>
              <a:gd name="connsiteY1826" fmla="*/ 941532 h 1605069"/>
              <a:gd name="connsiteX1827" fmla="*/ 370947 w 1606621"/>
              <a:gd name="connsiteY1827" fmla="*/ 1451119 h 1605069"/>
              <a:gd name="connsiteX1828" fmla="*/ 370947 w 1606621"/>
              <a:gd name="connsiteY1828" fmla="*/ 1451119 h 1605069"/>
              <a:gd name="connsiteX1829" fmla="*/ 430765 w 1606621"/>
              <a:gd name="connsiteY1829" fmla="*/ 1514842 h 1605069"/>
              <a:gd name="connsiteX1830" fmla="*/ 430765 w 1606621"/>
              <a:gd name="connsiteY1830" fmla="*/ 1514842 h 1605069"/>
              <a:gd name="connsiteX1831" fmla="*/ 430765 w 1606621"/>
              <a:gd name="connsiteY1831" fmla="*/ 1514842 h 1605069"/>
              <a:gd name="connsiteX1832" fmla="*/ 430765 w 1606621"/>
              <a:gd name="connsiteY1832" fmla="*/ 1514842 h 1605069"/>
              <a:gd name="connsiteX1833" fmla="*/ 453053 w 1606621"/>
              <a:gd name="connsiteY1833" fmla="*/ 1525986 h 1605069"/>
              <a:gd name="connsiteX1834" fmla="*/ 453053 w 1606621"/>
              <a:gd name="connsiteY1834" fmla="*/ 1525986 h 1605069"/>
              <a:gd name="connsiteX1835" fmla="*/ 453053 w 1606621"/>
              <a:gd name="connsiteY1835" fmla="*/ 1525986 h 1605069"/>
              <a:gd name="connsiteX1836" fmla="*/ 813384 w 1606621"/>
              <a:gd name="connsiteY1836" fmla="*/ 1600090 h 1605069"/>
              <a:gd name="connsiteX1837" fmla="*/ 813384 w 1606621"/>
              <a:gd name="connsiteY1837" fmla="*/ 1600567 h 1605069"/>
              <a:gd name="connsiteX1838" fmla="*/ 813384 w 1606621"/>
              <a:gd name="connsiteY1838" fmla="*/ 1600567 h 1605069"/>
              <a:gd name="connsiteX1839" fmla="*/ 813575 w 1606621"/>
              <a:gd name="connsiteY1839" fmla="*/ 1599900 h 1605069"/>
              <a:gd name="connsiteX1840" fmla="*/ 1578241 w 1606621"/>
              <a:gd name="connsiteY1840" fmla="*/ 1007064 h 1605069"/>
              <a:gd name="connsiteX1841" fmla="*/ 1578241 w 1606621"/>
              <a:gd name="connsiteY1841" fmla="*/ 1007064 h 1605069"/>
              <a:gd name="connsiteX1842" fmla="*/ 1583004 w 1606621"/>
              <a:gd name="connsiteY1842" fmla="*/ 619396 h 1605069"/>
              <a:gd name="connsiteX1843" fmla="*/ 1583004 w 1606621"/>
              <a:gd name="connsiteY1843" fmla="*/ 619396 h 1605069"/>
              <a:gd name="connsiteX1844" fmla="*/ 1583004 w 1606621"/>
              <a:gd name="connsiteY1844" fmla="*/ 619396 h 1605069"/>
              <a:gd name="connsiteX1845" fmla="*/ 1583004 w 1606621"/>
              <a:gd name="connsiteY1845" fmla="*/ 619396 h 1605069"/>
              <a:gd name="connsiteX1846" fmla="*/ 1557953 w 1606621"/>
              <a:gd name="connsiteY1846" fmla="*/ 535291 h 1605069"/>
              <a:gd name="connsiteX1847" fmla="*/ 1557953 w 1606621"/>
              <a:gd name="connsiteY1847" fmla="*/ 535291 h 1605069"/>
              <a:gd name="connsiteX1848" fmla="*/ 1557953 w 1606621"/>
              <a:gd name="connsiteY1848" fmla="*/ 535291 h 1605069"/>
              <a:gd name="connsiteX1849" fmla="*/ 1128757 w 1606621"/>
              <a:gd name="connsiteY1849" fmla="*/ 70756 h 1605069"/>
              <a:gd name="connsiteX1850" fmla="*/ 1128757 w 1606621"/>
              <a:gd name="connsiteY1850" fmla="*/ 70756 h 1605069"/>
              <a:gd name="connsiteX1851" fmla="*/ 589927 w 1606621"/>
              <a:gd name="connsiteY1851" fmla="*/ 28846 h 1605069"/>
              <a:gd name="connsiteX1852" fmla="*/ 589927 w 1606621"/>
              <a:gd name="connsiteY1852" fmla="*/ 28846 h 1605069"/>
              <a:gd name="connsiteX1853" fmla="*/ 589927 w 1606621"/>
              <a:gd name="connsiteY1853" fmla="*/ 28846 h 1605069"/>
              <a:gd name="connsiteX1854" fmla="*/ 545160 w 1606621"/>
              <a:gd name="connsiteY1854" fmla="*/ 42562 h 1605069"/>
              <a:gd name="connsiteX1855" fmla="*/ 545160 w 1606621"/>
              <a:gd name="connsiteY1855" fmla="*/ 42562 h 1605069"/>
              <a:gd name="connsiteX1856" fmla="*/ 489439 w 1606621"/>
              <a:gd name="connsiteY1856" fmla="*/ 63708 h 1605069"/>
              <a:gd name="connsiteX1857" fmla="*/ 489439 w 1606621"/>
              <a:gd name="connsiteY1857" fmla="*/ 63708 h 1605069"/>
              <a:gd name="connsiteX1858" fmla="*/ 489439 w 1606621"/>
              <a:gd name="connsiteY1858" fmla="*/ 63708 h 1605069"/>
              <a:gd name="connsiteX1859" fmla="*/ 480771 w 1606621"/>
              <a:gd name="connsiteY1859" fmla="*/ 67422 h 1605069"/>
              <a:gd name="connsiteX1860" fmla="*/ 480771 w 1606621"/>
              <a:gd name="connsiteY1860" fmla="*/ 67422 h 1605069"/>
              <a:gd name="connsiteX1861" fmla="*/ 480771 w 1606621"/>
              <a:gd name="connsiteY1861" fmla="*/ 67422 h 1605069"/>
              <a:gd name="connsiteX1862" fmla="*/ 475533 w 1606621"/>
              <a:gd name="connsiteY1862" fmla="*/ 70661 h 1605069"/>
              <a:gd name="connsiteX1863" fmla="*/ 475533 w 1606621"/>
              <a:gd name="connsiteY1863" fmla="*/ 70661 h 1605069"/>
              <a:gd name="connsiteX1864" fmla="*/ 419715 w 1606621"/>
              <a:gd name="connsiteY1864" fmla="*/ 97141 h 1605069"/>
              <a:gd name="connsiteX1865" fmla="*/ 419715 w 1606621"/>
              <a:gd name="connsiteY1865" fmla="*/ 97141 h 1605069"/>
              <a:gd name="connsiteX1866" fmla="*/ 408858 w 1606621"/>
              <a:gd name="connsiteY1866" fmla="*/ 103999 h 1605069"/>
              <a:gd name="connsiteX1867" fmla="*/ 408858 w 1606621"/>
              <a:gd name="connsiteY1867" fmla="*/ 103999 h 1605069"/>
              <a:gd name="connsiteX1868" fmla="*/ 408858 w 1606621"/>
              <a:gd name="connsiteY1868" fmla="*/ 103999 h 1605069"/>
              <a:gd name="connsiteX1869" fmla="*/ 383521 w 1606621"/>
              <a:gd name="connsiteY1869" fmla="*/ 118953 h 1605069"/>
              <a:gd name="connsiteX1870" fmla="*/ 383521 w 1606621"/>
              <a:gd name="connsiteY1870" fmla="*/ 118953 h 1605069"/>
              <a:gd name="connsiteX1871" fmla="*/ 383521 w 1606621"/>
              <a:gd name="connsiteY1871" fmla="*/ 118953 h 1605069"/>
              <a:gd name="connsiteX1872" fmla="*/ 203403 w 1606621"/>
              <a:gd name="connsiteY1872" fmla="*/ 269353 h 1605069"/>
              <a:gd name="connsiteX1873" fmla="*/ 203403 w 1606621"/>
              <a:gd name="connsiteY1873" fmla="*/ 269353 h 1605069"/>
              <a:gd name="connsiteX1874" fmla="*/ 203403 w 1606621"/>
              <a:gd name="connsiteY1874" fmla="*/ 269353 h 1605069"/>
              <a:gd name="connsiteX1875" fmla="*/ 203594 w 1606621"/>
              <a:gd name="connsiteY1875" fmla="*/ 269257 h 1605069"/>
              <a:gd name="connsiteX1876" fmla="*/ 162636 w 1606621"/>
              <a:gd name="connsiteY1876" fmla="*/ 319264 h 1605069"/>
              <a:gd name="connsiteX1877" fmla="*/ 162636 w 1606621"/>
              <a:gd name="connsiteY1877" fmla="*/ 319264 h 1605069"/>
              <a:gd name="connsiteX1878" fmla="*/ 162636 w 1606621"/>
              <a:gd name="connsiteY1878" fmla="*/ 319264 h 1605069"/>
              <a:gd name="connsiteX1879" fmla="*/ 121584 w 1606621"/>
              <a:gd name="connsiteY1879" fmla="*/ 378414 h 1605069"/>
              <a:gd name="connsiteX1880" fmla="*/ 121584 w 1606621"/>
              <a:gd name="connsiteY1880" fmla="*/ 378414 h 1605069"/>
              <a:gd name="connsiteX1881" fmla="*/ 121584 w 1606621"/>
              <a:gd name="connsiteY1881" fmla="*/ 378414 h 1605069"/>
              <a:gd name="connsiteX1882" fmla="*/ 113297 w 1606621"/>
              <a:gd name="connsiteY1882" fmla="*/ 390130 h 1605069"/>
              <a:gd name="connsiteX1883" fmla="*/ 113297 w 1606621"/>
              <a:gd name="connsiteY1883" fmla="*/ 390130 h 1605069"/>
              <a:gd name="connsiteX1884" fmla="*/ 113297 w 1606621"/>
              <a:gd name="connsiteY1884" fmla="*/ 390130 h 1605069"/>
              <a:gd name="connsiteX1885" fmla="*/ 1187 w 1606621"/>
              <a:gd name="connsiteY1885" fmla="*/ 854283 h 1605069"/>
              <a:gd name="connsiteX1886" fmla="*/ 1187 w 1606621"/>
              <a:gd name="connsiteY1886" fmla="*/ 854283 h 1605069"/>
              <a:gd name="connsiteX1887" fmla="*/ 3759 w 1606621"/>
              <a:gd name="connsiteY1887" fmla="*/ 896478 h 1605069"/>
              <a:gd name="connsiteX1888" fmla="*/ 3759 w 1606621"/>
              <a:gd name="connsiteY1888" fmla="*/ 896478 h 1605069"/>
              <a:gd name="connsiteX1889" fmla="*/ 3759 w 1606621"/>
              <a:gd name="connsiteY1889" fmla="*/ 896478 h 1605069"/>
              <a:gd name="connsiteX1890" fmla="*/ 4998 w 1606621"/>
              <a:gd name="connsiteY1890" fmla="*/ 897622 h 1605069"/>
              <a:gd name="connsiteX1891" fmla="*/ 4998 w 1606621"/>
              <a:gd name="connsiteY1891" fmla="*/ 897622 h 1605069"/>
              <a:gd name="connsiteX1892" fmla="*/ 4998 w 1606621"/>
              <a:gd name="connsiteY1892" fmla="*/ 897622 h 1605069"/>
              <a:gd name="connsiteX1893" fmla="*/ 283032 w 1606621"/>
              <a:gd name="connsiteY1893" fmla="*/ 1415686 h 1605069"/>
              <a:gd name="connsiteX1894" fmla="*/ 283032 w 1606621"/>
              <a:gd name="connsiteY1894" fmla="*/ 1415686 h 1605069"/>
              <a:gd name="connsiteX1895" fmla="*/ 283032 w 1606621"/>
              <a:gd name="connsiteY1895" fmla="*/ 1415686 h 1605069"/>
              <a:gd name="connsiteX1896" fmla="*/ 282556 w 1606621"/>
              <a:gd name="connsiteY1896" fmla="*/ 1415686 h 1605069"/>
              <a:gd name="connsiteX1897" fmla="*/ 329133 w 1606621"/>
              <a:gd name="connsiteY1897" fmla="*/ 1451691 h 1605069"/>
              <a:gd name="connsiteX1898" fmla="*/ 329133 w 1606621"/>
              <a:gd name="connsiteY1898" fmla="*/ 1451691 h 1605069"/>
              <a:gd name="connsiteX1899" fmla="*/ 329133 w 1606621"/>
              <a:gd name="connsiteY1899" fmla="*/ 1451691 h 1605069"/>
              <a:gd name="connsiteX1900" fmla="*/ 416191 w 1606621"/>
              <a:gd name="connsiteY1900" fmla="*/ 1508269 h 1605069"/>
              <a:gd name="connsiteX1901" fmla="*/ 416191 w 1606621"/>
              <a:gd name="connsiteY1901" fmla="*/ 1508269 h 1605069"/>
              <a:gd name="connsiteX1902" fmla="*/ 416191 w 1606621"/>
              <a:gd name="connsiteY1902" fmla="*/ 1508269 h 1605069"/>
              <a:gd name="connsiteX1903" fmla="*/ 496678 w 1606621"/>
              <a:gd name="connsiteY1903" fmla="*/ 1547131 h 1605069"/>
              <a:gd name="connsiteX1904" fmla="*/ 496678 w 1606621"/>
              <a:gd name="connsiteY1904" fmla="*/ 1547131 h 1605069"/>
              <a:gd name="connsiteX1905" fmla="*/ 496678 w 1606621"/>
              <a:gd name="connsiteY1905" fmla="*/ 1547131 h 1605069"/>
              <a:gd name="connsiteX1906" fmla="*/ 562306 w 1606621"/>
              <a:gd name="connsiteY1906" fmla="*/ 1569515 h 1605069"/>
              <a:gd name="connsiteX1907" fmla="*/ 562306 w 1606621"/>
              <a:gd name="connsiteY1907" fmla="*/ 1569515 h 1605069"/>
              <a:gd name="connsiteX1908" fmla="*/ 562306 w 1606621"/>
              <a:gd name="connsiteY1908" fmla="*/ 1569515 h 1605069"/>
              <a:gd name="connsiteX1909" fmla="*/ 578688 w 1606621"/>
              <a:gd name="connsiteY1909" fmla="*/ 1575325 h 1605069"/>
              <a:gd name="connsiteX1910" fmla="*/ 578688 w 1606621"/>
              <a:gd name="connsiteY1910" fmla="*/ 1575325 h 1605069"/>
              <a:gd name="connsiteX1911" fmla="*/ 578688 w 1606621"/>
              <a:gd name="connsiteY1911" fmla="*/ 1575325 h 1605069"/>
              <a:gd name="connsiteX1912" fmla="*/ 688797 w 1606621"/>
              <a:gd name="connsiteY1912" fmla="*/ 1598090 h 1605069"/>
              <a:gd name="connsiteX1913" fmla="*/ 688797 w 1606621"/>
              <a:gd name="connsiteY1913" fmla="*/ 1598090 h 1605069"/>
              <a:gd name="connsiteX1914" fmla="*/ 688797 w 1606621"/>
              <a:gd name="connsiteY1914" fmla="*/ 1599138 h 1605069"/>
              <a:gd name="connsiteX1915" fmla="*/ 688797 w 1606621"/>
              <a:gd name="connsiteY1915" fmla="*/ 1599138 h 1605069"/>
              <a:gd name="connsiteX1916" fmla="*/ 688797 w 1606621"/>
              <a:gd name="connsiteY1916" fmla="*/ 1598185 h 1605069"/>
              <a:gd name="connsiteX1917" fmla="*/ 872439 w 1606621"/>
              <a:gd name="connsiteY1917" fmla="*/ 1603138 h 1605069"/>
              <a:gd name="connsiteX1918" fmla="*/ 872439 w 1606621"/>
              <a:gd name="connsiteY1918" fmla="*/ 1603138 h 1605069"/>
              <a:gd name="connsiteX1919" fmla="*/ 914920 w 1606621"/>
              <a:gd name="connsiteY1919" fmla="*/ 1599042 h 1605069"/>
              <a:gd name="connsiteX1920" fmla="*/ 914920 w 1606621"/>
              <a:gd name="connsiteY1920" fmla="*/ 1599042 h 1605069"/>
              <a:gd name="connsiteX1921" fmla="*/ 914920 w 1606621"/>
              <a:gd name="connsiteY1921" fmla="*/ 1599042 h 1605069"/>
              <a:gd name="connsiteX1922" fmla="*/ 1007027 w 1606621"/>
              <a:gd name="connsiteY1922" fmla="*/ 1580659 h 1605069"/>
              <a:gd name="connsiteX1923" fmla="*/ 1007027 w 1606621"/>
              <a:gd name="connsiteY1923" fmla="*/ 1580659 h 1605069"/>
              <a:gd name="connsiteX1924" fmla="*/ 1007027 w 1606621"/>
              <a:gd name="connsiteY1924" fmla="*/ 1580659 h 1605069"/>
              <a:gd name="connsiteX1925" fmla="*/ 1085038 w 1606621"/>
              <a:gd name="connsiteY1925" fmla="*/ 1555513 h 1605069"/>
              <a:gd name="connsiteX1926" fmla="*/ 1085038 w 1606621"/>
              <a:gd name="connsiteY1926" fmla="*/ 1555513 h 1605069"/>
              <a:gd name="connsiteX1927" fmla="*/ 1091133 w 1606621"/>
              <a:gd name="connsiteY1927" fmla="*/ 1552370 h 1605069"/>
              <a:gd name="connsiteX1928" fmla="*/ 1091133 w 1606621"/>
              <a:gd name="connsiteY1928" fmla="*/ 1552370 h 1605069"/>
              <a:gd name="connsiteX1929" fmla="*/ 1091133 w 1606621"/>
              <a:gd name="connsiteY1929" fmla="*/ 1552370 h 1605069"/>
              <a:gd name="connsiteX1930" fmla="*/ 1100658 w 1606621"/>
              <a:gd name="connsiteY1930" fmla="*/ 1549322 h 1605069"/>
              <a:gd name="connsiteX1931" fmla="*/ 1100658 w 1606621"/>
              <a:gd name="connsiteY1931" fmla="*/ 1549322 h 1605069"/>
              <a:gd name="connsiteX1932" fmla="*/ 1135329 w 1606621"/>
              <a:gd name="connsiteY1932" fmla="*/ 1534368 h 1605069"/>
              <a:gd name="connsiteX1933" fmla="*/ 1135329 w 1606621"/>
              <a:gd name="connsiteY1933" fmla="*/ 1534368 h 1605069"/>
              <a:gd name="connsiteX1934" fmla="*/ 1135329 w 1606621"/>
              <a:gd name="connsiteY1934" fmla="*/ 1534368 h 1605069"/>
              <a:gd name="connsiteX1935" fmla="*/ 1156760 w 1606621"/>
              <a:gd name="connsiteY1935" fmla="*/ 1524843 h 1605069"/>
              <a:gd name="connsiteX1936" fmla="*/ 1156760 w 1606621"/>
              <a:gd name="connsiteY1936" fmla="*/ 1524843 h 1605069"/>
              <a:gd name="connsiteX1937" fmla="*/ 1156760 w 1606621"/>
              <a:gd name="connsiteY1937" fmla="*/ 1524843 h 1605069"/>
              <a:gd name="connsiteX1938" fmla="*/ 1306874 w 1606621"/>
              <a:gd name="connsiteY1938" fmla="*/ 1426735 h 1605069"/>
              <a:gd name="connsiteX1939" fmla="*/ 1306874 w 1606621"/>
              <a:gd name="connsiteY1939" fmla="*/ 1426735 h 1605069"/>
              <a:gd name="connsiteX1940" fmla="*/ 1425080 w 1606621"/>
              <a:gd name="connsiteY1940" fmla="*/ 1308911 h 1605069"/>
              <a:gd name="connsiteX1941" fmla="*/ 1425080 w 1606621"/>
              <a:gd name="connsiteY1941" fmla="*/ 1308911 h 1605069"/>
              <a:gd name="connsiteX1942" fmla="*/ 1587577 w 1606621"/>
              <a:gd name="connsiteY1942" fmla="*/ 965154 h 1605069"/>
              <a:gd name="connsiteX1943" fmla="*/ 1587577 w 1606621"/>
              <a:gd name="connsiteY1943" fmla="*/ 965154 h 1605069"/>
              <a:gd name="connsiteX1944" fmla="*/ 1587577 w 1606621"/>
              <a:gd name="connsiteY1944" fmla="*/ 965154 h 1605069"/>
              <a:gd name="connsiteX1945" fmla="*/ 1587577 w 1606621"/>
              <a:gd name="connsiteY1945" fmla="*/ 965154 h 160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Lst>
            <a:rect l="l" t="t" r="r" b="b"/>
            <a:pathLst>
              <a:path w="1606621" h="1605069">
                <a:moveTo>
                  <a:pt x="1605388" y="833899"/>
                </a:moveTo>
                <a:lnTo>
                  <a:pt x="1605388" y="833899"/>
                </a:lnTo>
                <a:cubicBezTo>
                  <a:pt x="1605388" y="813449"/>
                  <a:pt x="1605388" y="793037"/>
                  <a:pt x="1605388" y="772653"/>
                </a:cubicBezTo>
                <a:cubicBezTo>
                  <a:pt x="1605959" y="755394"/>
                  <a:pt x="1605007" y="738125"/>
                  <a:pt x="1602626" y="721028"/>
                </a:cubicBezTo>
                <a:cubicBezTo>
                  <a:pt x="1602149" y="714646"/>
                  <a:pt x="1604150" y="707217"/>
                  <a:pt x="1599197" y="701502"/>
                </a:cubicBezTo>
                <a:lnTo>
                  <a:pt x="1599197" y="701502"/>
                </a:lnTo>
                <a:cubicBezTo>
                  <a:pt x="1598720" y="687129"/>
                  <a:pt x="1596720" y="672832"/>
                  <a:pt x="1593482" y="658830"/>
                </a:cubicBezTo>
                <a:cubicBezTo>
                  <a:pt x="1592910" y="655210"/>
                  <a:pt x="1594434" y="650829"/>
                  <a:pt x="1590434" y="648066"/>
                </a:cubicBezTo>
                <a:cubicBezTo>
                  <a:pt x="1590434" y="645971"/>
                  <a:pt x="1591481" y="643590"/>
                  <a:pt x="1589195" y="641875"/>
                </a:cubicBezTo>
                <a:cubicBezTo>
                  <a:pt x="1588052" y="627369"/>
                  <a:pt x="1584814" y="613100"/>
                  <a:pt x="1579670" y="599489"/>
                </a:cubicBezTo>
                <a:lnTo>
                  <a:pt x="1579670" y="599489"/>
                </a:lnTo>
                <a:lnTo>
                  <a:pt x="1579670" y="599489"/>
                </a:lnTo>
                <a:lnTo>
                  <a:pt x="1579670" y="599489"/>
                </a:lnTo>
                <a:cubicBezTo>
                  <a:pt x="1579575" y="592974"/>
                  <a:pt x="1577766" y="586602"/>
                  <a:pt x="1574432" y="581010"/>
                </a:cubicBezTo>
                <a:lnTo>
                  <a:pt x="1574432" y="581010"/>
                </a:lnTo>
                <a:cubicBezTo>
                  <a:pt x="1573860" y="576534"/>
                  <a:pt x="1574432" y="571485"/>
                  <a:pt x="1570145" y="568533"/>
                </a:cubicBezTo>
                <a:lnTo>
                  <a:pt x="1570145" y="568533"/>
                </a:lnTo>
                <a:cubicBezTo>
                  <a:pt x="1569384" y="567599"/>
                  <a:pt x="1569098" y="566371"/>
                  <a:pt x="1569384" y="565199"/>
                </a:cubicBezTo>
                <a:lnTo>
                  <a:pt x="1569384" y="565199"/>
                </a:lnTo>
                <a:cubicBezTo>
                  <a:pt x="1568145" y="555950"/>
                  <a:pt x="1565573" y="546940"/>
                  <a:pt x="1561763" y="538434"/>
                </a:cubicBezTo>
                <a:cubicBezTo>
                  <a:pt x="1560716" y="534719"/>
                  <a:pt x="1560525" y="530338"/>
                  <a:pt x="1557001" y="527670"/>
                </a:cubicBezTo>
                <a:cubicBezTo>
                  <a:pt x="1556620" y="521765"/>
                  <a:pt x="1554524" y="516107"/>
                  <a:pt x="1550809" y="511478"/>
                </a:cubicBezTo>
                <a:cubicBezTo>
                  <a:pt x="1550714" y="506858"/>
                  <a:pt x="1549000" y="502420"/>
                  <a:pt x="1545857" y="499000"/>
                </a:cubicBezTo>
                <a:cubicBezTo>
                  <a:pt x="1545476" y="493514"/>
                  <a:pt x="1543285" y="488304"/>
                  <a:pt x="1539570" y="484236"/>
                </a:cubicBezTo>
                <a:cubicBezTo>
                  <a:pt x="1538903" y="478159"/>
                  <a:pt x="1536332" y="472454"/>
                  <a:pt x="1532236" y="467949"/>
                </a:cubicBezTo>
                <a:cubicBezTo>
                  <a:pt x="1531474" y="463758"/>
                  <a:pt x="1531284" y="459281"/>
                  <a:pt x="1526712" y="456900"/>
                </a:cubicBezTo>
                <a:lnTo>
                  <a:pt x="1526712" y="456900"/>
                </a:lnTo>
                <a:cubicBezTo>
                  <a:pt x="1526044" y="456404"/>
                  <a:pt x="1525664" y="455528"/>
                  <a:pt x="1525949" y="454709"/>
                </a:cubicBezTo>
                <a:cubicBezTo>
                  <a:pt x="1526616" y="451585"/>
                  <a:pt x="1525188" y="448403"/>
                  <a:pt x="1522330" y="446899"/>
                </a:cubicBezTo>
                <a:cubicBezTo>
                  <a:pt x="1522330" y="443660"/>
                  <a:pt x="1521759" y="440707"/>
                  <a:pt x="1518234" y="439469"/>
                </a:cubicBezTo>
                <a:cubicBezTo>
                  <a:pt x="1516901" y="438259"/>
                  <a:pt x="1516139" y="436583"/>
                  <a:pt x="1516044" y="434802"/>
                </a:cubicBezTo>
                <a:cubicBezTo>
                  <a:pt x="1516044" y="432420"/>
                  <a:pt x="1516044" y="430134"/>
                  <a:pt x="1513091" y="429563"/>
                </a:cubicBezTo>
                <a:lnTo>
                  <a:pt x="1513091" y="429563"/>
                </a:lnTo>
                <a:cubicBezTo>
                  <a:pt x="1512329" y="429182"/>
                  <a:pt x="1511948" y="428287"/>
                  <a:pt x="1512234" y="427467"/>
                </a:cubicBezTo>
                <a:cubicBezTo>
                  <a:pt x="1511662" y="423753"/>
                  <a:pt x="1510995" y="420133"/>
                  <a:pt x="1506994" y="417942"/>
                </a:cubicBezTo>
                <a:lnTo>
                  <a:pt x="1506994" y="417942"/>
                </a:lnTo>
                <a:cubicBezTo>
                  <a:pt x="1505756" y="416752"/>
                  <a:pt x="1504899" y="415114"/>
                  <a:pt x="1504804" y="413370"/>
                </a:cubicBezTo>
                <a:cubicBezTo>
                  <a:pt x="1504804" y="409713"/>
                  <a:pt x="1502899" y="406322"/>
                  <a:pt x="1499851" y="404322"/>
                </a:cubicBezTo>
                <a:cubicBezTo>
                  <a:pt x="1499660" y="400816"/>
                  <a:pt x="1497851" y="397597"/>
                  <a:pt x="1494897" y="395654"/>
                </a:cubicBezTo>
                <a:cubicBezTo>
                  <a:pt x="1494897" y="392797"/>
                  <a:pt x="1494041" y="390225"/>
                  <a:pt x="1490707" y="389463"/>
                </a:cubicBezTo>
                <a:lnTo>
                  <a:pt x="1490707" y="389463"/>
                </a:lnTo>
                <a:lnTo>
                  <a:pt x="1488707" y="385843"/>
                </a:lnTo>
                <a:cubicBezTo>
                  <a:pt x="1488897" y="383157"/>
                  <a:pt x="1487469" y="380624"/>
                  <a:pt x="1484992" y="379461"/>
                </a:cubicBezTo>
                <a:cubicBezTo>
                  <a:pt x="1484992" y="376699"/>
                  <a:pt x="1484039" y="374127"/>
                  <a:pt x="1480801" y="373270"/>
                </a:cubicBezTo>
                <a:lnTo>
                  <a:pt x="1480801" y="373270"/>
                </a:lnTo>
                <a:cubicBezTo>
                  <a:pt x="1478515" y="369651"/>
                  <a:pt x="1476134" y="366031"/>
                  <a:pt x="1473848" y="362316"/>
                </a:cubicBezTo>
                <a:cubicBezTo>
                  <a:pt x="1473943" y="358878"/>
                  <a:pt x="1471752" y="355782"/>
                  <a:pt x="1468514" y="354697"/>
                </a:cubicBezTo>
                <a:lnTo>
                  <a:pt x="1468514" y="354697"/>
                </a:lnTo>
                <a:lnTo>
                  <a:pt x="1461370" y="343838"/>
                </a:lnTo>
                <a:cubicBezTo>
                  <a:pt x="1460894" y="339980"/>
                  <a:pt x="1458608" y="336590"/>
                  <a:pt x="1455179" y="334789"/>
                </a:cubicBezTo>
                <a:cubicBezTo>
                  <a:pt x="1454512" y="331103"/>
                  <a:pt x="1452226" y="327912"/>
                  <a:pt x="1448988" y="326122"/>
                </a:cubicBezTo>
                <a:cubicBezTo>
                  <a:pt x="1449083" y="323797"/>
                  <a:pt x="1447559" y="321711"/>
                  <a:pt x="1445273" y="321168"/>
                </a:cubicBezTo>
                <a:cubicBezTo>
                  <a:pt x="1445463" y="318692"/>
                  <a:pt x="1443653" y="316511"/>
                  <a:pt x="1441176" y="316216"/>
                </a:cubicBezTo>
                <a:lnTo>
                  <a:pt x="1441176" y="316216"/>
                </a:lnTo>
                <a:lnTo>
                  <a:pt x="1440319" y="315168"/>
                </a:lnTo>
                <a:cubicBezTo>
                  <a:pt x="1437938" y="311672"/>
                  <a:pt x="1435462" y="308272"/>
                  <a:pt x="1432795" y="304976"/>
                </a:cubicBezTo>
                <a:cubicBezTo>
                  <a:pt x="1432795" y="301642"/>
                  <a:pt x="1430414" y="300118"/>
                  <a:pt x="1427842" y="298785"/>
                </a:cubicBezTo>
                <a:cubicBezTo>
                  <a:pt x="1427652" y="295727"/>
                  <a:pt x="1425461" y="293194"/>
                  <a:pt x="1422412" y="292593"/>
                </a:cubicBezTo>
                <a:lnTo>
                  <a:pt x="1422412" y="292593"/>
                </a:lnTo>
                <a:lnTo>
                  <a:pt x="1421651" y="291641"/>
                </a:lnTo>
                <a:cubicBezTo>
                  <a:pt x="1421651" y="288021"/>
                  <a:pt x="1419365" y="286307"/>
                  <a:pt x="1416221" y="285164"/>
                </a:cubicBezTo>
                <a:lnTo>
                  <a:pt x="1416221" y="285164"/>
                </a:lnTo>
                <a:lnTo>
                  <a:pt x="1415459" y="284212"/>
                </a:lnTo>
                <a:cubicBezTo>
                  <a:pt x="1414888" y="280592"/>
                  <a:pt x="1412412" y="277592"/>
                  <a:pt x="1408888" y="276496"/>
                </a:cubicBezTo>
                <a:lnTo>
                  <a:pt x="1408888" y="276496"/>
                </a:lnTo>
                <a:lnTo>
                  <a:pt x="1406887" y="274210"/>
                </a:lnTo>
                <a:cubicBezTo>
                  <a:pt x="1405934" y="270086"/>
                  <a:pt x="1402982" y="266733"/>
                  <a:pt x="1398981" y="265352"/>
                </a:cubicBezTo>
                <a:lnTo>
                  <a:pt x="1398981" y="265352"/>
                </a:lnTo>
                <a:lnTo>
                  <a:pt x="1396981" y="263066"/>
                </a:lnTo>
                <a:cubicBezTo>
                  <a:pt x="1394790" y="257561"/>
                  <a:pt x="1390599" y="253055"/>
                  <a:pt x="1385265" y="250398"/>
                </a:cubicBezTo>
                <a:lnTo>
                  <a:pt x="1385265" y="250398"/>
                </a:lnTo>
                <a:lnTo>
                  <a:pt x="1354785" y="219822"/>
                </a:lnTo>
                <a:cubicBezTo>
                  <a:pt x="1352118" y="214565"/>
                  <a:pt x="1347546" y="210440"/>
                  <a:pt x="1342117" y="208202"/>
                </a:cubicBezTo>
                <a:lnTo>
                  <a:pt x="1342117" y="208202"/>
                </a:lnTo>
                <a:cubicBezTo>
                  <a:pt x="1340593" y="207545"/>
                  <a:pt x="1339355" y="206411"/>
                  <a:pt x="1338593" y="204963"/>
                </a:cubicBezTo>
                <a:lnTo>
                  <a:pt x="1338593" y="204963"/>
                </a:lnTo>
                <a:cubicBezTo>
                  <a:pt x="1337545" y="201468"/>
                  <a:pt x="1334592" y="198877"/>
                  <a:pt x="1330973" y="198296"/>
                </a:cubicBezTo>
                <a:lnTo>
                  <a:pt x="1330973" y="198296"/>
                </a:lnTo>
                <a:lnTo>
                  <a:pt x="1328687" y="196200"/>
                </a:lnTo>
                <a:cubicBezTo>
                  <a:pt x="1328020" y="193153"/>
                  <a:pt x="1325449" y="190924"/>
                  <a:pt x="1322305" y="190771"/>
                </a:cubicBezTo>
                <a:lnTo>
                  <a:pt x="1322305" y="190771"/>
                </a:lnTo>
                <a:lnTo>
                  <a:pt x="1320019" y="188771"/>
                </a:lnTo>
                <a:cubicBezTo>
                  <a:pt x="1319352" y="185675"/>
                  <a:pt x="1316590" y="183456"/>
                  <a:pt x="1313447" y="183437"/>
                </a:cubicBezTo>
                <a:lnTo>
                  <a:pt x="1313447" y="183437"/>
                </a:lnTo>
                <a:lnTo>
                  <a:pt x="1312495" y="182580"/>
                </a:lnTo>
                <a:lnTo>
                  <a:pt x="1312495" y="182580"/>
                </a:lnTo>
                <a:cubicBezTo>
                  <a:pt x="1311923" y="179560"/>
                  <a:pt x="1309351" y="177331"/>
                  <a:pt x="1306303" y="177246"/>
                </a:cubicBezTo>
                <a:cubicBezTo>
                  <a:pt x="1305826" y="174865"/>
                  <a:pt x="1303541" y="173236"/>
                  <a:pt x="1301159" y="173436"/>
                </a:cubicBezTo>
                <a:lnTo>
                  <a:pt x="1301159" y="173436"/>
                </a:lnTo>
                <a:lnTo>
                  <a:pt x="1300112" y="172674"/>
                </a:lnTo>
                <a:cubicBezTo>
                  <a:pt x="1299826" y="170197"/>
                  <a:pt x="1297635" y="168368"/>
                  <a:pt x="1295159" y="168483"/>
                </a:cubicBezTo>
                <a:cubicBezTo>
                  <a:pt x="1292491" y="164254"/>
                  <a:pt x="1288396" y="161158"/>
                  <a:pt x="1283634" y="159815"/>
                </a:cubicBezTo>
                <a:lnTo>
                  <a:pt x="1283634" y="159815"/>
                </a:lnTo>
                <a:lnTo>
                  <a:pt x="1271632" y="151338"/>
                </a:lnTo>
                <a:lnTo>
                  <a:pt x="1255534" y="140193"/>
                </a:lnTo>
                <a:lnTo>
                  <a:pt x="1231817" y="124191"/>
                </a:lnTo>
                <a:cubicBezTo>
                  <a:pt x="1230960" y="120858"/>
                  <a:pt x="1228293" y="120286"/>
                  <a:pt x="1225341" y="120096"/>
                </a:cubicBezTo>
                <a:lnTo>
                  <a:pt x="1225341" y="120096"/>
                </a:lnTo>
                <a:lnTo>
                  <a:pt x="1215816" y="114286"/>
                </a:lnTo>
                <a:lnTo>
                  <a:pt x="1215816" y="114286"/>
                </a:lnTo>
                <a:cubicBezTo>
                  <a:pt x="1214291" y="110285"/>
                  <a:pt x="1210576" y="109713"/>
                  <a:pt x="1207148" y="108856"/>
                </a:cubicBezTo>
                <a:cubicBezTo>
                  <a:pt x="1200765" y="103037"/>
                  <a:pt x="1193146" y="98798"/>
                  <a:pt x="1184859" y="96474"/>
                </a:cubicBezTo>
                <a:cubicBezTo>
                  <a:pt x="1181049" y="92559"/>
                  <a:pt x="1176096" y="89949"/>
                  <a:pt x="1170763" y="89044"/>
                </a:cubicBezTo>
                <a:lnTo>
                  <a:pt x="1170763" y="89044"/>
                </a:lnTo>
                <a:lnTo>
                  <a:pt x="1163808" y="86568"/>
                </a:lnTo>
                <a:cubicBezTo>
                  <a:pt x="1163808" y="86282"/>
                  <a:pt x="1163808" y="85996"/>
                  <a:pt x="1163808" y="85711"/>
                </a:cubicBezTo>
                <a:cubicBezTo>
                  <a:pt x="1162476" y="81900"/>
                  <a:pt x="1159332" y="81520"/>
                  <a:pt x="1155998" y="81615"/>
                </a:cubicBezTo>
                <a:lnTo>
                  <a:pt x="1155998" y="81615"/>
                </a:lnTo>
                <a:cubicBezTo>
                  <a:pt x="1155141" y="81853"/>
                  <a:pt x="1154283" y="81548"/>
                  <a:pt x="1153808" y="80853"/>
                </a:cubicBezTo>
                <a:cubicBezTo>
                  <a:pt x="1148569" y="75776"/>
                  <a:pt x="1141902" y="72442"/>
                  <a:pt x="1134758" y="71328"/>
                </a:cubicBezTo>
                <a:lnTo>
                  <a:pt x="1134758" y="71328"/>
                </a:lnTo>
                <a:cubicBezTo>
                  <a:pt x="1133901" y="71547"/>
                  <a:pt x="1133043" y="71204"/>
                  <a:pt x="1132567" y="70470"/>
                </a:cubicBezTo>
                <a:cubicBezTo>
                  <a:pt x="1132377" y="70080"/>
                  <a:pt x="1132186" y="69747"/>
                  <a:pt x="1131805" y="69518"/>
                </a:cubicBezTo>
                <a:cubicBezTo>
                  <a:pt x="1129805" y="67403"/>
                  <a:pt x="1127042" y="66175"/>
                  <a:pt x="1124090" y="66089"/>
                </a:cubicBezTo>
                <a:lnTo>
                  <a:pt x="1124090" y="66089"/>
                </a:lnTo>
                <a:lnTo>
                  <a:pt x="1124090" y="66089"/>
                </a:lnTo>
                <a:lnTo>
                  <a:pt x="1124090" y="66089"/>
                </a:lnTo>
                <a:cubicBezTo>
                  <a:pt x="1121804" y="63689"/>
                  <a:pt x="1118660" y="62346"/>
                  <a:pt x="1115422" y="62374"/>
                </a:cubicBezTo>
                <a:lnTo>
                  <a:pt x="1115422" y="62374"/>
                </a:lnTo>
                <a:lnTo>
                  <a:pt x="1115422" y="62374"/>
                </a:lnTo>
                <a:lnTo>
                  <a:pt x="1115422" y="62374"/>
                </a:lnTo>
                <a:cubicBezTo>
                  <a:pt x="1111041" y="59060"/>
                  <a:pt x="1105897" y="56935"/>
                  <a:pt x="1100468" y="56183"/>
                </a:cubicBezTo>
                <a:lnTo>
                  <a:pt x="1100468" y="56183"/>
                </a:lnTo>
                <a:lnTo>
                  <a:pt x="1100468" y="56183"/>
                </a:lnTo>
                <a:lnTo>
                  <a:pt x="1100468" y="56183"/>
                </a:lnTo>
                <a:cubicBezTo>
                  <a:pt x="1096181" y="53078"/>
                  <a:pt x="1091228" y="50935"/>
                  <a:pt x="1085990" y="49896"/>
                </a:cubicBezTo>
                <a:cubicBezTo>
                  <a:pt x="1077513" y="45848"/>
                  <a:pt x="1068558" y="43000"/>
                  <a:pt x="1059319" y="41419"/>
                </a:cubicBezTo>
                <a:cubicBezTo>
                  <a:pt x="1056272" y="37514"/>
                  <a:pt x="1051890" y="37990"/>
                  <a:pt x="1047699" y="37800"/>
                </a:cubicBezTo>
                <a:lnTo>
                  <a:pt x="1047699" y="37800"/>
                </a:lnTo>
                <a:cubicBezTo>
                  <a:pt x="1046556" y="38133"/>
                  <a:pt x="1045223" y="37809"/>
                  <a:pt x="1044366" y="36942"/>
                </a:cubicBezTo>
                <a:cubicBezTo>
                  <a:pt x="1035221" y="31723"/>
                  <a:pt x="1025125" y="28475"/>
                  <a:pt x="1014648" y="27417"/>
                </a:cubicBezTo>
                <a:cubicBezTo>
                  <a:pt x="1013885" y="25322"/>
                  <a:pt x="1012171" y="25132"/>
                  <a:pt x="1010265" y="24750"/>
                </a:cubicBezTo>
                <a:cubicBezTo>
                  <a:pt x="1004265" y="23512"/>
                  <a:pt x="998359" y="21703"/>
                  <a:pt x="992264" y="20464"/>
                </a:cubicBezTo>
                <a:cubicBezTo>
                  <a:pt x="978452" y="16597"/>
                  <a:pt x="964355" y="13949"/>
                  <a:pt x="950068" y="12558"/>
                </a:cubicBezTo>
                <a:lnTo>
                  <a:pt x="950068" y="12558"/>
                </a:lnTo>
                <a:cubicBezTo>
                  <a:pt x="940543" y="8891"/>
                  <a:pt x="930352" y="7167"/>
                  <a:pt x="920159" y="7510"/>
                </a:cubicBezTo>
                <a:lnTo>
                  <a:pt x="920159" y="7510"/>
                </a:lnTo>
                <a:cubicBezTo>
                  <a:pt x="917778" y="5548"/>
                  <a:pt x="914635" y="4586"/>
                  <a:pt x="911587" y="4843"/>
                </a:cubicBezTo>
                <a:cubicBezTo>
                  <a:pt x="905872" y="4843"/>
                  <a:pt x="900157" y="4272"/>
                  <a:pt x="894442" y="3415"/>
                </a:cubicBezTo>
                <a:cubicBezTo>
                  <a:pt x="878726" y="576"/>
                  <a:pt x="862723" y="-567"/>
                  <a:pt x="846817" y="-14"/>
                </a:cubicBezTo>
                <a:lnTo>
                  <a:pt x="756996" y="-14"/>
                </a:lnTo>
                <a:cubicBezTo>
                  <a:pt x="755376" y="605"/>
                  <a:pt x="753567" y="805"/>
                  <a:pt x="751852" y="557"/>
                </a:cubicBezTo>
                <a:lnTo>
                  <a:pt x="756996" y="-14"/>
                </a:lnTo>
                <a:lnTo>
                  <a:pt x="737946" y="-14"/>
                </a:lnTo>
                <a:cubicBezTo>
                  <a:pt x="733279" y="-681"/>
                  <a:pt x="728516" y="252"/>
                  <a:pt x="724515" y="2653"/>
                </a:cubicBezTo>
                <a:lnTo>
                  <a:pt x="724515" y="2653"/>
                </a:lnTo>
                <a:cubicBezTo>
                  <a:pt x="716896" y="2138"/>
                  <a:pt x="709180" y="2681"/>
                  <a:pt x="701752" y="4272"/>
                </a:cubicBezTo>
                <a:cubicBezTo>
                  <a:pt x="696131" y="5034"/>
                  <a:pt x="689559" y="3129"/>
                  <a:pt x="684702" y="7701"/>
                </a:cubicBezTo>
                <a:lnTo>
                  <a:pt x="684702" y="7701"/>
                </a:lnTo>
                <a:cubicBezTo>
                  <a:pt x="674509" y="7367"/>
                  <a:pt x="664413" y="9082"/>
                  <a:pt x="654984" y="12749"/>
                </a:cubicBezTo>
                <a:cubicBezTo>
                  <a:pt x="645839" y="13025"/>
                  <a:pt x="636791" y="14559"/>
                  <a:pt x="628027" y="17321"/>
                </a:cubicBezTo>
                <a:cubicBezTo>
                  <a:pt x="621455" y="17864"/>
                  <a:pt x="614978" y="19607"/>
                  <a:pt x="608977" y="22465"/>
                </a:cubicBezTo>
                <a:lnTo>
                  <a:pt x="608977" y="22465"/>
                </a:lnTo>
                <a:lnTo>
                  <a:pt x="608977" y="22465"/>
                </a:lnTo>
                <a:lnTo>
                  <a:pt x="608977" y="22465"/>
                </a:lnTo>
                <a:cubicBezTo>
                  <a:pt x="602310" y="22512"/>
                  <a:pt x="595738" y="24217"/>
                  <a:pt x="589927" y="27417"/>
                </a:cubicBezTo>
                <a:lnTo>
                  <a:pt x="589927" y="27417"/>
                </a:lnTo>
                <a:cubicBezTo>
                  <a:pt x="583832" y="27427"/>
                  <a:pt x="577831" y="29246"/>
                  <a:pt x="572783" y="32656"/>
                </a:cubicBezTo>
                <a:lnTo>
                  <a:pt x="572783" y="32656"/>
                </a:lnTo>
                <a:cubicBezTo>
                  <a:pt x="568306" y="32304"/>
                  <a:pt x="563829" y="33628"/>
                  <a:pt x="560209" y="36371"/>
                </a:cubicBezTo>
                <a:cubicBezTo>
                  <a:pt x="559162" y="37038"/>
                  <a:pt x="558305" y="38086"/>
                  <a:pt x="556876" y="37704"/>
                </a:cubicBezTo>
                <a:cubicBezTo>
                  <a:pt x="552685" y="37704"/>
                  <a:pt x="548398" y="37704"/>
                  <a:pt x="545351" y="41324"/>
                </a:cubicBezTo>
                <a:cubicBezTo>
                  <a:pt x="535349" y="43010"/>
                  <a:pt x="525729" y="46229"/>
                  <a:pt x="516776" y="50849"/>
                </a:cubicBezTo>
                <a:lnTo>
                  <a:pt x="516776" y="50849"/>
                </a:lnTo>
                <a:lnTo>
                  <a:pt x="516776" y="50849"/>
                </a:lnTo>
                <a:lnTo>
                  <a:pt x="516776" y="50849"/>
                </a:lnTo>
                <a:cubicBezTo>
                  <a:pt x="512204" y="51230"/>
                  <a:pt x="507917" y="52954"/>
                  <a:pt x="504393" y="55802"/>
                </a:cubicBezTo>
                <a:lnTo>
                  <a:pt x="504393" y="55802"/>
                </a:lnTo>
                <a:lnTo>
                  <a:pt x="504393" y="55802"/>
                </a:lnTo>
                <a:lnTo>
                  <a:pt x="504393" y="55802"/>
                </a:lnTo>
                <a:cubicBezTo>
                  <a:pt x="498964" y="56526"/>
                  <a:pt x="493820" y="58659"/>
                  <a:pt x="489439" y="61993"/>
                </a:cubicBezTo>
                <a:lnTo>
                  <a:pt x="489439" y="61993"/>
                </a:lnTo>
                <a:cubicBezTo>
                  <a:pt x="486106" y="61927"/>
                  <a:pt x="482962" y="63279"/>
                  <a:pt x="480771" y="65708"/>
                </a:cubicBezTo>
                <a:lnTo>
                  <a:pt x="480771" y="65708"/>
                </a:lnTo>
                <a:cubicBezTo>
                  <a:pt x="477533" y="65899"/>
                  <a:pt x="474484" y="67251"/>
                  <a:pt x="472103" y="69518"/>
                </a:cubicBezTo>
                <a:lnTo>
                  <a:pt x="470008" y="70851"/>
                </a:lnTo>
                <a:cubicBezTo>
                  <a:pt x="463055" y="72223"/>
                  <a:pt x="456577" y="75157"/>
                  <a:pt x="450958" y="79424"/>
                </a:cubicBezTo>
                <a:lnTo>
                  <a:pt x="448958" y="80853"/>
                </a:lnTo>
                <a:cubicBezTo>
                  <a:pt x="445814" y="80272"/>
                  <a:pt x="442576" y="81719"/>
                  <a:pt x="440957" y="84472"/>
                </a:cubicBezTo>
                <a:lnTo>
                  <a:pt x="440957" y="84472"/>
                </a:lnTo>
                <a:lnTo>
                  <a:pt x="431432" y="89520"/>
                </a:lnTo>
                <a:cubicBezTo>
                  <a:pt x="426954" y="89987"/>
                  <a:pt x="422764" y="92168"/>
                  <a:pt x="419811" y="95616"/>
                </a:cubicBezTo>
                <a:cubicBezTo>
                  <a:pt x="416763" y="95169"/>
                  <a:pt x="413715" y="96750"/>
                  <a:pt x="412382" y="99522"/>
                </a:cubicBezTo>
                <a:cubicBezTo>
                  <a:pt x="408858" y="99636"/>
                  <a:pt x="405619" y="101493"/>
                  <a:pt x="403714" y="104475"/>
                </a:cubicBezTo>
                <a:cubicBezTo>
                  <a:pt x="397999" y="105875"/>
                  <a:pt x="392855" y="108809"/>
                  <a:pt x="388664" y="112952"/>
                </a:cubicBezTo>
                <a:lnTo>
                  <a:pt x="385330" y="115619"/>
                </a:lnTo>
                <a:lnTo>
                  <a:pt x="385330" y="115619"/>
                </a:lnTo>
                <a:cubicBezTo>
                  <a:pt x="382569" y="115362"/>
                  <a:pt x="379997" y="116848"/>
                  <a:pt x="378854" y="119334"/>
                </a:cubicBezTo>
                <a:cubicBezTo>
                  <a:pt x="376187" y="119219"/>
                  <a:pt x="373805" y="120629"/>
                  <a:pt x="372567" y="122953"/>
                </a:cubicBezTo>
                <a:lnTo>
                  <a:pt x="365519" y="128001"/>
                </a:lnTo>
                <a:cubicBezTo>
                  <a:pt x="362281" y="128020"/>
                  <a:pt x="359232" y="129849"/>
                  <a:pt x="357708" y="132764"/>
                </a:cubicBezTo>
                <a:lnTo>
                  <a:pt x="334562" y="149147"/>
                </a:lnTo>
                <a:cubicBezTo>
                  <a:pt x="331800" y="149147"/>
                  <a:pt x="330371" y="150576"/>
                  <a:pt x="329133" y="152576"/>
                </a:cubicBezTo>
                <a:lnTo>
                  <a:pt x="320941" y="159053"/>
                </a:lnTo>
                <a:cubicBezTo>
                  <a:pt x="318465" y="158748"/>
                  <a:pt x="316179" y="160348"/>
                  <a:pt x="315608" y="162768"/>
                </a:cubicBezTo>
                <a:cubicBezTo>
                  <a:pt x="312274" y="162768"/>
                  <a:pt x="310750" y="165244"/>
                  <a:pt x="309321" y="167721"/>
                </a:cubicBezTo>
                <a:cubicBezTo>
                  <a:pt x="306749" y="167721"/>
                  <a:pt x="305415" y="169340"/>
                  <a:pt x="304272" y="171340"/>
                </a:cubicBezTo>
                <a:lnTo>
                  <a:pt x="302939" y="172578"/>
                </a:lnTo>
                <a:cubicBezTo>
                  <a:pt x="300653" y="172712"/>
                  <a:pt x="298748" y="174283"/>
                  <a:pt x="298176" y="176484"/>
                </a:cubicBezTo>
                <a:cubicBezTo>
                  <a:pt x="294272" y="176484"/>
                  <a:pt x="292557" y="179722"/>
                  <a:pt x="290748" y="182580"/>
                </a:cubicBezTo>
                <a:cubicBezTo>
                  <a:pt x="287414" y="182580"/>
                  <a:pt x="285985" y="185151"/>
                  <a:pt x="284366" y="187533"/>
                </a:cubicBezTo>
                <a:lnTo>
                  <a:pt x="281794" y="189914"/>
                </a:lnTo>
                <a:cubicBezTo>
                  <a:pt x="279126" y="190543"/>
                  <a:pt x="276840" y="192419"/>
                  <a:pt x="275697" y="194962"/>
                </a:cubicBezTo>
                <a:lnTo>
                  <a:pt x="273127" y="197343"/>
                </a:lnTo>
                <a:cubicBezTo>
                  <a:pt x="269983" y="198382"/>
                  <a:pt x="267315" y="200639"/>
                  <a:pt x="265792" y="203630"/>
                </a:cubicBezTo>
                <a:lnTo>
                  <a:pt x="261982" y="207345"/>
                </a:lnTo>
                <a:cubicBezTo>
                  <a:pt x="257506" y="209431"/>
                  <a:pt x="253600" y="212726"/>
                  <a:pt x="250837" y="216870"/>
                </a:cubicBezTo>
                <a:cubicBezTo>
                  <a:pt x="239789" y="228043"/>
                  <a:pt x="228645" y="239158"/>
                  <a:pt x="217500" y="250207"/>
                </a:cubicBezTo>
                <a:cubicBezTo>
                  <a:pt x="213214" y="252922"/>
                  <a:pt x="209690" y="256779"/>
                  <a:pt x="207404" y="261351"/>
                </a:cubicBezTo>
                <a:lnTo>
                  <a:pt x="203784" y="265162"/>
                </a:lnTo>
                <a:cubicBezTo>
                  <a:pt x="201117" y="267066"/>
                  <a:pt x="198164" y="268876"/>
                  <a:pt x="197498" y="272496"/>
                </a:cubicBezTo>
                <a:lnTo>
                  <a:pt x="195116" y="275067"/>
                </a:lnTo>
                <a:cubicBezTo>
                  <a:pt x="192354" y="277068"/>
                  <a:pt x="189402" y="278782"/>
                  <a:pt x="188829" y="282497"/>
                </a:cubicBezTo>
                <a:lnTo>
                  <a:pt x="187687" y="283735"/>
                </a:lnTo>
                <a:cubicBezTo>
                  <a:pt x="185305" y="285259"/>
                  <a:pt x="183019" y="286783"/>
                  <a:pt x="182639" y="289926"/>
                </a:cubicBezTo>
                <a:lnTo>
                  <a:pt x="181401" y="291260"/>
                </a:lnTo>
                <a:cubicBezTo>
                  <a:pt x="179114" y="292784"/>
                  <a:pt x="176638" y="294213"/>
                  <a:pt x="176543" y="297546"/>
                </a:cubicBezTo>
                <a:cubicBezTo>
                  <a:pt x="173971" y="298880"/>
                  <a:pt x="171685" y="300499"/>
                  <a:pt x="171590" y="303738"/>
                </a:cubicBezTo>
                <a:cubicBezTo>
                  <a:pt x="168923" y="304747"/>
                  <a:pt x="166923" y="307100"/>
                  <a:pt x="166446" y="309929"/>
                </a:cubicBezTo>
                <a:lnTo>
                  <a:pt x="162826" y="314787"/>
                </a:lnTo>
                <a:cubicBezTo>
                  <a:pt x="160731" y="315930"/>
                  <a:pt x="159016" y="317263"/>
                  <a:pt x="159207" y="319930"/>
                </a:cubicBezTo>
                <a:cubicBezTo>
                  <a:pt x="157016" y="320502"/>
                  <a:pt x="155397" y="322426"/>
                  <a:pt x="155301" y="324693"/>
                </a:cubicBezTo>
                <a:lnTo>
                  <a:pt x="154635" y="326122"/>
                </a:lnTo>
                <a:lnTo>
                  <a:pt x="149111" y="333456"/>
                </a:lnTo>
                <a:cubicBezTo>
                  <a:pt x="147015" y="334246"/>
                  <a:pt x="145491" y="336227"/>
                  <a:pt x="145396" y="338504"/>
                </a:cubicBezTo>
                <a:lnTo>
                  <a:pt x="142920" y="342124"/>
                </a:lnTo>
                <a:cubicBezTo>
                  <a:pt x="137490" y="347410"/>
                  <a:pt x="133204" y="353725"/>
                  <a:pt x="130346" y="360697"/>
                </a:cubicBezTo>
                <a:lnTo>
                  <a:pt x="130346" y="360697"/>
                </a:lnTo>
                <a:cubicBezTo>
                  <a:pt x="127680" y="362355"/>
                  <a:pt x="125869" y="365060"/>
                  <a:pt x="125394" y="368127"/>
                </a:cubicBezTo>
                <a:lnTo>
                  <a:pt x="125394" y="368127"/>
                </a:lnTo>
                <a:lnTo>
                  <a:pt x="125394" y="368127"/>
                </a:lnTo>
                <a:lnTo>
                  <a:pt x="125394" y="368127"/>
                </a:lnTo>
                <a:cubicBezTo>
                  <a:pt x="122250" y="370441"/>
                  <a:pt x="120059" y="373832"/>
                  <a:pt x="119298" y="377652"/>
                </a:cubicBezTo>
                <a:lnTo>
                  <a:pt x="116916" y="381462"/>
                </a:lnTo>
                <a:cubicBezTo>
                  <a:pt x="114344" y="382605"/>
                  <a:pt x="113677" y="385081"/>
                  <a:pt x="113011" y="387558"/>
                </a:cubicBezTo>
                <a:lnTo>
                  <a:pt x="113011" y="387558"/>
                </a:lnTo>
                <a:cubicBezTo>
                  <a:pt x="108820" y="391701"/>
                  <a:pt x="105867" y="396949"/>
                  <a:pt x="104533" y="402702"/>
                </a:cubicBezTo>
                <a:cubicBezTo>
                  <a:pt x="101581" y="404703"/>
                  <a:pt x="99771" y="407932"/>
                  <a:pt x="99580" y="411466"/>
                </a:cubicBezTo>
                <a:cubicBezTo>
                  <a:pt x="95294" y="415933"/>
                  <a:pt x="92246" y="421505"/>
                  <a:pt x="90913" y="427563"/>
                </a:cubicBezTo>
                <a:cubicBezTo>
                  <a:pt x="88437" y="428230"/>
                  <a:pt x="88151" y="430134"/>
                  <a:pt x="88246" y="432325"/>
                </a:cubicBezTo>
                <a:cubicBezTo>
                  <a:pt x="88341" y="434516"/>
                  <a:pt x="86626" y="435659"/>
                  <a:pt x="85769" y="437374"/>
                </a:cubicBezTo>
                <a:cubicBezTo>
                  <a:pt x="82627" y="439726"/>
                  <a:pt x="80816" y="443450"/>
                  <a:pt x="80912" y="447375"/>
                </a:cubicBezTo>
                <a:cubicBezTo>
                  <a:pt x="78244" y="448765"/>
                  <a:pt x="76720" y="451642"/>
                  <a:pt x="77101" y="454614"/>
                </a:cubicBezTo>
                <a:cubicBezTo>
                  <a:pt x="77101" y="455185"/>
                  <a:pt x="76340" y="455757"/>
                  <a:pt x="77101" y="456328"/>
                </a:cubicBezTo>
                <a:cubicBezTo>
                  <a:pt x="75863" y="457052"/>
                  <a:pt x="75006" y="458262"/>
                  <a:pt x="74720" y="459662"/>
                </a:cubicBezTo>
                <a:cubicBezTo>
                  <a:pt x="71291" y="463529"/>
                  <a:pt x="69101" y="468396"/>
                  <a:pt x="68624" y="473568"/>
                </a:cubicBezTo>
                <a:lnTo>
                  <a:pt x="68624" y="473568"/>
                </a:lnTo>
                <a:cubicBezTo>
                  <a:pt x="64434" y="478493"/>
                  <a:pt x="61862" y="484513"/>
                  <a:pt x="61005" y="490904"/>
                </a:cubicBezTo>
                <a:cubicBezTo>
                  <a:pt x="60337" y="490904"/>
                  <a:pt x="59385" y="491666"/>
                  <a:pt x="59099" y="492238"/>
                </a:cubicBezTo>
                <a:cubicBezTo>
                  <a:pt x="54432" y="503048"/>
                  <a:pt x="50432" y="514155"/>
                  <a:pt x="47097" y="525480"/>
                </a:cubicBezTo>
                <a:lnTo>
                  <a:pt x="47097" y="525480"/>
                </a:lnTo>
                <a:lnTo>
                  <a:pt x="47097" y="525480"/>
                </a:lnTo>
                <a:lnTo>
                  <a:pt x="47097" y="525480"/>
                </a:lnTo>
                <a:cubicBezTo>
                  <a:pt x="42621" y="534519"/>
                  <a:pt x="39383" y="544139"/>
                  <a:pt x="37572" y="554055"/>
                </a:cubicBezTo>
                <a:lnTo>
                  <a:pt x="37572" y="554055"/>
                </a:lnTo>
                <a:lnTo>
                  <a:pt x="37572" y="554055"/>
                </a:lnTo>
                <a:lnTo>
                  <a:pt x="37572" y="554055"/>
                </a:lnTo>
                <a:cubicBezTo>
                  <a:pt x="35096" y="557693"/>
                  <a:pt x="33763" y="562027"/>
                  <a:pt x="33858" y="566437"/>
                </a:cubicBezTo>
                <a:lnTo>
                  <a:pt x="33858" y="566437"/>
                </a:lnTo>
                <a:lnTo>
                  <a:pt x="33858" y="566437"/>
                </a:lnTo>
                <a:lnTo>
                  <a:pt x="33858" y="566437"/>
                </a:lnTo>
                <a:cubicBezTo>
                  <a:pt x="32430" y="567294"/>
                  <a:pt x="31476" y="568780"/>
                  <a:pt x="31382" y="570438"/>
                </a:cubicBezTo>
                <a:cubicBezTo>
                  <a:pt x="29095" y="579391"/>
                  <a:pt x="26429" y="588250"/>
                  <a:pt x="24333" y="597203"/>
                </a:cubicBezTo>
                <a:cubicBezTo>
                  <a:pt x="19570" y="613129"/>
                  <a:pt x="16141" y="629407"/>
                  <a:pt x="13951" y="645876"/>
                </a:cubicBezTo>
                <a:lnTo>
                  <a:pt x="13951" y="645876"/>
                </a:lnTo>
                <a:lnTo>
                  <a:pt x="13951" y="645876"/>
                </a:lnTo>
                <a:lnTo>
                  <a:pt x="13951" y="645876"/>
                </a:lnTo>
                <a:cubicBezTo>
                  <a:pt x="12522" y="647590"/>
                  <a:pt x="11665" y="649733"/>
                  <a:pt x="11569" y="651972"/>
                </a:cubicBezTo>
                <a:cubicBezTo>
                  <a:pt x="8997" y="670260"/>
                  <a:pt x="5855" y="688452"/>
                  <a:pt x="3664" y="706741"/>
                </a:cubicBezTo>
                <a:cubicBezTo>
                  <a:pt x="615" y="726629"/>
                  <a:pt x="-812" y="746726"/>
                  <a:pt x="-717" y="766843"/>
                </a:cubicBezTo>
                <a:lnTo>
                  <a:pt x="-146" y="762748"/>
                </a:lnTo>
                <a:cubicBezTo>
                  <a:pt x="-146" y="764129"/>
                  <a:pt x="-337" y="765500"/>
                  <a:pt x="-717" y="766843"/>
                </a:cubicBezTo>
                <a:lnTo>
                  <a:pt x="-717" y="838566"/>
                </a:lnTo>
                <a:cubicBezTo>
                  <a:pt x="-432" y="839843"/>
                  <a:pt x="-242" y="841157"/>
                  <a:pt x="-146" y="842472"/>
                </a:cubicBezTo>
                <a:lnTo>
                  <a:pt x="-717" y="838566"/>
                </a:lnTo>
                <a:cubicBezTo>
                  <a:pt x="-1480" y="850206"/>
                  <a:pt x="-1003" y="861884"/>
                  <a:pt x="615" y="873428"/>
                </a:cubicBezTo>
                <a:cubicBezTo>
                  <a:pt x="711" y="881162"/>
                  <a:pt x="1949" y="888849"/>
                  <a:pt x="4045" y="896288"/>
                </a:cubicBezTo>
                <a:lnTo>
                  <a:pt x="4045" y="896288"/>
                </a:lnTo>
                <a:cubicBezTo>
                  <a:pt x="4807" y="899431"/>
                  <a:pt x="2712" y="903146"/>
                  <a:pt x="5569" y="905813"/>
                </a:cubicBezTo>
                <a:lnTo>
                  <a:pt x="5569" y="905813"/>
                </a:lnTo>
                <a:cubicBezTo>
                  <a:pt x="5473" y="909890"/>
                  <a:pt x="5664" y="913966"/>
                  <a:pt x="6236" y="918005"/>
                </a:cubicBezTo>
                <a:cubicBezTo>
                  <a:pt x="8427" y="929816"/>
                  <a:pt x="9951" y="941722"/>
                  <a:pt x="11665" y="953628"/>
                </a:cubicBezTo>
                <a:cubicBezTo>
                  <a:pt x="11665" y="955629"/>
                  <a:pt x="12237" y="957248"/>
                  <a:pt x="14237" y="958105"/>
                </a:cubicBezTo>
                <a:cubicBezTo>
                  <a:pt x="14427" y="958267"/>
                  <a:pt x="14523" y="958562"/>
                  <a:pt x="14332" y="958772"/>
                </a:cubicBezTo>
                <a:cubicBezTo>
                  <a:pt x="14332" y="958810"/>
                  <a:pt x="14237" y="958839"/>
                  <a:pt x="14237" y="958867"/>
                </a:cubicBezTo>
                <a:cubicBezTo>
                  <a:pt x="14523" y="959039"/>
                  <a:pt x="14903" y="959039"/>
                  <a:pt x="15189" y="958867"/>
                </a:cubicBezTo>
                <a:lnTo>
                  <a:pt x="15189" y="958867"/>
                </a:lnTo>
                <a:lnTo>
                  <a:pt x="15189" y="958867"/>
                </a:lnTo>
                <a:cubicBezTo>
                  <a:pt x="14808" y="958753"/>
                  <a:pt x="14523" y="958553"/>
                  <a:pt x="14237" y="958296"/>
                </a:cubicBezTo>
                <a:cubicBezTo>
                  <a:pt x="14237" y="965649"/>
                  <a:pt x="15380" y="972955"/>
                  <a:pt x="17761" y="979917"/>
                </a:cubicBezTo>
                <a:cubicBezTo>
                  <a:pt x="19665" y="985728"/>
                  <a:pt x="18427" y="992300"/>
                  <a:pt x="22905" y="997253"/>
                </a:cubicBezTo>
                <a:cubicBezTo>
                  <a:pt x="22905" y="998967"/>
                  <a:pt x="22905" y="1000873"/>
                  <a:pt x="23952" y="1002301"/>
                </a:cubicBezTo>
                <a:cubicBezTo>
                  <a:pt x="25191" y="1011807"/>
                  <a:pt x="27477" y="1021142"/>
                  <a:pt x="30810" y="1030114"/>
                </a:cubicBezTo>
                <a:cubicBezTo>
                  <a:pt x="31762" y="1036877"/>
                  <a:pt x="34144" y="1043364"/>
                  <a:pt x="37763" y="1049164"/>
                </a:cubicBezTo>
                <a:lnTo>
                  <a:pt x="37763" y="1049164"/>
                </a:lnTo>
                <a:cubicBezTo>
                  <a:pt x="37763" y="1050402"/>
                  <a:pt x="37763" y="1051926"/>
                  <a:pt x="38906" y="1052879"/>
                </a:cubicBezTo>
                <a:cubicBezTo>
                  <a:pt x="38906" y="1058232"/>
                  <a:pt x="40716" y="1063423"/>
                  <a:pt x="44050" y="1067643"/>
                </a:cubicBezTo>
                <a:lnTo>
                  <a:pt x="44050" y="1067643"/>
                </a:lnTo>
                <a:cubicBezTo>
                  <a:pt x="43288" y="1071415"/>
                  <a:pt x="44716" y="1075282"/>
                  <a:pt x="47669" y="1077739"/>
                </a:cubicBezTo>
                <a:cubicBezTo>
                  <a:pt x="47765" y="1079511"/>
                  <a:pt x="48431" y="1081187"/>
                  <a:pt x="49765" y="1082407"/>
                </a:cubicBezTo>
                <a:cubicBezTo>
                  <a:pt x="49003" y="1083130"/>
                  <a:pt x="49003" y="1084340"/>
                  <a:pt x="49669" y="1085102"/>
                </a:cubicBezTo>
                <a:cubicBezTo>
                  <a:pt x="49765" y="1085121"/>
                  <a:pt x="49765" y="1085150"/>
                  <a:pt x="49765" y="1085169"/>
                </a:cubicBezTo>
                <a:cubicBezTo>
                  <a:pt x="49765" y="1087550"/>
                  <a:pt x="49289" y="1090217"/>
                  <a:pt x="52337" y="1091360"/>
                </a:cubicBezTo>
                <a:cubicBezTo>
                  <a:pt x="52527" y="1095932"/>
                  <a:pt x="54241" y="1100294"/>
                  <a:pt x="57290" y="1103742"/>
                </a:cubicBezTo>
                <a:cubicBezTo>
                  <a:pt x="57290" y="1106981"/>
                  <a:pt x="57290" y="1110410"/>
                  <a:pt x="61005" y="1112506"/>
                </a:cubicBezTo>
                <a:cubicBezTo>
                  <a:pt x="61100" y="1117116"/>
                  <a:pt x="63005" y="1121516"/>
                  <a:pt x="66243" y="1124793"/>
                </a:cubicBezTo>
                <a:lnTo>
                  <a:pt x="66243" y="1124793"/>
                </a:lnTo>
                <a:cubicBezTo>
                  <a:pt x="67481" y="1127174"/>
                  <a:pt x="68815" y="1129555"/>
                  <a:pt x="69958" y="1131936"/>
                </a:cubicBezTo>
                <a:cubicBezTo>
                  <a:pt x="77292" y="1147653"/>
                  <a:pt x="84341" y="1163559"/>
                  <a:pt x="93104" y="1178514"/>
                </a:cubicBezTo>
                <a:cubicBezTo>
                  <a:pt x="102914" y="1198326"/>
                  <a:pt x="114154" y="1217423"/>
                  <a:pt x="126632" y="1235664"/>
                </a:cubicBezTo>
                <a:cubicBezTo>
                  <a:pt x="128346" y="1239712"/>
                  <a:pt x="130823" y="1243446"/>
                  <a:pt x="133776" y="1246713"/>
                </a:cubicBezTo>
                <a:cubicBezTo>
                  <a:pt x="139395" y="1255190"/>
                  <a:pt x="144919" y="1263667"/>
                  <a:pt x="150445" y="1272240"/>
                </a:cubicBezTo>
                <a:cubicBezTo>
                  <a:pt x="151492" y="1276497"/>
                  <a:pt x="154254" y="1280155"/>
                  <a:pt x="157969" y="1282432"/>
                </a:cubicBezTo>
                <a:cubicBezTo>
                  <a:pt x="157778" y="1284775"/>
                  <a:pt x="159398" y="1286870"/>
                  <a:pt x="161683" y="1287384"/>
                </a:cubicBezTo>
                <a:cubicBezTo>
                  <a:pt x="161683" y="1290051"/>
                  <a:pt x="163208" y="1291385"/>
                  <a:pt x="165303" y="1292528"/>
                </a:cubicBezTo>
                <a:lnTo>
                  <a:pt x="170161" y="1298719"/>
                </a:lnTo>
                <a:cubicBezTo>
                  <a:pt x="170352" y="1300996"/>
                  <a:pt x="171970" y="1302920"/>
                  <a:pt x="174162" y="1303482"/>
                </a:cubicBezTo>
                <a:cubicBezTo>
                  <a:pt x="174162" y="1306911"/>
                  <a:pt x="176638" y="1308340"/>
                  <a:pt x="179020" y="1309864"/>
                </a:cubicBezTo>
                <a:lnTo>
                  <a:pt x="180163" y="1311197"/>
                </a:lnTo>
                <a:cubicBezTo>
                  <a:pt x="180163" y="1314340"/>
                  <a:pt x="182829" y="1315769"/>
                  <a:pt x="185115" y="1317293"/>
                </a:cubicBezTo>
                <a:lnTo>
                  <a:pt x="189402" y="1322151"/>
                </a:lnTo>
                <a:lnTo>
                  <a:pt x="193783" y="1327390"/>
                </a:lnTo>
                <a:cubicBezTo>
                  <a:pt x="193783" y="1330533"/>
                  <a:pt x="196450" y="1332057"/>
                  <a:pt x="198927" y="1333485"/>
                </a:cubicBezTo>
                <a:lnTo>
                  <a:pt x="201212" y="1336057"/>
                </a:lnTo>
                <a:cubicBezTo>
                  <a:pt x="202926" y="1341201"/>
                  <a:pt x="207404" y="1343868"/>
                  <a:pt x="211308" y="1347106"/>
                </a:cubicBezTo>
                <a:lnTo>
                  <a:pt x="216166" y="1352250"/>
                </a:lnTo>
                <a:cubicBezTo>
                  <a:pt x="227406" y="1366328"/>
                  <a:pt x="240169" y="1379101"/>
                  <a:pt x="254266" y="1390350"/>
                </a:cubicBezTo>
                <a:lnTo>
                  <a:pt x="259410" y="1395208"/>
                </a:lnTo>
                <a:cubicBezTo>
                  <a:pt x="261220" y="1398741"/>
                  <a:pt x="264363" y="1401465"/>
                  <a:pt x="268078" y="1402827"/>
                </a:cubicBezTo>
                <a:lnTo>
                  <a:pt x="269316" y="1403970"/>
                </a:lnTo>
                <a:cubicBezTo>
                  <a:pt x="270840" y="1406961"/>
                  <a:pt x="273507" y="1409219"/>
                  <a:pt x="276651" y="1410257"/>
                </a:cubicBezTo>
                <a:lnTo>
                  <a:pt x="279222" y="1412734"/>
                </a:lnTo>
                <a:cubicBezTo>
                  <a:pt x="280746" y="1415019"/>
                  <a:pt x="282270" y="1417306"/>
                  <a:pt x="285318" y="1417686"/>
                </a:cubicBezTo>
                <a:lnTo>
                  <a:pt x="286747" y="1418925"/>
                </a:lnTo>
                <a:cubicBezTo>
                  <a:pt x="288271" y="1421211"/>
                  <a:pt x="289700" y="1423497"/>
                  <a:pt x="292843" y="1423878"/>
                </a:cubicBezTo>
                <a:lnTo>
                  <a:pt x="294177" y="1425116"/>
                </a:lnTo>
                <a:cubicBezTo>
                  <a:pt x="294938" y="1427193"/>
                  <a:pt x="296844" y="1428640"/>
                  <a:pt x="299034" y="1428831"/>
                </a:cubicBezTo>
                <a:lnTo>
                  <a:pt x="300368" y="1430069"/>
                </a:lnTo>
                <a:cubicBezTo>
                  <a:pt x="301130" y="1432145"/>
                  <a:pt x="303034" y="1433593"/>
                  <a:pt x="305226" y="1433784"/>
                </a:cubicBezTo>
                <a:lnTo>
                  <a:pt x="305226" y="1433784"/>
                </a:lnTo>
                <a:lnTo>
                  <a:pt x="306558" y="1435022"/>
                </a:lnTo>
                <a:cubicBezTo>
                  <a:pt x="307701" y="1437022"/>
                  <a:pt x="309035" y="1438832"/>
                  <a:pt x="311702" y="1438642"/>
                </a:cubicBezTo>
                <a:cubicBezTo>
                  <a:pt x="312274" y="1440823"/>
                  <a:pt x="314179" y="1442385"/>
                  <a:pt x="316465" y="1442547"/>
                </a:cubicBezTo>
                <a:lnTo>
                  <a:pt x="317703" y="1443690"/>
                </a:lnTo>
                <a:cubicBezTo>
                  <a:pt x="321323" y="1448071"/>
                  <a:pt x="326085" y="1451367"/>
                  <a:pt x="331514" y="1453215"/>
                </a:cubicBezTo>
                <a:cubicBezTo>
                  <a:pt x="333324" y="1456444"/>
                  <a:pt x="336467" y="1458758"/>
                  <a:pt x="340087" y="1459597"/>
                </a:cubicBezTo>
                <a:lnTo>
                  <a:pt x="343801" y="1462168"/>
                </a:lnTo>
                <a:cubicBezTo>
                  <a:pt x="345326" y="1464902"/>
                  <a:pt x="348183" y="1466683"/>
                  <a:pt x="351327" y="1466931"/>
                </a:cubicBezTo>
                <a:cubicBezTo>
                  <a:pt x="352660" y="1469855"/>
                  <a:pt x="355517" y="1471789"/>
                  <a:pt x="358756" y="1471979"/>
                </a:cubicBezTo>
                <a:cubicBezTo>
                  <a:pt x="360184" y="1474741"/>
                  <a:pt x="362947" y="1476627"/>
                  <a:pt x="365995" y="1477027"/>
                </a:cubicBezTo>
                <a:lnTo>
                  <a:pt x="373615" y="1481980"/>
                </a:lnTo>
                <a:cubicBezTo>
                  <a:pt x="374948" y="1484152"/>
                  <a:pt x="377234" y="1485543"/>
                  <a:pt x="379711" y="1485695"/>
                </a:cubicBezTo>
                <a:lnTo>
                  <a:pt x="383521" y="1488172"/>
                </a:lnTo>
                <a:cubicBezTo>
                  <a:pt x="384855" y="1490381"/>
                  <a:pt x="387236" y="1491782"/>
                  <a:pt x="389808" y="1491886"/>
                </a:cubicBezTo>
                <a:lnTo>
                  <a:pt x="392283" y="1493220"/>
                </a:lnTo>
                <a:cubicBezTo>
                  <a:pt x="396380" y="1497439"/>
                  <a:pt x="401523" y="1500383"/>
                  <a:pt x="407238" y="1501697"/>
                </a:cubicBezTo>
                <a:cubicBezTo>
                  <a:pt x="409047" y="1505126"/>
                  <a:pt x="412572" y="1505698"/>
                  <a:pt x="415716" y="1506841"/>
                </a:cubicBezTo>
                <a:lnTo>
                  <a:pt x="415716" y="1506841"/>
                </a:lnTo>
                <a:cubicBezTo>
                  <a:pt x="422097" y="1511793"/>
                  <a:pt x="429336" y="1515480"/>
                  <a:pt x="437052" y="1517699"/>
                </a:cubicBezTo>
                <a:cubicBezTo>
                  <a:pt x="438004" y="1519509"/>
                  <a:pt x="440004" y="1520528"/>
                  <a:pt x="442100" y="1520271"/>
                </a:cubicBezTo>
                <a:cubicBezTo>
                  <a:pt x="443623" y="1524081"/>
                  <a:pt x="447720" y="1523795"/>
                  <a:pt x="450576" y="1525224"/>
                </a:cubicBezTo>
                <a:cubicBezTo>
                  <a:pt x="461530" y="1531625"/>
                  <a:pt x="473152" y="1536711"/>
                  <a:pt x="485247" y="1540368"/>
                </a:cubicBezTo>
                <a:lnTo>
                  <a:pt x="485247" y="1540368"/>
                </a:lnTo>
                <a:lnTo>
                  <a:pt x="485247" y="1540368"/>
                </a:lnTo>
                <a:lnTo>
                  <a:pt x="485247" y="1540368"/>
                </a:lnTo>
                <a:cubicBezTo>
                  <a:pt x="488391" y="1543217"/>
                  <a:pt x="492296" y="1544959"/>
                  <a:pt x="496487" y="1545322"/>
                </a:cubicBezTo>
                <a:lnTo>
                  <a:pt x="496487" y="1545322"/>
                </a:lnTo>
                <a:cubicBezTo>
                  <a:pt x="498012" y="1547055"/>
                  <a:pt x="500298" y="1547969"/>
                  <a:pt x="502584" y="1547798"/>
                </a:cubicBezTo>
                <a:lnTo>
                  <a:pt x="502584" y="1547798"/>
                </a:lnTo>
                <a:lnTo>
                  <a:pt x="502584" y="1547798"/>
                </a:lnTo>
                <a:lnTo>
                  <a:pt x="502584" y="1547798"/>
                </a:lnTo>
                <a:cubicBezTo>
                  <a:pt x="504202" y="1549474"/>
                  <a:pt x="506489" y="1550379"/>
                  <a:pt x="508775" y="1550275"/>
                </a:cubicBezTo>
                <a:lnTo>
                  <a:pt x="508775" y="1550275"/>
                </a:lnTo>
                <a:lnTo>
                  <a:pt x="508775" y="1550275"/>
                </a:lnTo>
                <a:lnTo>
                  <a:pt x="508775" y="1550275"/>
                </a:lnTo>
                <a:cubicBezTo>
                  <a:pt x="511632" y="1552475"/>
                  <a:pt x="515156" y="1553799"/>
                  <a:pt x="518776" y="1554084"/>
                </a:cubicBezTo>
                <a:lnTo>
                  <a:pt x="518776" y="1554084"/>
                </a:lnTo>
                <a:lnTo>
                  <a:pt x="518776" y="1554084"/>
                </a:lnTo>
                <a:lnTo>
                  <a:pt x="518776" y="1554084"/>
                </a:lnTo>
                <a:cubicBezTo>
                  <a:pt x="521252" y="1556628"/>
                  <a:pt x="524776" y="1557942"/>
                  <a:pt x="528301" y="1557704"/>
                </a:cubicBezTo>
                <a:cubicBezTo>
                  <a:pt x="529253" y="1558847"/>
                  <a:pt x="530777" y="1558466"/>
                  <a:pt x="532016" y="1558847"/>
                </a:cubicBezTo>
                <a:lnTo>
                  <a:pt x="532016" y="1558847"/>
                </a:lnTo>
                <a:cubicBezTo>
                  <a:pt x="536016" y="1563038"/>
                  <a:pt x="541541" y="1563133"/>
                  <a:pt x="546875" y="1564943"/>
                </a:cubicBezTo>
                <a:cubicBezTo>
                  <a:pt x="556876" y="1568972"/>
                  <a:pt x="567258" y="1571944"/>
                  <a:pt x="577927" y="1573801"/>
                </a:cubicBezTo>
                <a:lnTo>
                  <a:pt x="577927" y="1573801"/>
                </a:lnTo>
                <a:cubicBezTo>
                  <a:pt x="583641" y="1576849"/>
                  <a:pt x="590022" y="1578573"/>
                  <a:pt x="596500" y="1578850"/>
                </a:cubicBezTo>
                <a:lnTo>
                  <a:pt x="596500" y="1578850"/>
                </a:lnTo>
                <a:lnTo>
                  <a:pt x="596500" y="1578850"/>
                </a:lnTo>
                <a:lnTo>
                  <a:pt x="596500" y="1578850"/>
                </a:lnTo>
                <a:cubicBezTo>
                  <a:pt x="608025" y="1583355"/>
                  <a:pt x="620122" y="1586269"/>
                  <a:pt x="632505" y="1587517"/>
                </a:cubicBezTo>
                <a:lnTo>
                  <a:pt x="632505" y="1587517"/>
                </a:lnTo>
                <a:lnTo>
                  <a:pt x="632505" y="1587517"/>
                </a:lnTo>
                <a:lnTo>
                  <a:pt x="632505" y="1587517"/>
                </a:lnTo>
                <a:cubicBezTo>
                  <a:pt x="635266" y="1590851"/>
                  <a:pt x="639362" y="1589899"/>
                  <a:pt x="642791" y="1590565"/>
                </a:cubicBezTo>
                <a:cubicBezTo>
                  <a:pt x="657745" y="1594242"/>
                  <a:pt x="673081" y="1596499"/>
                  <a:pt x="688512" y="1597328"/>
                </a:cubicBezTo>
                <a:cubicBezTo>
                  <a:pt x="690702" y="1599119"/>
                  <a:pt x="693559" y="1600033"/>
                  <a:pt x="696417" y="1599900"/>
                </a:cubicBezTo>
                <a:cubicBezTo>
                  <a:pt x="702323" y="1599900"/>
                  <a:pt x="708323" y="1600567"/>
                  <a:pt x="714229" y="1601328"/>
                </a:cubicBezTo>
                <a:cubicBezTo>
                  <a:pt x="731755" y="1604043"/>
                  <a:pt x="749377" y="1605186"/>
                  <a:pt x="767093" y="1604758"/>
                </a:cubicBezTo>
                <a:lnTo>
                  <a:pt x="837006" y="1604758"/>
                </a:lnTo>
                <a:cubicBezTo>
                  <a:pt x="839006" y="1604091"/>
                  <a:pt x="841101" y="1603900"/>
                  <a:pt x="843198" y="1604186"/>
                </a:cubicBezTo>
                <a:lnTo>
                  <a:pt x="837006" y="1604758"/>
                </a:lnTo>
                <a:cubicBezTo>
                  <a:pt x="857770" y="1604824"/>
                  <a:pt x="878440" y="1603453"/>
                  <a:pt x="899014" y="1600662"/>
                </a:cubicBezTo>
                <a:cubicBezTo>
                  <a:pt x="904347" y="1601290"/>
                  <a:pt x="909873" y="1600185"/>
                  <a:pt x="914540" y="1597518"/>
                </a:cubicBezTo>
                <a:lnTo>
                  <a:pt x="914540" y="1597518"/>
                </a:lnTo>
                <a:cubicBezTo>
                  <a:pt x="928065" y="1596757"/>
                  <a:pt x="941400" y="1594747"/>
                  <a:pt x="954544" y="1591518"/>
                </a:cubicBezTo>
                <a:cubicBezTo>
                  <a:pt x="960070" y="1591527"/>
                  <a:pt x="965498" y="1590146"/>
                  <a:pt x="970356" y="1587517"/>
                </a:cubicBezTo>
                <a:lnTo>
                  <a:pt x="970356" y="1587517"/>
                </a:lnTo>
                <a:lnTo>
                  <a:pt x="970356" y="1587517"/>
                </a:lnTo>
                <a:lnTo>
                  <a:pt x="970356" y="1587517"/>
                </a:lnTo>
                <a:cubicBezTo>
                  <a:pt x="973785" y="1587384"/>
                  <a:pt x="977309" y="1586908"/>
                  <a:pt x="980643" y="1586089"/>
                </a:cubicBezTo>
                <a:cubicBezTo>
                  <a:pt x="989406" y="1584583"/>
                  <a:pt x="998074" y="1582155"/>
                  <a:pt x="1006361" y="1578850"/>
                </a:cubicBezTo>
                <a:lnTo>
                  <a:pt x="1006361" y="1578850"/>
                </a:lnTo>
                <a:cubicBezTo>
                  <a:pt x="1012837" y="1578716"/>
                  <a:pt x="1019220" y="1576983"/>
                  <a:pt x="1024839" y="1573801"/>
                </a:cubicBezTo>
                <a:lnTo>
                  <a:pt x="1024839" y="1573801"/>
                </a:lnTo>
                <a:lnTo>
                  <a:pt x="1024839" y="1573801"/>
                </a:lnTo>
                <a:lnTo>
                  <a:pt x="1024839" y="1573801"/>
                </a:lnTo>
                <a:cubicBezTo>
                  <a:pt x="1034364" y="1572268"/>
                  <a:pt x="1043698" y="1569648"/>
                  <a:pt x="1052652" y="1565991"/>
                </a:cubicBezTo>
                <a:cubicBezTo>
                  <a:pt x="1059033" y="1564705"/>
                  <a:pt x="1065130" y="1562352"/>
                  <a:pt x="1070750" y="1559038"/>
                </a:cubicBezTo>
                <a:lnTo>
                  <a:pt x="1073988" y="1557514"/>
                </a:lnTo>
                <a:cubicBezTo>
                  <a:pt x="1077703" y="1556942"/>
                  <a:pt x="1081798" y="1557514"/>
                  <a:pt x="1084275" y="1553799"/>
                </a:cubicBezTo>
                <a:cubicBezTo>
                  <a:pt x="1090180" y="1553437"/>
                  <a:pt x="1095895" y="1551237"/>
                  <a:pt x="1100468" y="1547512"/>
                </a:cubicBezTo>
                <a:lnTo>
                  <a:pt x="1100468" y="1547512"/>
                </a:lnTo>
                <a:cubicBezTo>
                  <a:pt x="1102945" y="1547989"/>
                  <a:pt x="1105420" y="1547026"/>
                  <a:pt x="1106944" y="1545036"/>
                </a:cubicBezTo>
                <a:lnTo>
                  <a:pt x="1108945" y="1543798"/>
                </a:lnTo>
                <a:cubicBezTo>
                  <a:pt x="1112470" y="1543798"/>
                  <a:pt x="1115899" y="1543798"/>
                  <a:pt x="1118470" y="1540178"/>
                </a:cubicBezTo>
                <a:cubicBezTo>
                  <a:pt x="1124756" y="1539197"/>
                  <a:pt x="1130757" y="1536635"/>
                  <a:pt x="1135805" y="1532749"/>
                </a:cubicBezTo>
                <a:lnTo>
                  <a:pt x="1135805" y="1532749"/>
                </a:lnTo>
                <a:cubicBezTo>
                  <a:pt x="1143331" y="1530691"/>
                  <a:pt x="1150474" y="1527472"/>
                  <a:pt x="1157046" y="1523224"/>
                </a:cubicBezTo>
                <a:lnTo>
                  <a:pt x="1157046" y="1523224"/>
                </a:lnTo>
                <a:cubicBezTo>
                  <a:pt x="1159046" y="1523547"/>
                  <a:pt x="1161047" y="1522499"/>
                  <a:pt x="1161904" y="1520652"/>
                </a:cubicBezTo>
                <a:lnTo>
                  <a:pt x="1161904" y="1520652"/>
                </a:lnTo>
                <a:lnTo>
                  <a:pt x="1161904" y="1520652"/>
                </a:lnTo>
                <a:lnTo>
                  <a:pt x="1161904" y="1520652"/>
                </a:lnTo>
                <a:cubicBezTo>
                  <a:pt x="1169524" y="1518032"/>
                  <a:pt x="1176668" y="1514280"/>
                  <a:pt x="1183144" y="1509508"/>
                </a:cubicBezTo>
                <a:lnTo>
                  <a:pt x="1183144" y="1509508"/>
                </a:lnTo>
                <a:lnTo>
                  <a:pt x="1183144" y="1509508"/>
                </a:lnTo>
                <a:lnTo>
                  <a:pt x="1183144" y="1509508"/>
                </a:lnTo>
                <a:cubicBezTo>
                  <a:pt x="1185145" y="1509812"/>
                  <a:pt x="1187050" y="1508812"/>
                  <a:pt x="1188002" y="1507031"/>
                </a:cubicBezTo>
                <a:lnTo>
                  <a:pt x="1188002" y="1507031"/>
                </a:lnTo>
                <a:lnTo>
                  <a:pt x="1188002" y="1507031"/>
                </a:lnTo>
                <a:lnTo>
                  <a:pt x="1188002" y="1507507"/>
                </a:lnTo>
                <a:cubicBezTo>
                  <a:pt x="1191431" y="1506945"/>
                  <a:pt x="1194480" y="1505183"/>
                  <a:pt x="1196670" y="1502554"/>
                </a:cubicBezTo>
                <a:lnTo>
                  <a:pt x="1196670" y="1502554"/>
                </a:lnTo>
                <a:lnTo>
                  <a:pt x="1196670" y="1502554"/>
                </a:lnTo>
                <a:lnTo>
                  <a:pt x="1196670" y="1502554"/>
                </a:lnTo>
                <a:cubicBezTo>
                  <a:pt x="1199909" y="1501507"/>
                  <a:pt x="1203433" y="1500840"/>
                  <a:pt x="1205243" y="1497411"/>
                </a:cubicBezTo>
                <a:cubicBezTo>
                  <a:pt x="1207814" y="1497439"/>
                  <a:pt x="1210290" y="1496049"/>
                  <a:pt x="1211529" y="1493791"/>
                </a:cubicBezTo>
                <a:lnTo>
                  <a:pt x="1213530" y="1492363"/>
                </a:lnTo>
                <a:cubicBezTo>
                  <a:pt x="1216291" y="1492591"/>
                  <a:pt x="1218959" y="1491181"/>
                  <a:pt x="1220292" y="1488743"/>
                </a:cubicBezTo>
                <a:lnTo>
                  <a:pt x="1223530" y="1486171"/>
                </a:lnTo>
                <a:cubicBezTo>
                  <a:pt x="1226293" y="1486400"/>
                  <a:pt x="1228960" y="1484933"/>
                  <a:pt x="1230199" y="1482457"/>
                </a:cubicBezTo>
                <a:lnTo>
                  <a:pt x="1230199" y="1482457"/>
                </a:lnTo>
                <a:lnTo>
                  <a:pt x="1236770" y="1477599"/>
                </a:lnTo>
                <a:cubicBezTo>
                  <a:pt x="1240199" y="1477646"/>
                  <a:pt x="1243438" y="1475827"/>
                  <a:pt x="1245152" y="1472836"/>
                </a:cubicBezTo>
                <a:lnTo>
                  <a:pt x="1245152" y="1472836"/>
                </a:lnTo>
                <a:lnTo>
                  <a:pt x="1245152" y="1472836"/>
                </a:lnTo>
                <a:lnTo>
                  <a:pt x="1245152" y="1472836"/>
                </a:lnTo>
                <a:cubicBezTo>
                  <a:pt x="1248295" y="1472351"/>
                  <a:pt x="1251058" y="1470407"/>
                  <a:pt x="1252487" y="1467598"/>
                </a:cubicBezTo>
                <a:cubicBezTo>
                  <a:pt x="1255630" y="1467331"/>
                  <a:pt x="1258488" y="1465512"/>
                  <a:pt x="1260012" y="1462740"/>
                </a:cubicBezTo>
                <a:lnTo>
                  <a:pt x="1263155" y="1460073"/>
                </a:lnTo>
                <a:cubicBezTo>
                  <a:pt x="1267251" y="1459863"/>
                  <a:pt x="1270870" y="1457501"/>
                  <a:pt x="1272680" y="1453882"/>
                </a:cubicBezTo>
                <a:cubicBezTo>
                  <a:pt x="1275633" y="1453882"/>
                  <a:pt x="1278204" y="1451938"/>
                  <a:pt x="1279062" y="1449119"/>
                </a:cubicBezTo>
                <a:cubicBezTo>
                  <a:pt x="1282777" y="1448576"/>
                  <a:pt x="1286015" y="1446176"/>
                  <a:pt x="1287633" y="1442737"/>
                </a:cubicBezTo>
                <a:cubicBezTo>
                  <a:pt x="1289920" y="1442813"/>
                  <a:pt x="1292016" y="1441270"/>
                  <a:pt x="1292587" y="1439023"/>
                </a:cubicBezTo>
                <a:cubicBezTo>
                  <a:pt x="1295063" y="1439194"/>
                  <a:pt x="1297254" y="1437394"/>
                  <a:pt x="1297540" y="1434927"/>
                </a:cubicBezTo>
                <a:lnTo>
                  <a:pt x="1297540" y="1434927"/>
                </a:lnTo>
                <a:lnTo>
                  <a:pt x="1298587" y="1434069"/>
                </a:lnTo>
                <a:lnTo>
                  <a:pt x="1298587" y="1434069"/>
                </a:lnTo>
                <a:cubicBezTo>
                  <a:pt x="1301159" y="1434298"/>
                  <a:pt x="1303350" y="1432498"/>
                  <a:pt x="1303731" y="1429974"/>
                </a:cubicBezTo>
                <a:lnTo>
                  <a:pt x="1303731" y="1429974"/>
                </a:lnTo>
                <a:lnTo>
                  <a:pt x="1304779" y="1429117"/>
                </a:lnTo>
                <a:lnTo>
                  <a:pt x="1304779" y="1429117"/>
                </a:lnTo>
                <a:cubicBezTo>
                  <a:pt x="1307351" y="1429345"/>
                  <a:pt x="1309541" y="1427545"/>
                  <a:pt x="1309923" y="1425021"/>
                </a:cubicBezTo>
                <a:lnTo>
                  <a:pt x="1309923" y="1425021"/>
                </a:lnTo>
                <a:lnTo>
                  <a:pt x="1310970" y="1424164"/>
                </a:lnTo>
                <a:cubicBezTo>
                  <a:pt x="1314113" y="1424002"/>
                  <a:pt x="1316685" y="1421839"/>
                  <a:pt x="1317447" y="1418830"/>
                </a:cubicBezTo>
                <a:lnTo>
                  <a:pt x="1317447" y="1418830"/>
                </a:lnTo>
                <a:lnTo>
                  <a:pt x="1318495" y="1417972"/>
                </a:lnTo>
                <a:cubicBezTo>
                  <a:pt x="1321924" y="1417972"/>
                  <a:pt x="1323447" y="1415401"/>
                  <a:pt x="1324972" y="1413019"/>
                </a:cubicBezTo>
                <a:lnTo>
                  <a:pt x="1324972" y="1413019"/>
                </a:lnTo>
                <a:lnTo>
                  <a:pt x="1327067" y="1410543"/>
                </a:lnTo>
                <a:cubicBezTo>
                  <a:pt x="1330687" y="1409962"/>
                  <a:pt x="1333640" y="1407371"/>
                  <a:pt x="1334688" y="1403875"/>
                </a:cubicBezTo>
                <a:lnTo>
                  <a:pt x="1334688" y="1403875"/>
                </a:lnTo>
                <a:lnTo>
                  <a:pt x="1336973" y="1401780"/>
                </a:lnTo>
                <a:cubicBezTo>
                  <a:pt x="1341641" y="1400360"/>
                  <a:pt x="1345355" y="1396836"/>
                  <a:pt x="1347070" y="1392255"/>
                </a:cubicBezTo>
                <a:lnTo>
                  <a:pt x="1347070" y="1392255"/>
                </a:lnTo>
                <a:cubicBezTo>
                  <a:pt x="1348308" y="1390417"/>
                  <a:pt x="1349927" y="1388883"/>
                  <a:pt x="1351833" y="1387778"/>
                </a:cubicBezTo>
                <a:cubicBezTo>
                  <a:pt x="1354024" y="1387778"/>
                  <a:pt x="1355262" y="1386730"/>
                  <a:pt x="1356595" y="1385397"/>
                </a:cubicBezTo>
                <a:lnTo>
                  <a:pt x="1385741" y="1356250"/>
                </a:lnTo>
                <a:cubicBezTo>
                  <a:pt x="1386980" y="1354917"/>
                  <a:pt x="1388409" y="1353678"/>
                  <a:pt x="1388123" y="1351583"/>
                </a:cubicBezTo>
                <a:cubicBezTo>
                  <a:pt x="1389170" y="1349630"/>
                  <a:pt x="1390695" y="1347992"/>
                  <a:pt x="1392599" y="1346820"/>
                </a:cubicBezTo>
                <a:lnTo>
                  <a:pt x="1392599" y="1346820"/>
                </a:lnTo>
                <a:cubicBezTo>
                  <a:pt x="1396314" y="1345325"/>
                  <a:pt x="1399267" y="1342267"/>
                  <a:pt x="1400601" y="1338439"/>
                </a:cubicBezTo>
                <a:cubicBezTo>
                  <a:pt x="1401933" y="1337200"/>
                  <a:pt x="1401839" y="1335009"/>
                  <a:pt x="1403744" y="1334343"/>
                </a:cubicBezTo>
                <a:cubicBezTo>
                  <a:pt x="1407268" y="1333295"/>
                  <a:pt x="1409840" y="1330333"/>
                  <a:pt x="1410411" y="1326723"/>
                </a:cubicBezTo>
                <a:lnTo>
                  <a:pt x="1410411" y="1326723"/>
                </a:lnTo>
                <a:lnTo>
                  <a:pt x="1412507" y="1324437"/>
                </a:lnTo>
                <a:cubicBezTo>
                  <a:pt x="1414983" y="1324094"/>
                  <a:pt x="1416793" y="1321903"/>
                  <a:pt x="1416698" y="1319389"/>
                </a:cubicBezTo>
                <a:lnTo>
                  <a:pt x="1416698" y="1319389"/>
                </a:lnTo>
                <a:lnTo>
                  <a:pt x="1418697" y="1317007"/>
                </a:lnTo>
                <a:cubicBezTo>
                  <a:pt x="1421746" y="1315864"/>
                  <a:pt x="1424032" y="1314150"/>
                  <a:pt x="1424032" y="1310626"/>
                </a:cubicBezTo>
                <a:lnTo>
                  <a:pt x="1424889" y="1309578"/>
                </a:lnTo>
                <a:cubicBezTo>
                  <a:pt x="1427461" y="1309187"/>
                  <a:pt x="1429270" y="1306911"/>
                  <a:pt x="1429081" y="1304339"/>
                </a:cubicBezTo>
                <a:lnTo>
                  <a:pt x="1429081" y="1304339"/>
                </a:lnTo>
                <a:lnTo>
                  <a:pt x="1429842" y="1303386"/>
                </a:lnTo>
                <a:cubicBezTo>
                  <a:pt x="1432414" y="1302996"/>
                  <a:pt x="1434223" y="1300719"/>
                  <a:pt x="1434033" y="1298148"/>
                </a:cubicBezTo>
                <a:lnTo>
                  <a:pt x="1434033" y="1298148"/>
                </a:lnTo>
                <a:lnTo>
                  <a:pt x="1434795" y="1297100"/>
                </a:lnTo>
                <a:cubicBezTo>
                  <a:pt x="1437272" y="1296805"/>
                  <a:pt x="1439081" y="1294642"/>
                  <a:pt x="1438986" y="1292147"/>
                </a:cubicBezTo>
                <a:cubicBezTo>
                  <a:pt x="1441367" y="1291585"/>
                  <a:pt x="1442987" y="1289337"/>
                  <a:pt x="1442701" y="1286908"/>
                </a:cubicBezTo>
                <a:lnTo>
                  <a:pt x="1450130" y="1277383"/>
                </a:lnTo>
                <a:cubicBezTo>
                  <a:pt x="1452893" y="1273288"/>
                  <a:pt x="1455750" y="1269287"/>
                  <a:pt x="1458513" y="1265286"/>
                </a:cubicBezTo>
                <a:cubicBezTo>
                  <a:pt x="1461084" y="1264848"/>
                  <a:pt x="1462798" y="1262505"/>
                  <a:pt x="1462513" y="1259952"/>
                </a:cubicBezTo>
                <a:lnTo>
                  <a:pt x="1462513" y="1259952"/>
                </a:lnTo>
                <a:lnTo>
                  <a:pt x="1466038" y="1254142"/>
                </a:lnTo>
                <a:lnTo>
                  <a:pt x="1479562" y="1234235"/>
                </a:lnTo>
                <a:cubicBezTo>
                  <a:pt x="1482802" y="1233283"/>
                  <a:pt x="1483373" y="1230711"/>
                  <a:pt x="1483659" y="1227758"/>
                </a:cubicBezTo>
                <a:lnTo>
                  <a:pt x="1483659" y="1227758"/>
                </a:lnTo>
                <a:lnTo>
                  <a:pt x="1485754" y="1224329"/>
                </a:lnTo>
                <a:cubicBezTo>
                  <a:pt x="1488992" y="1223567"/>
                  <a:pt x="1489373" y="1220805"/>
                  <a:pt x="1490040" y="1218328"/>
                </a:cubicBezTo>
                <a:lnTo>
                  <a:pt x="1490040" y="1218328"/>
                </a:lnTo>
                <a:lnTo>
                  <a:pt x="1490040" y="1218328"/>
                </a:lnTo>
                <a:lnTo>
                  <a:pt x="1490040" y="1218328"/>
                </a:lnTo>
                <a:cubicBezTo>
                  <a:pt x="1492136" y="1216909"/>
                  <a:pt x="1493564" y="1214594"/>
                  <a:pt x="1493755" y="1212042"/>
                </a:cubicBezTo>
                <a:lnTo>
                  <a:pt x="1493755" y="1212042"/>
                </a:lnTo>
                <a:lnTo>
                  <a:pt x="1493755" y="1212042"/>
                </a:lnTo>
                <a:lnTo>
                  <a:pt x="1493755" y="1212042"/>
                </a:lnTo>
                <a:cubicBezTo>
                  <a:pt x="1496422" y="1209832"/>
                  <a:pt x="1498137" y="1206765"/>
                  <a:pt x="1498708" y="1203374"/>
                </a:cubicBezTo>
                <a:lnTo>
                  <a:pt x="1498708" y="1203374"/>
                </a:lnTo>
                <a:lnTo>
                  <a:pt x="1498708" y="1203374"/>
                </a:lnTo>
                <a:lnTo>
                  <a:pt x="1498708" y="1203374"/>
                </a:lnTo>
                <a:cubicBezTo>
                  <a:pt x="1500898" y="1201993"/>
                  <a:pt x="1502232" y="1199716"/>
                  <a:pt x="1502518" y="1197183"/>
                </a:cubicBezTo>
                <a:lnTo>
                  <a:pt x="1502518" y="1197183"/>
                </a:lnTo>
                <a:lnTo>
                  <a:pt x="1502518" y="1197183"/>
                </a:lnTo>
                <a:lnTo>
                  <a:pt x="1502518" y="1197183"/>
                </a:lnTo>
                <a:cubicBezTo>
                  <a:pt x="1506708" y="1192477"/>
                  <a:pt x="1509662" y="1186772"/>
                  <a:pt x="1510995" y="1180609"/>
                </a:cubicBezTo>
                <a:lnTo>
                  <a:pt x="1510995" y="1180609"/>
                </a:lnTo>
                <a:cubicBezTo>
                  <a:pt x="1511091" y="1178828"/>
                  <a:pt x="1511852" y="1177161"/>
                  <a:pt x="1513186" y="1175942"/>
                </a:cubicBezTo>
                <a:cubicBezTo>
                  <a:pt x="1515663" y="1175466"/>
                  <a:pt x="1516139" y="1173275"/>
                  <a:pt x="1517091" y="1171560"/>
                </a:cubicBezTo>
                <a:cubicBezTo>
                  <a:pt x="1520330" y="1165179"/>
                  <a:pt x="1523568" y="1158797"/>
                  <a:pt x="1526616" y="1152510"/>
                </a:cubicBezTo>
                <a:cubicBezTo>
                  <a:pt x="1528330" y="1148891"/>
                  <a:pt x="1531284" y="1145748"/>
                  <a:pt x="1530807" y="1141271"/>
                </a:cubicBezTo>
                <a:cubicBezTo>
                  <a:pt x="1534045" y="1138537"/>
                  <a:pt x="1535951" y="1134480"/>
                  <a:pt x="1535855" y="1130222"/>
                </a:cubicBezTo>
                <a:cubicBezTo>
                  <a:pt x="1537855" y="1129460"/>
                  <a:pt x="1538903" y="1127222"/>
                  <a:pt x="1538237" y="1125174"/>
                </a:cubicBezTo>
                <a:cubicBezTo>
                  <a:pt x="1540237" y="1123793"/>
                  <a:pt x="1541284" y="1121373"/>
                  <a:pt x="1540809" y="1118983"/>
                </a:cubicBezTo>
                <a:cubicBezTo>
                  <a:pt x="1543381" y="1116849"/>
                  <a:pt x="1544714" y="1113629"/>
                  <a:pt x="1544524" y="1110315"/>
                </a:cubicBezTo>
                <a:cubicBezTo>
                  <a:pt x="1546523" y="1108867"/>
                  <a:pt x="1547476" y="1106429"/>
                  <a:pt x="1547000" y="1104028"/>
                </a:cubicBezTo>
                <a:cubicBezTo>
                  <a:pt x="1550238" y="1100742"/>
                  <a:pt x="1552047" y="1096275"/>
                  <a:pt x="1551952" y="1091646"/>
                </a:cubicBezTo>
                <a:lnTo>
                  <a:pt x="1551952" y="1091646"/>
                </a:lnTo>
                <a:cubicBezTo>
                  <a:pt x="1555096" y="1087721"/>
                  <a:pt x="1556810" y="1082921"/>
                  <a:pt x="1557096" y="1077930"/>
                </a:cubicBezTo>
                <a:lnTo>
                  <a:pt x="1557096" y="1077930"/>
                </a:lnTo>
                <a:cubicBezTo>
                  <a:pt x="1561288" y="1071462"/>
                  <a:pt x="1563858" y="1064071"/>
                  <a:pt x="1564526" y="1056403"/>
                </a:cubicBezTo>
                <a:lnTo>
                  <a:pt x="1564526" y="1056403"/>
                </a:lnTo>
                <a:cubicBezTo>
                  <a:pt x="1564144" y="1055194"/>
                  <a:pt x="1564526" y="1053879"/>
                  <a:pt x="1565383" y="1052974"/>
                </a:cubicBezTo>
                <a:cubicBezTo>
                  <a:pt x="1566050" y="1052974"/>
                  <a:pt x="1567288" y="1052403"/>
                  <a:pt x="1567383" y="1051926"/>
                </a:cubicBezTo>
                <a:cubicBezTo>
                  <a:pt x="1571002" y="1041773"/>
                  <a:pt x="1573765" y="1031362"/>
                  <a:pt x="1575765" y="1020780"/>
                </a:cubicBezTo>
                <a:cubicBezTo>
                  <a:pt x="1575765" y="1020303"/>
                  <a:pt x="1576813" y="1020018"/>
                  <a:pt x="1576908" y="1019541"/>
                </a:cubicBezTo>
                <a:cubicBezTo>
                  <a:pt x="1580718" y="1004778"/>
                  <a:pt x="1584814" y="990109"/>
                  <a:pt x="1588148" y="975345"/>
                </a:cubicBezTo>
                <a:cubicBezTo>
                  <a:pt x="1589958" y="969840"/>
                  <a:pt x="1590720" y="964077"/>
                  <a:pt x="1590624" y="958296"/>
                </a:cubicBezTo>
                <a:lnTo>
                  <a:pt x="1590624" y="958296"/>
                </a:lnTo>
                <a:cubicBezTo>
                  <a:pt x="1590624" y="958296"/>
                  <a:pt x="1590624" y="957819"/>
                  <a:pt x="1590624" y="957534"/>
                </a:cubicBezTo>
                <a:cubicBezTo>
                  <a:pt x="1592149" y="956181"/>
                  <a:pt x="1593101" y="954257"/>
                  <a:pt x="1593196" y="952200"/>
                </a:cubicBezTo>
                <a:cubicBezTo>
                  <a:pt x="1595863" y="930864"/>
                  <a:pt x="1600435" y="909814"/>
                  <a:pt x="1602054" y="888287"/>
                </a:cubicBezTo>
                <a:cubicBezTo>
                  <a:pt x="1604530" y="869980"/>
                  <a:pt x="1605673" y="851511"/>
                  <a:pt x="1605483" y="833042"/>
                </a:cubicBezTo>
                <a:close/>
                <a:moveTo>
                  <a:pt x="117678" y="1217852"/>
                </a:moveTo>
                <a:lnTo>
                  <a:pt x="117678" y="1217852"/>
                </a:lnTo>
                <a:close/>
                <a:moveTo>
                  <a:pt x="1539856" y="484332"/>
                </a:moveTo>
                <a:lnTo>
                  <a:pt x="1539856" y="484332"/>
                </a:lnTo>
                <a:close/>
                <a:moveTo>
                  <a:pt x="17761" y="965820"/>
                </a:moveTo>
                <a:lnTo>
                  <a:pt x="17761" y="965820"/>
                </a:lnTo>
                <a:close/>
                <a:moveTo>
                  <a:pt x="28047" y="612062"/>
                </a:moveTo>
                <a:lnTo>
                  <a:pt x="28047" y="612824"/>
                </a:lnTo>
                <a:cubicBezTo>
                  <a:pt x="27952" y="612595"/>
                  <a:pt x="27858" y="612319"/>
                  <a:pt x="27952" y="612062"/>
                </a:cubicBezTo>
                <a:close/>
                <a:moveTo>
                  <a:pt x="444386" y="122763"/>
                </a:moveTo>
                <a:lnTo>
                  <a:pt x="444386" y="122763"/>
                </a:lnTo>
                <a:close/>
                <a:moveTo>
                  <a:pt x="1524901" y="547673"/>
                </a:moveTo>
                <a:lnTo>
                  <a:pt x="1524901" y="547673"/>
                </a:lnTo>
                <a:lnTo>
                  <a:pt x="1524901" y="547673"/>
                </a:lnTo>
                <a:close/>
                <a:moveTo>
                  <a:pt x="597834" y="1519509"/>
                </a:moveTo>
                <a:cubicBezTo>
                  <a:pt x="597834" y="1519509"/>
                  <a:pt x="597834" y="1519033"/>
                  <a:pt x="597834" y="1518842"/>
                </a:cubicBezTo>
                <a:cubicBezTo>
                  <a:pt x="597929" y="1518994"/>
                  <a:pt x="597929" y="1519166"/>
                  <a:pt x="597834" y="1519318"/>
                </a:cubicBezTo>
                <a:close/>
                <a:moveTo>
                  <a:pt x="364090" y="218775"/>
                </a:moveTo>
                <a:lnTo>
                  <a:pt x="364090" y="218775"/>
                </a:lnTo>
                <a:close/>
                <a:moveTo>
                  <a:pt x="1427461" y="448613"/>
                </a:moveTo>
                <a:lnTo>
                  <a:pt x="1427461" y="448041"/>
                </a:lnTo>
                <a:lnTo>
                  <a:pt x="1427461" y="448041"/>
                </a:lnTo>
                <a:close/>
                <a:moveTo>
                  <a:pt x="487344" y="1433784"/>
                </a:moveTo>
                <a:lnTo>
                  <a:pt x="487344" y="1433784"/>
                </a:lnTo>
                <a:cubicBezTo>
                  <a:pt x="487344" y="1433784"/>
                  <a:pt x="487344" y="1433784"/>
                  <a:pt x="487915" y="1433308"/>
                </a:cubicBezTo>
                <a:close/>
                <a:moveTo>
                  <a:pt x="1501852" y="987347"/>
                </a:moveTo>
                <a:cubicBezTo>
                  <a:pt x="1501280" y="986928"/>
                  <a:pt x="1501089" y="986099"/>
                  <a:pt x="1501470" y="985490"/>
                </a:cubicBezTo>
                <a:cubicBezTo>
                  <a:pt x="1501566" y="985356"/>
                  <a:pt x="1501756" y="985251"/>
                  <a:pt x="1501852" y="985156"/>
                </a:cubicBezTo>
                <a:lnTo>
                  <a:pt x="1501852" y="985156"/>
                </a:lnTo>
                <a:cubicBezTo>
                  <a:pt x="1501946" y="986014"/>
                  <a:pt x="1501852" y="986680"/>
                  <a:pt x="1501756" y="987347"/>
                </a:cubicBezTo>
                <a:close/>
                <a:moveTo>
                  <a:pt x="816052" y="1517699"/>
                </a:moveTo>
                <a:lnTo>
                  <a:pt x="816052" y="1517699"/>
                </a:lnTo>
                <a:close/>
                <a:moveTo>
                  <a:pt x="171685" y="1148415"/>
                </a:moveTo>
                <a:cubicBezTo>
                  <a:pt x="171590" y="1149082"/>
                  <a:pt x="171590" y="1149748"/>
                  <a:pt x="171685" y="1150415"/>
                </a:cubicBezTo>
                <a:cubicBezTo>
                  <a:pt x="171495" y="1149729"/>
                  <a:pt x="171590" y="1148967"/>
                  <a:pt x="172065" y="1148415"/>
                </a:cubicBezTo>
                <a:close/>
                <a:moveTo>
                  <a:pt x="1095610" y="1451500"/>
                </a:moveTo>
                <a:lnTo>
                  <a:pt x="1095610" y="1451500"/>
                </a:lnTo>
                <a:lnTo>
                  <a:pt x="1095610" y="1451500"/>
                </a:lnTo>
                <a:lnTo>
                  <a:pt x="1095610" y="1451500"/>
                </a:lnTo>
                <a:close/>
                <a:moveTo>
                  <a:pt x="1241057" y="351363"/>
                </a:moveTo>
                <a:lnTo>
                  <a:pt x="1243343" y="351363"/>
                </a:lnTo>
                <a:cubicBezTo>
                  <a:pt x="1242580" y="351572"/>
                  <a:pt x="1241819" y="351572"/>
                  <a:pt x="1241057" y="351363"/>
                </a:cubicBezTo>
                <a:close/>
                <a:moveTo>
                  <a:pt x="1309065" y="1230806"/>
                </a:moveTo>
                <a:cubicBezTo>
                  <a:pt x="1309065" y="1230616"/>
                  <a:pt x="1309065" y="1230425"/>
                  <a:pt x="1309065" y="1230234"/>
                </a:cubicBezTo>
                <a:lnTo>
                  <a:pt x="1309732" y="1230234"/>
                </a:lnTo>
                <a:close/>
                <a:moveTo>
                  <a:pt x="1481848" y="527861"/>
                </a:moveTo>
                <a:lnTo>
                  <a:pt x="1481848" y="527861"/>
                </a:lnTo>
                <a:lnTo>
                  <a:pt x="1481848" y="527861"/>
                </a:lnTo>
                <a:close/>
                <a:moveTo>
                  <a:pt x="944639" y="1417686"/>
                </a:moveTo>
                <a:cubicBezTo>
                  <a:pt x="947115" y="1417686"/>
                  <a:pt x="948544" y="1418925"/>
                  <a:pt x="947496" y="1421211"/>
                </a:cubicBezTo>
                <a:cubicBezTo>
                  <a:pt x="946830" y="1419992"/>
                  <a:pt x="946067" y="1418810"/>
                  <a:pt x="945305" y="1417686"/>
                </a:cubicBezTo>
                <a:close/>
                <a:moveTo>
                  <a:pt x="770236" y="1461120"/>
                </a:moveTo>
                <a:lnTo>
                  <a:pt x="770236" y="1461120"/>
                </a:lnTo>
                <a:close/>
                <a:moveTo>
                  <a:pt x="710609" y="226014"/>
                </a:moveTo>
                <a:lnTo>
                  <a:pt x="710609" y="226014"/>
                </a:lnTo>
                <a:close/>
                <a:moveTo>
                  <a:pt x="339134" y="1248427"/>
                </a:moveTo>
                <a:lnTo>
                  <a:pt x="339134" y="1248427"/>
                </a:lnTo>
                <a:close/>
                <a:moveTo>
                  <a:pt x="906444" y="150862"/>
                </a:moveTo>
                <a:lnTo>
                  <a:pt x="906444" y="150862"/>
                </a:lnTo>
                <a:lnTo>
                  <a:pt x="906444" y="150862"/>
                </a:lnTo>
                <a:close/>
                <a:moveTo>
                  <a:pt x="575069" y="260685"/>
                </a:moveTo>
                <a:lnTo>
                  <a:pt x="575069" y="260685"/>
                </a:lnTo>
                <a:close/>
                <a:moveTo>
                  <a:pt x="1472609" y="896288"/>
                </a:moveTo>
                <a:lnTo>
                  <a:pt x="1472609" y="896288"/>
                </a:lnTo>
                <a:lnTo>
                  <a:pt x="1472609" y="896288"/>
                </a:lnTo>
                <a:lnTo>
                  <a:pt x="1472609" y="896288"/>
                </a:lnTo>
                <a:lnTo>
                  <a:pt x="1472609" y="896288"/>
                </a:lnTo>
                <a:close/>
                <a:moveTo>
                  <a:pt x="643363" y="256970"/>
                </a:moveTo>
                <a:lnTo>
                  <a:pt x="643363" y="256970"/>
                </a:lnTo>
                <a:close/>
                <a:moveTo>
                  <a:pt x="365709" y="397368"/>
                </a:moveTo>
                <a:lnTo>
                  <a:pt x="365709" y="397368"/>
                </a:lnTo>
                <a:cubicBezTo>
                  <a:pt x="365709" y="397530"/>
                  <a:pt x="365709" y="397683"/>
                  <a:pt x="365709" y="397845"/>
                </a:cubicBezTo>
                <a:close/>
                <a:moveTo>
                  <a:pt x="1506042" y="727505"/>
                </a:moveTo>
                <a:lnTo>
                  <a:pt x="1506042" y="727505"/>
                </a:lnTo>
                <a:lnTo>
                  <a:pt x="1506042" y="727505"/>
                </a:lnTo>
                <a:close/>
                <a:moveTo>
                  <a:pt x="1162285" y="1258809"/>
                </a:moveTo>
                <a:lnTo>
                  <a:pt x="1162285" y="1258809"/>
                </a:lnTo>
                <a:lnTo>
                  <a:pt x="1162285" y="1258809"/>
                </a:lnTo>
                <a:close/>
                <a:moveTo>
                  <a:pt x="1302588" y="851140"/>
                </a:moveTo>
                <a:cubicBezTo>
                  <a:pt x="1302684" y="850920"/>
                  <a:pt x="1302684" y="850692"/>
                  <a:pt x="1302588" y="850473"/>
                </a:cubicBezTo>
                <a:cubicBezTo>
                  <a:pt x="1301827" y="849777"/>
                  <a:pt x="1301731" y="848577"/>
                  <a:pt x="1302398" y="847787"/>
                </a:cubicBezTo>
                <a:cubicBezTo>
                  <a:pt x="1302779" y="847406"/>
                  <a:pt x="1303255" y="847168"/>
                  <a:pt x="1303731" y="847139"/>
                </a:cubicBezTo>
                <a:lnTo>
                  <a:pt x="1303731" y="847139"/>
                </a:lnTo>
                <a:cubicBezTo>
                  <a:pt x="1303064" y="848387"/>
                  <a:pt x="1302684" y="849749"/>
                  <a:pt x="1302588" y="851140"/>
                </a:cubicBezTo>
                <a:close/>
                <a:moveTo>
                  <a:pt x="462769" y="1277574"/>
                </a:moveTo>
                <a:lnTo>
                  <a:pt x="462769" y="1277574"/>
                </a:lnTo>
                <a:lnTo>
                  <a:pt x="462769" y="1277574"/>
                </a:lnTo>
                <a:close/>
                <a:moveTo>
                  <a:pt x="278365" y="491666"/>
                </a:moveTo>
                <a:lnTo>
                  <a:pt x="278365" y="491666"/>
                </a:lnTo>
                <a:cubicBezTo>
                  <a:pt x="278365" y="491666"/>
                  <a:pt x="278365" y="491666"/>
                  <a:pt x="278365" y="491666"/>
                </a:cubicBezTo>
                <a:close/>
                <a:moveTo>
                  <a:pt x="678415" y="496524"/>
                </a:moveTo>
                <a:lnTo>
                  <a:pt x="678415" y="496524"/>
                </a:lnTo>
                <a:lnTo>
                  <a:pt x="678415" y="496524"/>
                </a:lnTo>
                <a:cubicBezTo>
                  <a:pt x="678510" y="496495"/>
                  <a:pt x="678701" y="496495"/>
                  <a:pt x="678796" y="496524"/>
                </a:cubicBezTo>
                <a:close/>
                <a:moveTo>
                  <a:pt x="1380408" y="973250"/>
                </a:moveTo>
                <a:cubicBezTo>
                  <a:pt x="1380408" y="973250"/>
                  <a:pt x="1380408" y="973250"/>
                  <a:pt x="1380408" y="973250"/>
                </a:cubicBezTo>
                <a:lnTo>
                  <a:pt x="1380408" y="973250"/>
                </a:lnTo>
                <a:close/>
                <a:moveTo>
                  <a:pt x="623455" y="1371967"/>
                </a:moveTo>
                <a:lnTo>
                  <a:pt x="623455" y="1371967"/>
                </a:lnTo>
                <a:close/>
                <a:moveTo>
                  <a:pt x="637363" y="439850"/>
                </a:moveTo>
                <a:cubicBezTo>
                  <a:pt x="637363" y="439850"/>
                  <a:pt x="637363" y="440326"/>
                  <a:pt x="637363" y="440517"/>
                </a:cubicBezTo>
                <a:cubicBezTo>
                  <a:pt x="637267" y="440279"/>
                  <a:pt x="637267" y="439993"/>
                  <a:pt x="637363" y="439755"/>
                </a:cubicBezTo>
                <a:close/>
                <a:moveTo>
                  <a:pt x="1004646" y="417276"/>
                </a:moveTo>
                <a:lnTo>
                  <a:pt x="1004646" y="417276"/>
                </a:lnTo>
                <a:cubicBezTo>
                  <a:pt x="1004837" y="417514"/>
                  <a:pt x="1005027" y="417771"/>
                  <a:pt x="1005123" y="418038"/>
                </a:cubicBezTo>
                <a:lnTo>
                  <a:pt x="1005123" y="418038"/>
                </a:lnTo>
                <a:lnTo>
                  <a:pt x="1004551" y="417276"/>
                </a:lnTo>
                <a:close/>
                <a:moveTo>
                  <a:pt x="969784" y="1244998"/>
                </a:moveTo>
                <a:cubicBezTo>
                  <a:pt x="969784" y="1244998"/>
                  <a:pt x="969784" y="1244998"/>
                  <a:pt x="969784" y="1244998"/>
                </a:cubicBezTo>
                <a:lnTo>
                  <a:pt x="969784" y="1244998"/>
                </a:lnTo>
                <a:lnTo>
                  <a:pt x="969784" y="1244998"/>
                </a:lnTo>
                <a:close/>
                <a:moveTo>
                  <a:pt x="663841" y="1271383"/>
                </a:moveTo>
                <a:lnTo>
                  <a:pt x="663841" y="1271383"/>
                </a:lnTo>
                <a:lnTo>
                  <a:pt x="663841" y="1271383"/>
                </a:lnTo>
                <a:close/>
                <a:moveTo>
                  <a:pt x="594405" y="1234140"/>
                </a:moveTo>
                <a:lnTo>
                  <a:pt x="594405" y="1234140"/>
                </a:lnTo>
                <a:close/>
                <a:moveTo>
                  <a:pt x="247981" y="557865"/>
                </a:moveTo>
                <a:lnTo>
                  <a:pt x="247408" y="556722"/>
                </a:lnTo>
                <a:cubicBezTo>
                  <a:pt x="247981" y="556817"/>
                  <a:pt x="248076" y="557198"/>
                  <a:pt x="248076" y="557769"/>
                </a:cubicBezTo>
                <a:close/>
                <a:moveTo>
                  <a:pt x="1452607" y="770939"/>
                </a:moveTo>
                <a:lnTo>
                  <a:pt x="1452607" y="770939"/>
                </a:lnTo>
                <a:close/>
                <a:moveTo>
                  <a:pt x="1452607" y="819326"/>
                </a:moveTo>
                <a:lnTo>
                  <a:pt x="1452607" y="819326"/>
                </a:lnTo>
                <a:cubicBezTo>
                  <a:pt x="1452607" y="819326"/>
                  <a:pt x="1452416" y="819516"/>
                  <a:pt x="1452416" y="819516"/>
                </a:cubicBezTo>
                <a:close/>
                <a:moveTo>
                  <a:pt x="464579" y="1196707"/>
                </a:moveTo>
                <a:lnTo>
                  <a:pt x="464579" y="1196707"/>
                </a:lnTo>
                <a:lnTo>
                  <a:pt x="464579" y="1196707"/>
                </a:lnTo>
                <a:close/>
                <a:moveTo>
                  <a:pt x="555828" y="386510"/>
                </a:moveTo>
                <a:cubicBezTo>
                  <a:pt x="556400" y="387177"/>
                  <a:pt x="556400" y="388129"/>
                  <a:pt x="555828" y="388796"/>
                </a:cubicBezTo>
                <a:cubicBezTo>
                  <a:pt x="554876" y="388939"/>
                  <a:pt x="553924" y="388663"/>
                  <a:pt x="553161" y="388034"/>
                </a:cubicBezTo>
                <a:cubicBezTo>
                  <a:pt x="554114" y="387701"/>
                  <a:pt x="555066" y="387177"/>
                  <a:pt x="555828" y="386510"/>
                </a:cubicBezTo>
                <a:close/>
                <a:moveTo>
                  <a:pt x="354565" y="1042687"/>
                </a:moveTo>
                <a:lnTo>
                  <a:pt x="355232" y="1042687"/>
                </a:lnTo>
                <a:cubicBezTo>
                  <a:pt x="355232" y="1042878"/>
                  <a:pt x="355232" y="1043068"/>
                  <a:pt x="355232" y="1043259"/>
                </a:cubicBezTo>
                <a:close/>
                <a:moveTo>
                  <a:pt x="258362" y="639494"/>
                </a:moveTo>
                <a:lnTo>
                  <a:pt x="257601" y="637589"/>
                </a:lnTo>
                <a:cubicBezTo>
                  <a:pt x="258172" y="638018"/>
                  <a:pt x="258458" y="638761"/>
                  <a:pt x="258362" y="639494"/>
                </a:cubicBezTo>
                <a:close/>
                <a:moveTo>
                  <a:pt x="703180" y="616063"/>
                </a:moveTo>
                <a:lnTo>
                  <a:pt x="703180" y="617396"/>
                </a:lnTo>
                <a:lnTo>
                  <a:pt x="703180" y="617396"/>
                </a:lnTo>
                <a:cubicBezTo>
                  <a:pt x="703180" y="617110"/>
                  <a:pt x="703180" y="616825"/>
                  <a:pt x="703180" y="616539"/>
                </a:cubicBezTo>
                <a:close/>
                <a:moveTo>
                  <a:pt x="1195718" y="382605"/>
                </a:moveTo>
                <a:cubicBezTo>
                  <a:pt x="1195718" y="382605"/>
                  <a:pt x="1195718" y="382605"/>
                  <a:pt x="1195718" y="382605"/>
                </a:cubicBezTo>
                <a:lnTo>
                  <a:pt x="1195718" y="382605"/>
                </a:lnTo>
                <a:lnTo>
                  <a:pt x="1195718" y="382605"/>
                </a:lnTo>
                <a:lnTo>
                  <a:pt x="1195718" y="382605"/>
                </a:lnTo>
                <a:lnTo>
                  <a:pt x="1195718" y="382605"/>
                </a:lnTo>
                <a:close/>
                <a:moveTo>
                  <a:pt x="810526" y="1050212"/>
                </a:moveTo>
                <a:lnTo>
                  <a:pt x="810526" y="1050212"/>
                </a:lnTo>
                <a:cubicBezTo>
                  <a:pt x="810526" y="1050212"/>
                  <a:pt x="810526" y="1050117"/>
                  <a:pt x="810526" y="1050212"/>
                </a:cubicBezTo>
                <a:close/>
                <a:moveTo>
                  <a:pt x="923397" y="522813"/>
                </a:moveTo>
                <a:cubicBezTo>
                  <a:pt x="923397" y="522813"/>
                  <a:pt x="923397" y="522241"/>
                  <a:pt x="923874" y="522146"/>
                </a:cubicBezTo>
                <a:lnTo>
                  <a:pt x="924540" y="522146"/>
                </a:lnTo>
                <a:close/>
                <a:moveTo>
                  <a:pt x="987787" y="490904"/>
                </a:moveTo>
                <a:cubicBezTo>
                  <a:pt x="987502" y="491142"/>
                  <a:pt x="987025" y="491142"/>
                  <a:pt x="986739" y="490904"/>
                </a:cubicBezTo>
                <a:close/>
                <a:moveTo>
                  <a:pt x="1191051" y="483760"/>
                </a:moveTo>
                <a:lnTo>
                  <a:pt x="1191051" y="483760"/>
                </a:lnTo>
                <a:close/>
                <a:moveTo>
                  <a:pt x="329323" y="705216"/>
                </a:moveTo>
                <a:lnTo>
                  <a:pt x="329323" y="705216"/>
                </a:lnTo>
                <a:lnTo>
                  <a:pt x="329323" y="705216"/>
                </a:lnTo>
                <a:close/>
                <a:moveTo>
                  <a:pt x="1227245" y="647209"/>
                </a:moveTo>
                <a:cubicBezTo>
                  <a:pt x="1227245" y="647209"/>
                  <a:pt x="1227245" y="647876"/>
                  <a:pt x="1227245" y="648162"/>
                </a:cubicBezTo>
                <a:cubicBezTo>
                  <a:pt x="1227245" y="647914"/>
                  <a:pt x="1227245" y="647647"/>
                  <a:pt x="1227245" y="647400"/>
                </a:cubicBezTo>
                <a:close/>
                <a:moveTo>
                  <a:pt x="1041889" y="532909"/>
                </a:moveTo>
                <a:lnTo>
                  <a:pt x="1041889" y="532909"/>
                </a:lnTo>
                <a:lnTo>
                  <a:pt x="1041889" y="533385"/>
                </a:lnTo>
                <a:lnTo>
                  <a:pt x="1041889" y="533385"/>
                </a:lnTo>
                <a:lnTo>
                  <a:pt x="1041889" y="533385"/>
                </a:lnTo>
                <a:close/>
                <a:moveTo>
                  <a:pt x="1073512" y="494809"/>
                </a:moveTo>
                <a:cubicBezTo>
                  <a:pt x="1073416" y="495352"/>
                  <a:pt x="1073416" y="495886"/>
                  <a:pt x="1073512" y="496428"/>
                </a:cubicBezTo>
                <a:cubicBezTo>
                  <a:pt x="1072941" y="496009"/>
                  <a:pt x="1072750" y="495181"/>
                  <a:pt x="1073131" y="494571"/>
                </a:cubicBezTo>
                <a:cubicBezTo>
                  <a:pt x="1073227" y="494438"/>
                  <a:pt x="1073416" y="494333"/>
                  <a:pt x="1073512" y="494238"/>
                </a:cubicBezTo>
                <a:close/>
                <a:moveTo>
                  <a:pt x="921112" y="785703"/>
                </a:moveTo>
                <a:lnTo>
                  <a:pt x="921112" y="785703"/>
                </a:lnTo>
                <a:close/>
                <a:moveTo>
                  <a:pt x="526967" y="701121"/>
                </a:moveTo>
                <a:cubicBezTo>
                  <a:pt x="526967" y="700806"/>
                  <a:pt x="526967" y="700482"/>
                  <a:pt x="526967" y="700168"/>
                </a:cubicBezTo>
                <a:lnTo>
                  <a:pt x="526967" y="700168"/>
                </a:lnTo>
                <a:cubicBezTo>
                  <a:pt x="526967" y="700168"/>
                  <a:pt x="526967" y="700168"/>
                  <a:pt x="526967" y="700549"/>
                </a:cubicBezTo>
                <a:close/>
                <a:moveTo>
                  <a:pt x="501916" y="711313"/>
                </a:moveTo>
                <a:lnTo>
                  <a:pt x="501916" y="711313"/>
                </a:lnTo>
                <a:close/>
                <a:moveTo>
                  <a:pt x="516585" y="709217"/>
                </a:moveTo>
                <a:lnTo>
                  <a:pt x="516585" y="709217"/>
                </a:lnTo>
                <a:close/>
                <a:moveTo>
                  <a:pt x="509346" y="710741"/>
                </a:moveTo>
                <a:lnTo>
                  <a:pt x="509346" y="710741"/>
                </a:lnTo>
                <a:lnTo>
                  <a:pt x="509346" y="710741"/>
                </a:lnTo>
                <a:lnTo>
                  <a:pt x="509346" y="710741"/>
                </a:lnTo>
                <a:close/>
                <a:moveTo>
                  <a:pt x="875106" y="993633"/>
                </a:moveTo>
                <a:cubicBezTo>
                  <a:pt x="875011" y="992929"/>
                  <a:pt x="874820" y="992252"/>
                  <a:pt x="874439" y="991633"/>
                </a:cubicBezTo>
                <a:lnTo>
                  <a:pt x="874439" y="991633"/>
                </a:lnTo>
                <a:cubicBezTo>
                  <a:pt x="874820" y="991738"/>
                  <a:pt x="875202" y="991890"/>
                  <a:pt x="875583" y="992109"/>
                </a:cubicBezTo>
                <a:cubicBezTo>
                  <a:pt x="875392" y="992443"/>
                  <a:pt x="875202" y="992767"/>
                  <a:pt x="875011" y="993062"/>
                </a:cubicBezTo>
                <a:close/>
                <a:moveTo>
                  <a:pt x="786048" y="765033"/>
                </a:moveTo>
                <a:lnTo>
                  <a:pt x="786048" y="765033"/>
                </a:lnTo>
                <a:close/>
                <a:moveTo>
                  <a:pt x="773760" y="804562"/>
                </a:moveTo>
                <a:lnTo>
                  <a:pt x="773760" y="804562"/>
                </a:lnTo>
                <a:close/>
                <a:moveTo>
                  <a:pt x="785000" y="765224"/>
                </a:moveTo>
                <a:lnTo>
                  <a:pt x="785000" y="765224"/>
                </a:lnTo>
                <a:close/>
                <a:moveTo>
                  <a:pt x="602976" y="980203"/>
                </a:moveTo>
                <a:lnTo>
                  <a:pt x="602215" y="980203"/>
                </a:lnTo>
                <a:cubicBezTo>
                  <a:pt x="601929" y="979889"/>
                  <a:pt x="601739" y="979489"/>
                  <a:pt x="601644" y="979060"/>
                </a:cubicBezTo>
                <a:close/>
                <a:moveTo>
                  <a:pt x="648315" y="990871"/>
                </a:moveTo>
                <a:lnTo>
                  <a:pt x="648315" y="990871"/>
                </a:lnTo>
                <a:lnTo>
                  <a:pt x="648315" y="990871"/>
                </a:lnTo>
                <a:lnTo>
                  <a:pt x="648315" y="990871"/>
                </a:lnTo>
                <a:close/>
                <a:moveTo>
                  <a:pt x="656413" y="1016017"/>
                </a:moveTo>
                <a:lnTo>
                  <a:pt x="656413" y="1016017"/>
                </a:lnTo>
                <a:lnTo>
                  <a:pt x="656413" y="1016017"/>
                </a:lnTo>
                <a:close/>
                <a:moveTo>
                  <a:pt x="600024" y="764367"/>
                </a:moveTo>
                <a:lnTo>
                  <a:pt x="600024" y="764367"/>
                </a:lnTo>
                <a:close/>
                <a:moveTo>
                  <a:pt x="1168477" y="952866"/>
                </a:moveTo>
                <a:lnTo>
                  <a:pt x="1168477" y="952866"/>
                </a:lnTo>
                <a:lnTo>
                  <a:pt x="1168477" y="952866"/>
                </a:lnTo>
                <a:close/>
                <a:moveTo>
                  <a:pt x="992644" y="959534"/>
                </a:moveTo>
                <a:lnTo>
                  <a:pt x="993883" y="959534"/>
                </a:lnTo>
                <a:cubicBezTo>
                  <a:pt x="993883" y="959534"/>
                  <a:pt x="993883" y="959534"/>
                  <a:pt x="993883" y="959534"/>
                </a:cubicBezTo>
                <a:close/>
                <a:moveTo>
                  <a:pt x="957402" y="941341"/>
                </a:moveTo>
                <a:lnTo>
                  <a:pt x="957402" y="941341"/>
                </a:lnTo>
                <a:close/>
                <a:moveTo>
                  <a:pt x="917683" y="961249"/>
                </a:moveTo>
                <a:cubicBezTo>
                  <a:pt x="917683" y="961249"/>
                  <a:pt x="917683" y="961249"/>
                  <a:pt x="917683" y="961249"/>
                </a:cubicBezTo>
                <a:lnTo>
                  <a:pt x="917683" y="961249"/>
                </a:lnTo>
                <a:close/>
                <a:moveTo>
                  <a:pt x="915301" y="955915"/>
                </a:moveTo>
                <a:lnTo>
                  <a:pt x="915301" y="955915"/>
                </a:lnTo>
                <a:lnTo>
                  <a:pt x="915301" y="955915"/>
                </a:lnTo>
                <a:close/>
                <a:moveTo>
                  <a:pt x="939877" y="1019541"/>
                </a:moveTo>
                <a:cubicBezTo>
                  <a:pt x="939877" y="1019541"/>
                  <a:pt x="939877" y="1020399"/>
                  <a:pt x="939877" y="1020875"/>
                </a:cubicBezTo>
                <a:cubicBezTo>
                  <a:pt x="939686" y="1020456"/>
                  <a:pt x="939686" y="1019970"/>
                  <a:pt x="939877" y="1019541"/>
                </a:cubicBezTo>
                <a:close/>
                <a:moveTo>
                  <a:pt x="1098087" y="933150"/>
                </a:moveTo>
                <a:lnTo>
                  <a:pt x="1097419" y="932674"/>
                </a:lnTo>
                <a:lnTo>
                  <a:pt x="1097419" y="932674"/>
                </a:lnTo>
                <a:cubicBezTo>
                  <a:pt x="1097610" y="932731"/>
                  <a:pt x="1097896" y="932759"/>
                  <a:pt x="1098087" y="932769"/>
                </a:cubicBezTo>
                <a:close/>
                <a:moveTo>
                  <a:pt x="1046461" y="744459"/>
                </a:moveTo>
                <a:cubicBezTo>
                  <a:pt x="1046461" y="745031"/>
                  <a:pt x="1046461" y="745507"/>
                  <a:pt x="1046461" y="745793"/>
                </a:cubicBezTo>
                <a:lnTo>
                  <a:pt x="1046461" y="745793"/>
                </a:lnTo>
                <a:cubicBezTo>
                  <a:pt x="1046461" y="745345"/>
                  <a:pt x="1046461" y="744907"/>
                  <a:pt x="1046461" y="744459"/>
                </a:cubicBezTo>
                <a:close/>
                <a:moveTo>
                  <a:pt x="1095229" y="805419"/>
                </a:moveTo>
                <a:lnTo>
                  <a:pt x="1095895" y="805419"/>
                </a:lnTo>
                <a:cubicBezTo>
                  <a:pt x="1095895" y="805610"/>
                  <a:pt x="1095895" y="805800"/>
                  <a:pt x="1095895" y="805991"/>
                </a:cubicBezTo>
                <a:cubicBezTo>
                  <a:pt x="1095895" y="805991"/>
                  <a:pt x="1095420" y="805515"/>
                  <a:pt x="1095229" y="805419"/>
                </a:cubicBezTo>
                <a:close/>
                <a:moveTo>
                  <a:pt x="1085704" y="922672"/>
                </a:moveTo>
                <a:lnTo>
                  <a:pt x="1085704" y="922672"/>
                </a:lnTo>
                <a:close/>
                <a:moveTo>
                  <a:pt x="1092657" y="807610"/>
                </a:moveTo>
                <a:cubicBezTo>
                  <a:pt x="1092562" y="807029"/>
                  <a:pt x="1092371" y="806458"/>
                  <a:pt x="1092181" y="805896"/>
                </a:cubicBezTo>
                <a:lnTo>
                  <a:pt x="1092848" y="805896"/>
                </a:lnTo>
                <a:cubicBezTo>
                  <a:pt x="1093038" y="806448"/>
                  <a:pt x="1093038" y="807039"/>
                  <a:pt x="1092943" y="807610"/>
                </a:cubicBezTo>
                <a:close/>
                <a:moveTo>
                  <a:pt x="1138568" y="693977"/>
                </a:moveTo>
                <a:lnTo>
                  <a:pt x="1138568" y="693977"/>
                </a:lnTo>
                <a:lnTo>
                  <a:pt x="1138568" y="693977"/>
                </a:lnTo>
                <a:close/>
                <a:moveTo>
                  <a:pt x="1061701" y="971916"/>
                </a:moveTo>
                <a:cubicBezTo>
                  <a:pt x="1062273" y="973212"/>
                  <a:pt x="1062939" y="974460"/>
                  <a:pt x="1063702" y="975631"/>
                </a:cubicBezTo>
                <a:cubicBezTo>
                  <a:pt x="1062368" y="974869"/>
                  <a:pt x="1061605" y="973431"/>
                  <a:pt x="1061701" y="971916"/>
                </a:cubicBezTo>
                <a:close/>
                <a:moveTo>
                  <a:pt x="1108755" y="924768"/>
                </a:moveTo>
                <a:lnTo>
                  <a:pt x="1108755" y="924768"/>
                </a:lnTo>
                <a:lnTo>
                  <a:pt x="1108755" y="924768"/>
                </a:lnTo>
                <a:close/>
                <a:moveTo>
                  <a:pt x="1021029" y="775987"/>
                </a:moveTo>
                <a:lnTo>
                  <a:pt x="1021505" y="776559"/>
                </a:lnTo>
                <a:lnTo>
                  <a:pt x="1020933" y="776559"/>
                </a:lnTo>
                <a:cubicBezTo>
                  <a:pt x="1021029" y="776406"/>
                  <a:pt x="1021029" y="776244"/>
                  <a:pt x="1021029" y="776083"/>
                </a:cubicBezTo>
                <a:close/>
                <a:moveTo>
                  <a:pt x="1146283" y="669783"/>
                </a:moveTo>
                <a:cubicBezTo>
                  <a:pt x="1146092" y="669384"/>
                  <a:pt x="1145901" y="669002"/>
                  <a:pt x="1145712" y="668641"/>
                </a:cubicBezTo>
                <a:cubicBezTo>
                  <a:pt x="1145997" y="668974"/>
                  <a:pt x="1146092" y="669440"/>
                  <a:pt x="1145997" y="669879"/>
                </a:cubicBezTo>
                <a:close/>
                <a:moveTo>
                  <a:pt x="1128471" y="692834"/>
                </a:moveTo>
                <a:lnTo>
                  <a:pt x="1128471" y="692834"/>
                </a:lnTo>
                <a:lnTo>
                  <a:pt x="1128471" y="692263"/>
                </a:lnTo>
                <a:cubicBezTo>
                  <a:pt x="1128471" y="692510"/>
                  <a:pt x="1128376" y="692739"/>
                  <a:pt x="1128185" y="692929"/>
                </a:cubicBezTo>
                <a:close/>
                <a:moveTo>
                  <a:pt x="1105706" y="689024"/>
                </a:moveTo>
                <a:lnTo>
                  <a:pt x="1105135" y="689024"/>
                </a:lnTo>
                <a:lnTo>
                  <a:pt x="1105801" y="689024"/>
                </a:lnTo>
                <a:cubicBezTo>
                  <a:pt x="1105706" y="689033"/>
                  <a:pt x="1105515" y="689072"/>
                  <a:pt x="1105420" y="689119"/>
                </a:cubicBezTo>
                <a:close/>
                <a:moveTo>
                  <a:pt x="951211" y="894955"/>
                </a:moveTo>
                <a:lnTo>
                  <a:pt x="951211" y="894955"/>
                </a:lnTo>
                <a:close/>
                <a:moveTo>
                  <a:pt x="991978" y="926482"/>
                </a:moveTo>
                <a:cubicBezTo>
                  <a:pt x="991978" y="926768"/>
                  <a:pt x="991978" y="927054"/>
                  <a:pt x="991978" y="927340"/>
                </a:cubicBezTo>
                <a:lnTo>
                  <a:pt x="991978" y="927340"/>
                </a:lnTo>
                <a:close/>
                <a:moveTo>
                  <a:pt x="1047033" y="991252"/>
                </a:moveTo>
                <a:lnTo>
                  <a:pt x="1047985" y="991252"/>
                </a:lnTo>
                <a:cubicBezTo>
                  <a:pt x="1047699" y="991243"/>
                  <a:pt x="1047413" y="991138"/>
                  <a:pt x="1047222" y="990966"/>
                </a:cubicBezTo>
                <a:close/>
                <a:moveTo>
                  <a:pt x="1184287" y="735125"/>
                </a:moveTo>
                <a:cubicBezTo>
                  <a:pt x="1184287" y="735125"/>
                  <a:pt x="1184287" y="735982"/>
                  <a:pt x="1184287" y="736363"/>
                </a:cubicBezTo>
                <a:cubicBezTo>
                  <a:pt x="1184192" y="736049"/>
                  <a:pt x="1184192" y="735725"/>
                  <a:pt x="1184287" y="735411"/>
                </a:cubicBezTo>
                <a:lnTo>
                  <a:pt x="1184859" y="734934"/>
                </a:lnTo>
                <a:lnTo>
                  <a:pt x="1184859" y="734934"/>
                </a:lnTo>
                <a:close/>
                <a:moveTo>
                  <a:pt x="1038174" y="648066"/>
                </a:moveTo>
                <a:lnTo>
                  <a:pt x="1037697" y="647590"/>
                </a:lnTo>
                <a:lnTo>
                  <a:pt x="1037697" y="647590"/>
                </a:lnTo>
                <a:cubicBezTo>
                  <a:pt x="1037697" y="647590"/>
                  <a:pt x="1038174" y="648066"/>
                  <a:pt x="1038174" y="648066"/>
                </a:cubicBezTo>
                <a:close/>
                <a:moveTo>
                  <a:pt x="885774" y="789513"/>
                </a:moveTo>
                <a:lnTo>
                  <a:pt x="885774" y="790084"/>
                </a:lnTo>
                <a:lnTo>
                  <a:pt x="885774" y="789608"/>
                </a:lnTo>
                <a:close/>
                <a:moveTo>
                  <a:pt x="974357" y="963439"/>
                </a:moveTo>
                <a:lnTo>
                  <a:pt x="975023" y="962296"/>
                </a:lnTo>
                <a:cubicBezTo>
                  <a:pt x="974928" y="962734"/>
                  <a:pt x="974928" y="963182"/>
                  <a:pt x="975023" y="963630"/>
                </a:cubicBezTo>
                <a:cubicBezTo>
                  <a:pt x="974833" y="963516"/>
                  <a:pt x="974547" y="963449"/>
                  <a:pt x="974357" y="963439"/>
                </a:cubicBezTo>
                <a:close/>
                <a:moveTo>
                  <a:pt x="1030649" y="651781"/>
                </a:moveTo>
                <a:lnTo>
                  <a:pt x="1030649" y="651781"/>
                </a:lnTo>
                <a:close/>
                <a:moveTo>
                  <a:pt x="907776" y="1078692"/>
                </a:moveTo>
                <a:lnTo>
                  <a:pt x="907205" y="1079644"/>
                </a:lnTo>
                <a:cubicBezTo>
                  <a:pt x="907301" y="1079282"/>
                  <a:pt x="907491" y="1078949"/>
                  <a:pt x="907776" y="1078692"/>
                </a:cubicBezTo>
                <a:close/>
                <a:moveTo>
                  <a:pt x="916635" y="1075358"/>
                </a:moveTo>
                <a:cubicBezTo>
                  <a:pt x="916730" y="1075663"/>
                  <a:pt x="916730" y="1076006"/>
                  <a:pt x="916635" y="1076310"/>
                </a:cubicBezTo>
                <a:lnTo>
                  <a:pt x="914731" y="1076310"/>
                </a:lnTo>
                <a:cubicBezTo>
                  <a:pt x="915301" y="1075920"/>
                  <a:pt x="915969" y="1075606"/>
                  <a:pt x="916635" y="1075358"/>
                </a:cubicBezTo>
                <a:close/>
                <a:moveTo>
                  <a:pt x="1142377" y="590821"/>
                </a:moveTo>
                <a:cubicBezTo>
                  <a:pt x="1141330" y="591650"/>
                  <a:pt x="1140377" y="592545"/>
                  <a:pt x="1139425" y="593488"/>
                </a:cubicBezTo>
                <a:cubicBezTo>
                  <a:pt x="1140187" y="592155"/>
                  <a:pt x="1141711" y="590916"/>
                  <a:pt x="1142377" y="590916"/>
                </a:cubicBezTo>
                <a:close/>
                <a:moveTo>
                  <a:pt x="885202" y="774558"/>
                </a:moveTo>
                <a:lnTo>
                  <a:pt x="885202" y="774558"/>
                </a:lnTo>
                <a:close/>
                <a:moveTo>
                  <a:pt x="866152" y="694644"/>
                </a:moveTo>
                <a:lnTo>
                  <a:pt x="867106" y="694644"/>
                </a:lnTo>
                <a:cubicBezTo>
                  <a:pt x="866820" y="694815"/>
                  <a:pt x="866343" y="694815"/>
                  <a:pt x="866058" y="694644"/>
                </a:cubicBezTo>
                <a:close/>
                <a:moveTo>
                  <a:pt x="801858" y="887430"/>
                </a:moveTo>
                <a:lnTo>
                  <a:pt x="801858" y="887430"/>
                </a:lnTo>
                <a:close/>
                <a:moveTo>
                  <a:pt x="757187" y="849997"/>
                </a:moveTo>
                <a:cubicBezTo>
                  <a:pt x="757187" y="849997"/>
                  <a:pt x="757187" y="849997"/>
                  <a:pt x="757187" y="849997"/>
                </a:cubicBezTo>
                <a:lnTo>
                  <a:pt x="757187" y="849997"/>
                </a:lnTo>
                <a:close/>
                <a:moveTo>
                  <a:pt x="723088" y="913528"/>
                </a:moveTo>
                <a:lnTo>
                  <a:pt x="723088" y="913528"/>
                </a:lnTo>
                <a:close/>
                <a:moveTo>
                  <a:pt x="594880" y="989728"/>
                </a:moveTo>
                <a:lnTo>
                  <a:pt x="594880" y="990395"/>
                </a:lnTo>
                <a:lnTo>
                  <a:pt x="594214" y="989919"/>
                </a:lnTo>
                <a:close/>
                <a:moveTo>
                  <a:pt x="758139" y="904003"/>
                </a:moveTo>
                <a:lnTo>
                  <a:pt x="758711" y="903527"/>
                </a:lnTo>
                <a:lnTo>
                  <a:pt x="758711" y="903527"/>
                </a:lnTo>
                <a:close/>
                <a:moveTo>
                  <a:pt x="874345" y="1001349"/>
                </a:moveTo>
                <a:lnTo>
                  <a:pt x="875583" y="1001349"/>
                </a:lnTo>
                <a:lnTo>
                  <a:pt x="874249" y="1001349"/>
                </a:lnTo>
                <a:close/>
                <a:moveTo>
                  <a:pt x="880250" y="1009921"/>
                </a:moveTo>
                <a:lnTo>
                  <a:pt x="880250" y="1009921"/>
                </a:lnTo>
                <a:lnTo>
                  <a:pt x="880250" y="1009921"/>
                </a:lnTo>
                <a:lnTo>
                  <a:pt x="880155" y="1010016"/>
                </a:lnTo>
                <a:close/>
                <a:moveTo>
                  <a:pt x="1189908" y="648066"/>
                </a:moveTo>
                <a:lnTo>
                  <a:pt x="1189908" y="648066"/>
                </a:lnTo>
                <a:close/>
                <a:moveTo>
                  <a:pt x="954449" y="757794"/>
                </a:moveTo>
                <a:lnTo>
                  <a:pt x="955783" y="757033"/>
                </a:lnTo>
                <a:cubicBezTo>
                  <a:pt x="955687" y="757376"/>
                  <a:pt x="955687" y="757737"/>
                  <a:pt x="955783" y="758080"/>
                </a:cubicBezTo>
                <a:cubicBezTo>
                  <a:pt x="955307" y="757852"/>
                  <a:pt x="954926" y="757661"/>
                  <a:pt x="954449" y="757509"/>
                </a:cubicBezTo>
                <a:close/>
                <a:moveTo>
                  <a:pt x="532492" y="776559"/>
                </a:moveTo>
                <a:lnTo>
                  <a:pt x="532492" y="776559"/>
                </a:lnTo>
                <a:lnTo>
                  <a:pt x="532492" y="776559"/>
                </a:lnTo>
                <a:close/>
                <a:moveTo>
                  <a:pt x="527539" y="757509"/>
                </a:moveTo>
                <a:lnTo>
                  <a:pt x="527539" y="757509"/>
                </a:lnTo>
                <a:lnTo>
                  <a:pt x="527539" y="757509"/>
                </a:lnTo>
                <a:close/>
                <a:moveTo>
                  <a:pt x="787381" y="914766"/>
                </a:moveTo>
                <a:lnTo>
                  <a:pt x="787381" y="914766"/>
                </a:lnTo>
                <a:cubicBezTo>
                  <a:pt x="787381" y="914766"/>
                  <a:pt x="787381" y="914766"/>
                  <a:pt x="787381" y="914766"/>
                </a:cubicBezTo>
                <a:close/>
                <a:moveTo>
                  <a:pt x="909301" y="1086217"/>
                </a:moveTo>
                <a:cubicBezTo>
                  <a:pt x="909301" y="1086217"/>
                  <a:pt x="909301" y="1086217"/>
                  <a:pt x="909968" y="1086217"/>
                </a:cubicBezTo>
                <a:cubicBezTo>
                  <a:pt x="909968" y="1086407"/>
                  <a:pt x="909968" y="1086598"/>
                  <a:pt x="909968" y="1086788"/>
                </a:cubicBezTo>
                <a:cubicBezTo>
                  <a:pt x="909968" y="1086788"/>
                  <a:pt x="909587" y="1086217"/>
                  <a:pt x="909301" y="1086217"/>
                </a:cubicBezTo>
                <a:close/>
                <a:moveTo>
                  <a:pt x="928827" y="1127269"/>
                </a:moveTo>
                <a:lnTo>
                  <a:pt x="928827" y="1127269"/>
                </a:lnTo>
                <a:close/>
                <a:moveTo>
                  <a:pt x="1031887" y="1034115"/>
                </a:moveTo>
                <a:lnTo>
                  <a:pt x="1031887" y="1034115"/>
                </a:lnTo>
                <a:close/>
                <a:moveTo>
                  <a:pt x="429812" y="890097"/>
                </a:moveTo>
                <a:lnTo>
                  <a:pt x="429812" y="890097"/>
                </a:lnTo>
                <a:close/>
                <a:moveTo>
                  <a:pt x="797096" y="921910"/>
                </a:moveTo>
                <a:cubicBezTo>
                  <a:pt x="797191" y="922063"/>
                  <a:pt x="797191" y="922234"/>
                  <a:pt x="797096" y="922386"/>
                </a:cubicBezTo>
                <a:lnTo>
                  <a:pt x="795573" y="921910"/>
                </a:lnTo>
                <a:cubicBezTo>
                  <a:pt x="796048" y="921748"/>
                  <a:pt x="796620" y="921748"/>
                  <a:pt x="797096" y="921910"/>
                </a:cubicBezTo>
                <a:close/>
                <a:moveTo>
                  <a:pt x="1200765" y="959058"/>
                </a:moveTo>
                <a:lnTo>
                  <a:pt x="1200765" y="959058"/>
                </a:lnTo>
                <a:close/>
                <a:moveTo>
                  <a:pt x="735374" y="831613"/>
                </a:moveTo>
                <a:lnTo>
                  <a:pt x="735374" y="831613"/>
                </a:lnTo>
                <a:lnTo>
                  <a:pt x="735374" y="831613"/>
                </a:lnTo>
                <a:lnTo>
                  <a:pt x="735374" y="831613"/>
                </a:lnTo>
                <a:close/>
                <a:moveTo>
                  <a:pt x="496583" y="622063"/>
                </a:moveTo>
                <a:cubicBezTo>
                  <a:pt x="496583" y="621492"/>
                  <a:pt x="496583" y="620920"/>
                  <a:pt x="496583" y="620444"/>
                </a:cubicBezTo>
                <a:cubicBezTo>
                  <a:pt x="496583" y="619968"/>
                  <a:pt x="496964" y="621301"/>
                  <a:pt x="496583" y="621777"/>
                </a:cubicBezTo>
                <a:close/>
                <a:moveTo>
                  <a:pt x="736517" y="1041830"/>
                </a:moveTo>
                <a:lnTo>
                  <a:pt x="736517" y="1041830"/>
                </a:lnTo>
                <a:lnTo>
                  <a:pt x="736517" y="1041830"/>
                </a:lnTo>
                <a:close/>
                <a:moveTo>
                  <a:pt x="791858" y="953438"/>
                </a:moveTo>
                <a:cubicBezTo>
                  <a:pt x="792429" y="954029"/>
                  <a:pt x="792429" y="954943"/>
                  <a:pt x="791858" y="955533"/>
                </a:cubicBezTo>
                <a:cubicBezTo>
                  <a:pt x="791953" y="954648"/>
                  <a:pt x="791953" y="953752"/>
                  <a:pt x="791858" y="952866"/>
                </a:cubicBezTo>
                <a:close/>
                <a:moveTo>
                  <a:pt x="833863" y="1008111"/>
                </a:moveTo>
                <a:lnTo>
                  <a:pt x="833863" y="1008111"/>
                </a:lnTo>
                <a:lnTo>
                  <a:pt x="833387" y="1008111"/>
                </a:lnTo>
                <a:close/>
                <a:moveTo>
                  <a:pt x="925208" y="1143652"/>
                </a:moveTo>
                <a:lnTo>
                  <a:pt x="925208" y="1144224"/>
                </a:lnTo>
                <a:cubicBezTo>
                  <a:pt x="925208" y="1144224"/>
                  <a:pt x="925208" y="1144224"/>
                  <a:pt x="925208" y="1143652"/>
                </a:cubicBezTo>
                <a:close/>
                <a:moveTo>
                  <a:pt x="1033412" y="1054403"/>
                </a:moveTo>
                <a:cubicBezTo>
                  <a:pt x="1033507" y="1053993"/>
                  <a:pt x="1033507" y="1053574"/>
                  <a:pt x="1033412" y="1053165"/>
                </a:cubicBezTo>
                <a:cubicBezTo>
                  <a:pt x="1033602" y="1053432"/>
                  <a:pt x="1033888" y="1053660"/>
                  <a:pt x="1034173" y="1053832"/>
                </a:cubicBezTo>
                <a:close/>
                <a:moveTo>
                  <a:pt x="1166000" y="552816"/>
                </a:moveTo>
                <a:lnTo>
                  <a:pt x="1166000" y="552816"/>
                </a:lnTo>
                <a:lnTo>
                  <a:pt x="1166000" y="552816"/>
                </a:lnTo>
                <a:close/>
                <a:moveTo>
                  <a:pt x="980643" y="676641"/>
                </a:moveTo>
                <a:lnTo>
                  <a:pt x="981501" y="676641"/>
                </a:lnTo>
                <a:cubicBezTo>
                  <a:pt x="981310" y="676641"/>
                  <a:pt x="981120" y="676641"/>
                  <a:pt x="980643" y="675975"/>
                </a:cubicBezTo>
                <a:close/>
                <a:moveTo>
                  <a:pt x="776903" y="663021"/>
                </a:moveTo>
                <a:cubicBezTo>
                  <a:pt x="776903" y="662611"/>
                  <a:pt x="776903" y="662192"/>
                  <a:pt x="776903" y="661783"/>
                </a:cubicBezTo>
                <a:cubicBezTo>
                  <a:pt x="776998" y="661973"/>
                  <a:pt x="776998" y="662164"/>
                  <a:pt x="776903" y="662354"/>
                </a:cubicBezTo>
                <a:close/>
                <a:moveTo>
                  <a:pt x="513061" y="594250"/>
                </a:moveTo>
                <a:lnTo>
                  <a:pt x="513061" y="594250"/>
                </a:lnTo>
                <a:close/>
                <a:moveTo>
                  <a:pt x="451244" y="648828"/>
                </a:moveTo>
                <a:lnTo>
                  <a:pt x="451244" y="648828"/>
                </a:lnTo>
                <a:lnTo>
                  <a:pt x="451244" y="648828"/>
                </a:lnTo>
                <a:close/>
                <a:moveTo>
                  <a:pt x="846913" y="1057165"/>
                </a:moveTo>
                <a:lnTo>
                  <a:pt x="846913" y="1057165"/>
                </a:lnTo>
                <a:close/>
                <a:moveTo>
                  <a:pt x="741661" y="752841"/>
                </a:moveTo>
                <a:cubicBezTo>
                  <a:pt x="741661" y="752841"/>
                  <a:pt x="741661" y="752841"/>
                  <a:pt x="741661" y="752841"/>
                </a:cubicBezTo>
                <a:lnTo>
                  <a:pt x="741661" y="752841"/>
                </a:lnTo>
                <a:lnTo>
                  <a:pt x="741661" y="752841"/>
                </a:lnTo>
                <a:close/>
                <a:moveTo>
                  <a:pt x="726801" y="752841"/>
                </a:moveTo>
                <a:lnTo>
                  <a:pt x="726801" y="752841"/>
                </a:lnTo>
                <a:close/>
                <a:moveTo>
                  <a:pt x="716801" y="718837"/>
                </a:moveTo>
                <a:lnTo>
                  <a:pt x="716229" y="717980"/>
                </a:lnTo>
                <a:lnTo>
                  <a:pt x="716991" y="717980"/>
                </a:lnTo>
                <a:cubicBezTo>
                  <a:pt x="716991" y="717980"/>
                  <a:pt x="716705" y="719028"/>
                  <a:pt x="716610" y="719218"/>
                </a:cubicBezTo>
                <a:close/>
                <a:moveTo>
                  <a:pt x="677939" y="800657"/>
                </a:moveTo>
                <a:lnTo>
                  <a:pt x="677939" y="799895"/>
                </a:lnTo>
                <a:cubicBezTo>
                  <a:pt x="677939" y="800114"/>
                  <a:pt x="677939" y="800343"/>
                  <a:pt x="677939" y="800562"/>
                </a:cubicBezTo>
                <a:close/>
                <a:moveTo>
                  <a:pt x="538873" y="629778"/>
                </a:moveTo>
                <a:cubicBezTo>
                  <a:pt x="539350" y="629864"/>
                  <a:pt x="539827" y="629864"/>
                  <a:pt x="540302" y="629778"/>
                </a:cubicBezTo>
                <a:cubicBezTo>
                  <a:pt x="539827" y="629940"/>
                  <a:pt x="539350" y="629940"/>
                  <a:pt x="538873" y="629778"/>
                </a:cubicBezTo>
                <a:close/>
                <a:moveTo>
                  <a:pt x="311893" y="841233"/>
                </a:moveTo>
                <a:lnTo>
                  <a:pt x="311893" y="841233"/>
                </a:lnTo>
                <a:lnTo>
                  <a:pt x="311893" y="841233"/>
                </a:lnTo>
                <a:cubicBezTo>
                  <a:pt x="311893" y="841233"/>
                  <a:pt x="311798" y="841805"/>
                  <a:pt x="311702" y="841900"/>
                </a:cubicBezTo>
                <a:close/>
                <a:moveTo>
                  <a:pt x="300844" y="791608"/>
                </a:moveTo>
                <a:lnTo>
                  <a:pt x="300844" y="791608"/>
                </a:lnTo>
                <a:lnTo>
                  <a:pt x="300844" y="791608"/>
                </a:lnTo>
                <a:close/>
                <a:moveTo>
                  <a:pt x="307130" y="786465"/>
                </a:moveTo>
                <a:lnTo>
                  <a:pt x="307130" y="786465"/>
                </a:lnTo>
                <a:close/>
                <a:moveTo>
                  <a:pt x="342563" y="898098"/>
                </a:moveTo>
                <a:lnTo>
                  <a:pt x="342563" y="898098"/>
                </a:lnTo>
                <a:close/>
                <a:moveTo>
                  <a:pt x="230740" y="837709"/>
                </a:moveTo>
                <a:cubicBezTo>
                  <a:pt x="230169" y="837424"/>
                  <a:pt x="229597" y="837224"/>
                  <a:pt x="228931" y="837138"/>
                </a:cubicBezTo>
                <a:cubicBezTo>
                  <a:pt x="229501" y="837233"/>
                  <a:pt x="230073" y="837424"/>
                  <a:pt x="230549" y="838566"/>
                </a:cubicBezTo>
                <a:close/>
                <a:moveTo>
                  <a:pt x="347898" y="777797"/>
                </a:moveTo>
                <a:lnTo>
                  <a:pt x="347898" y="777797"/>
                </a:lnTo>
                <a:close/>
                <a:moveTo>
                  <a:pt x="249980" y="760461"/>
                </a:moveTo>
                <a:lnTo>
                  <a:pt x="249980" y="760461"/>
                </a:lnTo>
                <a:close/>
                <a:moveTo>
                  <a:pt x="592690" y="1022208"/>
                </a:moveTo>
                <a:lnTo>
                  <a:pt x="592690" y="1022208"/>
                </a:lnTo>
                <a:lnTo>
                  <a:pt x="593262" y="1022208"/>
                </a:lnTo>
                <a:lnTo>
                  <a:pt x="593262" y="1022208"/>
                </a:lnTo>
                <a:close/>
                <a:moveTo>
                  <a:pt x="700227" y="1101552"/>
                </a:moveTo>
                <a:lnTo>
                  <a:pt x="700894" y="1102123"/>
                </a:lnTo>
                <a:cubicBezTo>
                  <a:pt x="700608" y="1102200"/>
                  <a:pt x="700418" y="1102200"/>
                  <a:pt x="700132" y="1102123"/>
                </a:cubicBezTo>
                <a:cubicBezTo>
                  <a:pt x="700132" y="1102123"/>
                  <a:pt x="700037" y="1102409"/>
                  <a:pt x="700037" y="1102218"/>
                </a:cubicBezTo>
                <a:close/>
                <a:moveTo>
                  <a:pt x="757377" y="1052022"/>
                </a:moveTo>
                <a:lnTo>
                  <a:pt x="757377" y="1052022"/>
                </a:lnTo>
                <a:lnTo>
                  <a:pt x="757377" y="1052022"/>
                </a:lnTo>
                <a:close/>
                <a:moveTo>
                  <a:pt x="907682" y="1128222"/>
                </a:moveTo>
                <a:lnTo>
                  <a:pt x="907682" y="1128222"/>
                </a:lnTo>
                <a:close/>
                <a:moveTo>
                  <a:pt x="1201814" y="552816"/>
                </a:moveTo>
                <a:lnTo>
                  <a:pt x="1201814" y="552816"/>
                </a:lnTo>
                <a:close/>
                <a:moveTo>
                  <a:pt x="1205052" y="496809"/>
                </a:moveTo>
                <a:lnTo>
                  <a:pt x="1205052" y="496809"/>
                </a:lnTo>
                <a:lnTo>
                  <a:pt x="1205623" y="496809"/>
                </a:lnTo>
                <a:close/>
                <a:moveTo>
                  <a:pt x="717753" y="714741"/>
                </a:moveTo>
                <a:lnTo>
                  <a:pt x="717753" y="714741"/>
                </a:lnTo>
                <a:lnTo>
                  <a:pt x="717753" y="714741"/>
                </a:lnTo>
                <a:close/>
                <a:moveTo>
                  <a:pt x="660603" y="733791"/>
                </a:moveTo>
                <a:cubicBezTo>
                  <a:pt x="660603" y="733630"/>
                  <a:pt x="660603" y="733477"/>
                  <a:pt x="660603" y="733315"/>
                </a:cubicBezTo>
                <a:close/>
                <a:moveTo>
                  <a:pt x="532777" y="612919"/>
                </a:moveTo>
                <a:lnTo>
                  <a:pt x="532777" y="612919"/>
                </a:lnTo>
                <a:close/>
                <a:moveTo>
                  <a:pt x="280841" y="932674"/>
                </a:moveTo>
                <a:lnTo>
                  <a:pt x="280841" y="933150"/>
                </a:lnTo>
                <a:lnTo>
                  <a:pt x="280841" y="933150"/>
                </a:lnTo>
                <a:close/>
                <a:moveTo>
                  <a:pt x="308178" y="961249"/>
                </a:moveTo>
                <a:cubicBezTo>
                  <a:pt x="308940" y="960677"/>
                  <a:pt x="309798" y="960391"/>
                  <a:pt x="310655" y="961820"/>
                </a:cubicBezTo>
                <a:lnTo>
                  <a:pt x="310655" y="961820"/>
                </a:lnTo>
                <a:cubicBezTo>
                  <a:pt x="309893" y="961687"/>
                  <a:pt x="309130" y="961630"/>
                  <a:pt x="308369" y="961630"/>
                </a:cubicBezTo>
                <a:close/>
                <a:moveTo>
                  <a:pt x="437052" y="923149"/>
                </a:moveTo>
                <a:lnTo>
                  <a:pt x="437052" y="923149"/>
                </a:lnTo>
                <a:close/>
                <a:moveTo>
                  <a:pt x="479247" y="930768"/>
                </a:moveTo>
                <a:cubicBezTo>
                  <a:pt x="479342" y="930264"/>
                  <a:pt x="479342" y="929749"/>
                  <a:pt x="479247" y="929244"/>
                </a:cubicBezTo>
                <a:lnTo>
                  <a:pt x="480200" y="930483"/>
                </a:lnTo>
                <a:cubicBezTo>
                  <a:pt x="479819" y="930578"/>
                  <a:pt x="479533" y="930873"/>
                  <a:pt x="479437" y="931245"/>
                </a:cubicBezTo>
                <a:close/>
                <a:moveTo>
                  <a:pt x="911396" y="1171942"/>
                </a:moveTo>
                <a:lnTo>
                  <a:pt x="911396" y="1171942"/>
                </a:lnTo>
                <a:close/>
                <a:moveTo>
                  <a:pt x="917873" y="1163845"/>
                </a:moveTo>
                <a:lnTo>
                  <a:pt x="917873" y="1163845"/>
                </a:lnTo>
                <a:close/>
                <a:moveTo>
                  <a:pt x="1100182" y="1107362"/>
                </a:moveTo>
                <a:lnTo>
                  <a:pt x="1100182" y="1107362"/>
                </a:lnTo>
                <a:lnTo>
                  <a:pt x="1100182" y="1107362"/>
                </a:lnTo>
                <a:close/>
                <a:moveTo>
                  <a:pt x="1127614" y="1099837"/>
                </a:moveTo>
                <a:lnTo>
                  <a:pt x="1127614" y="1099837"/>
                </a:lnTo>
                <a:close/>
                <a:moveTo>
                  <a:pt x="919778" y="549768"/>
                </a:moveTo>
                <a:lnTo>
                  <a:pt x="920541" y="549768"/>
                </a:lnTo>
                <a:cubicBezTo>
                  <a:pt x="920255" y="549892"/>
                  <a:pt x="920064" y="549892"/>
                  <a:pt x="919778" y="549768"/>
                </a:cubicBezTo>
                <a:close/>
                <a:moveTo>
                  <a:pt x="604882" y="611586"/>
                </a:moveTo>
                <a:lnTo>
                  <a:pt x="605548" y="611586"/>
                </a:lnTo>
                <a:lnTo>
                  <a:pt x="605548" y="611586"/>
                </a:lnTo>
                <a:lnTo>
                  <a:pt x="605548" y="611586"/>
                </a:lnTo>
                <a:close/>
                <a:moveTo>
                  <a:pt x="188163" y="749127"/>
                </a:moveTo>
                <a:lnTo>
                  <a:pt x="188163" y="749127"/>
                </a:lnTo>
                <a:close/>
                <a:moveTo>
                  <a:pt x="258076" y="889144"/>
                </a:moveTo>
                <a:cubicBezTo>
                  <a:pt x="258362" y="889449"/>
                  <a:pt x="258648" y="889801"/>
                  <a:pt x="258839" y="890192"/>
                </a:cubicBezTo>
                <a:lnTo>
                  <a:pt x="258267" y="890192"/>
                </a:lnTo>
                <a:cubicBezTo>
                  <a:pt x="258172" y="890001"/>
                  <a:pt x="258172" y="889620"/>
                  <a:pt x="258076" y="889144"/>
                </a:cubicBezTo>
                <a:close/>
                <a:moveTo>
                  <a:pt x="741470" y="1127269"/>
                </a:moveTo>
                <a:lnTo>
                  <a:pt x="741470" y="1127269"/>
                </a:lnTo>
                <a:close/>
                <a:moveTo>
                  <a:pt x="975595" y="1147653"/>
                </a:moveTo>
                <a:cubicBezTo>
                  <a:pt x="975785" y="1148196"/>
                  <a:pt x="976071" y="1148710"/>
                  <a:pt x="976452" y="1149177"/>
                </a:cubicBezTo>
                <a:cubicBezTo>
                  <a:pt x="975785" y="1149005"/>
                  <a:pt x="975405" y="1148329"/>
                  <a:pt x="975595" y="1147672"/>
                </a:cubicBezTo>
                <a:cubicBezTo>
                  <a:pt x="975595" y="1147634"/>
                  <a:pt x="975595" y="1147596"/>
                  <a:pt x="975595" y="1147558"/>
                </a:cubicBezTo>
                <a:close/>
                <a:moveTo>
                  <a:pt x="1103897" y="1137175"/>
                </a:moveTo>
                <a:lnTo>
                  <a:pt x="1103897" y="1137175"/>
                </a:lnTo>
                <a:close/>
                <a:moveTo>
                  <a:pt x="1111231" y="489475"/>
                </a:moveTo>
                <a:cubicBezTo>
                  <a:pt x="1111231" y="489161"/>
                  <a:pt x="1111231" y="488837"/>
                  <a:pt x="1111231" y="488523"/>
                </a:cubicBezTo>
                <a:lnTo>
                  <a:pt x="1111231" y="488523"/>
                </a:lnTo>
                <a:cubicBezTo>
                  <a:pt x="1111231" y="488837"/>
                  <a:pt x="1111231" y="489161"/>
                  <a:pt x="1111231" y="489475"/>
                </a:cubicBezTo>
                <a:close/>
                <a:moveTo>
                  <a:pt x="921398" y="540053"/>
                </a:moveTo>
                <a:lnTo>
                  <a:pt x="921398" y="540053"/>
                </a:lnTo>
                <a:lnTo>
                  <a:pt x="921398" y="540053"/>
                </a:lnTo>
                <a:lnTo>
                  <a:pt x="921398" y="540053"/>
                </a:lnTo>
                <a:lnTo>
                  <a:pt x="921398" y="540053"/>
                </a:lnTo>
                <a:close/>
                <a:moveTo>
                  <a:pt x="736803" y="644828"/>
                </a:moveTo>
                <a:lnTo>
                  <a:pt x="736803" y="644828"/>
                </a:lnTo>
                <a:lnTo>
                  <a:pt x="736803" y="644828"/>
                </a:lnTo>
                <a:close/>
                <a:moveTo>
                  <a:pt x="694227" y="712265"/>
                </a:moveTo>
                <a:lnTo>
                  <a:pt x="694227" y="712265"/>
                </a:lnTo>
                <a:close/>
                <a:moveTo>
                  <a:pt x="709562" y="1102218"/>
                </a:moveTo>
                <a:cubicBezTo>
                  <a:pt x="709562" y="1102218"/>
                  <a:pt x="709562" y="1102218"/>
                  <a:pt x="709562" y="1102218"/>
                </a:cubicBezTo>
                <a:cubicBezTo>
                  <a:pt x="709562" y="1102218"/>
                  <a:pt x="709562" y="1102218"/>
                  <a:pt x="709562" y="1102218"/>
                </a:cubicBezTo>
                <a:close/>
                <a:moveTo>
                  <a:pt x="791762" y="1048116"/>
                </a:moveTo>
                <a:cubicBezTo>
                  <a:pt x="791001" y="1048964"/>
                  <a:pt x="789763" y="1049298"/>
                  <a:pt x="788620" y="1048974"/>
                </a:cubicBezTo>
                <a:close/>
                <a:moveTo>
                  <a:pt x="819765" y="1074596"/>
                </a:moveTo>
                <a:lnTo>
                  <a:pt x="819765" y="1074596"/>
                </a:lnTo>
                <a:lnTo>
                  <a:pt x="819765" y="1074596"/>
                </a:lnTo>
                <a:close/>
                <a:moveTo>
                  <a:pt x="1343640" y="814183"/>
                </a:moveTo>
                <a:lnTo>
                  <a:pt x="1343640" y="814183"/>
                </a:lnTo>
                <a:close/>
                <a:moveTo>
                  <a:pt x="1354976" y="764652"/>
                </a:moveTo>
                <a:lnTo>
                  <a:pt x="1354976" y="765129"/>
                </a:lnTo>
                <a:cubicBezTo>
                  <a:pt x="1354976" y="764938"/>
                  <a:pt x="1354976" y="764748"/>
                  <a:pt x="1354976" y="764557"/>
                </a:cubicBezTo>
                <a:close/>
                <a:moveTo>
                  <a:pt x="1043318" y="428039"/>
                </a:moveTo>
                <a:lnTo>
                  <a:pt x="1043318" y="428039"/>
                </a:lnTo>
                <a:close/>
                <a:moveTo>
                  <a:pt x="1033793" y="498619"/>
                </a:moveTo>
                <a:lnTo>
                  <a:pt x="1033793" y="498619"/>
                </a:lnTo>
                <a:close/>
                <a:moveTo>
                  <a:pt x="793667" y="436326"/>
                </a:moveTo>
                <a:cubicBezTo>
                  <a:pt x="793572" y="436516"/>
                  <a:pt x="793572" y="436707"/>
                  <a:pt x="793667" y="436897"/>
                </a:cubicBezTo>
                <a:cubicBezTo>
                  <a:pt x="793476" y="436688"/>
                  <a:pt x="793287" y="436488"/>
                  <a:pt x="793096" y="436326"/>
                </a:cubicBezTo>
                <a:close/>
                <a:moveTo>
                  <a:pt x="611930" y="644161"/>
                </a:moveTo>
                <a:cubicBezTo>
                  <a:pt x="611930" y="644161"/>
                  <a:pt x="611930" y="644161"/>
                  <a:pt x="611930" y="644161"/>
                </a:cubicBezTo>
                <a:cubicBezTo>
                  <a:pt x="611930" y="644161"/>
                  <a:pt x="612121" y="644447"/>
                  <a:pt x="611930" y="644352"/>
                </a:cubicBezTo>
                <a:close/>
                <a:moveTo>
                  <a:pt x="509727" y="485189"/>
                </a:moveTo>
                <a:lnTo>
                  <a:pt x="509727" y="485189"/>
                </a:lnTo>
                <a:cubicBezTo>
                  <a:pt x="509727" y="484522"/>
                  <a:pt x="510394" y="483951"/>
                  <a:pt x="510680" y="483284"/>
                </a:cubicBezTo>
                <a:cubicBezTo>
                  <a:pt x="510775" y="484103"/>
                  <a:pt x="510394" y="484894"/>
                  <a:pt x="509727" y="485380"/>
                </a:cubicBezTo>
                <a:close/>
                <a:moveTo>
                  <a:pt x="397523" y="759700"/>
                </a:moveTo>
                <a:lnTo>
                  <a:pt x="397523" y="759700"/>
                </a:lnTo>
                <a:close/>
                <a:moveTo>
                  <a:pt x="397523" y="759700"/>
                </a:moveTo>
                <a:lnTo>
                  <a:pt x="397523" y="759700"/>
                </a:lnTo>
                <a:lnTo>
                  <a:pt x="397523" y="759700"/>
                </a:lnTo>
                <a:close/>
                <a:moveTo>
                  <a:pt x="172447" y="718837"/>
                </a:moveTo>
                <a:lnTo>
                  <a:pt x="172447" y="718837"/>
                </a:lnTo>
                <a:lnTo>
                  <a:pt x="172447" y="718837"/>
                </a:lnTo>
                <a:close/>
                <a:moveTo>
                  <a:pt x="490963" y="1010398"/>
                </a:moveTo>
                <a:lnTo>
                  <a:pt x="490963" y="1010398"/>
                </a:lnTo>
                <a:lnTo>
                  <a:pt x="490963" y="1010016"/>
                </a:lnTo>
                <a:lnTo>
                  <a:pt x="490963" y="1010016"/>
                </a:lnTo>
                <a:close/>
                <a:moveTo>
                  <a:pt x="562590" y="1009921"/>
                </a:moveTo>
                <a:lnTo>
                  <a:pt x="562590" y="1009921"/>
                </a:lnTo>
                <a:cubicBezTo>
                  <a:pt x="562876" y="1009817"/>
                  <a:pt x="563067" y="1009655"/>
                  <a:pt x="563258" y="1009445"/>
                </a:cubicBezTo>
                <a:lnTo>
                  <a:pt x="563258" y="1009445"/>
                </a:lnTo>
                <a:cubicBezTo>
                  <a:pt x="562876" y="1009569"/>
                  <a:pt x="562590" y="1009769"/>
                  <a:pt x="562306" y="1010016"/>
                </a:cubicBezTo>
                <a:close/>
                <a:moveTo>
                  <a:pt x="1002455" y="1133746"/>
                </a:moveTo>
                <a:lnTo>
                  <a:pt x="1002455" y="1134603"/>
                </a:lnTo>
                <a:lnTo>
                  <a:pt x="1002455" y="1134603"/>
                </a:lnTo>
                <a:cubicBezTo>
                  <a:pt x="1002360" y="1134337"/>
                  <a:pt x="1002265" y="1134080"/>
                  <a:pt x="1002169" y="1133842"/>
                </a:cubicBezTo>
                <a:close/>
                <a:moveTo>
                  <a:pt x="1107230" y="1120697"/>
                </a:moveTo>
                <a:lnTo>
                  <a:pt x="1107230" y="1120697"/>
                </a:lnTo>
                <a:lnTo>
                  <a:pt x="1107230" y="1120697"/>
                </a:lnTo>
                <a:close/>
                <a:moveTo>
                  <a:pt x="1265059" y="817992"/>
                </a:moveTo>
                <a:lnTo>
                  <a:pt x="1265059" y="817992"/>
                </a:lnTo>
                <a:close/>
                <a:moveTo>
                  <a:pt x="1381074" y="729600"/>
                </a:moveTo>
                <a:cubicBezTo>
                  <a:pt x="1381074" y="729762"/>
                  <a:pt x="1381074" y="729915"/>
                  <a:pt x="1381074" y="730077"/>
                </a:cubicBezTo>
                <a:lnTo>
                  <a:pt x="1380313" y="730077"/>
                </a:lnTo>
                <a:close/>
                <a:moveTo>
                  <a:pt x="1376026" y="748650"/>
                </a:moveTo>
                <a:lnTo>
                  <a:pt x="1376026" y="747984"/>
                </a:lnTo>
                <a:lnTo>
                  <a:pt x="1376026" y="748650"/>
                </a:lnTo>
                <a:close/>
                <a:moveTo>
                  <a:pt x="1352976" y="753889"/>
                </a:moveTo>
                <a:lnTo>
                  <a:pt x="1352976" y="753889"/>
                </a:lnTo>
                <a:lnTo>
                  <a:pt x="1352976" y="753889"/>
                </a:lnTo>
                <a:close/>
                <a:moveTo>
                  <a:pt x="1095801" y="400035"/>
                </a:moveTo>
                <a:lnTo>
                  <a:pt x="1095801" y="400035"/>
                </a:lnTo>
                <a:close/>
                <a:moveTo>
                  <a:pt x="1091895" y="394987"/>
                </a:moveTo>
                <a:lnTo>
                  <a:pt x="1091895" y="394987"/>
                </a:lnTo>
                <a:close/>
                <a:moveTo>
                  <a:pt x="1071416" y="399845"/>
                </a:moveTo>
                <a:cubicBezTo>
                  <a:pt x="1071512" y="399121"/>
                  <a:pt x="1071512" y="398378"/>
                  <a:pt x="1071416" y="397654"/>
                </a:cubicBezTo>
                <a:cubicBezTo>
                  <a:pt x="1071416" y="397654"/>
                  <a:pt x="1072369" y="397654"/>
                  <a:pt x="1072750" y="398702"/>
                </a:cubicBezTo>
                <a:cubicBezTo>
                  <a:pt x="1072178" y="399083"/>
                  <a:pt x="1071607" y="399378"/>
                  <a:pt x="1070940" y="399559"/>
                </a:cubicBezTo>
                <a:close/>
                <a:moveTo>
                  <a:pt x="768998" y="432516"/>
                </a:moveTo>
                <a:lnTo>
                  <a:pt x="768998" y="432516"/>
                </a:lnTo>
                <a:close/>
                <a:moveTo>
                  <a:pt x="429336" y="642256"/>
                </a:moveTo>
                <a:cubicBezTo>
                  <a:pt x="428956" y="642809"/>
                  <a:pt x="428383" y="643114"/>
                  <a:pt x="427717" y="643018"/>
                </a:cubicBezTo>
                <a:close/>
                <a:moveTo>
                  <a:pt x="274936" y="1015732"/>
                </a:moveTo>
                <a:cubicBezTo>
                  <a:pt x="274650" y="1016217"/>
                  <a:pt x="274459" y="1016722"/>
                  <a:pt x="274270" y="1017256"/>
                </a:cubicBezTo>
                <a:cubicBezTo>
                  <a:pt x="274270" y="1017256"/>
                  <a:pt x="274270" y="1016684"/>
                  <a:pt x="274270" y="1016303"/>
                </a:cubicBezTo>
                <a:close/>
                <a:moveTo>
                  <a:pt x="400381" y="1058023"/>
                </a:moveTo>
                <a:lnTo>
                  <a:pt x="400381" y="1058023"/>
                </a:lnTo>
                <a:close/>
                <a:moveTo>
                  <a:pt x="457531" y="1041640"/>
                </a:moveTo>
                <a:lnTo>
                  <a:pt x="457531" y="1041640"/>
                </a:lnTo>
                <a:close/>
                <a:moveTo>
                  <a:pt x="692036" y="1125936"/>
                </a:moveTo>
                <a:lnTo>
                  <a:pt x="692036" y="1125936"/>
                </a:lnTo>
                <a:close/>
                <a:moveTo>
                  <a:pt x="1177144" y="1161845"/>
                </a:moveTo>
                <a:lnTo>
                  <a:pt x="1177144" y="1161845"/>
                </a:lnTo>
                <a:close/>
                <a:moveTo>
                  <a:pt x="1286490" y="634827"/>
                </a:moveTo>
                <a:lnTo>
                  <a:pt x="1287444" y="635970"/>
                </a:lnTo>
                <a:cubicBezTo>
                  <a:pt x="1286967" y="635827"/>
                  <a:pt x="1286586" y="635475"/>
                  <a:pt x="1286490" y="635017"/>
                </a:cubicBezTo>
                <a:close/>
                <a:moveTo>
                  <a:pt x="617264" y="629207"/>
                </a:moveTo>
                <a:lnTo>
                  <a:pt x="617264" y="629207"/>
                </a:lnTo>
                <a:close/>
                <a:moveTo>
                  <a:pt x="304368" y="1048498"/>
                </a:moveTo>
                <a:cubicBezTo>
                  <a:pt x="303702" y="1048974"/>
                  <a:pt x="302749" y="1048974"/>
                  <a:pt x="302082" y="1048498"/>
                </a:cubicBezTo>
                <a:close/>
                <a:moveTo>
                  <a:pt x="545922" y="1035925"/>
                </a:moveTo>
                <a:lnTo>
                  <a:pt x="547255" y="1037544"/>
                </a:lnTo>
                <a:cubicBezTo>
                  <a:pt x="546684" y="1037258"/>
                  <a:pt x="546208" y="1036744"/>
                  <a:pt x="545922" y="1036115"/>
                </a:cubicBezTo>
                <a:close/>
                <a:moveTo>
                  <a:pt x="955497" y="1235378"/>
                </a:moveTo>
                <a:lnTo>
                  <a:pt x="955497" y="1235378"/>
                </a:lnTo>
                <a:lnTo>
                  <a:pt x="955497" y="1235854"/>
                </a:lnTo>
                <a:close/>
                <a:moveTo>
                  <a:pt x="1366787" y="876095"/>
                </a:moveTo>
                <a:lnTo>
                  <a:pt x="1366787" y="876095"/>
                </a:lnTo>
                <a:close/>
                <a:moveTo>
                  <a:pt x="1384503" y="693596"/>
                </a:moveTo>
                <a:cubicBezTo>
                  <a:pt x="1384503" y="693244"/>
                  <a:pt x="1384503" y="692901"/>
                  <a:pt x="1384503" y="692548"/>
                </a:cubicBezTo>
                <a:cubicBezTo>
                  <a:pt x="1384598" y="692977"/>
                  <a:pt x="1384694" y="693396"/>
                  <a:pt x="1384884" y="693786"/>
                </a:cubicBezTo>
                <a:close/>
                <a:moveTo>
                  <a:pt x="1090943" y="375842"/>
                </a:moveTo>
                <a:lnTo>
                  <a:pt x="1090943" y="375842"/>
                </a:lnTo>
                <a:cubicBezTo>
                  <a:pt x="1090943" y="375842"/>
                  <a:pt x="1090943" y="375842"/>
                  <a:pt x="1090943" y="375842"/>
                </a:cubicBezTo>
                <a:close/>
                <a:moveTo>
                  <a:pt x="1005218" y="466615"/>
                </a:moveTo>
                <a:lnTo>
                  <a:pt x="1005218" y="466615"/>
                </a:lnTo>
                <a:close/>
                <a:moveTo>
                  <a:pt x="701561" y="618349"/>
                </a:moveTo>
                <a:lnTo>
                  <a:pt x="701561" y="619491"/>
                </a:lnTo>
                <a:lnTo>
                  <a:pt x="701561" y="619491"/>
                </a:lnTo>
                <a:close/>
                <a:moveTo>
                  <a:pt x="146158" y="807896"/>
                </a:moveTo>
                <a:lnTo>
                  <a:pt x="146158" y="807896"/>
                </a:lnTo>
                <a:close/>
                <a:moveTo>
                  <a:pt x="163874" y="896288"/>
                </a:moveTo>
                <a:cubicBezTo>
                  <a:pt x="163874" y="896288"/>
                  <a:pt x="163874" y="896764"/>
                  <a:pt x="163874" y="896955"/>
                </a:cubicBezTo>
                <a:lnTo>
                  <a:pt x="163874" y="896955"/>
                </a:lnTo>
                <a:close/>
                <a:moveTo>
                  <a:pt x="235693" y="932007"/>
                </a:moveTo>
                <a:cubicBezTo>
                  <a:pt x="236264" y="932407"/>
                  <a:pt x="236550" y="933150"/>
                  <a:pt x="236264" y="933816"/>
                </a:cubicBezTo>
                <a:close/>
                <a:moveTo>
                  <a:pt x="415334" y="1163464"/>
                </a:moveTo>
                <a:lnTo>
                  <a:pt x="415334" y="1163464"/>
                </a:lnTo>
                <a:lnTo>
                  <a:pt x="415334" y="1163464"/>
                </a:lnTo>
                <a:close/>
                <a:moveTo>
                  <a:pt x="761188" y="1265953"/>
                </a:moveTo>
                <a:lnTo>
                  <a:pt x="761758" y="1265953"/>
                </a:lnTo>
                <a:cubicBezTo>
                  <a:pt x="761663" y="1266172"/>
                  <a:pt x="761663" y="1266401"/>
                  <a:pt x="761758" y="1266620"/>
                </a:cubicBezTo>
                <a:cubicBezTo>
                  <a:pt x="761854" y="1266468"/>
                  <a:pt x="761854" y="1266306"/>
                  <a:pt x="761854" y="1266144"/>
                </a:cubicBezTo>
                <a:close/>
                <a:moveTo>
                  <a:pt x="825671" y="1213566"/>
                </a:moveTo>
                <a:lnTo>
                  <a:pt x="825671" y="1213566"/>
                </a:lnTo>
                <a:cubicBezTo>
                  <a:pt x="825671" y="1213566"/>
                  <a:pt x="826243" y="1213851"/>
                  <a:pt x="826338" y="1213756"/>
                </a:cubicBezTo>
                <a:close/>
                <a:moveTo>
                  <a:pt x="927398" y="1320913"/>
                </a:moveTo>
                <a:cubicBezTo>
                  <a:pt x="927684" y="1321322"/>
                  <a:pt x="927684" y="1321836"/>
                  <a:pt x="927398" y="1322246"/>
                </a:cubicBezTo>
                <a:cubicBezTo>
                  <a:pt x="927684" y="1321894"/>
                  <a:pt x="927875" y="1321513"/>
                  <a:pt x="928065" y="1321103"/>
                </a:cubicBezTo>
                <a:close/>
                <a:moveTo>
                  <a:pt x="933208" y="1304530"/>
                </a:moveTo>
                <a:lnTo>
                  <a:pt x="933208" y="1304530"/>
                </a:lnTo>
                <a:cubicBezTo>
                  <a:pt x="933018" y="1304768"/>
                  <a:pt x="932733" y="1304968"/>
                  <a:pt x="932447" y="1305101"/>
                </a:cubicBezTo>
                <a:cubicBezTo>
                  <a:pt x="932638" y="1304853"/>
                  <a:pt x="932827" y="1304634"/>
                  <a:pt x="933113" y="1304434"/>
                </a:cubicBezTo>
                <a:cubicBezTo>
                  <a:pt x="933113" y="1304053"/>
                  <a:pt x="933113" y="1303672"/>
                  <a:pt x="933113" y="1303291"/>
                </a:cubicBezTo>
                <a:lnTo>
                  <a:pt x="933113" y="1303291"/>
                </a:lnTo>
                <a:cubicBezTo>
                  <a:pt x="933304" y="1303796"/>
                  <a:pt x="933590" y="1304282"/>
                  <a:pt x="933876" y="1304720"/>
                </a:cubicBezTo>
                <a:close/>
                <a:moveTo>
                  <a:pt x="1120756" y="1175466"/>
                </a:moveTo>
                <a:cubicBezTo>
                  <a:pt x="1120280" y="1175609"/>
                  <a:pt x="1119898" y="1175609"/>
                  <a:pt x="1119423" y="1175466"/>
                </a:cubicBezTo>
                <a:close/>
                <a:moveTo>
                  <a:pt x="1452988" y="771034"/>
                </a:moveTo>
                <a:lnTo>
                  <a:pt x="1452988" y="771034"/>
                </a:lnTo>
                <a:close/>
                <a:moveTo>
                  <a:pt x="701466" y="636160"/>
                </a:moveTo>
                <a:lnTo>
                  <a:pt x="701466" y="636160"/>
                </a:lnTo>
                <a:close/>
                <a:moveTo>
                  <a:pt x="644316" y="629493"/>
                </a:moveTo>
                <a:lnTo>
                  <a:pt x="644316" y="629969"/>
                </a:lnTo>
                <a:close/>
                <a:moveTo>
                  <a:pt x="574021" y="336504"/>
                </a:moveTo>
                <a:lnTo>
                  <a:pt x="574021" y="336504"/>
                </a:lnTo>
                <a:lnTo>
                  <a:pt x="574021" y="336504"/>
                </a:lnTo>
                <a:close/>
                <a:moveTo>
                  <a:pt x="382378" y="1057642"/>
                </a:moveTo>
                <a:lnTo>
                  <a:pt x="382378" y="1057642"/>
                </a:lnTo>
                <a:close/>
                <a:moveTo>
                  <a:pt x="464484" y="1197088"/>
                </a:moveTo>
                <a:lnTo>
                  <a:pt x="464484" y="1197088"/>
                </a:lnTo>
                <a:lnTo>
                  <a:pt x="464484" y="1197088"/>
                </a:lnTo>
                <a:lnTo>
                  <a:pt x="464484" y="1197088"/>
                </a:lnTo>
                <a:close/>
                <a:moveTo>
                  <a:pt x="996455" y="1185467"/>
                </a:moveTo>
                <a:lnTo>
                  <a:pt x="996455" y="1185467"/>
                </a:lnTo>
                <a:lnTo>
                  <a:pt x="996455" y="1185467"/>
                </a:lnTo>
                <a:lnTo>
                  <a:pt x="996455" y="1185467"/>
                </a:lnTo>
                <a:close/>
                <a:moveTo>
                  <a:pt x="1172190" y="1244522"/>
                </a:moveTo>
                <a:lnTo>
                  <a:pt x="1172190" y="1244522"/>
                </a:lnTo>
                <a:close/>
                <a:moveTo>
                  <a:pt x="1228102" y="1150129"/>
                </a:moveTo>
                <a:lnTo>
                  <a:pt x="1228102" y="1150129"/>
                </a:lnTo>
                <a:close/>
                <a:moveTo>
                  <a:pt x="1277728" y="888097"/>
                </a:moveTo>
                <a:lnTo>
                  <a:pt x="1277728" y="888097"/>
                </a:lnTo>
                <a:close/>
                <a:moveTo>
                  <a:pt x="1317162" y="837995"/>
                </a:moveTo>
                <a:cubicBezTo>
                  <a:pt x="1317162" y="838185"/>
                  <a:pt x="1317162" y="838376"/>
                  <a:pt x="1317162" y="838566"/>
                </a:cubicBezTo>
                <a:lnTo>
                  <a:pt x="1316590" y="837995"/>
                </a:lnTo>
                <a:close/>
                <a:moveTo>
                  <a:pt x="1376978" y="896383"/>
                </a:moveTo>
                <a:cubicBezTo>
                  <a:pt x="1376788" y="896059"/>
                  <a:pt x="1376598" y="895764"/>
                  <a:pt x="1376312" y="895526"/>
                </a:cubicBezTo>
                <a:lnTo>
                  <a:pt x="1378502" y="895526"/>
                </a:lnTo>
                <a:close/>
                <a:moveTo>
                  <a:pt x="1281728" y="617015"/>
                </a:moveTo>
                <a:cubicBezTo>
                  <a:pt x="1281443" y="617310"/>
                  <a:pt x="1280966" y="617510"/>
                  <a:pt x="1280585" y="617586"/>
                </a:cubicBezTo>
                <a:close/>
                <a:moveTo>
                  <a:pt x="991692" y="428896"/>
                </a:moveTo>
                <a:lnTo>
                  <a:pt x="991692" y="428896"/>
                </a:lnTo>
                <a:lnTo>
                  <a:pt x="991692" y="428896"/>
                </a:lnTo>
                <a:close/>
                <a:moveTo>
                  <a:pt x="395713" y="463567"/>
                </a:moveTo>
                <a:cubicBezTo>
                  <a:pt x="396189" y="464920"/>
                  <a:pt x="396856" y="466225"/>
                  <a:pt x="397618" y="467473"/>
                </a:cubicBezTo>
                <a:cubicBezTo>
                  <a:pt x="396189" y="467263"/>
                  <a:pt x="394855" y="467263"/>
                  <a:pt x="393426" y="467473"/>
                </a:cubicBezTo>
                <a:cubicBezTo>
                  <a:pt x="394475" y="466101"/>
                  <a:pt x="395141" y="464548"/>
                  <a:pt x="395618" y="462900"/>
                </a:cubicBezTo>
                <a:close/>
                <a:moveTo>
                  <a:pt x="309988" y="1083740"/>
                </a:moveTo>
                <a:lnTo>
                  <a:pt x="308655" y="1084597"/>
                </a:lnTo>
                <a:cubicBezTo>
                  <a:pt x="308655" y="1083359"/>
                  <a:pt x="309130" y="1083073"/>
                  <a:pt x="309893" y="1083073"/>
                </a:cubicBezTo>
                <a:close/>
                <a:moveTo>
                  <a:pt x="436099" y="1193563"/>
                </a:moveTo>
                <a:lnTo>
                  <a:pt x="436099" y="1193563"/>
                </a:lnTo>
                <a:close/>
                <a:moveTo>
                  <a:pt x="969499" y="1245284"/>
                </a:moveTo>
                <a:lnTo>
                  <a:pt x="969499" y="1245284"/>
                </a:lnTo>
                <a:lnTo>
                  <a:pt x="969499" y="1245284"/>
                </a:lnTo>
                <a:lnTo>
                  <a:pt x="969499" y="1245284"/>
                </a:lnTo>
                <a:close/>
                <a:moveTo>
                  <a:pt x="1165905" y="1199659"/>
                </a:moveTo>
                <a:lnTo>
                  <a:pt x="1165905" y="1199659"/>
                </a:lnTo>
                <a:lnTo>
                  <a:pt x="1165905" y="1199659"/>
                </a:lnTo>
                <a:close/>
                <a:moveTo>
                  <a:pt x="1272203" y="892478"/>
                </a:moveTo>
                <a:lnTo>
                  <a:pt x="1271537" y="891907"/>
                </a:lnTo>
                <a:cubicBezTo>
                  <a:pt x="1270298" y="891240"/>
                  <a:pt x="1270394" y="890287"/>
                  <a:pt x="1271537" y="889430"/>
                </a:cubicBezTo>
                <a:cubicBezTo>
                  <a:pt x="1272680" y="888573"/>
                  <a:pt x="1273441" y="889430"/>
                  <a:pt x="1274299" y="890287"/>
                </a:cubicBezTo>
                <a:lnTo>
                  <a:pt x="1275442" y="891621"/>
                </a:lnTo>
                <a:cubicBezTo>
                  <a:pt x="1274395" y="891478"/>
                  <a:pt x="1273346" y="891545"/>
                  <a:pt x="1272298" y="891811"/>
                </a:cubicBezTo>
                <a:close/>
                <a:moveTo>
                  <a:pt x="1375835" y="912385"/>
                </a:moveTo>
                <a:lnTo>
                  <a:pt x="1375835" y="912385"/>
                </a:lnTo>
                <a:lnTo>
                  <a:pt x="1375835" y="912385"/>
                </a:lnTo>
                <a:close/>
                <a:moveTo>
                  <a:pt x="653364" y="637017"/>
                </a:moveTo>
                <a:lnTo>
                  <a:pt x="653364" y="637017"/>
                </a:lnTo>
                <a:lnTo>
                  <a:pt x="653936" y="637017"/>
                </a:lnTo>
                <a:close/>
                <a:moveTo>
                  <a:pt x="295033" y="509859"/>
                </a:moveTo>
                <a:cubicBezTo>
                  <a:pt x="295986" y="513478"/>
                  <a:pt x="294081" y="514145"/>
                  <a:pt x="291700" y="514526"/>
                </a:cubicBezTo>
                <a:cubicBezTo>
                  <a:pt x="292748" y="513002"/>
                  <a:pt x="293986" y="511097"/>
                  <a:pt x="294938" y="509478"/>
                </a:cubicBezTo>
                <a:close/>
                <a:moveTo>
                  <a:pt x="242265" y="541672"/>
                </a:moveTo>
                <a:lnTo>
                  <a:pt x="241503" y="542530"/>
                </a:lnTo>
                <a:cubicBezTo>
                  <a:pt x="241503" y="542530"/>
                  <a:pt x="241503" y="541958"/>
                  <a:pt x="241503" y="541672"/>
                </a:cubicBezTo>
                <a:close/>
                <a:moveTo>
                  <a:pt x="943401" y="1371014"/>
                </a:moveTo>
                <a:lnTo>
                  <a:pt x="943401" y="1371014"/>
                </a:lnTo>
                <a:close/>
                <a:moveTo>
                  <a:pt x="942067" y="1353869"/>
                </a:moveTo>
                <a:lnTo>
                  <a:pt x="943115" y="1353202"/>
                </a:lnTo>
                <a:close/>
                <a:moveTo>
                  <a:pt x="250171" y="524241"/>
                </a:moveTo>
                <a:lnTo>
                  <a:pt x="250171" y="524241"/>
                </a:lnTo>
                <a:lnTo>
                  <a:pt x="250171" y="524241"/>
                </a:lnTo>
                <a:cubicBezTo>
                  <a:pt x="250171" y="524241"/>
                  <a:pt x="250076" y="524241"/>
                  <a:pt x="250171" y="524241"/>
                </a:cubicBezTo>
                <a:close/>
                <a:moveTo>
                  <a:pt x="241503" y="623587"/>
                </a:moveTo>
                <a:lnTo>
                  <a:pt x="241503" y="623587"/>
                </a:lnTo>
                <a:close/>
                <a:moveTo>
                  <a:pt x="140634" y="736458"/>
                </a:moveTo>
                <a:lnTo>
                  <a:pt x="140634" y="736458"/>
                </a:lnTo>
                <a:close/>
                <a:moveTo>
                  <a:pt x="280841" y="1141081"/>
                </a:moveTo>
                <a:lnTo>
                  <a:pt x="280841" y="1141081"/>
                </a:lnTo>
                <a:close/>
                <a:moveTo>
                  <a:pt x="628408" y="1375110"/>
                </a:moveTo>
                <a:lnTo>
                  <a:pt x="628408" y="1375110"/>
                </a:lnTo>
                <a:close/>
                <a:moveTo>
                  <a:pt x="1191431" y="1198516"/>
                </a:moveTo>
                <a:lnTo>
                  <a:pt x="1191431" y="1198516"/>
                </a:lnTo>
                <a:close/>
                <a:moveTo>
                  <a:pt x="1240676" y="1193468"/>
                </a:moveTo>
                <a:lnTo>
                  <a:pt x="1240676" y="1193468"/>
                </a:lnTo>
                <a:lnTo>
                  <a:pt x="1240676" y="1193468"/>
                </a:lnTo>
                <a:cubicBezTo>
                  <a:pt x="1240676" y="1193468"/>
                  <a:pt x="1240580" y="1194040"/>
                  <a:pt x="1240676" y="1193849"/>
                </a:cubicBezTo>
                <a:close/>
                <a:moveTo>
                  <a:pt x="1391933" y="992205"/>
                </a:moveTo>
                <a:lnTo>
                  <a:pt x="1391933" y="992205"/>
                </a:lnTo>
                <a:lnTo>
                  <a:pt x="1391933" y="992205"/>
                </a:lnTo>
                <a:close/>
                <a:moveTo>
                  <a:pt x="1399267" y="1051736"/>
                </a:moveTo>
                <a:cubicBezTo>
                  <a:pt x="1399267" y="1051736"/>
                  <a:pt x="1399267" y="1051736"/>
                  <a:pt x="1399267" y="1052212"/>
                </a:cubicBezTo>
                <a:lnTo>
                  <a:pt x="1399267" y="1052212"/>
                </a:lnTo>
                <a:cubicBezTo>
                  <a:pt x="1399267" y="1052212"/>
                  <a:pt x="1399267" y="1052212"/>
                  <a:pt x="1399267" y="1051736"/>
                </a:cubicBezTo>
                <a:close/>
                <a:moveTo>
                  <a:pt x="1444511" y="691596"/>
                </a:moveTo>
                <a:lnTo>
                  <a:pt x="1444511" y="691596"/>
                </a:lnTo>
                <a:close/>
                <a:moveTo>
                  <a:pt x="749757" y="248302"/>
                </a:moveTo>
                <a:cubicBezTo>
                  <a:pt x="749948" y="248016"/>
                  <a:pt x="750138" y="247693"/>
                  <a:pt x="750234" y="247350"/>
                </a:cubicBezTo>
                <a:cubicBezTo>
                  <a:pt x="750234" y="247731"/>
                  <a:pt x="750234" y="248112"/>
                  <a:pt x="750234" y="248493"/>
                </a:cubicBezTo>
                <a:close/>
                <a:moveTo>
                  <a:pt x="566782" y="307929"/>
                </a:moveTo>
                <a:lnTo>
                  <a:pt x="566782" y="307929"/>
                </a:lnTo>
                <a:cubicBezTo>
                  <a:pt x="566877" y="307681"/>
                  <a:pt x="567068" y="307472"/>
                  <a:pt x="567258" y="307357"/>
                </a:cubicBezTo>
                <a:close/>
                <a:moveTo>
                  <a:pt x="508489" y="324407"/>
                </a:moveTo>
                <a:lnTo>
                  <a:pt x="510108" y="324407"/>
                </a:lnTo>
                <a:cubicBezTo>
                  <a:pt x="509727" y="324864"/>
                  <a:pt x="509060" y="325017"/>
                  <a:pt x="508489" y="324788"/>
                </a:cubicBezTo>
                <a:close/>
                <a:moveTo>
                  <a:pt x="375139" y="472425"/>
                </a:moveTo>
                <a:lnTo>
                  <a:pt x="375139" y="472425"/>
                </a:lnTo>
                <a:lnTo>
                  <a:pt x="375139" y="472425"/>
                </a:lnTo>
                <a:lnTo>
                  <a:pt x="375139" y="472425"/>
                </a:lnTo>
                <a:close/>
                <a:moveTo>
                  <a:pt x="160636" y="585201"/>
                </a:moveTo>
                <a:lnTo>
                  <a:pt x="160636" y="585201"/>
                </a:lnTo>
                <a:close/>
                <a:moveTo>
                  <a:pt x="296081" y="1125936"/>
                </a:moveTo>
                <a:lnTo>
                  <a:pt x="296081" y="1125936"/>
                </a:lnTo>
                <a:close/>
                <a:moveTo>
                  <a:pt x="338753" y="1112315"/>
                </a:moveTo>
                <a:lnTo>
                  <a:pt x="338753" y="1112886"/>
                </a:lnTo>
                <a:lnTo>
                  <a:pt x="338753" y="1112886"/>
                </a:lnTo>
                <a:cubicBezTo>
                  <a:pt x="338658" y="1112725"/>
                  <a:pt x="338468" y="1112525"/>
                  <a:pt x="338468" y="1112315"/>
                </a:cubicBezTo>
                <a:close/>
                <a:moveTo>
                  <a:pt x="428193" y="1178990"/>
                </a:moveTo>
                <a:lnTo>
                  <a:pt x="428193" y="1178990"/>
                </a:lnTo>
                <a:cubicBezTo>
                  <a:pt x="428193" y="1178990"/>
                  <a:pt x="427336" y="1178990"/>
                  <a:pt x="427908" y="1178895"/>
                </a:cubicBezTo>
                <a:close/>
                <a:moveTo>
                  <a:pt x="1474229" y="978965"/>
                </a:moveTo>
                <a:cubicBezTo>
                  <a:pt x="1474134" y="978689"/>
                  <a:pt x="1474134" y="978384"/>
                  <a:pt x="1474229" y="978108"/>
                </a:cubicBezTo>
                <a:cubicBezTo>
                  <a:pt x="1474038" y="978432"/>
                  <a:pt x="1473943" y="978793"/>
                  <a:pt x="1473943" y="979156"/>
                </a:cubicBezTo>
                <a:close/>
                <a:moveTo>
                  <a:pt x="1122661" y="278306"/>
                </a:moveTo>
                <a:lnTo>
                  <a:pt x="1122661" y="278306"/>
                </a:lnTo>
                <a:lnTo>
                  <a:pt x="1122661" y="278306"/>
                </a:lnTo>
                <a:close/>
                <a:moveTo>
                  <a:pt x="991215" y="288783"/>
                </a:moveTo>
                <a:cubicBezTo>
                  <a:pt x="991215" y="288783"/>
                  <a:pt x="991215" y="288307"/>
                  <a:pt x="991215" y="288212"/>
                </a:cubicBezTo>
                <a:lnTo>
                  <a:pt x="991215" y="288212"/>
                </a:lnTo>
                <a:lnTo>
                  <a:pt x="991215" y="288212"/>
                </a:lnTo>
                <a:close/>
                <a:moveTo>
                  <a:pt x="557543" y="320597"/>
                </a:moveTo>
                <a:lnTo>
                  <a:pt x="557543" y="320597"/>
                </a:lnTo>
                <a:cubicBezTo>
                  <a:pt x="557543" y="322121"/>
                  <a:pt x="556685" y="322502"/>
                  <a:pt x="555923" y="322502"/>
                </a:cubicBezTo>
                <a:cubicBezTo>
                  <a:pt x="556590" y="321949"/>
                  <a:pt x="557066" y="321311"/>
                  <a:pt x="557543" y="320597"/>
                </a:cubicBezTo>
                <a:close/>
                <a:moveTo>
                  <a:pt x="327609" y="488713"/>
                </a:moveTo>
                <a:lnTo>
                  <a:pt x="327609" y="489190"/>
                </a:lnTo>
                <a:cubicBezTo>
                  <a:pt x="327609" y="489190"/>
                  <a:pt x="327609" y="488713"/>
                  <a:pt x="327609" y="488523"/>
                </a:cubicBezTo>
                <a:close/>
                <a:moveTo>
                  <a:pt x="545255" y="1173370"/>
                </a:moveTo>
                <a:lnTo>
                  <a:pt x="545255" y="1173370"/>
                </a:lnTo>
                <a:close/>
                <a:moveTo>
                  <a:pt x="665461" y="1367014"/>
                </a:moveTo>
                <a:lnTo>
                  <a:pt x="665461" y="1367014"/>
                </a:lnTo>
                <a:close/>
                <a:moveTo>
                  <a:pt x="1100373" y="1235950"/>
                </a:moveTo>
                <a:lnTo>
                  <a:pt x="1100373" y="1235950"/>
                </a:lnTo>
                <a:lnTo>
                  <a:pt x="1100373" y="1235473"/>
                </a:lnTo>
                <a:close/>
                <a:moveTo>
                  <a:pt x="1302302" y="924863"/>
                </a:moveTo>
                <a:cubicBezTo>
                  <a:pt x="1302302" y="924863"/>
                  <a:pt x="1302302" y="924863"/>
                  <a:pt x="1302302" y="924863"/>
                </a:cubicBezTo>
                <a:lnTo>
                  <a:pt x="1302302" y="924863"/>
                </a:lnTo>
                <a:close/>
                <a:moveTo>
                  <a:pt x="1384217" y="507954"/>
                </a:moveTo>
                <a:lnTo>
                  <a:pt x="1384217" y="507954"/>
                </a:lnTo>
                <a:close/>
                <a:moveTo>
                  <a:pt x="1279442" y="487666"/>
                </a:moveTo>
                <a:cubicBezTo>
                  <a:pt x="1280205" y="487266"/>
                  <a:pt x="1281252" y="487599"/>
                  <a:pt x="1281633" y="488399"/>
                </a:cubicBezTo>
                <a:cubicBezTo>
                  <a:pt x="1281633" y="488504"/>
                  <a:pt x="1281728" y="488608"/>
                  <a:pt x="1281728" y="488713"/>
                </a:cubicBezTo>
                <a:cubicBezTo>
                  <a:pt x="1280966" y="488275"/>
                  <a:pt x="1280109" y="487923"/>
                  <a:pt x="1279251" y="487666"/>
                </a:cubicBezTo>
                <a:close/>
                <a:moveTo>
                  <a:pt x="1219435" y="352791"/>
                </a:moveTo>
                <a:lnTo>
                  <a:pt x="1219435" y="352791"/>
                </a:lnTo>
                <a:close/>
                <a:moveTo>
                  <a:pt x="1162285" y="272115"/>
                </a:moveTo>
                <a:lnTo>
                  <a:pt x="1162285" y="272115"/>
                </a:lnTo>
                <a:lnTo>
                  <a:pt x="1162285" y="272115"/>
                </a:lnTo>
                <a:close/>
                <a:moveTo>
                  <a:pt x="928637" y="212679"/>
                </a:moveTo>
                <a:cubicBezTo>
                  <a:pt x="928637" y="212422"/>
                  <a:pt x="928637" y="212164"/>
                  <a:pt x="928637" y="211917"/>
                </a:cubicBezTo>
                <a:lnTo>
                  <a:pt x="928637" y="212488"/>
                </a:lnTo>
                <a:close/>
                <a:moveTo>
                  <a:pt x="497821" y="323550"/>
                </a:moveTo>
                <a:lnTo>
                  <a:pt x="497821" y="323074"/>
                </a:lnTo>
                <a:close/>
                <a:moveTo>
                  <a:pt x="497821" y="323550"/>
                </a:moveTo>
                <a:lnTo>
                  <a:pt x="497821" y="324026"/>
                </a:lnTo>
                <a:cubicBezTo>
                  <a:pt x="497344" y="324445"/>
                  <a:pt x="496773" y="324683"/>
                  <a:pt x="496201" y="324693"/>
                </a:cubicBezTo>
                <a:cubicBezTo>
                  <a:pt x="496583" y="324588"/>
                  <a:pt x="496964" y="324426"/>
                  <a:pt x="497249" y="324216"/>
                </a:cubicBezTo>
                <a:close/>
                <a:moveTo>
                  <a:pt x="447147" y="321264"/>
                </a:moveTo>
                <a:cubicBezTo>
                  <a:pt x="446767" y="319673"/>
                  <a:pt x="447147" y="317987"/>
                  <a:pt x="448290" y="316787"/>
                </a:cubicBezTo>
                <a:cubicBezTo>
                  <a:pt x="447243" y="318597"/>
                  <a:pt x="446958" y="320025"/>
                  <a:pt x="446386" y="321549"/>
                </a:cubicBezTo>
                <a:close/>
                <a:moveTo>
                  <a:pt x="138728" y="670069"/>
                </a:moveTo>
                <a:lnTo>
                  <a:pt x="138728" y="670069"/>
                </a:lnTo>
                <a:lnTo>
                  <a:pt x="138728" y="670069"/>
                </a:lnTo>
                <a:close/>
                <a:moveTo>
                  <a:pt x="119678" y="799800"/>
                </a:moveTo>
                <a:lnTo>
                  <a:pt x="120250" y="799800"/>
                </a:lnTo>
                <a:close/>
                <a:moveTo>
                  <a:pt x="263125" y="1136794"/>
                </a:moveTo>
                <a:lnTo>
                  <a:pt x="263125" y="1136794"/>
                </a:lnTo>
                <a:close/>
                <a:moveTo>
                  <a:pt x="575545" y="1233568"/>
                </a:moveTo>
                <a:cubicBezTo>
                  <a:pt x="575164" y="1233930"/>
                  <a:pt x="574687" y="1234349"/>
                  <a:pt x="574401" y="1234807"/>
                </a:cubicBezTo>
                <a:cubicBezTo>
                  <a:pt x="574021" y="1234235"/>
                  <a:pt x="574307" y="1233664"/>
                  <a:pt x="575355" y="1233854"/>
                </a:cubicBezTo>
                <a:close/>
                <a:moveTo>
                  <a:pt x="952926" y="1392255"/>
                </a:moveTo>
                <a:cubicBezTo>
                  <a:pt x="952926" y="1392255"/>
                  <a:pt x="952926" y="1391683"/>
                  <a:pt x="952449" y="1391493"/>
                </a:cubicBezTo>
                <a:cubicBezTo>
                  <a:pt x="951972" y="1391302"/>
                  <a:pt x="953020" y="1391969"/>
                  <a:pt x="953020" y="1392159"/>
                </a:cubicBezTo>
                <a:close/>
                <a:moveTo>
                  <a:pt x="1528140" y="767605"/>
                </a:moveTo>
                <a:lnTo>
                  <a:pt x="1528140" y="767605"/>
                </a:lnTo>
                <a:close/>
                <a:moveTo>
                  <a:pt x="1297921" y="411847"/>
                </a:moveTo>
                <a:cubicBezTo>
                  <a:pt x="1297921" y="411847"/>
                  <a:pt x="1297921" y="411847"/>
                  <a:pt x="1297921" y="411847"/>
                </a:cubicBezTo>
                <a:lnTo>
                  <a:pt x="1297921" y="411847"/>
                </a:lnTo>
                <a:close/>
                <a:moveTo>
                  <a:pt x="750138" y="211821"/>
                </a:moveTo>
                <a:lnTo>
                  <a:pt x="750138" y="211821"/>
                </a:lnTo>
                <a:lnTo>
                  <a:pt x="752043" y="212488"/>
                </a:lnTo>
                <a:cubicBezTo>
                  <a:pt x="751377" y="212726"/>
                  <a:pt x="750614" y="212726"/>
                  <a:pt x="749948" y="212488"/>
                </a:cubicBezTo>
                <a:close/>
                <a:moveTo>
                  <a:pt x="155016" y="551578"/>
                </a:moveTo>
                <a:cubicBezTo>
                  <a:pt x="155016" y="551578"/>
                  <a:pt x="155016" y="550911"/>
                  <a:pt x="155016" y="550531"/>
                </a:cubicBezTo>
                <a:lnTo>
                  <a:pt x="155016" y="550531"/>
                </a:lnTo>
                <a:cubicBezTo>
                  <a:pt x="155112" y="551112"/>
                  <a:pt x="155016" y="551692"/>
                  <a:pt x="154826" y="552245"/>
                </a:cubicBezTo>
                <a:close/>
                <a:moveTo>
                  <a:pt x="134442" y="1004968"/>
                </a:moveTo>
                <a:lnTo>
                  <a:pt x="134442" y="1004968"/>
                </a:lnTo>
                <a:close/>
                <a:moveTo>
                  <a:pt x="141586" y="1057642"/>
                </a:moveTo>
                <a:lnTo>
                  <a:pt x="141586" y="1057642"/>
                </a:lnTo>
                <a:lnTo>
                  <a:pt x="142252" y="1057642"/>
                </a:lnTo>
                <a:close/>
                <a:moveTo>
                  <a:pt x="174828" y="1058880"/>
                </a:moveTo>
                <a:cubicBezTo>
                  <a:pt x="175114" y="1058403"/>
                  <a:pt x="175780" y="1058289"/>
                  <a:pt x="176257" y="1058623"/>
                </a:cubicBezTo>
                <a:cubicBezTo>
                  <a:pt x="176352" y="1058699"/>
                  <a:pt x="176448" y="1058784"/>
                  <a:pt x="176543" y="1058880"/>
                </a:cubicBezTo>
                <a:cubicBezTo>
                  <a:pt x="175876" y="1058518"/>
                  <a:pt x="175209" y="1058385"/>
                  <a:pt x="174447" y="1058499"/>
                </a:cubicBezTo>
                <a:close/>
                <a:moveTo>
                  <a:pt x="349516" y="1116030"/>
                </a:moveTo>
                <a:lnTo>
                  <a:pt x="349516" y="1116030"/>
                </a:lnTo>
                <a:close/>
                <a:moveTo>
                  <a:pt x="443909" y="1382730"/>
                </a:moveTo>
                <a:lnTo>
                  <a:pt x="443909" y="1382730"/>
                </a:lnTo>
                <a:lnTo>
                  <a:pt x="443909" y="1382730"/>
                </a:lnTo>
                <a:close/>
                <a:moveTo>
                  <a:pt x="1479182" y="895050"/>
                </a:moveTo>
                <a:lnTo>
                  <a:pt x="1479182" y="895050"/>
                </a:lnTo>
                <a:lnTo>
                  <a:pt x="1479182" y="895050"/>
                </a:lnTo>
                <a:lnTo>
                  <a:pt x="1479182" y="895050"/>
                </a:lnTo>
                <a:close/>
                <a:moveTo>
                  <a:pt x="1481753" y="889811"/>
                </a:moveTo>
                <a:lnTo>
                  <a:pt x="1481753" y="889811"/>
                </a:lnTo>
                <a:lnTo>
                  <a:pt x="1481753" y="889811"/>
                </a:lnTo>
                <a:lnTo>
                  <a:pt x="1481373" y="889811"/>
                </a:lnTo>
                <a:close/>
                <a:moveTo>
                  <a:pt x="1201624" y="256875"/>
                </a:moveTo>
                <a:cubicBezTo>
                  <a:pt x="1201624" y="256875"/>
                  <a:pt x="1201338" y="256779"/>
                  <a:pt x="1201242" y="256875"/>
                </a:cubicBezTo>
                <a:close/>
                <a:moveTo>
                  <a:pt x="235407" y="495000"/>
                </a:moveTo>
                <a:lnTo>
                  <a:pt x="235407" y="495000"/>
                </a:lnTo>
                <a:lnTo>
                  <a:pt x="235027" y="495666"/>
                </a:lnTo>
                <a:close/>
                <a:moveTo>
                  <a:pt x="213023" y="503001"/>
                </a:moveTo>
                <a:cubicBezTo>
                  <a:pt x="213023" y="503001"/>
                  <a:pt x="213023" y="503001"/>
                  <a:pt x="213023" y="502334"/>
                </a:cubicBezTo>
                <a:cubicBezTo>
                  <a:pt x="213023" y="502582"/>
                  <a:pt x="213023" y="502848"/>
                  <a:pt x="213023" y="503096"/>
                </a:cubicBezTo>
                <a:cubicBezTo>
                  <a:pt x="212833" y="503115"/>
                  <a:pt x="212737" y="503182"/>
                  <a:pt x="212642" y="503286"/>
                </a:cubicBezTo>
                <a:close/>
                <a:moveTo>
                  <a:pt x="326562" y="1179276"/>
                </a:moveTo>
                <a:cubicBezTo>
                  <a:pt x="326562" y="1179276"/>
                  <a:pt x="326562" y="1179276"/>
                  <a:pt x="326562" y="1179276"/>
                </a:cubicBezTo>
                <a:lnTo>
                  <a:pt x="326562" y="1178800"/>
                </a:lnTo>
                <a:close/>
                <a:moveTo>
                  <a:pt x="379616" y="1252333"/>
                </a:moveTo>
                <a:lnTo>
                  <a:pt x="379616" y="1252333"/>
                </a:lnTo>
                <a:lnTo>
                  <a:pt x="379616" y="1252333"/>
                </a:lnTo>
                <a:lnTo>
                  <a:pt x="379616" y="1252333"/>
                </a:lnTo>
                <a:lnTo>
                  <a:pt x="379616" y="1252333"/>
                </a:lnTo>
                <a:close/>
                <a:moveTo>
                  <a:pt x="401047" y="1277002"/>
                </a:moveTo>
                <a:lnTo>
                  <a:pt x="401047" y="1277859"/>
                </a:lnTo>
                <a:lnTo>
                  <a:pt x="400476" y="1277288"/>
                </a:lnTo>
                <a:close/>
                <a:moveTo>
                  <a:pt x="582689" y="1349297"/>
                </a:moveTo>
                <a:lnTo>
                  <a:pt x="582689" y="1349297"/>
                </a:lnTo>
                <a:lnTo>
                  <a:pt x="582689" y="1349297"/>
                </a:lnTo>
                <a:lnTo>
                  <a:pt x="582689" y="1349297"/>
                </a:lnTo>
                <a:close/>
                <a:moveTo>
                  <a:pt x="1151522" y="1321770"/>
                </a:moveTo>
                <a:lnTo>
                  <a:pt x="1151522" y="1321770"/>
                </a:lnTo>
                <a:close/>
                <a:moveTo>
                  <a:pt x="1411174" y="1119459"/>
                </a:moveTo>
                <a:lnTo>
                  <a:pt x="1411174" y="1119459"/>
                </a:lnTo>
                <a:cubicBezTo>
                  <a:pt x="1411174" y="1119459"/>
                  <a:pt x="1411174" y="1119459"/>
                  <a:pt x="1411174" y="1119459"/>
                </a:cubicBezTo>
                <a:close/>
                <a:moveTo>
                  <a:pt x="1437463" y="1140509"/>
                </a:moveTo>
                <a:lnTo>
                  <a:pt x="1437463" y="1140509"/>
                </a:lnTo>
                <a:close/>
                <a:moveTo>
                  <a:pt x="1466609" y="1089169"/>
                </a:moveTo>
                <a:lnTo>
                  <a:pt x="1466609" y="1089169"/>
                </a:lnTo>
                <a:close/>
                <a:moveTo>
                  <a:pt x="1465561" y="527194"/>
                </a:moveTo>
                <a:lnTo>
                  <a:pt x="1465561" y="527194"/>
                </a:lnTo>
                <a:lnTo>
                  <a:pt x="1465561" y="527194"/>
                </a:lnTo>
                <a:lnTo>
                  <a:pt x="1465561" y="527194"/>
                </a:lnTo>
                <a:close/>
                <a:moveTo>
                  <a:pt x="1203719" y="200963"/>
                </a:moveTo>
                <a:lnTo>
                  <a:pt x="1203719" y="200963"/>
                </a:lnTo>
                <a:lnTo>
                  <a:pt x="1203719" y="200963"/>
                </a:lnTo>
                <a:close/>
                <a:moveTo>
                  <a:pt x="1075322" y="206202"/>
                </a:moveTo>
                <a:lnTo>
                  <a:pt x="1075322" y="206202"/>
                </a:lnTo>
                <a:close/>
                <a:moveTo>
                  <a:pt x="949591" y="145623"/>
                </a:moveTo>
                <a:cubicBezTo>
                  <a:pt x="949591" y="145080"/>
                  <a:pt x="949591" y="144546"/>
                  <a:pt x="949591" y="144003"/>
                </a:cubicBezTo>
                <a:cubicBezTo>
                  <a:pt x="949973" y="144699"/>
                  <a:pt x="949877" y="145594"/>
                  <a:pt x="949211" y="146099"/>
                </a:cubicBezTo>
                <a:close/>
                <a:moveTo>
                  <a:pt x="877964" y="191628"/>
                </a:moveTo>
                <a:cubicBezTo>
                  <a:pt x="877964" y="191438"/>
                  <a:pt x="877964" y="191247"/>
                  <a:pt x="877964" y="191057"/>
                </a:cubicBezTo>
                <a:cubicBezTo>
                  <a:pt x="877964" y="191057"/>
                  <a:pt x="878535" y="191057"/>
                  <a:pt x="878726" y="191057"/>
                </a:cubicBezTo>
                <a:close/>
                <a:moveTo>
                  <a:pt x="626980" y="258303"/>
                </a:moveTo>
                <a:cubicBezTo>
                  <a:pt x="627075" y="257951"/>
                  <a:pt x="627266" y="257637"/>
                  <a:pt x="627552" y="257351"/>
                </a:cubicBezTo>
                <a:close/>
                <a:moveTo>
                  <a:pt x="145301" y="546435"/>
                </a:moveTo>
                <a:lnTo>
                  <a:pt x="142824" y="546435"/>
                </a:lnTo>
                <a:lnTo>
                  <a:pt x="143681" y="545006"/>
                </a:lnTo>
                <a:cubicBezTo>
                  <a:pt x="144158" y="545635"/>
                  <a:pt x="144539" y="546301"/>
                  <a:pt x="144919" y="547006"/>
                </a:cubicBezTo>
                <a:close/>
                <a:moveTo>
                  <a:pt x="192926" y="1051260"/>
                </a:moveTo>
                <a:lnTo>
                  <a:pt x="190640" y="1051260"/>
                </a:lnTo>
                <a:cubicBezTo>
                  <a:pt x="190545" y="1051545"/>
                  <a:pt x="191687" y="1051450"/>
                  <a:pt x="192069" y="1052212"/>
                </a:cubicBezTo>
                <a:close/>
                <a:moveTo>
                  <a:pt x="297701" y="1264239"/>
                </a:moveTo>
                <a:lnTo>
                  <a:pt x="297701" y="1264239"/>
                </a:lnTo>
                <a:cubicBezTo>
                  <a:pt x="297701" y="1264239"/>
                  <a:pt x="297701" y="1264239"/>
                  <a:pt x="297701" y="1264239"/>
                </a:cubicBezTo>
                <a:cubicBezTo>
                  <a:pt x="297701" y="1264239"/>
                  <a:pt x="297033" y="1265096"/>
                  <a:pt x="297033" y="1265191"/>
                </a:cubicBezTo>
                <a:close/>
                <a:moveTo>
                  <a:pt x="798145" y="1413876"/>
                </a:moveTo>
                <a:lnTo>
                  <a:pt x="798145" y="1413876"/>
                </a:lnTo>
                <a:lnTo>
                  <a:pt x="798145" y="1413876"/>
                </a:lnTo>
                <a:close/>
                <a:moveTo>
                  <a:pt x="802335" y="1468455"/>
                </a:moveTo>
                <a:lnTo>
                  <a:pt x="802335" y="1468455"/>
                </a:lnTo>
                <a:close/>
                <a:moveTo>
                  <a:pt x="823290" y="1468455"/>
                </a:moveTo>
                <a:cubicBezTo>
                  <a:pt x="823290" y="1469217"/>
                  <a:pt x="822719" y="1469788"/>
                  <a:pt x="822337" y="1470645"/>
                </a:cubicBezTo>
                <a:cubicBezTo>
                  <a:pt x="822147" y="1469960"/>
                  <a:pt x="821862" y="1469284"/>
                  <a:pt x="821480" y="1468645"/>
                </a:cubicBezTo>
                <a:cubicBezTo>
                  <a:pt x="821671" y="1469188"/>
                  <a:pt x="822147" y="1469626"/>
                  <a:pt x="822623" y="1469884"/>
                </a:cubicBezTo>
                <a:close/>
                <a:moveTo>
                  <a:pt x="1083132" y="1305292"/>
                </a:moveTo>
                <a:lnTo>
                  <a:pt x="1083132" y="1305292"/>
                </a:lnTo>
                <a:close/>
                <a:moveTo>
                  <a:pt x="1083132" y="1390159"/>
                </a:moveTo>
                <a:lnTo>
                  <a:pt x="1083132" y="1390635"/>
                </a:lnTo>
                <a:lnTo>
                  <a:pt x="1083132" y="1390635"/>
                </a:lnTo>
                <a:cubicBezTo>
                  <a:pt x="1083132" y="1390635"/>
                  <a:pt x="1082846" y="1390159"/>
                  <a:pt x="1082941" y="1390064"/>
                </a:cubicBezTo>
                <a:close/>
                <a:moveTo>
                  <a:pt x="1084847" y="1398351"/>
                </a:moveTo>
                <a:lnTo>
                  <a:pt x="1083989" y="1399589"/>
                </a:lnTo>
                <a:cubicBezTo>
                  <a:pt x="1083895" y="1399217"/>
                  <a:pt x="1083704" y="1398865"/>
                  <a:pt x="1083513" y="1398541"/>
                </a:cubicBezTo>
                <a:close/>
                <a:moveTo>
                  <a:pt x="1201433" y="1303101"/>
                </a:moveTo>
                <a:lnTo>
                  <a:pt x="1201433" y="1303101"/>
                </a:lnTo>
                <a:lnTo>
                  <a:pt x="1201433" y="1303101"/>
                </a:lnTo>
                <a:close/>
                <a:moveTo>
                  <a:pt x="1383074" y="1124698"/>
                </a:moveTo>
                <a:lnTo>
                  <a:pt x="1383074" y="1124698"/>
                </a:lnTo>
                <a:close/>
                <a:moveTo>
                  <a:pt x="1251630" y="353173"/>
                </a:moveTo>
                <a:lnTo>
                  <a:pt x="1252773" y="353173"/>
                </a:lnTo>
                <a:cubicBezTo>
                  <a:pt x="1252391" y="353477"/>
                  <a:pt x="1251915" y="353544"/>
                  <a:pt x="1251439" y="353363"/>
                </a:cubicBezTo>
                <a:close/>
                <a:moveTo>
                  <a:pt x="888917" y="188771"/>
                </a:moveTo>
                <a:cubicBezTo>
                  <a:pt x="888917" y="189028"/>
                  <a:pt x="888917" y="189276"/>
                  <a:pt x="888917" y="189533"/>
                </a:cubicBezTo>
                <a:cubicBezTo>
                  <a:pt x="889012" y="189247"/>
                  <a:pt x="889012" y="188962"/>
                  <a:pt x="888917" y="188676"/>
                </a:cubicBezTo>
                <a:close/>
                <a:moveTo>
                  <a:pt x="767664" y="156291"/>
                </a:moveTo>
                <a:lnTo>
                  <a:pt x="767664" y="156291"/>
                </a:lnTo>
                <a:lnTo>
                  <a:pt x="767664" y="156291"/>
                </a:lnTo>
                <a:cubicBezTo>
                  <a:pt x="767664" y="156291"/>
                  <a:pt x="767569" y="156386"/>
                  <a:pt x="767473" y="156481"/>
                </a:cubicBezTo>
                <a:close/>
                <a:moveTo>
                  <a:pt x="588595" y="233253"/>
                </a:moveTo>
                <a:lnTo>
                  <a:pt x="588595" y="233253"/>
                </a:lnTo>
                <a:cubicBezTo>
                  <a:pt x="588595" y="233253"/>
                  <a:pt x="588595" y="233253"/>
                  <a:pt x="588595" y="233253"/>
                </a:cubicBezTo>
                <a:close/>
                <a:moveTo>
                  <a:pt x="228549" y="490428"/>
                </a:moveTo>
                <a:lnTo>
                  <a:pt x="229501" y="490428"/>
                </a:lnTo>
                <a:cubicBezTo>
                  <a:pt x="229120" y="490618"/>
                  <a:pt x="228740" y="490714"/>
                  <a:pt x="228358" y="490714"/>
                </a:cubicBezTo>
                <a:close/>
                <a:moveTo>
                  <a:pt x="168256" y="497572"/>
                </a:moveTo>
                <a:lnTo>
                  <a:pt x="168256" y="497572"/>
                </a:lnTo>
                <a:close/>
                <a:moveTo>
                  <a:pt x="137776" y="553198"/>
                </a:moveTo>
                <a:cubicBezTo>
                  <a:pt x="138062" y="554102"/>
                  <a:pt x="138252" y="555026"/>
                  <a:pt x="138443" y="555960"/>
                </a:cubicBezTo>
                <a:cubicBezTo>
                  <a:pt x="137776" y="555417"/>
                  <a:pt x="137109" y="554940"/>
                  <a:pt x="136347" y="554531"/>
                </a:cubicBezTo>
                <a:close/>
                <a:moveTo>
                  <a:pt x="134537" y="1096123"/>
                </a:moveTo>
                <a:lnTo>
                  <a:pt x="134537" y="1096123"/>
                </a:lnTo>
                <a:lnTo>
                  <a:pt x="134537" y="1096123"/>
                </a:lnTo>
                <a:close/>
                <a:moveTo>
                  <a:pt x="236264" y="1195373"/>
                </a:moveTo>
                <a:lnTo>
                  <a:pt x="236264" y="1195373"/>
                </a:lnTo>
                <a:close/>
                <a:moveTo>
                  <a:pt x="405143" y="1282051"/>
                </a:moveTo>
                <a:cubicBezTo>
                  <a:pt x="404952" y="1281651"/>
                  <a:pt x="404762" y="1281269"/>
                  <a:pt x="404476" y="1280908"/>
                </a:cubicBezTo>
                <a:lnTo>
                  <a:pt x="405714" y="1281955"/>
                </a:lnTo>
                <a:close/>
                <a:moveTo>
                  <a:pt x="530111" y="1227949"/>
                </a:moveTo>
                <a:lnTo>
                  <a:pt x="530111" y="1227949"/>
                </a:lnTo>
                <a:close/>
                <a:moveTo>
                  <a:pt x="737184" y="1457692"/>
                </a:moveTo>
                <a:cubicBezTo>
                  <a:pt x="736326" y="1458682"/>
                  <a:pt x="735660" y="1459768"/>
                  <a:pt x="735089" y="1460930"/>
                </a:cubicBezTo>
                <a:cubicBezTo>
                  <a:pt x="734612" y="1459682"/>
                  <a:pt x="733945" y="1458473"/>
                  <a:pt x="733279" y="1457310"/>
                </a:cubicBezTo>
                <a:cubicBezTo>
                  <a:pt x="734517" y="1457768"/>
                  <a:pt x="735851" y="1457901"/>
                  <a:pt x="737184" y="1457692"/>
                </a:cubicBezTo>
                <a:close/>
                <a:moveTo>
                  <a:pt x="769950" y="1460549"/>
                </a:moveTo>
                <a:lnTo>
                  <a:pt x="769950" y="1460549"/>
                </a:lnTo>
                <a:lnTo>
                  <a:pt x="769950" y="1460549"/>
                </a:lnTo>
                <a:cubicBezTo>
                  <a:pt x="769950" y="1460549"/>
                  <a:pt x="770236" y="1461025"/>
                  <a:pt x="770236" y="1460930"/>
                </a:cubicBezTo>
                <a:close/>
                <a:moveTo>
                  <a:pt x="1043032" y="1367490"/>
                </a:moveTo>
                <a:cubicBezTo>
                  <a:pt x="1043032" y="1367490"/>
                  <a:pt x="1043032" y="1367490"/>
                  <a:pt x="1043603" y="1367966"/>
                </a:cubicBezTo>
                <a:lnTo>
                  <a:pt x="1042651" y="1368538"/>
                </a:lnTo>
                <a:close/>
                <a:moveTo>
                  <a:pt x="1425461" y="1137080"/>
                </a:moveTo>
                <a:lnTo>
                  <a:pt x="1425461" y="1137080"/>
                </a:lnTo>
                <a:close/>
                <a:moveTo>
                  <a:pt x="1473752" y="1032305"/>
                </a:moveTo>
                <a:lnTo>
                  <a:pt x="1473752" y="1032305"/>
                </a:lnTo>
                <a:lnTo>
                  <a:pt x="1473752" y="1032305"/>
                </a:lnTo>
                <a:lnTo>
                  <a:pt x="1473752" y="1032305"/>
                </a:lnTo>
                <a:close/>
                <a:moveTo>
                  <a:pt x="1555762" y="816373"/>
                </a:moveTo>
                <a:lnTo>
                  <a:pt x="1555762" y="816373"/>
                </a:lnTo>
                <a:close/>
                <a:moveTo>
                  <a:pt x="1184573" y="164768"/>
                </a:moveTo>
                <a:lnTo>
                  <a:pt x="1184573" y="164768"/>
                </a:lnTo>
                <a:close/>
                <a:moveTo>
                  <a:pt x="1152379" y="186104"/>
                </a:moveTo>
                <a:cubicBezTo>
                  <a:pt x="1152379" y="186104"/>
                  <a:pt x="1152379" y="186104"/>
                  <a:pt x="1152379" y="185628"/>
                </a:cubicBezTo>
                <a:lnTo>
                  <a:pt x="1153140" y="185628"/>
                </a:lnTo>
                <a:close/>
                <a:moveTo>
                  <a:pt x="863200" y="228966"/>
                </a:moveTo>
                <a:lnTo>
                  <a:pt x="864343" y="227728"/>
                </a:lnTo>
                <a:cubicBezTo>
                  <a:pt x="864343" y="227728"/>
                  <a:pt x="864343" y="228586"/>
                  <a:pt x="864343" y="228966"/>
                </a:cubicBezTo>
                <a:close/>
                <a:moveTo>
                  <a:pt x="367519" y="300023"/>
                </a:moveTo>
                <a:cubicBezTo>
                  <a:pt x="367328" y="299556"/>
                  <a:pt x="367043" y="299147"/>
                  <a:pt x="366662" y="298880"/>
                </a:cubicBezTo>
                <a:lnTo>
                  <a:pt x="368471" y="298880"/>
                </a:lnTo>
                <a:cubicBezTo>
                  <a:pt x="368471" y="299070"/>
                  <a:pt x="368281" y="299451"/>
                  <a:pt x="367519" y="299737"/>
                </a:cubicBezTo>
                <a:close/>
                <a:moveTo>
                  <a:pt x="134251" y="1097742"/>
                </a:moveTo>
                <a:lnTo>
                  <a:pt x="134251" y="1097742"/>
                </a:lnTo>
                <a:close/>
                <a:moveTo>
                  <a:pt x="333229" y="1300719"/>
                </a:moveTo>
                <a:lnTo>
                  <a:pt x="333229" y="1299767"/>
                </a:lnTo>
                <a:cubicBezTo>
                  <a:pt x="333324" y="1299976"/>
                  <a:pt x="333324" y="1300224"/>
                  <a:pt x="333229" y="1300434"/>
                </a:cubicBezTo>
                <a:close/>
                <a:moveTo>
                  <a:pt x="397332" y="1286146"/>
                </a:moveTo>
                <a:lnTo>
                  <a:pt x="396380" y="1286908"/>
                </a:lnTo>
                <a:close/>
                <a:moveTo>
                  <a:pt x="559257" y="1305196"/>
                </a:moveTo>
                <a:lnTo>
                  <a:pt x="559257" y="1305196"/>
                </a:lnTo>
                <a:close/>
                <a:moveTo>
                  <a:pt x="1248390" y="1276621"/>
                </a:moveTo>
                <a:lnTo>
                  <a:pt x="1248390" y="1276621"/>
                </a:lnTo>
                <a:lnTo>
                  <a:pt x="1248390" y="1276621"/>
                </a:lnTo>
                <a:close/>
                <a:moveTo>
                  <a:pt x="1402219" y="392320"/>
                </a:moveTo>
                <a:lnTo>
                  <a:pt x="1402219" y="392797"/>
                </a:lnTo>
                <a:cubicBezTo>
                  <a:pt x="1402219" y="392797"/>
                  <a:pt x="1402219" y="392797"/>
                  <a:pt x="1402219" y="392320"/>
                </a:cubicBezTo>
                <a:close/>
                <a:moveTo>
                  <a:pt x="1257726" y="333741"/>
                </a:moveTo>
                <a:lnTo>
                  <a:pt x="1257726" y="333741"/>
                </a:lnTo>
                <a:close/>
                <a:moveTo>
                  <a:pt x="233693" y="1258714"/>
                </a:moveTo>
                <a:cubicBezTo>
                  <a:pt x="233693" y="1258714"/>
                  <a:pt x="233693" y="1258714"/>
                  <a:pt x="234264" y="1258238"/>
                </a:cubicBezTo>
                <a:lnTo>
                  <a:pt x="234264" y="1258714"/>
                </a:lnTo>
                <a:close/>
                <a:moveTo>
                  <a:pt x="275697" y="1298338"/>
                </a:moveTo>
                <a:lnTo>
                  <a:pt x="275697" y="1297100"/>
                </a:lnTo>
                <a:lnTo>
                  <a:pt x="275697" y="1297100"/>
                </a:lnTo>
                <a:lnTo>
                  <a:pt x="276365" y="1297100"/>
                </a:lnTo>
                <a:cubicBezTo>
                  <a:pt x="276079" y="1297576"/>
                  <a:pt x="275793" y="1297957"/>
                  <a:pt x="275697" y="1298434"/>
                </a:cubicBezTo>
                <a:close/>
                <a:moveTo>
                  <a:pt x="447147" y="1423687"/>
                </a:moveTo>
                <a:cubicBezTo>
                  <a:pt x="447147" y="1423020"/>
                  <a:pt x="447720" y="1422830"/>
                  <a:pt x="448767" y="1423211"/>
                </a:cubicBezTo>
                <a:cubicBezTo>
                  <a:pt x="448195" y="1423287"/>
                  <a:pt x="447624" y="1423478"/>
                  <a:pt x="447052" y="1423783"/>
                </a:cubicBezTo>
                <a:close/>
                <a:moveTo>
                  <a:pt x="953974" y="1480837"/>
                </a:moveTo>
                <a:lnTo>
                  <a:pt x="953974" y="1480837"/>
                </a:lnTo>
                <a:close/>
                <a:moveTo>
                  <a:pt x="1578718" y="820469"/>
                </a:moveTo>
                <a:lnTo>
                  <a:pt x="1578718" y="820469"/>
                </a:lnTo>
                <a:lnTo>
                  <a:pt x="1578718" y="820469"/>
                </a:lnTo>
                <a:close/>
                <a:moveTo>
                  <a:pt x="1497565" y="568533"/>
                </a:moveTo>
                <a:lnTo>
                  <a:pt x="1497565" y="568533"/>
                </a:lnTo>
                <a:close/>
                <a:moveTo>
                  <a:pt x="1390790" y="395178"/>
                </a:moveTo>
                <a:lnTo>
                  <a:pt x="1390790" y="395178"/>
                </a:lnTo>
                <a:close/>
                <a:moveTo>
                  <a:pt x="959307" y="86091"/>
                </a:moveTo>
                <a:lnTo>
                  <a:pt x="959307" y="86091"/>
                </a:lnTo>
                <a:lnTo>
                  <a:pt x="959307" y="86091"/>
                </a:lnTo>
                <a:close/>
                <a:moveTo>
                  <a:pt x="843959" y="146290"/>
                </a:moveTo>
                <a:cubicBezTo>
                  <a:pt x="843673" y="145889"/>
                  <a:pt x="843483" y="145442"/>
                  <a:pt x="843388" y="144956"/>
                </a:cubicBezTo>
                <a:cubicBezTo>
                  <a:pt x="843578" y="145251"/>
                  <a:pt x="843769" y="145537"/>
                  <a:pt x="843959" y="145813"/>
                </a:cubicBezTo>
                <a:close/>
                <a:moveTo>
                  <a:pt x="714801" y="138670"/>
                </a:moveTo>
                <a:cubicBezTo>
                  <a:pt x="714801" y="138670"/>
                  <a:pt x="714801" y="138670"/>
                  <a:pt x="714801" y="138670"/>
                </a:cubicBezTo>
                <a:lnTo>
                  <a:pt x="714038" y="138098"/>
                </a:lnTo>
                <a:cubicBezTo>
                  <a:pt x="714324" y="138165"/>
                  <a:pt x="714515" y="138193"/>
                  <a:pt x="714801" y="138193"/>
                </a:cubicBezTo>
                <a:close/>
                <a:moveTo>
                  <a:pt x="452958" y="198391"/>
                </a:moveTo>
                <a:cubicBezTo>
                  <a:pt x="452958" y="197534"/>
                  <a:pt x="453911" y="196867"/>
                  <a:pt x="454482" y="197248"/>
                </a:cubicBezTo>
                <a:close/>
                <a:moveTo>
                  <a:pt x="33573" y="787513"/>
                </a:moveTo>
                <a:lnTo>
                  <a:pt x="33573" y="787513"/>
                </a:lnTo>
                <a:close/>
                <a:moveTo>
                  <a:pt x="443243" y="1459025"/>
                </a:moveTo>
                <a:lnTo>
                  <a:pt x="443243" y="1459025"/>
                </a:lnTo>
                <a:close/>
                <a:moveTo>
                  <a:pt x="514013" y="1252809"/>
                </a:moveTo>
                <a:lnTo>
                  <a:pt x="515537" y="1252237"/>
                </a:lnTo>
                <a:cubicBezTo>
                  <a:pt x="515442" y="1252609"/>
                  <a:pt x="515442" y="1253009"/>
                  <a:pt x="515537" y="1253380"/>
                </a:cubicBezTo>
                <a:close/>
                <a:moveTo>
                  <a:pt x="569354" y="1360632"/>
                </a:moveTo>
                <a:lnTo>
                  <a:pt x="567830" y="1361108"/>
                </a:lnTo>
                <a:lnTo>
                  <a:pt x="569068" y="1360251"/>
                </a:lnTo>
                <a:cubicBezTo>
                  <a:pt x="569163" y="1360318"/>
                  <a:pt x="569259" y="1360413"/>
                  <a:pt x="569354" y="1360536"/>
                </a:cubicBezTo>
                <a:close/>
                <a:moveTo>
                  <a:pt x="1099801" y="1433879"/>
                </a:moveTo>
                <a:lnTo>
                  <a:pt x="1099801" y="1433879"/>
                </a:lnTo>
                <a:cubicBezTo>
                  <a:pt x="1099801" y="1433879"/>
                  <a:pt x="1099801" y="1433879"/>
                  <a:pt x="1099801" y="1433879"/>
                </a:cubicBezTo>
                <a:close/>
                <a:moveTo>
                  <a:pt x="1341736" y="1218424"/>
                </a:moveTo>
                <a:lnTo>
                  <a:pt x="1341736" y="1218424"/>
                </a:lnTo>
                <a:cubicBezTo>
                  <a:pt x="1341736" y="1218424"/>
                  <a:pt x="1341736" y="1218424"/>
                  <a:pt x="1341736" y="1218424"/>
                </a:cubicBezTo>
                <a:lnTo>
                  <a:pt x="1341736" y="1218424"/>
                </a:lnTo>
                <a:close/>
                <a:moveTo>
                  <a:pt x="1390790" y="394797"/>
                </a:moveTo>
                <a:lnTo>
                  <a:pt x="1390790" y="394797"/>
                </a:lnTo>
                <a:close/>
                <a:moveTo>
                  <a:pt x="1227436" y="181341"/>
                </a:moveTo>
                <a:lnTo>
                  <a:pt x="1227436" y="181341"/>
                </a:lnTo>
                <a:close/>
                <a:moveTo>
                  <a:pt x="1078179" y="106094"/>
                </a:moveTo>
                <a:cubicBezTo>
                  <a:pt x="1078179" y="106094"/>
                  <a:pt x="1078179" y="106094"/>
                  <a:pt x="1078179" y="106094"/>
                </a:cubicBezTo>
                <a:close/>
                <a:moveTo>
                  <a:pt x="683082" y="88663"/>
                </a:moveTo>
                <a:cubicBezTo>
                  <a:pt x="682511" y="88025"/>
                  <a:pt x="682511" y="87111"/>
                  <a:pt x="683082" y="86472"/>
                </a:cubicBezTo>
                <a:cubicBezTo>
                  <a:pt x="682606" y="86663"/>
                  <a:pt x="682606" y="87330"/>
                  <a:pt x="682702" y="88187"/>
                </a:cubicBezTo>
                <a:close/>
                <a:moveTo>
                  <a:pt x="341325" y="256017"/>
                </a:moveTo>
                <a:cubicBezTo>
                  <a:pt x="341325" y="255827"/>
                  <a:pt x="341325" y="255637"/>
                  <a:pt x="341325" y="255446"/>
                </a:cubicBezTo>
                <a:cubicBezTo>
                  <a:pt x="341325" y="255446"/>
                  <a:pt x="341325" y="255922"/>
                  <a:pt x="341325" y="256208"/>
                </a:cubicBezTo>
                <a:close/>
                <a:moveTo>
                  <a:pt x="162826" y="430420"/>
                </a:moveTo>
                <a:lnTo>
                  <a:pt x="162826" y="430420"/>
                </a:lnTo>
                <a:lnTo>
                  <a:pt x="162445" y="429944"/>
                </a:lnTo>
                <a:close/>
                <a:moveTo>
                  <a:pt x="229501" y="1261667"/>
                </a:moveTo>
                <a:lnTo>
                  <a:pt x="229501" y="1261667"/>
                </a:lnTo>
                <a:lnTo>
                  <a:pt x="229501" y="1261667"/>
                </a:lnTo>
                <a:lnTo>
                  <a:pt x="228931" y="1261667"/>
                </a:lnTo>
                <a:close/>
                <a:moveTo>
                  <a:pt x="347326" y="1365585"/>
                </a:moveTo>
                <a:lnTo>
                  <a:pt x="346659" y="1365585"/>
                </a:lnTo>
                <a:lnTo>
                  <a:pt x="346659" y="1364632"/>
                </a:lnTo>
                <a:close/>
                <a:moveTo>
                  <a:pt x="429431" y="1471503"/>
                </a:moveTo>
                <a:lnTo>
                  <a:pt x="429431" y="1471503"/>
                </a:lnTo>
                <a:close/>
                <a:moveTo>
                  <a:pt x="1302588" y="1342915"/>
                </a:moveTo>
                <a:cubicBezTo>
                  <a:pt x="1302493" y="1343449"/>
                  <a:pt x="1302493" y="1344001"/>
                  <a:pt x="1302588" y="1344534"/>
                </a:cubicBezTo>
                <a:cubicBezTo>
                  <a:pt x="1301827" y="1344325"/>
                  <a:pt x="1301350" y="1343544"/>
                  <a:pt x="1301636" y="1342782"/>
                </a:cubicBezTo>
                <a:cubicBezTo>
                  <a:pt x="1301636" y="1342658"/>
                  <a:pt x="1301636" y="1342544"/>
                  <a:pt x="1301731" y="1342439"/>
                </a:cubicBezTo>
                <a:close/>
                <a:moveTo>
                  <a:pt x="1436320" y="1185943"/>
                </a:moveTo>
                <a:lnTo>
                  <a:pt x="1436320" y="1185943"/>
                </a:lnTo>
                <a:close/>
                <a:moveTo>
                  <a:pt x="1456608" y="1169370"/>
                </a:moveTo>
                <a:cubicBezTo>
                  <a:pt x="1456513" y="1169941"/>
                  <a:pt x="1456513" y="1170513"/>
                  <a:pt x="1456608" y="1171084"/>
                </a:cubicBezTo>
                <a:cubicBezTo>
                  <a:pt x="1456036" y="1169941"/>
                  <a:pt x="1455464" y="1169370"/>
                  <a:pt x="1456036" y="1168893"/>
                </a:cubicBezTo>
                <a:close/>
                <a:moveTo>
                  <a:pt x="1462323" y="1158511"/>
                </a:moveTo>
                <a:cubicBezTo>
                  <a:pt x="1462227" y="1159207"/>
                  <a:pt x="1462227" y="1159911"/>
                  <a:pt x="1462323" y="1160607"/>
                </a:cubicBezTo>
                <a:cubicBezTo>
                  <a:pt x="1461465" y="1160483"/>
                  <a:pt x="1460894" y="1159702"/>
                  <a:pt x="1461084" y="1158864"/>
                </a:cubicBezTo>
                <a:cubicBezTo>
                  <a:pt x="1461084" y="1158549"/>
                  <a:pt x="1461275" y="1158264"/>
                  <a:pt x="1461465" y="1158035"/>
                </a:cubicBezTo>
                <a:close/>
                <a:moveTo>
                  <a:pt x="1519473" y="551674"/>
                </a:moveTo>
                <a:lnTo>
                  <a:pt x="1518330" y="550340"/>
                </a:lnTo>
                <a:lnTo>
                  <a:pt x="1519568" y="550340"/>
                </a:lnTo>
                <a:cubicBezTo>
                  <a:pt x="1519568" y="550340"/>
                  <a:pt x="1518520" y="550911"/>
                  <a:pt x="1518520" y="551197"/>
                </a:cubicBezTo>
                <a:close/>
                <a:moveTo>
                  <a:pt x="1269441" y="221823"/>
                </a:moveTo>
                <a:cubicBezTo>
                  <a:pt x="1268965" y="221546"/>
                  <a:pt x="1268679" y="221042"/>
                  <a:pt x="1268679" y="220489"/>
                </a:cubicBezTo>
                <a:cubicBezTo>
                  <a:pt x="1268583" y="220766"/>
                  <a:pt x="1268489" y="221061"/>
                  <a:pt x="1268489" y="221346"/>
                </a:cubicBezTo>
                <a:close/>
                <a:moveTo>
                  <a:pt x="960070" y="53516"/>
                </a:moveTo>
                <a:lnTo>
                  <a:pt x="960070" y="53516"/>
                </a:lnTo>
                <a:close/>
                <a:moveTo>
                  <a:pt x="736517" y="58469"/>
                </a:moveTo>
                <a:cubicBezTo>
                  <a:pt x="736232" y="57878"/>
                  <a:pt x="735946" y="57307"/>
                  <a:pt x="735565" y="56754"/>
                </a:cubicBezTo>
                <a:cubicBezTo>
                  <a:pt x="736137" y="57040"/>
                  <a:pt x="736422" y="57574"/>
                  <a:pt x="736517" y="58183"/>
                </a:cubicBezTo>
                <a:close/>
                <a:moveTo>
                  <a:pt x="649174" y="75042"/>
                </a:moveTo>
                <a:lnTo>
                  <a:pt x="649174" y="75042"/>
                </a:lnTo>
                <a:close/>
                <a:moveTo>
                  <a:pt x="463245" y="178008"/>
                </a:moveTo>
                <a:lnTo>
                  <a:pt x="463245" y="178008"/>
                </a:lnTo>
                <a:close/>
                <a:moveTo>
                  <a:pt x="396570" y="184390"/>
                </a:moveTo>
                <a:cubicBezTo>
                  <a:pt x="397046" y="184856"/>
                  <a:pt x="397141" y="185637"/>
                  <a:pt x="396666" y="186142"/>
                </a:cubicBezTo>
                <a:cubicBezTo>
                  <a:pt x="396570" y="186161"/>
                  <a:pt x="396570" y="186180"/>
                  <a:pt x="396570" y="186199"/>
                </a:cubicBezTo>
                <a:lnTo>
                  <a:pt x="395998" y="186199"/>
                </a:lnTo>
                <a:cubicBezTo>
                  <a:pt x="395141" y="185437"/>
                  <a:pt x="395332" y="184770"/>
                  <a:pt x="395618" y="183913"/>
                </a:cubicBezTo>
                <a:close/>
                <a:moveTo>
                  <a:pt x="372567" y="224109"/>
                </a:moveTo>
                <a:lnTo>
                  <a:pt x="372567" y="224109"/>
                </a:lnTo>
                <a:close/>
                <a:moveTo>
                  <a:pt x="279889" y="294308"/>
                </a:moveTo>
                <a:lnTo>
                  <a:pt x="279889" y="293832"/>
                </a:lnTo>
                <a:cubicBezTo>
                  <a:pt x="279889" y="293832"/>
                  <a:pt x="279889" y="293832"/>
                  <a:pt x="279889" y="293832"/>
                </a:cubicBezTo>
                <a:close/>
                <a:moveTo>
                  <a:pt x="322847" y="1344820"/>
                </a:moveTo>
                <a:lnTo>
                  <a:pt x="322847" y="1344820"/>
                </a:lnTo>
                <a:close/>
                <a:moveTo>
                  <a:pt x="448386" y="1481599"/>
                </a:moveTo>
                <a:lnTo>
                  <a:pt x="448386" y="1481599"/>
                </a:lnTo>
                <a:lnTo>
                  <a:pt x="448386" y="1481599"/>
                </a:lnTo>
                <a:close/>
                <a:moveTo>
                  <a:pt x="599547" y="1510174"/>
                </a:moveTo>
                <a:lnTo>
                  <a:pt x="599547" y="1510174"/>
                </a:lnTo>
                <a:lnTo>
                  <a:pt x="599547" y="1510174"/>
                </a:lnTo>
                <a:close/>
                <a:moveTo>
                  <a:pt x="895681" y="1541892"/>
                </a:moveTo>
                <a:lnTo>
                  <a:pt x="894822" y="1542559"/>
                </a:lnTo>
                <a:cubicBezTo>
                  <a:pt x="894822" y="1542112"/>
                  <a:pt x="894822" y="1541673"/>
                  <a:pt x="894822" y="1541226"/>
                </a:cubicBezTo>
                <a:close/>
                <a:moveTo>
                  <a:pt x="963594" y="1535034"/>
                </a:moveTo>
                <a:lnTo>
                  <a:pt x="963594" y="1535034"/>
                </a:lnTo>
                <a:close/>
                <a:moveTo>
                  <a:pt x="1075036" y="1499601"/>
                </a:moveTo>
                <a:cubicBezTo>
                  <a:pt x="1075036" y="1499601"/>
                  <a:pt x="1075036" y="1499030"/>
                  <a:pt x="1075036" y="1498744"/>
                </a:cubicBezTo>
                <a:close/>
                <a:moveTo>
                  <a:pt x="1461655" y="460424"/>
                </a:moveTo>
                <a:lnTo>
                  <a:pt x="1461655" y="460424"/>
                </a:lnTo>
                <a:lnTo>
                  <a:pt x="1461655" y="460424"/>
                </a:lnTo>
                <a:lnTo>
                  <a:pt x="1461560" y="460424"/>
                </a:lnTo>
                <a:close/>
                <a:moveTo>
                  <a:pt x="1455370" y="463091"/>
                </a:moveTo>
                <a:lnTo>
                  <a:pt x="1455370" y="463091"/>
                </a:lnTo>
                <a:close/>
                <a:moveTo>
                  <a:pt x="694036" y="74471"/>
                </a:moveTo>
                <a:lnTo>
                  <a:pt x="694036" y="74471"/>
                </a:lnTo>
                <a:close/>
                <a:moveTo>
                  <a:pt x="548684" y="165149"/>
                </a:moveTo>
                <a:lnTo>
                  <a:pt x="548684" y="165149"/>
                </a:lnTo>
                <a:close/>
                <a:moveTo>
                  <a:pt x="496964" y="122763"/>
                </a:moveTo>
                <a:lnTo>
                  <a:pt x="498392" y="122096"/>
                </a:lnTo>
                <a:cubicBezTo>
                  <a:pt x="498107" y="122439"/>
                  <a:pt x="497726" y="122677"/>
                  <a:pt x="497344" y="122763"/>
                </a:cubicBezTo>
                <a:close/>
                <a:moveTo>
                  <a:pt x="13570" y="804467"/>
                </a:moveTo>
                <a:lnTo>
                  <a:pt x="13570" y="804467"/>
                </a:lnTo>
                <a:close/>
                <a:moveTo>
                  <a:pt x="69482" y="1062690"/>
                </a:moveTo>
                <a:lnTo>
                  <a:pt x="69482" y="1062690"/>
                </a:lnTo>
                <a:lnTo>
                  <a:pt x="69482" y="1062690"/>
                </a:lnTo>
                <a:lnTo>
                  <a:pt x="69482" y="1062690"/>
                </a:lnTo>
                <a:close/>
                <a:moveTo>
                  <a:pt x="334276" y="1353107"/>
                </a:moveTo>
                <a:lnTo>
                  <a:pt x="334276" y="1353107"/>
                </a:lnTo>
                <a:close/>
                <a:moveTo>
                  <a:pt x="400951" y="1371109"/>
                </a:moveTo>
                <a:lnTo>
                  <a:pt x="401523" y="1371109"/>
                </a:lnTo>
                <a:lnTo>
                  <a:pt x="401523" y="1371109"/>
                </a:lnTo>
                <a:cubicBezTo>
                  <a:pt x="401333" y="1371090"/>
                  <a:pt x="401047" y="1371090"/>
                  <a:pt x="400856" y="1371109"/>
                </a:cubicBezTo>
                <a:close/>
                <a:moveTo>
                  <a:pt x="609168" y="1544655"/>
                </a:moveTo>
                <a:lnTo>
                  <a:pt x="609168" y="1544655"/>
                </a:lnTo>
                <a:close/>
                <a:moveTo>
                  <a:pt x="705847" y="1576754"/>
                </a:moveTo>
                <a:lnTo>
                  <a:pt x="705847" y="1576754"/>
                </a:lnTo>
                <a:lnTo>
                  <a:pt x="705847" y="1576754"/>
                </a:lnTo>
                <a:close/>
                <a:moveTo>
                  <a:pt x="878821" y="1509603"/>
                </a:moveTo>
                <a:lnTo>
                  <a:pt x="878821" y="1509603"/>
                </a:lnTo>
                <a:close/>
                <a:moveTo>
                  <a:pt x="1212196" y="1468455"/>
                </a:moveTo>
                <a:lnTo>
                  <a:pt x="1212196" y="1468455"/>
                </a:lnTo>
                <a:close/>
                <a:moveTo>
                  <a:pt x="900823" y="53421"/>
                </a:moveTo>
                <a:lnTo>
                  <a:pt x="900823" y="53421"/>
                </a:lnTo>
                <a:lnTo>
                  <a:pt x="900823" y="53421"/>
                </a:lnTo>
                <a:lnTo>
                  <a:pt x="900823" y="53421"/>
                </a:lnTo>
                <a:close/>
                <a:moveTo>
                  <a:pt x="606311" y="97045"/>
                </a:moveTo>
                <a:lnTo>
                  <a:pt x="606311" y="97045"/>
                </a:lnTo>
                <a:cubicBezTo>
                  <a:pt x="606311" y="97045"/>
                  <a:pt x="606311" y="96474"/>
                  <a:pt x="606311" y="96188"/>
                </a:cubicBezTo>
                <a:cubicBezTo>
                  <a:pt x="606216" y="96502"/>
                  <a:pt x="606025" y="96788"/>
                  <a:pt x="605834" y="97045"/>
                </a:cubicBezTo>
                <a:close/>
                <a:moveTo>
                  <a:pt x="244361" y="304214"/>
                </a:moveTo>
                <a:lnTo>
                  <a:pt x="244361" y="304214"/>
                </a:lnTo>
                <a:close/>
                <a:moveTo>
                  <a:pt x="6236" y="847139"/>
                </a:moveTo>
                <a:lnTo>
                  <a:pt x="6236" y="847139"/>
                </a:lnTo>
                <a:close/>
                <a:moveTo>
                  <a:pt x="205308" y="1272430"/>
                </a:moveTo>
                <a:lnTo>
                  <a:pt x="205308" y="1272430"/>
                </a:lnTo>
                <a:lnTo>
                  <a:pt x="206261" y="1271668"/>
                </a:lnTo>
                <a:cubicBezTo>
                  <a:pt x="205594" y="1271678"/>
                  <a:pt x="205023" y="1271773"/>
                  <a:pt x="204355" y="1271954"/>
                </a:cubicBezTo>
                <a:close/>
                <a:moveTo>
                  <a:pt x="681844" y="1557609"/>
                </a:moveTo>
                <a:lnTo>
                  <a:pt x="681844" y="1557609"/>
                </a:lnTo>
                <a:close/>
                <a:moveTo>
                  <a:pt x="1597102" y="702645"/>
                </a:moveTo>
                <a:lnTo>
                  <a:pt x="1596530" y="702073"/>
                </a:lnTo>
                <a:lnTo>
                  <a:pt x="1596530" y="702073"/>
                </a:lnTo>
                <a:close/>
                <a:moveTo>
                  <a:pt x="1308970" y="207345"/>
                </a:moveTo>
                <a:lnTo>
                  <a:pt x="1308970" y="207345"/>
                </a:lnTo>
                <a:close/>
                <a:moveTo>
                  <a:pt x="418288" y="135336"/>
                </a:moveTo>
                <a:lnTo>
                  <a:pt x="418288" y="135812"/>
                </a:lnTo>
                <a:lnTo>
                  <a:pt x="418288" y="135812"/>
                </a:lnTo>
                <a:close/>
                <a:moveTo>
                  <a:pt x="386950" y="125049"/>
                </a:moveTo>
                <a:lnTo>
                  <a:pt x="386950" y="125049"/>
                </a:lnTo>
                <a:close/>
                <a:moveTo>
                  <a:pt x="63100" y="521670"/>
                </a:moveTo>
                <a:cubicBezTo>
                  <a:pt x="63100" y="521517"/>
                  <a:pt x="63100" y="521346"/>
                  <a:pt x="63100" y="521193"/>
                </a:cubicBezTo>
                <a:cubicBezTo>
                  <a:pt x="63291" y="521365"/>
                  <a:pt x="63386" y="521603"/>
                  <a:pt x="63386" y="521860"/>
                </a:cubicBezTo>
                <a:close/>
                <a:moveTo>
                  <a:pt x="145301" y="1207756"/>
                </a:moveTo>
                <a:lnTo>
                  <a:pt x="145301" y="1207756"/>
                </a:lnTo>
                <a:close/>
                <a:moveTo>
                  <a:pt x="1167048" y="1510079"/>
                </a:moveTo>
                <a:cubicBezTo>
                  <a:pt x="1167048" y="1510555"/>
                  <a:pt x="1166095" y="1510079"/>
                  <a:pt x="1165523" y="1510079"/>
                </a:cubicBezTo>
                <a:close/>
                <a:moveTo>
                  <a:pt x="1351642" y="1287480"/>
                </a:moveTo>
                <a:lnTo>
                  <a:pt x="1351642" y="1287480"/>
                </a:lnTo>
                <a:cubicBezTo>
                  <a:pt x="1351833" y="1287966"/>
                  <a:pt x="1351833" y="1288518"/>
                  <a:pt x="1351642" y="1289004"/>
                </a:cubicBezTo>
                <a:cubicBezTo>
                  <a:pt x="1351642" y="1288547"/>
                  <a:pt x="1351738" y="1288099"/>
                  <a:pt x="1351927" y="1287670"/>
                </a:cubicBezTo>
                <a:close/>
                <a:moveTo>
                  <a:pt x="1593387" y="677880"/>
                </a:moveTo>
                <a:lnTo>
                  <a:pt x="1593387" y="677880"/>
                </a:lnTo>
                <a:lnTo>
                  <a:pt x="1593387" y="677880"/>
                </a:lnTo>
                <a:close/>
                <a:moveTo>
                  <a:pt x="1549477" y="552435"/>
                </a:moveTo>
                <a:lnTo>
                  <a:pt x="1548905" y="552912"/>
                </a:lnTo>
                <a:cubicBezTo>
                  <a:pt x="1548905" y="552626"/>
                  <a:pt x="1548905" y="552340"/>
                  <a:pt x="1548905" y="552055"/>
                </a:cubicBezTo>
                <a:close/>
                <a:moveTo>
                  <a:pt x="1473181" y="448041"/>
                </a:moveTo>
                <a:cubicBezTo>
                  <a:pt x="1472705" y="448032"/>
                  <a:pt x="1472323" y="447727"/>
                  <a:pt x="1472133" y="447280"/>
                </a:cubicBezTo>
                <a:cubicBezTo>
                  <a:pt x="1472705" y="447327"/>
                  <a:pt x="1473181" y="447327"/>
                  <a:pt x="1473752" y="447280"/>
                </a:cubicBezTo>
                <a:close/>
                <a:moveTo>
                  <a:pt x="1402124" y="312882"/>
                </a:moveTo>
                <a:lnTo>
                  <a:pt x="1402791" y="312882"/>
                </a:lnTo>
                <a:close/>
                <a:moveTo>
                  <a:pt x="589833" y="30942"/>
                </a:moveTo>
                <a:cubicBezTo>
                  <a:pt x="589833" y="30656"/>
                  <a:pt x="589833" y="30370"/>
                  <a:pt x="589833" y="30084"/>
                </a:cubicBezTo>
                <a:lnTo>
                  <a:pt x="589833" y="30084"/>
                </a:lnTo>
                <a:cubicBezTo>
                  <a:pt x="589833" y="30304"/>
                  <a:pt x="589833" y="30532"/>
                  <a:pt x="589833" y="30751"/>
                </a:cubicBezTo>
                <a:close/>
                <a:moveTo>
                  <a:pt x="140252" y="350029"/>
                </a:moveTo>
                <a:lnTo>
                  <a:pt x="140252" y="350029"/>
                </a:lnTo>
                <a:close/>
                <a:moveTo>
                  <a:pt x="72625" y="499953"/>
                </a:moveTo>
                <a:cubicBezTo>
                  <a:pt x="72530" y="499676"/>
                  <a:pt x="72530" y="499372"/>
                  <a:pt x="72625" y="499095"/>
                </a:cubicBezTo>
                <a:close/>
                <a:moveTo>
                  <a:pt x="20142" y="941722"/>
                </a:moveTo>
                <a:cubicBezTo>
                  <a:pt x="19570" y="942675"/>
                  <a:pt x="19190" y="943532"/>
                  <a:pt x="18713" y="944484"/>
                </a:cubicBezTo>
                <a:cubicBezTo>
                  <a:pt x="18142" y="944103"/>
                  <a:pt x="17475" y="943846"/>
                  <a:pt x="16809" y="943723"/>
                </a:cubicBezTo>
                <a:cubicBezTo>
                  <a:pt x="18047" y="943132"/>
                  <a:pt x="19285" y="942399"/>
                  <a:pt x="20333" y="941532"/>
                </a:cubicBezTo>
                <a:close/>
                <a:moveTo>
                  <a:pt x="370947" y="1451119"/>
                </a:moveTo>
                <a:lnTo>
                  <a:pt x="370947" y="1451119"/>
                </a:lnTo>
                <a:close/>
                <a:moveTo>
                  <a:pt x="430765" y="1514842"/>
                </a:moveTo>
                <a:lnTo>
                  <a:pt x="430765" y="1514842"/>
                </a:lnTo>
                <a:lnTo>
                  <a:pt x="430765" y="1514842"/>
                </a:lnTo>
                <a:lnTo>
                  <a:pt x="430765" y="1514842"/>
                </a:lnTo>
                <a:close/>
                <a:moveTo>
                  <a:pt x="453053" y="1525986"/>
                </a:moveTo>
                <a:cubicBezTo>
                  <a:pt x="453053" y="1525986"/>
                  <a:pt x="453053" y="1525986"/>
                  <a:pt x="453053" y="1525986"/>
                </a:cubicBezTo>
                <a:lnTo>
                  <a:pt x="453053" y="1525986"/>
                </a:lnTo>
                <a:close/>
                <a:moveTo>
                  <a:pt x="813384" y="1600090"/>
                </a:moveTo>
                <a:lnTo>
                  <a:pt x="813384" y="1600567"/>
                </a:lnTo>
                <a:lnTo>
                  <a:pt x="813384" y="1600567"/>
                </a:lnTo>
                <a:cubicBezTo>
                  <a:pt x="813384" y="1600328"/>
                  <a:pt x="813480" y="1600109"/>
                  <a:pt x="813575" y="1599900"/>
                </a:cubicBezTo>
                <a:close/>
                <a:moveTo>
                  <a:pt x="1578241" y="1007064"/>
                </a:moveTo>
                <a:lnTo>
                  <a:pt x="1578241" y="1007064"/>
                </a:lnTo>
                <a:close/>
                <a:moveTo>
                  <a:pt x="1583004" y="619396"/>
                </a:moveTo>
                <a:lnTo>
                  <a:pt x="1583004" y="619396"/>
                </a:lnTo>
                <a:lnTo>
                  <a:pt x="1583004" y="619396"/>
                </a:lnTo>
                <a:lnTo>
                  <a:pt x="1583004" y="619396"/>
                </a:lnTo>
                <a:close/>
                <a:moveTo>
                  <a:pt x="1557953" y="535291"/>
                </a:moveTo>
                <a:lnTo>
                  <a:pt x="1557953" y="535291"/>
                </a:lnTo>
                <a:lnTo>
                  <a:pt x="1557953" y="535291"/>
                </a:lnTo>
                <a:close/>
                <a:moveTo>
                  <a:pt x="1128757" y="70756"/>
                </a:moveTo>
                <a:lnTo>
                  <a:pt x="1128757" y="70756"/>
                </a:lnTo>
                <a:close/>
                <a:moveTo>
                  <a:pt x="589927" y="28846"/>
                </a:moveTo>
                <a:lnTo>
                  <a:pt x="589927" y="28846"/>
                </a:lnTo>
                <a:lnTo>
                  <a:pt x="589927" y="28846"/>
                </a:lnTo>
                <a:close/>
                <a:moveTo>
                  <a:pt x="545160" y="42562"/>
                </a:moveTo>
                <a:lnTo>
                  <a:pt x="545160" y="42562"/>
                </a:lnTo>
                <a:close/>
                <a:moveTo>
                  <a:pt x="489439" y="63708"/>
                </a:moveTo>
                <a:lnTo>
                  <a:pt x="489439" y="63708"/>
                </a:lnTo>
                <a:lnTo>
                  <a:pt x="489439" y="63708"/>
                </a:lnTo>
                <a:close/>
                <a:moveTo>
                  <a:pt x="480771" y="67422"/>
                </a:moveTo>
                <a:lnTo>
                  <a:pt x="480771" y="67422"/>
                </a:lnTo>
                <a:lnTo>
                  <a:pt x="480771" y="67422"/>
                </a:lnTo>
                <a:close/>
                <a:moveTo>
                  <a:pt x="475533" y="70661"/>
                </a:moveTo>
                <a:lnTo>
                  <a:pt x="475533" y="70661"/>
                </a:lnTo>
                <a:close/>
                <a:moveTo>
                  <a:pt x="419715" y="97141"/>
                </a:moveTo>
                <a:lnTo>
                  <a:pt x="419715" y="97141"/>
                </a:lnTo>
                <a:close/>
                <a:moveTo>
                  <a:pt x="408858" y="103999"/>
                </a:moveTo>
                <a:lnTo>
                  <a:pt x="408858" y="103999"/>
                </a:lnTo>
                <a:lnTo>
                  <a:pt x="408858" y="103999"/>
                </a:lnTo>
                <a:close/>
                <a:moveTo>
                  <a:pt x="383521" y="118953"/>
                </a:moveTo>
                <a:lnTo>
                  <a:pt x="383521" y="118953"/>
                </a:lnTo>
                <a:lnTo>
                  <a:pt x="383521" y="118953"/>
                </a:lnTo>
                <a:close/>
                <a:moveTo>
                  <a:pt x="203403" y="269353"/>
                </a:moveTo>
                <a:lnTo>
                  <a:pt x="203403" y="269353"/>
                </a:lnTo>
                <a:lnTo>
                  <a:pt x="203403" y="269353"/>
                </a:lnTo>
                <a:cubicBezTo>
                  <a:pt x="203403" y="269353"/>
                  <a:pt x="203498" y="269162"/>
                  <a:pt x="203594" y="269257"/>
                </a:cubicBezTo>
                <a:close/>
                <a:moveTo>
                  <a:pt x="162636" y="319264"/>
                </a:moveTo>
                <a:lnTo>
                  <a:pt x="162636" y="319264"/>
                </a:lnTo>
                <a:lnTo>
                  <a:pt x="162636" y="319264"/>
                </a:lnTo>
                <a:close/>
                <a:moveTo>
                  <a:pt x="121584" y="378414"/>
                </a:moveTo>
                <a:lnTo>
                  <a:pt x="121584" y="378414"/>
                </a:lnTo>
                <a:lnTo>
                  <a:pt x="121584" y="378414"/>
                </a:lnTo>
                <a:close/>
                <a:moveTo>
                  <a:pt x="113297" y="390130"/>
                </a:moveTo>
                <a:lnTo>
                  <a:pt x="113297" y="390130"/>
                </a:lnTo>
                <a:lnTo>
                  <a:pt x="113297" y="390130"/>
                </a:lnTo>
                <a:close/>
                <a:moveTo>
                  <a:pt x="1187" y="854283"/>
                </a:moveTo>
                <a:lnTo>
                  <a:pt x="1187" y="854283"/>
                </a:lnTo>
                <a:close/>
                <a:moveTo>
                  <a:pt x="3759" y="896478"/>
                </a:moveTo>
                <a:lnTo>
                  <a:pt x="3759" y="896478"/>
                </a:lnTo>
                <a:lnTo>
                  <a:pt x="3759" y="896478"/>
                </a:lnTo>
                <a:close/>
                <a:moveTo>
                  <a:pt x="4998" y="897622"/>
                </a:moveTo>
                <a:lnTo>
                  <a:pt x="4998" y="897622"/>
                </a:lnTo>
                <a:lnTo>
                  <a:pt x="4998" y="897622"/>
                </a:lnTo>
                <a:close/>
                <a:moveTo>
                  <a:pt x="283032" y="1415686"/>
                </a:moveTo>
                <a:lnTo>
                  <a:pt x="283032" y="1415686"/>
                </a:lnTo>
                <a:lnTo>
                  <a:pt x="283032" y="1415686"/>
                </a:lnTo>
                <a:lnTo>
                  <a:pt x="282556" y="1415686"/>
                </a:lnTo>
                <a:close/>
                <a:moveTo>
                  <a:pt x="329133" y="1451691"/>
                </a:moveTo>
                <a:lnTo>
                  <a:pt x="329133" y="1451691"/>
                </a:lnTo>
                <a:lnTo>
                  <a:pt x="329133" y="1451691"/>
                </a:lnTo>
                <a:close/>
                <a:moveTo>
                  <a:pt x="416191" y="1508269"/>
                </a:moveTo>
                <a:lnTo>
                  <a:pt x="416191" y="1508269"/>
                </a:lnTo>
                <a:lnTo>
                  <a:pt x="416191" y="1508269"/>
                </a:lnTo>
                <a:close/>
                <a:moveTo>
                  <a:pt x="496678" y="1547131"/>
                </a:moveTo>
                <a:lnTo>
                  <a:pt x="496678" y="1547131"/>
                </a:lnTo>
                <a:lnTo>
                  <a:pt x="496678" y="1547131"/>
                </a:lnTo>
                <a:close/>
                <a:moveTo>
                  <a:pt x="562306" y="1569515"/>
                </a:moveTo>
                <a:lnTo>
                  <a:pt x="562306" y="1569515"/>
                </a:lnTo>
                <a:lnTo>
                  <a:pt x="562306" y="1569515"/>
                </a:lnTo>
                <a:close/>
                <a:moveTo>
                  <a:pt x="578688" y="1575325"/>
                </a:moveTo>
                <a:lnTo>
                  <a:pt x="578688" y="1575325"/>
                </a:lnTo>
                <a:lnTo>
                  <a:pt x="578688" y="1575325"/>
                </a:lnTo>
                <a:close/>
                <a:moveTo>
                  <a:pt x="688797" y="1598090"/>
                </a:moveTo>
                <a:lnTo>
                  <a:pt x="688797" y="1598090"/>
                </a:lnTo>
                <a:cubicBezTo>
                  <a:pt x="688607" y="1598423"/>
                  <a:pt x="688607" y="1598804"/>
                  <a:pt x="688797" y="1599138"/>
                </a:cubicBezTo>
                <a:lnTo>
                  <a:pt x="688797" y="1599138"/>
                </a:lnTo>
                <a:cubicBezTo>
                  <a:pt x="688797" y="1598823"/>
                  <a:pt x="688797" y="1598500"/>
                  <a:pt x="688797" y="1598185"/>
                </a:cubicBezTo>
                <a:close/>
                <a:moveTo>
                  <a:pt x="872439" y="1603138"/>
                </a:moveTo>
                <a:lnTo>
                  <a:pt x="872439" y="1603138"/>
                </a:lnTo>
                <a:close/>
                <a:moveTo>
                  <a:pt x="914920" y="1599042"/>
                </a:moveTo>
                <a:lnTo>
                  <a:pt x="914920" y="1599042"/>
                </a:lnTo>
                <a:lnTo>
                  <a:pt x="914920" y="1599042"/>
                </a:lnTo>
                <a:close/>
                <a:moveTo>
                  <a:pt x="1007027" y="1580659"/>
                </a:moveTo>
                <a:lnTo>
                  <a:pt x="1007027" y="1580659"/>
                </a:lnTo>
                <a:lnTo>
                  <a:pt x="1007027" y="1580659"/>
                </a:lnTo>
                <a:close/>
                <a:moveTo>
                  <a:pt x="1085038" y="1555513"/>
                </a:moveTo>
                <a:lnTo>
                  <a:pt x="1085038" y="1555513"/>
                </a:lnTo>
                <a:close/>
                <a:moveTo>
                  <a:pt x="1091133" y="1552370"/>
                </a:moveTo>
                <a:cubicBezTo>
                  <a:pt x="1091133" y="1552370"/>
                  <a:pt x="1091133" y="1552370"/>
                  <a:pt x="1091133" y="1552370"/>
                </a:cubicBezTo>
                <a:lnTo>
                  <a:pt x="1091133" y="1552370"/>
                </a:lnTo>
                <a:close/>
                <a:moveTo>
                  <a:pt x="1100658" y="1549322"/>
                </a:moveTo>
                <a:lnTo>
                  <a:pt x="1100658" y="1549322"/>
                </a:lnTo>
                <a:close/>
                <a:moveTo>
                  <a:pt x="1135329" y="1534368"/>
                </a:moveTo>
                <a:lnTo>
                  <a:pt x="1135329" y="1534368"/>
                </a:lnTo>
                <a:lnTo>
                  <a:pt x="1135329" y="1534368"/>
                </a:lnTo>
                <a:close/>
                <a:moveTo>
                  <a:pt x="1156760" y="1524843"/>
                </a:moveTo>
                <a:lnTo>
                  <a:pt x="1156760" y="1524843"/>
                </a:lnTo>
                <a:lnTo>
                  <a:pt x="1156760" y="1524843"/>
                </a:lnTo>
                <a:close/>
                <a:moveTo>
                  <a:pt x="1306874" y="1426735"/>
                </a:moveTo>
                <a:lnTo>
                  <a:pt x="1306874" y="1426735"/>
                </a:lnTo>
                <a:close/>
                <a:moveTo>
                  <a:pt x="1425080" y="1308911"/>
                </a:moveTo>
                <a:lnTo>
                  <a:pt x="1425080" y="1308911"/>
                </a:lnTo>
                <a:close/>
                <a:moveTo>
                  <a:pt x="1587577" y="965154"/>
                </a:moveTo>
                <a:lnTo>
                  <a:pt x="1587577" y="965154"/>
                </a:lnTo>
                <a:lnTo>
                  <a:pt x="1587577" y="965154"/>
                </a:lnTo>
                <a:lnTo>
                  <a:pt x="1587577" y="965154"/>
                </a:lnTo>
                <a:close/>
              </a:path>
            </a:pathLst>
          </a:custGeom>
          <a:solidFill>
            <a:schemeClr val="bg2">
              <a:alpha val="5000"/>
            </a:schemeClr>
          </a:solidFill>
          <a:ln w="9525" cap="flat">
            <a:noFill/>
            <a:prstDash val="solid"/>
            <a:miter/>
          </a:ln>
        </p:spPr>
        <p:txBody>
          <a:bodyPr rtlCol="0" anchor="ctr"/>
          <a:lstStyle/>
          <a:p>
            <a:endParaRPr lang="zh-CN" altLang="en-US"/>
          </a:p>
        </p:txBody>
      </p:sp>
      <p:grpSp>
        <p:nvGrpSpPr>
          <p:cNvPr id="23" name="组合 2"/>
          <p:cNvGrpSpPr/>
          <p:nvPr/>
        </p:nvGrpSpPr>
        <p:grpSpPr>
          <a:xfrm flipH="1">
            <a:off x="7830966" y="3957320"/>
            <a:ext cx="4021616" cy="2753730"/>
            <a:chOff x="489087" y="3429000"/>
            <a:chExt cx="4021616" cy="2753730"/>
          </a:xfrm>
        </p:grpSpPr>
        <p:sp>
          <p:nvSpPr>
            <p:cNvPr id="0" name="任意多边形: 形状 4"/>
            <p:cNvSpPr/>
            <p:nvPr/>
          </p:nvSpPr>
          <p:spPr>
            <a:xfrm>
              <a:off x="2395146" y="5523180"/>
              <a:ext cx="9046" cy="8076"/>
            </a:xfrm>
            <a:custGeom>
              <a:avLst/>
              <a:gdLst>
                <a:gd name="connsiteX0" fmla="*/ -620 w 4215"/>
                <a:gd name="connsiteY0" fmla="*/ -412 h 3763"/>
                <a:gd name="connsiteX1" fmla="*/ 3596 w 4215"/>
                <a:gd name="connsiteY1" fmla="*/ 3352 h 3763"/>
                <a:gd name="connsiteX2" fmla="*/ -620 w 4215"/>
                <a:gd name="connsiteY2" fmla="*/ -412 h 3763"/>
              </a:gdLst>
              <a:ahLst/>
              <a:cxnLst>
                <a:cxn ang="0">
                  <a:pos x="connsiteX0" y="connsiteY0"/>
                </a:cxn>
                <a:cxn ang="0">
                  <a:pos x="connsiteX1" y="connsiteY1"/>
                </a:cxn>
                <a:cxn ang="0">
                  <a:pos x="connsiteX2" y="connsiteY2"/>
                </a:cxn>
              </a:cxnLst>
              <a:rect l="l" t="t" r="r" b="b"/>
              <a:pathLst>
                <a:path w="4215" h="3762">
                  <a:moveTo>
                    <a:pt x="-620" y="-412"/>
                  </a:moveTo>
                  <a:lnTo>
                    <a:pt x="3596" y="3352"/>
                  </a:lnTo>
                  <a:cubicBezTo>
                    <a:pt x="3039" y="1387"/>
                    <a:pt x="1398" y="-81"/>
                    <a:pt x="-620" y="-412"/>
                  </a:cubicBezTo>
                  <a:close/>
                </a:path>
              </a:pathLst>
            </a:custGeom>
            <a:solidFill>
              <a:schemeClr val="tx1">
                <a:alpha val="5000"/>
              </a:schemeClr>
            </a:solidFill>
            <a:ln w="7521" cap="flat">
              <a:noFill/>
              <a:prstDash val="solid"/>
              <a:miter/>
            </a:ln>
          </p:spPr>
          <p:txBody>
            <a:bodyPr rtlCol="0" anchor="ctr"/>
            <a:lstStyle/>
            <a:p>
              <a:endParaRPr lang="zh-CN" altLang="en-US"/>
            </a:p>
          </p:txBody>
        </p:sp>
        <p:sp>
          <p:nvSpPr>
            <p:cNvPr id="2" name="任意多边形: 形状 5"/>
            <p:cNvSpPr/>
            <p:nvPr/>
          </p:nvSpPr>
          <p:spPr>
            <a:xfrm>
              <a:off x="2386423" y="5515263"/>
              <a:ext cx="8563" cy="7754"/>
            </a:xfrm>
            <a:custGeom>
              <a:avLst/>
              <a:gdLst>
                <a:gd name="connsiteX0" fmla="*/ -620 w 3990"/>
                <a:gd name="connsiteY0" fmla="*/ -412 h 3613"/>
                <a:gd name="connsiteX1" fmla="*/ 3370 w 3990"/>
                <a:gd name="connsiteY1" fmla="*/ 3201 h 3613"/>
                <a:gd name="connsiteX2" fmla="*/ -620 w 3990"/>
                <a:gd name="connsiteY2" fmla="*/ -412 h 3613"/>
              </a:gdLst>
              <a:ahLst/>
              <a:cxnLst>
                <a:cxn ang="0">
                  <a:pos x="connsiteX0" y="connsiteY0"/>
                </a:cxn>
                <a:cxn ang="0">
                  <a:pos x="connsiteX1" y="connsiteY1"/>
                </a:cxn>
                <a:cxn ang="0">
                  <a:pos x="connsiteX2" y="connsiteY2"/>
                </a:cxn>
              </a:cxnLst>
              <a:rect l="l" t="t" r="r" b="b"/>
              <a:pathLst>
                <a:path w="3989" h="3613">
                  <a:moveTo>
                    <a:pt x="-620" y="-412"/>
                  </a:moveTo>
                  <a:lnTo>
                    <a:pt x="3370" y="3201"/>
                  </a:lnTo>
                  <a:cubicBezTo>
                    <a:pt x="2979" y="1251"/>
                    <a:pt x="1360" y="-217"/>
                    <a:pt x="-620" y="-412"/>
                  </a:cubicBezTo>
                  <a:close/>
                </a:path>
              </a:pathLst>
            </a:custGeom>
            <a:solidFill>
              <a:schemeClr val="tx1">
                <a:alpha val="5000"/>
              </a:schemeClr>
            </a:solidFill>
            <a:ln w="7521" cap="flat">
              <a:noFill/>
              <a:prstDash val="solid"/>
              <a:miter/>
            </a:ln>
          </p:spPr>
          <p:txBody>
            <a:bodyPr rtlCol="0" anchor="ctr"/>
            <a:lstStyle/>
            <a:p>
              <a:endParaRPr lang="zh-CN" altLang="en-US"/>
            </a:p>
          </p:txBody>
        </p:sp>
        <p:sp>
          <p:nvSpPr>
            <p:cNvPr id="3" name="任意多边形: 形状 15"/>
            <p:cNvSpPr/>
            <p:nvPr/>
          </p:nvSpPr>
          <p:spPr>
            <a:xfrm>
              <a:off x="3772400" y="5412839"/>
              <a:ext cx="6462" cy="10340"/>
            </a:xfrm>
            <a:custGeom>
              <a:avLst/>
              <a:gdLst>
                <a:gd name="connsiteX0" fmla="*/ 2392 w 3011"/>
                <a:gd name="connsiteY0" fmla="*/ -412 h 4818"/>
                <a:gd name="connsiteX1" fmla="*/ -620 w 3011"/>
                <a:gd name="connsiteY1" fmla="*/ 4406 h 4818"/>
                <a:gd name="connsiteX2" fmla="*/ 2392 w 3011"/>
                <a:gd name="connsiteY2" fmla="*/ -412 h 4818"/>
              </a:gdLst>
              <a:ahLst/>
              <a:cxnLst>
                <a:cxn ang="0">
                  <a:pos x="connsiteX0" y="connsiteY0"/>
                </a:cxn>
                <a:cxn ang="0">
                  <a:pos x="connsiteX1" y="connsiteY1"/>
                </a:cxn>
                <a:cxn ang="0">
                  <a:pos x="connsiteX2" y="connsiteY2"/>
                </a:cxn>
              </a:cxnLst>
              <a:rect l="l" t="t" r="r" b="b"/>
              <a:pathLst>
                <a:path w="3011" h="4818">
                  <a:moveTo>
                    <a:pt x="2392" y="-412"/>
                  </a:moveTo>
                  <a:lnTo>
                    <a:pt x="-620" y="4406"/>
                  </a:lnTo>
                  <a:cubicBezTo>
                    <a:pt x="1240" y="3525"/>
                    <a:pt x="2414" y="1643"/>
                    <a:pt x="2392" y="-412"/>
                  </a:cubicBezTo>
                  <a:close/>
                </a:path>
              </a:pathLst>
            </a:custGeom>
            <a:solidFill>
              <a:schemeClr val="tx1">
                <a:alpha val="5000"/>
              </a:schemeClr>
            </a:solidFill>
            <a:ln w="7521" cap="flat">
              <a:noFill/>
              <a:prstDash val="solid"/>
              <a:miter/>
            </a:ln>
          </p:spPr>
          <p:txBody>
            <a:bodyPr rtlCol="0" anchor="ctr"/>
            <a:lstStyle/>
            <a:p>
              <a:endParaRPr lang="zh-CN" altLang="en-US"/>
            </a:p>
          </p:txBody>
        </p:sp>
        <p:sp>
          <p:nvSpPr>
            <p:cNvPr id="4" name="任意多边形: 形状 25"/>
            <p:cNvSpPr/>
            <p:nvPr/>
          </p:nvSpPr>
          <p:spPr>
            <a:xfrm>
              <a:off x="810651" y="3429000"/>
              <a:ext cx="2560081" cy="1614094"/>
            </a:xfrm>
            <a:custGeom>
              <a:avLst/>
              <a:gdLst>
                <a:gd name="connsiteX0" fmla="*/ 520838 w 585882"/>
                <a:gd name="connsiteY0" fmla="*/ 324802 h 369390"/>
                <a:gd name="connsiteX1" fmla="*/ 434161 w 585882"/>
                <a:gd name="connsiteY1" fmla="*/ 325564 h 369390"/>
                <a:gd name="connsiteX2" fmla="*/ 472927 w 585882"/>
                <a:gd name="connsiteY2" fmla="*/ 318706 h 369390"/>
                <a:gd name="connsiteX3" fmla="*/ 422635 w 585882"/>
                <a:gd name="connsiteY3" fmla="*/ 296893 h 369390"/>
                <a:gd name="connsiteX4" fmla="*/ 359294 w 585882"/>
                <a:gd name="connsiteY4" fmla="*/ 271747 h 369390"/>
                <a:gd name="connsiteX5" fmla="*/ 399299 w 585882"/>
                <a:gd name="connsiteY5" fmla="*/ 262222 h 369390"/>
                <a:gd name="connsiteX6" fmla="*/ 417016 w 585882"/>
                <a:gd name="connsiteY6" fmla="*/ 252697 h 369390"/>
                <a:gd name="connsiteX7" fmla="*/ 438066 w 585882"/>
                <a:gd name="connsiteY7" fmla="*/ 252697 h 369390"/>
                <a:gd name="connsiteX8" fmla="*/ 455211 w 585882"/>
                <a:gd name="connsiteY8" fmla="*/ 248887 h 369390"/>
                <a:gd name="connsiteX9" fmla="*/ 585799 w 585882"/>
                <a:gd name="connsiteY9" fmla="*/ 243267 h 369390"/>
                <a:gd name="connsiteX10" fmla="*/ 453401 w 585882"/>
                <a:gd name="connsiteY10" fmla="*/ 230123 h 369390"/>
                <a:gd name="connsiteX11" fmla="*/ 430255 w 585882"/>
                <a:gd name="connsiteY11" fmla="*/ 222217 h 369390"/>
                <a:gd name="connsiteX12" fmla="*/ 416349 w 585882"/>
                <a:gd name="connsiteY12" fmla="*/ 230314 h 369390"/>
                <a:gd name="connsiteX13" fmla="*/ 282142 w 585882"/>
                <a:gd name="connsiteY13" fmla="*/ 183736 h 369390"/>
                <a:gd name="connsiteX14" fmla="*/ 240708 w 585882"/>
                <a:gd name="connsiteY14" fmla="*/ 103917 h 369390"/>
                <a:gd name="connsiteX15" fmla="*/ 150411 w 585882"/>
                <a:gd name="connsiteY15" fmla="*/ -382 h 369390"/>
                <a:gd name="connsiteX16" fmla="*/ 150411 w 585882"/>
                <a:gd name="connsiteY16" fmla="*/ 27717 h 369390"/>
                <a:gd name="connsiteX17" fmla="*/ 167461 w 585882"/>
                <a:gd name="connsiteY17" fmla="*/ 51053 h 369390"/>
                <a:gd name="connsiteX18" fmla="*/ 141172 w 585882"/>
                <a:gd name="connsiteY18" fmla="*/ 53053 h 369390"/>
                <a:gd name="connsiteX19" fmla="*/ 116026 w 585882"/>
                <a:gd name="connsiteY19" fmla="*/ 39814 h 369390"/>
                <a:gd name="connsiteX20" fmla="*/ 153078 w 585882"/>
                <a:gd name="connsiteY20" fmla="*/ 112204 h 369390"/>
                <a:gd name="connsiteX21" fmla="*/ 127360 w 585882"/>
                <a:gd name="connsiteY21" fmla="*/ 104774 h 369390"/>
                <a:gd name="connsiteX22" fmla="*/ 224611 w 585882"/>
                <a:gd name="connsiteY22" fmla="*/ 263651 h 369390"/>
                <a:gd name="connsiteX23" fmla="*/ 234136 w 585882"/>
                <a:gd name="connsiteY23" fmla="*/ 275462 h 369390"/>
                <a:gd name="connsiteX24" fmla="*/ 217562 w 585882"/>
                <a:gd name="connsiteY24" fmla="*/ 288225 h 369390"/>
                <a:gd name="connsiteX25" fmla="*/ 120216 w 585882"/>
                <a:gd name="connsiteY25" fmla="*/ 283463 h 369390"/>
                <a:gd name="connsiteX26" fmla="*/ 127741 w 585882"/>
                <a:gd name="connsiteY26" fmla="*/ 304513 h 369390"/>
                <a:gd name="connsiteX27" fmla="*/ 141267 w 585882"/>
                <a:gd name="connsiteY27" fmla="*/ 316896 h 369390"/>
                <a:gd name="connsiteX28" fmla="*/ 4107 w 585882"/>
                <a:gd name="connsiteY28" fmla="*/ 295274 h 369390"/>
                <a:gd name="connsiteX29" fmla="*/ 149554 w 585882"/>
                <a:gd name="connsiteY29" fmla="*/ 331469 h 369390"/>
                <a:gd name="connsiteX30" fmla="*/ 114978 w 585882"/>
                <a:gd name="connsiteY30" fmla="*/ 335089 h 369390"/>
                <a:gd name="connsiteX31" fmla="*/ -84 w 585882"/>
                <a:gd name="connsiteY31" fmla="*/ 306514 h 369390"/>
                <a:gd name="connsiteX32" fmla="*/ 150220 w 585882"/>
                <a:gd name="connsiteY32" fmla="*/ 345757 h 369390"/>
                <a:gd name="connsiteX33" fmla="*/ 161650 w 585882"/>
                <a:gd name="connsiteY33" fmla="*/ 349471 h 369390"/>
                <a:gd name="connsiteX34" fmla="*/ 171175 w 585882"/>
                <a:gd name="connsiteY34" fmla="*/ 360997 h 369390"/>
                <a:gd name="connsiteX35" fmla="*/ 247375 w 585882"/>
                <a:gd name="connsiteY35" fmla="*/ 325373 h 369390"/>
                <a:gd name="connsiteX36" fmla="*/ 247375 w 585882"/>
                <a:gd name="connsiteY36" fmla="*/ 325373 h 369390"/>
                <a:gd name="connsiteX37" fmla="*/ 280522 w 585882"/>
                <a:gd name="connsiteY37" fmla="*/ 319849 h 369390"/>
                <a:gd name="connsiteX38" fmla="*/ 303382 w 585882"/>
                <a:gd name="connsiteY38" fmla="*/ 329374 h 369390"/>
                <a:gd name="connsiteX39" fmla="*/ 419587 w 585882"/>
                <a:gd name="connsiteY39" fmla="*/ 367474 h 369390"/>
                <a:gd name="connsiteX40" fmla="*/ 538650 w 585882"/>
                <a:gd name="connsiteY40" fmla="*/ 344804 h 369390"/>
                <a:gd name="connsiteX41" fmla="*/ 478261 w 585882"/>
                <a:gd name="connsiteY41" fmla="*/ 338613 h 369390"/>
                <a:gd name="connsiteX42" fmla="*/ 520838 w 585882"/>
                <a:gd name="connsiteY42" fmla="*/ 324802 h 369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585882" h="369390">
                  <a:moveTo>
                    <a:pt x="520838" y="324802"/>
                  </a:moveTo>
                  <a:cubicBezTo>
                    <a:pt x="492568" y="333012"/>
                    <a:pt x="462574" y="333279"/>
                    <a:pt x="434161" y="325564"/>
                  </a:cubicBezTo>
                  <a:cubicBezTo>
                    <a:pt x="447486" y="328021"/>
                    <a:pt x="461250" y="325583"/>
                    <a:pt x="472927" y="318706"/>
                  </a:cubicBezTo>
                  <a:cubicBezTo>
                    <a:pt x="452258" y="317467"/>
                    <a:pt x="441780" y="304799"/>
                    <a:pt x="422635" y="296893"/>
                  </a:cubicBezTo>
                  <a:cubicBezTo>
                    <a:pt x="403490" y="288988"/>
                    <a:pt x="375010" y="285749"/>
                    <a:pt x="359294" y="271747"/>
                  </a:cubicBezTo>
                  <a:cubicBezTo>
                    <a:pt x="373229" y="272100"/>
                    <a:pt x="387021" y="268823"/>
                    <a:pt x="399299" y="262222"/>
                  </a:cubicBezTo>
                  <a:cubicBezTo>
                    <a:pt x="404919" y="258536"/>
                    <a:pt x="410843" y="255355"/>
                    <a:pt x="417016" y="252697"/>
                  </a:cubicBezTo>
                  <a:cubicBezTo>
                    <a:pt x="423998" y="251745"/>
                    <a:pt x="431084" y="251745"/>
                    <a:pt x="438066" y="252697"/>
                  </a:cubicBezTo>
                  <a:cubicBezTo>
                    <a:pt x="444162" y="252697"/>
                    <a:pt x="449115" y="249078"/>
                    <a:pt x="455211" y="248887"/>
                  </a:cubicBezTo>
                  <a:cubicBezTo>
                    <a:pt x="498740" y="246982"/>
                    <a:pt x="583798" y="248030"/>
                    <a:pt x="585799" y="243267"/>
                  </a:cubicBezTo>
                  <a:cubicBezTo>
                    <a:pt x="577512" y="238696"/>
                    <a:pt x="500836" y="237076"/>
                    <a:pt x="453401" y="230123"/>
                  </a:cubicBezTo>
                  <a:cubicBezTo>
                    <a:pt x="449020" y="229552"/>
                    <a:pt x="447114" y="218598"/>
                    <a:pt x="430255" y="222217"/>
                  </a:cubicBezTo>
                  <a:cubicBezTo>
                    <a:pt x="425131" y="223979"/>
                    <a:pt x="420406" y="226732"/>
                    <a:pt x="416349" y="230314"/>
                  </a:cubicBezTo>
                  <a:cubicBezTo>
                    <a:pt x="367867" y="264794"/>
                    <a:pt x="318718" y="217169"/>
                    <a:pt x="282142" y="183736"/>
                  </a:cubicBezTo>
                  <a:cubicBezTo>
                    <a:pt x="263092" y="166306"/>
                    <a:pt x="255091" y="125253"/>
                    <a:pt x="240708" y="103917"/>
                  </a:cubicBezTo>
                  <a:cubicBezTo>
                    <a:pt x="213657" y="63912"/>
                    <a:pt x="171270" y="43147"/>
                    <a:pt x="150411" y="-382"/>
                  </a:cubicBezTo>
                  <a:cubicBezTo>
                    <a:pt x="145972" y="8457"/>
                    <a:pt x="145972" y="18878"/>
                    <a:pt x="150411" y="27717"/>
                  </a:cubicBezTo>
                  <a:cubicBezTo>
                    <a:pt x="154830" y="36346"/>
                    <a:pt x="160593" y="44214"/>
                    <a:pt x="167461" y="51053"/>
                  </a:cubicBezTo>
                  <a:cubicBezTo>
                    <a:pt x="162222" y="59245"/>
                    <a:pt x="149554" y="58006"/>
                    <a:pt x="141172" y="53053"/>
                  </a:cubicBezTo>
                  <a:cubicBezTo>
                    <a:pt x="133475" y="47453"/>
                    <a:pt x="124998" y="42995"/>
                    <a:pt x="116026" y="39814"/>
                  </a:cubicBezTo>
                  <a:cubicBezTo>
                    <a:pt x="111549" y="67722"/>
                    <a:pt x="133170" y="92296"/>
                    <a:pt x="153078" y="112204"/>
                  </a:cubicBezTo>
                  <a:cubicBezTo>
                    <a:pt x="143934" y="112556"/>
                    <a:pt x="134914" y="109956"/>
                    <a:pt x="127360" y="104774"/>
                  </a:cubicBezTo>
                  <a:cubicBezTo>
                    <a:pt x="136142" y="169001"/>
                    <a:pt x="171404" y="226618"/>
                    <a:pt x="224611" y="263651"/>
                  </a:cubicBezTo>
                  <a:cubicBezTo>
                    <a:pt x="228992" y="266604"/>
                    <a:pt x="234136" y="270223"/>
                    <a:pt x="234136" y="275462"/>
                  </a:cubicBezTo>
                  <a:cubicBezTo>
                    <a:pt x="234136" y="283082"/>
                    <a:pt x="224611" y="286892"/>
                    <a:pt x="217562" y="288225"/>
                  </a:cubicBezTo>
                  <a:cubicBezTo>
                    <a:pt x="185139" y="293560"/>
                    <a:pt x="151963" y="291940"/>
                    <a:pt x="120216" y="283463"/>
                  </a:cubicBezTo>
                  <a:cubicBezTo>
                    <a:pt x="114025" y="289369"/>
                    <a:pt x="121074" y="299275"/>
                    <a:pt x="127741" y="304513"/>
                  </a:cubicBezTo>
                  <a:cubicBezTo>
                    <a:pt x="136695" y="311371"/>
                    <a:pt x="139743" y="312610"/>
                    <a:pt x="141267" y="316896"/>
                  </a:cubicBezTo>
                  <a:cubicBezTo>
                    <a:pt x="129361" y="321563"/>
                    <a:pt x="59447" y="314038"/>
                    <a:pt x="4107" y="295274"/>
                  </a:cubicBezTo>
                  <a:cubicBezTo>
                    <a:pt x="50332" y="315067"/>
                    <a:pt x="99442" y="327288"/>
                    <a:pt x="149554" y="331469"/>
                  </a:cubicBezTo>
                  <a:cubicBezTo>
                    <a:pt x="160317" y="338422"/>
                    <a:pt x="128408" y="336708"/>
                    <a:pt x="114978" y="335089"/>
                  </a:cubicBezTo>
                  <a:cubicBezTo>
                    <a:pt x="49065" y="327469"/>
                    <a:pt x="30015" y="320420"/>
                    <a:pt x="-84" y="306514"/>
                  </a:cubicBezTo>
                  <a:cubicBezTo>
                    <a:pt x="37349" y="330040"/>
                    <a:pt x="72496" y="339089"/>
                    <a:pt x="150220" y="345757"/>
                  </a:cubicBezTo>
                  <a:cubicBezTo>
                    <a:pt x="154345" y="345671"/>
                    <a:pt x="158364" y="346985"/>
                    <a:pt x="161650" y="349471"/>
                  </a:cubicBezTo>
                  <a:cubicBezTo>
                    <a:pt x="164984" y="358234"/>
                    <a:pt x="165270" y="356044"/>
                    <a:pt x="171175" y="360997"/>
                  </a:cubicBezTo>
                  <a:cubicBezTo>
                    <a:pt x="177081" y="365950"/>
                    <a:pt x="235374" y="331945"/>
                    <a:pt x="247375" y="325373"/>
                  </a:cubicBezTo>
                  <a:lnTo>
                    <a:pt x="247375" y="325373"/>
                  </a:lnTo>
                  <a:cubicBezTo>
                    <a:pt x="257805" y="320839"/>
                    <a:pt x="269187" y="318944"/>
                    <a:pt x="280522" y="319849"/>
                  </a:cubicBezTo>
                  <a:cubicBezTo>
                    <a:pt x="288609" y="321763"/>
                    <a:pt x="296324" y="324983"/>
                    <a:pt x="303382" y="329374"/>
                  </a:cubicBezTo>
                  <a:cubicBezTo>
                    <a:pt x="339311" y="349414"/>
                    <a:pt x="378763" y="362349"/>
                    <a:pt x="419587" y="367474"/>
                  </a:cubicBezTo>
                  <a:cubicBezTo>
                    <a:pt x="460669" y="372636"/>
                    <a:pt x="502340" y="364702"/>
                    <a:pt x="538650" y="344804"/>
                  </a:cubicBezTo>
                  <a:cubicBezTo>
                    <a:pt x="518343" y="345271"/>
                    <a:pt x="498054" y="343194"/>
                    <a:pt x="478261" y="338613"/>
                  </a:cubicBezTo>
                  <a:cubicBezTo>
                    <a:pt x="493854" y="341242"/>
                    <a:pt x="509761" y="336089"/>
                    <a:pt x="520838" y="324802"/>
                  </a:cubicBezTo>
                  <a:close/>
                </a:path>
              </a:pathLst>
            </a:custGeom>
            <a:solidFill>
              <a:srgbClr val="2A2C2A">
                <a:alpha val="5000"/>
              </a:srgbClr>
            </a:solidFill>
            <a:ln w="9525" cap="flat">
              <a:noFill/>
              <a:prstDash val="solid"/>
              <a:miter/>
            </a:ln>
          </p:spPr>
          <p:txBody>
            <a:bodyPr rtlCol="0" anchor="ctr"/>
            <a:lstStyle/>
            <a:p>
              <a:endParaRPr lang="zh-CN" altLang="en-US"/>
            </a:p>
          </p:txBody>
        </p:sp>
        <p:sp>
          <p:nvSpPr>
            <p:cNvPr id="5" name="任意多边形: 形状 26"/>
            <p:cNvSpPr/>
            <p:nvPr/>
          </p:nvSpPr>
          <p:spPr>
            <a:xfrm>
              <a:off x="489087" y="5507962"/>
              <a:ext cx="1418440" cy="674768"/>
            </a:xfrm>
            <a:custGeom>
              <a:avLst/>
              <a:gdLst>
                <a:gd name="connsiteX0" fmla="*/ 425779 w 472821"/>
                <a:gd name="connsiteY0" fmla="*/ 121731 h 224926"/>
                <a:gd name="connsiteX1" fmla="*/ 381106 w 472821"/>
                <a:gd name="connsiteY1" fmla="*/ 109062 h 224926"/>
                <a:gd name="connsiteX2" fmla="*/ 355294 w 472821"/>
                <a:gd name="connsiteY2" fmla="*/ 98014 h 224926"/>
                <a:gd name="connsiteX3" fmla="*/ 339577 w 472821"/>
                <a:gd name="connsiteY3" fmla="*/ 103728 h 224926"/>
                <a:gd name="connsiteX4" fmla="*/ 253852 w 472821"/>
                <a:gd name="connsiteY4" fmla="*/ 87250 h 224926"/>
                <a:gd name="connsiteX5" fmla="*/ 185558 w 472821"/>
                <a:gd name="connsiteY5" fmla="*/ 26195 h 224926"/>
                <a:gd name="connsiteX6" fmla="*/ 100786 w 472821"/>
                <a:gd name="connsiteY6" fmla="*/ 2287 h 224926"/>
                <a:gd name="connsiteX7" fmla="*/ 72211 w 472821"/>
                <a:gd name="connsiteY7" fmla="*/ 16384 h 224926"/>
                <a:gd name="connsiteX8" fmla="*/ 36778 w 472821"/>
                <a:gd name="connsiteY8" fmla="*/ 36101 h 224926"/>
                <a:gd name="connsiteX9" fmla="*/ -84 w 472821"/>
                <a:gd name="connsiteY9" fmla="*/ 36101 h 224926"/>
                <a:gd name="connsiteX10" fmla="*/ 27538 w 472821"/>
                <a:gd name="connsiteY10" fmla="*/ 54389 h 224926"/>
                <a:gd name="connsiteX11" fmla="*/ 61638 w 472821"/>
                <a:gd name="connsiteY11" fmla="*/ 46674 h 224926"/>
                <a:gd name="connsiteX12" fmla="*/ 20966 w 472821"/>
                <a:gd name="connsiteY12" fmla="*/ 72010 h 224926"/>
                <a:gd name="connsiteX13" fmla="*/ 64591 w 472821"/>
                <a:gd name="connsiteY13" fmla="*/ 67915 h 224926"/>
                <a:gd name="connsiteX14" fmla="*/ 100404 w 472821"/>
                <a:gd name="connsiteY14" fmla="*/ 41435 h 224926"/>
                <a:gd name="connsiteX15" fmla="*/ 69734 w 472821"/>
                <a:gd name="connsiteY15" fmla="*/ 75153 h 224926"/>
                <a:gd name="connsiteX16" fmla="*/ 105358 w 472821"/>
                <a:gd name="connsiteY16" fmla="*/ 61056 h 224926"/>
                <a:gd name="connsiteX17" fmla="*/ 120407 w 472821"/>
                <a:gd name="connsiteY17" fmla="*/ 47055 h 224926"/>
                <a:gd name="connsiteX18" fmla="*/ 149839 w 472821"/>
                <a:gd name="connsiteY18" fmla="*/ 76106 h 224926"/>
                <a:gd name="connsiteX19" fmla="*/ 133075 w 472821"/>
                <a:gd name="connsiteY19" fmla="*/ 72486 h 224926"/>
                <a:gd name="connsiteX20" fmla="*/ 191273 w 472821"/>
                <a:gd name="connsiteY20" fmla="*/ 124207 h 224926"/>
                <a:gd name="connsiteX21" fmla="*/ 167270 w 472821"/>
                <a:gd name="connsiteY21" fmla="*/ 127731 h 224926"/>
                <a:gd name="connsiteX22" fmla="*/ 130789 w 472821"/>
                <a:gd name="connsiteY22" fmla="*/ 122588 h 224926"/>
                <a:gd name="connsiteX23" fmla="*/ 122598 w 472821"/>
                <a:gd name="connsiteY23" fmla="*/ 123064 h 224926"/>
                <a:gd name="connsiteX24" fmla="*/ 113835 w 472821"/>
                <a:gd name="connsiteY24" fmla="*/ 133827 h 224926"/>
                <a:gd name="connsiteX25" fmla="*/ 90022 w 472821"/>
                <a:gd name="connsiteY25" fmla="*/ 151163 h 224926"/>
                <a:gd name="connsiteX26" fmla="*/ 157840 w 472821"/>
                <a:gd name="connsiteY26" fmla="*/ 159354 h 224926"/>
                <a:gd name="connsiteX27" fmla="*/ 9250 w 472821"/>
                <a:gd name="connsiteY27" fmla="*/ 218505 h 224926"/>
                <a:gd name="connsiteX28" fmla="*/ 86879 w 472821"/>
                <a:gd name="connsiteY28" fmla="*/ 208980 h 224926"/>
                <a:gd name="connsiteX29" fmla="*/ 159555 w 472821"/>
                <a:gd name="connsiteY29" fmla="*/ 172404 h 224926"/>
                <a:gd name="connsiteX30" fmla="*/ 191463 w 472821"/>
                <a:gd name="connsiteY30" fmla="*/ 167165 h 224926"/>
                <a:gd name="connsiteX31" fmla="*/ 285856 w 472821"/>
                <a:gd name="connsiteY31" fmla="*/ 142019 h 224926"/>
                <a:gd name="connsiteX32" fmla="*/ 331100 w 472821"/>
                <a:gd name="connsiteY32" fmla="*/ 130303 h 224926"/>
                <a:gd name="connsiteX33" fmla="*/ 358913 w 472821"/>
                <a:gd name="connsiteY33" fmla="*/ 132970 h 224926"/>
                <a:gd name="connsiteX34" fmla="*/ 393012 w 472821"/>
                <a:gd name="connsiteY34" fmla="*/ 126779 h 224926"/>
                <a:gd name="connsiteX35" fmla="*/ 472737 w 472821"/>
                <a:gd name="connsiteY35" fmla="*/ 127731 h 224926"/>
                <a:gd name="connsiteX36" fmla="*/ 425779 w 472821"/>
                <a:gd name="connsiteY36" fmla="*/ 121731 h 224926"/>
                <a:gd name="connsiteX37" fmla="*/ 151363 w 472821"/>
                <a:gd name="connsiteY37" fmla="*/ 70010 h 224926"/>
                <a:gd name="connsiteX38" fmla="*/ 132313 w 472821"/>
                <a:gd name="connsiteY38" fmla="*/ 35053 h 224926"/>
                <a:gd name="connsiteX39" fmla="*/ 133742 w 472821"/>
                <a:gd name="connsiteY39" fmla="*/ 33815 h 224926"/>
                <a:gd name="connsiteX40" fmla="*/ 137171 w 472821"/>
                <a:gd name="connsiteY40" fmla="*/ 31719 h 224926"/>
                <a:gd name="connsiteX41" fmla="*/ 146029 w 472821"/>
                <a:gd name="connsiteY41" fmla="*/ 41244 h 224926"/>
                <a:gd name="connsiteX42" fmla="*/ 165079 w 472821"/>
                <a:gd name="connsiteY42" fmla="*/ 82678 h 224926"/>
                <a:gd name="connsiteX43" fmla="*/ 151363 w 472821"/>
                <a:gd name="connsiteY43" fmla="*/ 70010 h 224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472820" h="224924">
                  <a:moveTo>
                    <a:pt x="425779" y="121731"/>
                  </a:moveTo>
                  <a:cubicBezTo>
                    <a:pt x="410120" y="120930"/>
                    <a:pt x="394851" y="116606"/>
                    <a:pt x="381106" y="109062"/>
                  </a:cubicBezTo>
                  <a:cubicBezTo>
                    <a:pt x="372820" y="104300"/>
                    <a:pt x="364723" y="97347"/>
                    <a:pt x="355294" y="98014"/>
                  </a:cubicBezTo>
                  <a:cubicBezTo>
                    <a:pt x="349760" y="98975"/>
                    <a:pt x="344435" y="100909"/>
                    <a:pt x="339577" y="103728"/>
                  </a:cubicBezTo>
                  <a:cubicBezTo>
                    <a:pt x="311669" y="116016"/>
                    <a:pt x="278427" y="105062"/>
                    <a:pt x="253852" y="87250"/>
                  </a:cubicBezTo>
                  <a:cubicBezTo>
                    <a:pt x="229278" y="69439"/>
                    <a:pt x="209561" y="45150"/>
                    <a:pt x="185558" y="26195"/>
                  </a:cubicBezTo>
                  <a:cubicBezTo>
                    <a:pt x="161555" y="7240"/>
                    <a:pt x="130027" y="-6381"/>
                    <a:pt x="100786" y="2287"/>
                  </a:cubicBezTo>
                  <a:cubicBezTo>
                    <a:pt x="90699" y="5745"/>
                    <a:pt x="81098" y="10479"/>
                    <a:pt x="72211" y="16384"/>
                  </a:cubicBezTo>
                  <a:cubicBezTo>
                    <a:pt x="61247" y="24385"/>
                    <a:pt x="49351" y="31005"/>
                    <a:pt x="36778" y="36101"/>
                  </a:cubicBezTo>
                  <a:cubicBezTo>
                    <a:pt x="31634" y="37625"/>
                    <a:pt x="1821" y="41816"/>
                    <a:pt x="-84" y="36101"/>
                  </a:cubicBezTo>
                  <a:cubicBezTo>
                    <a:pt x="4621" y="47188"/>
                    <a:pt x="15499" y="54389"/>
                    <a:pt x="27538" y="54389"/>
                  </a:cubicBezTo>
                  <a:cubicBezTo>
                    <a:pt x="39311" y="54151"/>
                    <a:pt x="50913" y="51522"/>
                    <a:pt x="61638" y="46674"/>
                  </a:cubicBezTo>
                  <a:cubicBezTo>
                    <a:pt x="50008" y="57875"/>
                    <a:pt x="36149" y="66505"/>
                    <a:pt x="20966" y="72010"/>
                  </a:cubicBezTo>
                  <a:cubicBezTo>
                    <a:pt x="35520" y="75963"/>
                    <a:pt x="51027" y="74506"/>
                    <a:pt x="64591" y="67915"/>
                  </a:cubicBezTo>
                  <a:cubicBezTo>
                    <a:pt x="78068" y="61399"/>
                    <a:pt x="90222" y="52417"/>
                    <a:pt x="100404" y="41435"/>
                  </a:cubicBezTo>
                  <a:cubicBezTo>
                    <a:pt x="93489" y="55294"/>
                    <a:pt x="82879" y="66962"/>
                    <a:pt x="69734" y="75153"/>
                  </a:cubicBezTo>
                  <a:cubicBezTo>
                    <a:pt x="82936" y="74991"/>
                    <a:pt x="95623" y="69972"/>
                    <a:pt x="105358" y="61056"/>
                  </a:cubicBezTo>
                  <a:cubicBezTo>
                    <a:pt x="110692" y="56675"/>
                    <a:pt x="115549" y="51531"/>
                    <a:pt x="120407" y="47055"/>
                  </a:cubicBezTo>
                  <a:cubicBezTo>
                    <a:pt x="128408" y="56580"/>
                    <a:pt x="147077" y="73344"/>
                    <a:pt x="149839" y="76106"/>
                  </a:cubicBezTo>
                  <a:cubicBezTo>
                    <a:pt x="152602" y="78868"/>
                    <a:pt x="127741" y="65248"/>
                    <a:pt x="133075" y="72486"/>
                  </a:cubicBezTo>
                  <a:cubicBezTo>
                    <a:pt x="138409" y="79725"/>
                    <a:pt x="158412" y="114206"/>
                    <a:pt x="191273" y="124207"/>
                  </a:cubicBezTo>
                  <a:cubicBezTo>
                    <a:pt x="183596" y="126998"/>
                    <a:pt x="175423" y="128198"/>
                    <a:pt x="167270" y="127731"/>
                  </a:cubicBezTo>
                  <a:cubicBezTo>
                    <a:pt x="154983" y="127065"/>
                    <a:pt x="142981" y="124017"/>
                    <a:pt x="130789" y="122588"/>
                  </a:cubicBezTo>
                  <a:cubicBezTo>
                    <a:pt x="128065" y="122026"/>
                    <a:pt x="125236" y="122188"/>
                    <a:pt x="122598" y="123064"/>
                  </a:cubicBezTo>
                  <a:cubicBezTo>
                    <a:pt x="118312" y="124874"/>
                    <a:pt x="116311" y="129827"/>
                    <a:pt x="113835" y="133827"/>
                  </a:cubicBezTo>
                  <a:cubicBezTo>
                    <a:pt x="108539" y="142562"/>
                    <a:pt x="99966" y="148810"/>
                    <a:pt x="90022" y="151163"/>
                  </a:cubicBezTo>
                  <a:cubicBezTo>
                    <a:pt x="101452" y="161736"/>
                    <a:pt x="129456" y="148306"/>
                    <a:pt x="157840" y="159354"/>
                  </a:cubicBezTo>
                  <a:cubicBezTo>
                    <a:pt x="123741" y="171737"/>
                    <a:pt x="77259" y="226887"/>
                    <a:pt x="9250" y="218505"/>
                  </a:cubicBezTo>
                  <a:cubicBezTo>
                    <a:pt x="33349" y="231173"/>
                    <a:pt x="63162" y="221934"/>
                    <a:pt x="86879" y="208980"/>
                  </a:cubicBezTo>
                  <a:cubicBezTo>
                    <a:pt x="110596" y="196026"/>
                    <a:pt x="132790" y="177642"/>
                    <a:pt x="159555" y="172404"/>
                  </a:cubicBezTo>
                  <a:cubicBezTo>
                    <a:pt x="170280" y="171242"/>
                    <a:pt x="180929" y="169489"/>
                    <a:pt x="191463" y="167165"/>
                  </a:cubicBezTo>
                  <a:cubicBezTo>
                    <a:pt x="207466" y="162117"/>
                    <a:pt x="247185" y="184596"/>
                    <a:pt x="285856" y="142019"/>
                  </a:cubicBezTo>
                  <a:cubicBezTo>
                    <a:pt x="296429" y="130494"/>
                    <a:pt x="315955" y="133827"/>
                    <a:pt x="331100" y="130303"/>
                  </a:cubicBezTo>
                  <a:cubicBezTo>
                    <a:pt x="339673" y="128303"/>
                    <a:pt x="350150" y="133447"/>
                    <a:pt x="358913" y="132970"/>
                  </a:cubicBezTo>
                  <a:cubicBezTo>
                    <a:pt x="370819" y="132303"/>
                    <a:pt x="381106" y="126398"/>
                    <a:pt x="393012" y="126779"/>
                  </a:cubicBezTo>
                  <a:cubicBezTo>
                    <a:pt x="417968" y="127446"/>
                    <a:pt x="472737" y="131923"/>
                    <a:pt x="472737" y="127731"/>
                  </a:cubicBezTo>
                  <a:cubicBezTo>
                    <a:pt x="472737" y="123540"/>
                    <a:pt x="447781" y="123636"/>
                    <a:pt x="425779" y="121731"/>
                  </a:cubicBezTo>
                  <a:close/>
                  <a:moveTo>
                    <a:pt x="151363" y="70010"/>
                  </a:moveTo>
                  <a:cubicBezTo>
                    <a:pt x="142210" y="60114"/>
                    <a:pt x="135666" y="48102"/>
                    <a:pt x="132313" y="35053"/>
                  </a:cubicBezTo>
                  <a:lnTo>
                    <a:pt x="133742" y="33815"/>
                  </a:lnTo>
                  <a:cubicBezTo>
                    <a:pt x="134676" y="32824"/>
                    <a:pt x="135857" y="32100"/>
                    <a:pt x="137171" y="31719"/>
                  </a:cubicBezTo>
                  <a:cubicBezTo>
                    <a:pt x="141934" y="30481"/>
                    <a:pt x="144791" y="36673"/>
                    <a:pt x="146029" y="41244"/>
                  </a:cubicBezTo>
                  <a:cubicBezTo>
                    <a:pt x="149858" y="56084"/>
                    <a:pt x="156307" y="70115"/>
                    <a:pt x="165079" y="82678"/>
                  </a:cubicBezTo>
                  <a:cubicBezTo>
                    <a:pt x="160126" y="78887"/>
                    <a:pt x="155535" y="74649"/>
                    <a:pt x="151363" y="70010"/>
                  </a:cubicBezTo>
                  <a:close/>
                </a:path>
              </a:pathLst>
            </a:custGeom>
            <a:solidFill>
              <a:srgbClr val="2A2C2A">
                <a:alpha val="5000"/>
              </a:srgbClr>
            </a:solidFill>
            <a:ln w="9525" cap="flat">
              <a:noFill/>
              <a:prstDash val="solid"/>
              <a:miter/>
            </a:ln>
          </p:spPr>
          <p:txBody>
            <a:bodyPr rtlCol="0" anchor="ctr"/>
            <a:lstStyle/>
            <a:p>
              <a:endParaRPr lang="zh-CN" altLang="en-US"/>
            </a:p>
          </p:txBody>
        </p:sp>
        <p:sp>
          <p:nvSpPr>
            <p:cNvPr id="6" name="任意多边形: 形状 27"/>
            <p:cNvSpPr/>
            <p:nvPr/>
          </p:nvSpPr>
          <p:spPr>
            <a:xfrm>
              <a:off x="3531559" y="4985442"/>
              <a:ext cx="979144" cy="470682"/>
            </a:xfrm>
            <a:custGeom>
              <a:avLst/>
              <a:gdLst>
                <a:gd name="connsiteX0" fmla="*/ -84 w 224450"/>
                <a:gd name="connsiteY0" fmla="*/ 89590 h 107895"/>
                <a:gd name="connsiteX1" fmla="*/ 38016 w 224450"/>
                <a:gd name="connsiteY1" fmla="*/ 59301 h 107895"/>
                <a:gd name="connsiteX2" fmla="*/ 107929 w 224450"/>
                <a:gd name="connsiteY2" fmla="*/ 1103 h 107895"/>
                <a:gd name="connsiteX3" fmla="*/ 170128 w 224450"/>
                <a:gd name="connsiteY3" fmla="*/ 29678 h 107895"/>
                <a:gd name="connsiteX4" fmla="*/ 223658 w 224450"/>
                <a:gd name="connsiteY4" fmla="*/ 57491 h 107895"/>
                <a:gd name="connsiteX5" fmla="*/ 152125 w 224450"/>
                <a:gd name="connsiteY5" fmla="*/ 45108 h 107895"/>
                <a:gd name="connsiteX6" fmla="*/ 180224 w 224450"/>
                <a:gd name="connsiteY6" fmla="*/ 73207 h 107895"/>
                <a:gd name="connsiteX7" fmla="*/ 138695 w 224450"/>
                <a:gd name="connsiteY7" fmla="*/ 71207 h 107895"/>
                <a:gd name="connsiteX8" fmla="*/ 104024 w 224450"/>
                <a:gd name="connsiteY8" fmla="*/ 50442 h 107895"/>
                <a:gd name="connsiteX9" fmla="*/ 125360 w 224450"/>
                <a:gd name="connsiteY9" fmla="*/ 71874 h 107895"/>
                <a:gd name="connsiteX10" fmla="*/ 90499 w 224450"/>
                <a:gd name="connsiteY10" fmla="*/ 77874 h 107895"/>
                <a:gd name="connsiteX11" fmla="*/ 39064 w 224450"/>
                <a:gd name="connsiteY11" fmla="*/ 107307 h 107895"/>
                <a:gd name="connsiteX12" fmla="*/ -84 w 224450"/>
                <a:gd name="connsiteY12" fmla="*/ 89590 h 107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4450" h="107895">
                  <a:moveTo>
                    <a:pt x="-84" y="89590"/>
                  </a:moveTo>
                  <a:cubicBezTo>
                    <a:pt x="14299" y="81808"/>
                    <a:pt x="27196" y="71559"/>
                    <a:pt x="38016" y="59301"/>
                  </a:cubicBezTo>
                  <a:cubicBezTo>
                    <a:pt x="60114" y="36250"/>
                    <a:pt x="85641" y="7866"/>
                    <a:pt x="107929" y="1103"/>
                  </a:cubicBezTo>
                  <a:cubicBezTo>
                    <a:pt x="130218" y="-5660"/>
                    <a:pt x="141362" y="11866"/>
                    <a:pt x="170128" y="29678"/>
                  </a:cubicBezTo>
                  <a:cubicBezTo>
                    <a:pt x="186472" y="41593"/>
                    <a:pt x="204513" y="50966"/>
                    <a:pt x="223658" y="57491"/>
                  </a:cubicBezTo>
                  <a:cubicBezTo>
                    <a:pt x="229564" y="59586"/>
                    <a:pt x="197941" y="67873"/>
                    <a:pt x="152125" y="45108"/>
                  </a:cubicBezTo>
                  <a:cubicBezTo>
                    <a:pt x="134790" y="36536"/>
                    <a:pt x="166794" y="71874"/>
                    <a:pt x="180224" y="73207"/>
                  </a:cubicBezTo>
                  <a:cubicBezTo>
                    <a:pt x="193654" y="74541"/>
                    <a:pt x="170128" y="87209"/>
                    <a:pt x="138695" y="71207"/>
                  </a:cubicBezTo>
                  <a:cubicBezTo>
                    <a:pt x="107262" y="55205"/>
                    <a:pt x="104786" y="47109"/>
                    <a:pt x="104024" y="50442"/>
                  </a:cubicBezTo>
                  <a:cubicBezTo>
                    <a:pt x="103262" y="53776"/>
                    <a:pt x="136028" y="73207"/>
                    <a:pt x="125360" y="71874"/>
                  </a:cubicBezTo>
                  <a:cubicBezTo>
                    <a:pt x="114692" y="70540"/>
                    <a:pt x="115264" y="59110"/>
                    <a:pt x="90499" y="77874"/>
                  </a:cubicBezTo>
                  <a:cubicBezTo>
                    <a:pt x="65734" y="96639"/>
                    <a:pt x="57733" y="109307"/>
                    <a:pt x="39064" y="107307"/>
                  </a:cubicBezTo>
                  <a:cubicBezTo>
                    <a:pt x="24824" y="104487"/>
                    <a:pt x="11432" y="98420"/>
                    <a:pt x="-84" y="89590"/>
                  </a:cubicBezTo>
                  <a:close/>
                </a:path>
              </a:pathLst>
            </a:custGeom>
            <a:solidFill>
              <a:srgbClr val="2A2C2A">
                <a:alpha val="5000"/>
              </a:srgbClr>
            </a:solidFill>
            <a:ln w="9525" cap="flat">
              <a:noFill/>
              <a:prstDash val="solid"/>
              <a:miter/>
            </a:ln>
          </p:spPr>
          <p:txBody>
            <a:bodyPr rtlCol="0" anchor="ctr"/>
            <a:lstStyle/>
            <a:p>
              <a:endParaRPr lang="zh-CN" altLang="en-US"/>
            </a:p>
          </p:txBody>
        </p:sp>
      </p:grpSp>
      <p:sp>
        <p:nvSpPr>
          <p:cNvPr id="7" name="Shape1"/>
          <p:cNvSpPr/>
          <p:nvPr>
            <p:custDataLst>
              <p:tags r:id="rId1"/>
            </p:custDataLst>
          </p:nvPr>
        </p:nvSpPr>
        <p:spPr>
          <a:xfrm flipH="1" flipV="1">
            <a:off x="-1310" y="0"/>
            <a:ext cx="4223657" cy="6858000"/>
          </a:xfrm>
          <a:custGeom>
            <a:avLst/>
            <a:gdLst/>
            <a:ahLst/>
            <a:cxnLst>
              <a:cxn ang="3">
                <a:pos x="hc" y="t"/>
              </a:cxn>
              <a:cxn ang="cd2">
                <a:pos x="l" y="vc"/>
              </a:cxn>
              <a:cxn ang="cd4">
                <a:pos x="hc" y="b"/>
              </a:cxn>
              <a:cxn ang="0">
                <a:pos x="r" y="vc"/>
              </a:cxn>
            </a:cxnLst>
            <a:rect l="l" t="t" r="r" b="b"/>
            <a:pathLst>
              <a:path w="11431" h="10800">
                <a:moveTo>
                  <a:pt x="11431" y="0"/>
                </a:moveTo>
                <a:lnTo>
                  <a:pt x="0" y="0"/>
                </a:lnTo>
                <a:lnTo>
                  <a:pt x="4328" y="10800"/>
                </a:lnTo>
                <a:lnTo>
                  <a:pt x="11431" y="10800"/>
                </a:lnTo>
                <a:lnTo>
                  <a:pt x="11431" y="0"/>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defPPr>
            <a:lvl1pPr marL="0" algn="l" defTabSz="914400" rtl="0" eaLnBrk="1" latinLnBrk="0" hangingPunct="1">
              <a:defRPr sz="1800" kern="1200">
                <a:solidFill>
                  <a:srgbClr val="FFFFFF"/>
                </a:solidFill>
                <a:latin typeface="等线" panose="02010600030101010101" charset="-122"/>
                <a:ea typeface="+mn-ea"/>
                <a:cs typeface="+mn-cs"/>
              </a:defRPr>
            </a:lvl1pPr>
            <a:lvl2pPr marL="457200" algn="l" defTabSz="914400" rtl="0" eaLnBrk="1" latinLnBrk="0" hangingPunct="1">
              <a:defRPr sz="1800" kern="1200">
                <a:solidFill>
                  <a:srgbClr val="FFFFFF"/>
                </a:solidFill>
                <a:latin typeface="等线" panose="02010600030101010101" charset="-122"/>
                <a:ea typeface="+mn-ea"/>
                <a:cs typeface="+mn-cs"/>
              </a:defRPr>
            </a:lvl2pPr>
            <a:lvl3pPr marL="914400" algn="l" defTabSz="914400" rtl="0" eaLnBrk="1" latinLnBrk="0" hangingPunct="1">
              <a:defRPr sz="1800" kern="1200">
                <a:solidFill>
                  <a:srgbClr val="FFFFFF"/>
                </a:solidFill>
                <a:latin typeface="等线" panose="02010600030101010101" charset="-122"/>
                <a:ea typeface="+mn-ea"/>
                <a:cs typeface="+mn-cs"/>
              </a:defRPr>
            </a:lvl3pPr>
            <a:lvl4pPr marL="1371600" algn="l" defTabSz="914400" rtl="0" eaLnBrk="1" latinLnBrk="0" hangingPunct="1">
              <a:defRPr sz="1800" kern="1200">
                <a:solidFill>
                  <a:srgbClr val="FFFFFF"/>
                </a:solidFill>
                <a:latin typeface="等线" panose="02010600030101010101" charset="-122"/>
                <a:ea typeface="+mn-ea"/>
                <a:cs typeface="+mn-cs"/>
              </a:defRPr>
            </a:lvl4pPr>
            <a:lvl5pPr marL="1828800" algn="l" defTabSz="914400" rtl="0" eaLnBrk="1" latinLnBrk="0" hangingPunct="1">
              <a:defRPr sz="1800" kern="1200">
                <a:solidFill>
                  <a:srgbClr val="FFFFFF"/>
                </a:solidFill>
                <a:latin typeface="等线" panose="02010600030101010101" charset="-122"/>
                <a:ea typeface="+mn-ea"/>
                <a:cs typeface="+mn-cs"/>
              </a:defRPr>
            </a:lvl5pPr>
            <a:lvl6pPr marL="2286000" algn="l" defTabSz="914400" rtl="0" eaLnBrk="1" latinLnBrk="0" hangingPunct="1">
              <a:defRPr sz="1800" kern="1200">
                <a:solidFill>
                  <a:srgbClr val="FFFFFF"/>
                </a:solidFill>
                <a:latin typeface="等线" panose="02010600030101010101" charset="-122"/>
                <a:ea typeface="+mn-ea"/>
                <a:cs typeface="+mn-cs"/>
              </a:defRPr>
            </a:lvl6pPr>
            <a:lvl7pPr marL="2743200" algn="l" defTabSz="914400" rtl="0" eaLnBrk="1" latinLnBrk="0" hangingPunct="1">
              <a:defRPr sz="1800" kern="1200">
                <a:solidFill>
                  <a:srgbClr val="FFFFFF"/>
                </a:solidFill>
                <a:latin typeface="等线" panose="02010600030101010101" charset="-122"/>
                <a:ea typeface="+mn-ea"/>
                <a:cs typeface="+mn-cs"/>
              </a:defRPr>
            </a:lvl7pPr>
            <a:lvl8pPr marL="3200400" algn="l" defTabSz="914400" rtl="0" eaLnBrk="1" latinLnBrk="0" hangingPunct="1">
              <a:defRPr sz="1800" kern="1200">
                <a:solidFill>
                  <a:srgbClr val="FFFFFF"/>
                </a:solidFill>
                <a:latin typeface="等线" panose="02010600030101010101" charset="-122"/>
                <a:ea typeface="+mn-ea"/>
                <a:cs typeface="+mn-cs"/>
              </a:defRPr>
            </a:lvl8pPr>
            <a:lvl9pPr marL="3657600" algn="l" defTabSz="914400" rtl="0" eaLnBrk="1" latinLnBrk="0" hangingPunct="1">
              <a:defRPr sz="1800" kern="1200">
                <a:solidFill>
                  <a:srgbClr val="FFFFFF"/>
                </a:solidFill>
                <a:latin typeface="等线" panose="02010600030101010101" charset="-122"/>
                <a:ea typeface="+mn-ea"/>
                <a:cs typeface="+mn-cs"/>
              </a:defRPr>
            </a:lvl9pPr>
          </a:lstStyle>
          <a:p>
            <a:pPr algn="ctr"/>
            <a:endParaRPr lang="zh-CN" altLang="en-US">
              <a:latin typeface="微软雅黑" panose="020B0503020204020204" charset="-122"/>
              <a:ea typeface="微软雅黑" panose="020B0503020204020204" charset="-122"/>
            </a:endParaRPr>
          </a:p>
        </p:txBody>
      </p:sp>
      <p:sp>
        <p:nvSpPr>
          <p:cNvPr id="8" name="Text1"/>
          <p:cNvSpPr txBox="1"/>
          <p:nvPr>
            <p:custDataLst>
              <p:tags r:id="rId2"/>
            </p:custDataLst>
          </p:nvPr>
        </p:nvSpPr>
        <p:spPr>
          <a:xfrm>
            <a:off x="5842073" y="914400"/>
            <a:ext cx="5604024" cy="901356"/>
          </a:xfrm>
          <a:prstGeom prst="rect">
            <a:avLst/>
          </a:prstGeom>
          <a:noFill/>
        </p:spPr>
        <p:txBody>
          <a:bodyPr wrap="square" rtlCol="0" anchor="b"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ct val="0"/>
              </a:spcBef>
              <a:spcAft>
                <a:spcPct val="0"/>
              </a:spcAft>
              <a:buClrTx/>
              <a:buSzTx/>
              <a:buFontTx/>
              <a:buNone/>
              <a:defRPr/>
            </a:pPr>
            <a:r>
              <a:rPr lang="en-US" altLang="zh-CN" sz="3200" b="1" noProof="0">
                <a:ln>
                  <a:noFill/>
                </a:ln>
                <a:effectLst/>
                <a:uLnTx/>
                <a:uFillTx/>
                <a:latin typeface="微软雅黑" panose="020B0503020204020204" charset="-122"/>
                <a:ea typeface="微软雅黑" panose="020B0503020204020204" charset="-122"/>
                <a:cs typeface="微软雅黑" panose="020B0503020204020204" charset="-122"/>
                <a:sym typeface="思源黑体 CN" panose="020B0500000000000000" pitchFamily="34" charset="-122"/>
              </a:rPr>
              <a:t>模块化开发:模块定义</a:t>
            </a:r>
            <a:endParaRPr lang="en-US" altLang="zh-CN" sz="3200" b="1" noProof="0">
              <a:ln>
                <a:noFill/>
              </a:ln>
              <a:effectLst/>
              <a:uLnTx/>
              <a:uFillTx/>
              <a:latin typeface="微软雅黑" panose="020B0503020204020204" charset="-122"/>
              <a:ea typeface="微软雅黑" panose="020B0503020204020204" charset="-122"/>
              <a:cs typeface="微软雅黑" panose="020B0503020204020204" charset="-122"/>
              <a:sym typeface="思源黑体 CN" panose="020B0500000000000000" pitchFamily="34" charset="-122"/>
            </a:endParaRPr>
          </a:p>
        </p:txBody>
      </p:sp>
      <p:sp>
        <p:nvSpPr>
          <p:cNvPr id="9" name="Text2"/>
          <p:cNvSpPr txBox="1"/>
          <p:nvPr>
            <p:custDataLst>
              <p:tags r:id="rId3"/>
            </p:custDataLst>
          </p:nvPr>
        </p:nvSpPr>
        <p:spPr>
          <a:xfrm>
            <a:off x="5842074" y="1995868"/>
            <a:ext cx="5611250" cy="4411595"/>
          </a:xfrm>
          <a:prstGeom prst="rect">
            <a:avLst/>
          </a:prstGeom>
          <a:noFill/>
          <a:ln>
            <a:noFill/>
          </a:ln>
        </p:spPr>
        <p:txBody>
          <a:bodyPr spcFirstLastPara="1" wrap="square" lIns="60950" tIns="30466" rIns="60950" bIns="30466" anchor="t"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just" defTabSz="914400" rtl="0" eaLnBrk="1" fontAlgn="auto" latinLnBrk="0" hangingPunct="1">
              <a:lnSpc>
                <a:spcPct val="150000"/>
              </a:lnSpc>
              <a:spcBef>
                <a:spcPct val="0"/>
              </a:spcBef>
              <a:spcAft>
                <a:spcPct val="0"/>
              </a:spcAft>
              <a:buClrTx/>
              <a:buSzTx/>
              <a:buFontTx/>
              <a:buNone/>
              <a:defRPr/>
            </a:pPr>
            <a:r>
              <a:rPr kumimoji="0" lang="zh-CN" altLang="en-US" sz="1600" b="1" i="0" u="none" strike="noStrike" kern="1200" cap="none" spc="0" normalizeH="0" baseline="0" noProof="0">
                <a:ln>
                  <a:noFill/>
                </a:ln>
                <a:solidFill>
                  <a:schemeClr val="accent1"/>
                </a:solidFill>
                <a:effectLst/>
                <a:uLnTx/>
                <a:uFillTx/>
                <a:latin typeface="微软雅黑" panose="020B0503020204020204" charset="-122"/>
                <a:ea typeface="微软雅黑" panose="020B0503020204020204" charset="-122"/>
                <a:cs typeface="+mn-ea"/>
                <a:sym typeface="思源黑体 CN" panose="020B0500000000000000" pitchFamily="34" charset="-122"/>
              </a:rPr>
              <a:t>1.模块丰富扩展性强</a:t>
            </a:r>
            <a:endParaRPr kumimoji="0" lang="zh-CN" altLang="en-US" sz="1600" b="1" i="0" u="none" strike="noStrike" kern="1200" cap="none" spc="0" normalizeH="0" baseline="0" noProof="0">
              <a:ln>
                <a:noFill/>
              </a:ln>
              <a:solidFill>
                <a:schemeClr val="accent1"/>
              </a:solidFill>
              <a:effectLst/>
              <a:uLnTx/>
              <a:uFillTx/>
              <a:latin typeface="微软雅黑" panose="020B0503020204020204" charset="-122"/>
              <a:ea typeface="微软雅黑" panose="020B0503020204020204" charset="-122"/>
              <a:cs typeface="+mn-ea"/>
              <a:sym typeface="思源黑体 CN" panose="020B0500000000000000" pitchFamily="34" charset="-122"/>
            </a:endParaRPr>
          </a:p>
          <a:p>
            <a:pPr marL="0" marR="0" lvl="0" indent="0" algn="just" defTabSz="914400" rtl="0" eaLnBrk="1" fontAlgn="auto" latinLnBrk="0" hangingPunct="1">
              <a:lnSpc>
                <a:spcPct val="100000"/>
              </a:lnSpc>
              <a:spcBef>
                <a:spcPts val="1800"/>
              </a:spcBef>
              <a:spcAft>
                <a:spcPct val="0"/>
              </a:spcAft>
              <a:buClrTx/>
              <a:buSzTx/>
              <a:buFontTx/>
              <a:buNone/>
              <a:defRPr/>
            </a:pPr>
            <a:r>
              <a:rPr kumimoji="0" lang="en-US" altLang="zh-CN" sz="1200" b="0" i="0" u="none" strike="noStrike" kern="1200" cap="none" spc="0" normalizeH="0" baseline="0" noProof="0">
                <a:ln>
                  <a:noFill/>
                </a:ln>
                <a:solidFill>
                  <a:schemeClr val="bg2"/>
                </a:solidFill>
                <a:effectLst/>
                <a:uLnTx/>
                <a:uFillTx/>
                <a:latin typeface="微软雅黑" panose="020B0503020204020204" charset="-122"/>
                <a:ea typeface="微软雅黑" panose="020B0503020204020204" charset="-122"/>
                <a:cs typeface="+mn-ea"/>
                <a:sym typeface="思源黑体 CN" panose="020B0500000000000000" pitchFamily="34" charset="-122"/>
              </a:rPr>
              <a:t>Phpsploit-Framework </a:t>
            </a:r>
            <a:r>
              <a:rPr kumimoji="0" lang="zh-CN" altLang="en-US" sz="1200" b="0" i="0" u="none" strike="noStrike" kern="1200" cap="none" spc="0" normalizeH="0" baseline="0" noProof="0">
                <a:ln>
                  <a:noFill/>
                </a:ln>
                <a:solidFill>
                  <a:schemeClr val="bg2"/>
                </a:solidFill>
                <a:effectLst/>
                <a:uLnTx/>
                <a:uFillTx/>
                <a:latin typeface="微软雅黑" panose="020B0503020204020204" charset="-122"/>
                <a:ea typeface="微软雅黑" panose="020B0503020204020204" charset="-122"/>
                <a:cs typeface="+mn-ea"/>
                <a:sym typeface="思源黑体 CN" panose="020B0500000000000000" pitchFamily="34" charset="-122"/>
              </a:rPr>
              <a:t>软件提供了众多内置模块，涵盖渗透测试的多个方面，并允许用户自定义模块以满足特定需求。</a:t>
            </a:r>
            <a:endParaRPr kumimoji="0" lang="zh-CN" altLang="en-US" sz="1200" b="0" i="0" u="none" strike="noStrike" kern="1200" cap="none" spc="0" normalizeH="0" baseline="0" noProof="0">
              <a:ln>
                <a:noFill/>
              </a:ln>
              <a:solidFill>
                <a:schemeClr val="bg2"/>
              </a:solidFill>
              <a:effectLst/>
              <a:uLnTx/>
              <a:uFillTx/>
              <a:latin typeface="微软雅黑" panose="020B0503020204020204" charset="-122"/>
              <a:ea typeface="微软雅黑" panose="020B0503020204020204" charset="-122"/>
              <a:cs typeface="+mn-ea"/>
              <a:sym typeface="思源黑体 CN" panose="020B0500000000000000" pitchFamily="34" charset="-122"/>
            </a:endParaRPr>
          </a:p>
          <a:p>
            <a:pPr marL="0" marR="0" lvl="0" indent="0" algn="just" defTabSz="914400" rtl="0" eaLnBrk="1" fontAlgn="auto" latinLnBrk="0" hangingPunct="1">
              <a:lnSpc>
                <a:spcPct val="100000"/>
              </a:lnSpc>
              <a:spcBef>
                <a:spcPts val="1800"/>
              </a:spcBef>
              <a:spcAft>
                <a:spcPct val="0"/>
              </a:spcAft>
              <a:buClrTx/>
              <a:buSzTx/>
              <a:buFontTx/>
              <a:buNone/>
              <a:defRPr/>
            </a:pPr>
            <a:r>
              <a:rPr kumimoji="0" lang="zh-CN" altLang="en-US" sz="1600" b="1" i="0" u="none" strike="noStrike" kern="1200" cap="none" spc="0" normalizeH="0" baseline="0" noProof="0">
                <a:ln>
                  <a:noFill/>
                </a:ln>
                <a:solidFill>
                  <a:schemeClr val="accent1"/>
                </a:solidFill>
                <a:effectLst/>
                <a:uLnTx/>
                <a:uFillTx/>
                <a:latin typeface="微软雅黑" panose="020B0503020204020204" charset="-122"/>
                <a:ea typeface="微软雅黑" panose="020B0503020204020204" charset="-122"/>
                <a:cs typeface="+mn-ea"/>
                <a:sym typeface="思源黑体 CN" panose="020B0500000000000000" pitchFamily="34" charset="-122"/>
              </a:rPr>
              <a:t>2.模块更新及时</a:t>
            </a:r>
            <a:endParaRPr kumimoji="0" lang="zh-CN" altLang="en-US" sz="1600" b="1" i="0" u="none" strike="noStrike" kern="1200" cap="none" spc="0" normalizeH="0" baseline="0" noProof="0">
              <a:ln>
                <a:noFill/>
              </a:ln>
              <a:solidFill>
                <a:schemeClr val="accent1"/>
              </a:solidFill>
              <a:effectLst/>
              <a:uLnTx/>
              <a:uFillTx/>
              <a:latin typeface="微软雅黑" panose="020B0503020204020204" charset="-122"/>
              <a:ea typeface="微软雅黑" panose="020B0503020204020204" charset="-122"/>
              <a:cs typeface="+mn-ea"/>
              <a:sym typeface="思源黑体 CN" panose="020B0500000000000000" pitchFamily="34" charset="-122"/>
            </a:endParaRPr>
          </a:p>
          <a:p>
            <a:pPr marL="0" marR="0" lvl="0" indent="0" algn="just" defTabSz="914400" rtl="0" eaLnBrk="1" fontAlgn="auto" latinLnBrk="0" hangingPunct="1">
              <a:lnSpc>
                <a:spcPct val="100000"/>
              </a:lnSpc>
              <a:spcBef>
                <a:spcPts val="1800"/>
              </a:spcBef>
              <a:spcAft>
                <a:spcPct val="0"/>
              </a:spcAft>
              <a:buClrTx/>
              <a:buSzTx/>
              <a:buFontTx/>
              <a:buNone/>
              <a:defRPr/>
            </a:pPr>
            <a:r>
              <a:rPr kumimoji="0" lang="zh-CN" altLang="en-US" sz="1200" b="0" i="0" u="none" strike="noStrike" kern="1200" cap="none" spc="0" normalizeH="0" baseline="0" noProof="0">
                <a:ln>
                  <a:noFill/>
                </a:ln>
                <a:solidFill>
                  <a:schemeClr val="bg2"/>
                </a:solidFill>
                <a:effectLst/>
                <a:uLnTx/>
                <a:uFillTx/>
                <a:latin typeface="微软雅黑" panose="020B0503020204020204" charset="-122"/>
                <a:ea typeface="微软雅黑" panose="020B0503020204020204" charset="-122"/>
                <a:cs typeface="+mn-ea"/>
                <a:sym typeface="思源黑体 CN" panose="020B0500000000000000" pitchFamily="34" charset="-122"/>
              </a:rPr>
              <a:t>该框架定期更新其模块库，以确保利用最新漏洞和攻击方法，为用户提供持续的安全支持。</a:t>
            </a:r>
            <a:endParaRPr kumimoji="0" lang="zh-CN" altLang="en-US" sz="1200" b="0" i="0" u="none" strike="noStrike" kern="1200" cap="none" spc="0" normalizeH="0" baseline="0" noProof="0">
              <a:ln>
                <a:noFill/>
              </a:ln>
              <a:solidFill>
                <a:schemeClr val="bg2"/>
              </a:solidFill>
              <a:effectLst/>
              <a:uLnTx/>
              <a:uFillTx/>
              <a:latin typeface="微软雅黑" panose="020B0503020204020204" charset="-122"/>
              <a:ea typeface="微软雅黑" panose="020B0503020204020204" charset="-122"/>
              <a:cs typeface="+mn-ea"/>
              <a:sym typeface="思源黑体 CN" panose="020B0500000000000000" pitchFamily="34" charset="-122"/>
            </a:endParaRPr>
          </a:p>
          <a:p>
            <a:pPr marL="0" marR="0" lvl="0" indent="0" algn="just" defTabSz="914400" rtl="0" eaLnBrk="1" fontAlgn="auto" latinLnBrk="0" hangingPunct="1">
              <a:lnSpc>
                <a:spcPct val="100000"/>
              </a:lnSpc>
              <a:spcBef>
                <a:spcPts val="1800"/>
              </a:spcBef>
              <a:spcAft>
                <a:spcPct val="0"/>
              </a:spcAft>
              <a:buClrTx/>
              <a:buSzTx/>
              <a:buFontTx/>
              <a:buNone/>
              <a:defRPr/>
            </a:pPr>
            <a:r>
              <a:rPr kumimoji="0" lang="zh-CN" altLang="en-US" sz="1600" b="1" i="0" u="none" strike="noStrike" kern="1200" cap="none" spc="0" normalizeH="0" baseline="0" noProof="0">
                <a:ln>
                  <a:noFill/>
                </a:ln>
                <a:solidFill>
                  <a:schemeClr val="accent1"/>
                </a:solidFill>
                <a:effectLst/>
                <a:uLnTx/>
                <a:uFillTx/>
                <a:latin typeface="微软雅黑" panose="020B0503020204020204" charset="-122"/>
                <a:ea typeface="微软雅黑" panose="020B0503020204020204" charset="-122"/>
                <a:cs typeface="+mn-ea"/>
                <a:sym typeface="思源黑体 CN" panose="020B0500000000000000" pitchFamily="34" charset="-122"/>
              </a:rPr>
              <a:t>3.模块易于集成</a:t>
            </a:r>
            <a:endParaRPr kumimoji="0" lang="zh-CN" altLang="en-US" sz="1600" b="1" i="0" u="none" strike="noStrike" kern="1200" cap="none" spc="0" normalizeH="0" baseline="0" noProof="0">
              <a:ln>
                <a:noFill/>
              </a:ln>
              <a:solidFill>
                <a:schemeClr val="accent1"/>
              </a:solidFill>
              <a:effectLst/>
              <a:uLnTx/>
              <a:uFillTx/>
              <a:latin typeface="微软雅黑" panose="020B0503020204020204" charset="-122"/>
              <a:ea typeface="微软雅黑" panose="020B0503020204020204" charset="-122"/>
              <a:cs typeface="+mn-ea"/>
              <a:sym typeface="思源黑体 CN" panose="020B0500000000000000" pitchFamily="34" charset="-122"/>
            </a:endParaRPr>
          </a:p>
          <a:p>
            <a:pPr marL="0" marR="0" lvl="0" indent="0" algn="just" defTabSz="914400" rtl="0" eaLnBrk="1" fontAlgn="auto" latinLnBrk="0" hangingPunct="1">
              <a:lnSpc>
                <a:spcPct val="100000"/>
              </a:lnSpc>
              <a:spcBef>
                <a:spcPts val="1800"/>
              </a:spcBef>
              <a:spcAft>
                <a:spcPct val="0"/>
              </a:spcAft>
              <a:buClrTx/>
              <a:buSzTx/>
              <a:buFontTx/>
              <a:buNone/>
              <a:defRPr/>
            </a:pPr>
            <a:r>
              <a:rPr lang="en-US" altLang="zh-CN" sz="1200" noProof="0">
                <a:ln>
                  <a:noFill/>
                </a:ln>
                <a:solidFill>
                  <a:schemeClr val="bg2"/>
                </a:solidFill>
                <a:effectLst/>
                <a:uLnTx/>
                <a:uFillTx/>
                <a:latin typeface="微软雅黑" panose="020B0503020204020204" charset="-122"/>
                <a:ea typeface="微软雅黑" panose="020B0503020204020204" charset="-122"/>
                <a:cs typeface="+mn-ea"/>
                <a:sym typeface="思源黑体 CN" panose="020B0500000000000000" pitchFamily="34" charset="-122"/>
              </a:rPr>
              <a:t>Phpsploit-Framework </a:t>
            </a:r>
            <a:r>
              <a:rPr lang="zh-CN" altLang="en-US" sz="1200" noProof="0">
                <a:ln>
                  <a:noFill/>
                </a:ln>
                <a:solidFill>
                  <a:schemeClr val="bg2"/>
                </a:solidFill>
                <a:effectLst/>
                <a:uLnTx/>
                <a:uFillTx/>
                <a:latin typeface="微软雅黑" panose="020B0503020204020204" charset="-122"/>
                <a:ea typeface="微软雅黑" panose="020B0503020204020204" charset="-122"/>
                <a:cs typeface="+mn-ea"/>
                <a:sym typeface="思源黑体 CN" panose="020B0500000000000000" pitchFamily="34" charset="-122"/>
              </a:rPr>
              <a:t>软件</a:t>
            </a:r>
            <a:r>
              <a:rPr kumimoji="0" lang="zh-CN" altLang="en-US" sz="1200" b="0" i="0" u="none" strike="noStrike" kern="1200" cap="none" spc="0" normalizeH="0" baseline="0" noProof="0">
                <a:ln>
                  <a:noFill/>
                </a:ln>
                <a:solidFill>
                  <a:schemeClr val="bg2"/>
                </a:solidFill>
                <a:effectLst/>
                <a:uLnTx/>
                <a:uFillTx/>
                <a:latin typeface="微软雅黑" panose="020B0503020204020204" charset="-122"/>
                <a:ea typeface="微软雅黑" panose="020B0503020204020204" charset="-122"/>
                <a:cs typeface="+mn-ea"/>
                <a:sym typeface="思源黑体 CN" panose="020B0500000000000000" pitchFamily="34" charset="-122"/>
              </a:rPr>
              <a:t>的模块化设计使得不同功能组件可以方便地集成在一起，简化了复杂渗透测试任务的部署。</a:t>
            </a:r>
            <a:endParaRPr kumimoji="0" lang="zh-CN" altLang="en-US" sz="1200" b="0" i="0" u="none" strike="noStrike" kern="1200" cap="none" spc="0" normalizeH="0" baseline="0" noProof="0">
              <a:ln>
                <a:noFill/>
              </a:ln>
              <a:solidFill>
                <a:schemeClr val="bg2"/>
              </a:solidFill>
              <a:effectLst/>
              <a:uLnTx/>
              <a:uFillTx/>
              <a:latin typeface="微软雅黑" panose="020B0503020204020204" charset="-122"/>
              <a:ea typeface="微软雅黑" panose="020B0503020204020204" charset="-122"/>
              <a:cs typeface="+mn-ea"/>
              <a:sym typeface="思源黑体 CN" panose="020B0500000000000000" pitchFamily="34" charset="-122"/>
            </a:endParaRPr>
          </a:p>
          <a:p>
            <a:pPr marL="0" marR="0" lvl="0" indent="0" algn="just" defTabSz="914400" rtl="0" eaLnBrk="1" fontAlgn="auto" latinLnBrk="0" hangingPunct="1">
              <a:lnSpc>
                <a:spcPct val="100000"/>
              </a:lnSpc>
              <a:spcBef>
                <a:spcPts val="1800"/>
              </a:spcBef>
              <a:spcAft>
                <a:spcPct val="0"/>
              </a:spcAft>
              <a:buClrTx/>
              <a:buSzTx/>
              <a:buFontTx/>
              <a:buNone/>
              <a:defRPr/>
            </a:pPr>
            <a:r>
              <a:rPr kumimoji="0" lang="zh-CN" altLang="en-US" sz="1600" b="1" i="0" u="none" strike="noStrike" kern="1200" cap="none" spc="0" normalizeH="0" baseline="0" noProof="0">
                <a:ln>
                  <a:noFill/>
                </a:ln>
                <a:solidFill>
                  <a:schemeClr val="accent1"/>
                </a:solidFill>
                <a:effectLst/>
                <a:uLnTx/>
                <a:uFillTx/>
                <a:latin typeface="微软雅黑" panose="020B0503020204020204" charset="-122"/>
                <a:ea typeface="微软雅黑" panose="020B0503020204020204" charset="-122"/>
                <a:cs typeface="+mn-ea"/>
                <a:sym typeface="思源黑体 CN" panose="020B0500000000000000" pitchFamily="34" charset="-122"/>
              </a:rPr>
              <a:t>4.模块安全稳定</a:t>
            </a:r>
            <a:endParaRPr kumimoji="0" lang="zh-CN" altLang="en-US" sz="1600" b="1" i="0" u="none" strike="noStrike" kern="1200" cap="none" spc="0" normalizeH="0" baseline="0" noProof="0">
              <a:ln>
                <a:noFill/>
              </a:ln>
              <a:solidFill>
                <a:schemeClr val="accent1"/>
              </a:solidFill>
              <a:effectLst/>
              <a:uLnTx/>
              <a:uFillTx/>
              <a:latin typeface="微软雅黑" panose="020B0503020204020204" charset="-122"/>
              <a:ea typeface="微软雅黑" panose="020B0503020204020204" charset="-122"/>
              <a:cs typeface="+mn-ea"/>
              <a:sym typeface="思源黑体 CN" panose="020B0500000000000000" pitchFamily="34" charset="-122"/>
            </a:endParaRPr>
          </a:p>
          <a:p>
            <a:pPr marL="0" marR="0" lvl="0" indent="0" algn="just" defTabSz="914400" rtl="0" eaLnBrk="1" fontAlgn="auto" latinLnBrk="0" hangingPunct="1">
              <a:lnSpc>
                <a:spcPct val="100000"/>
              </a:lnSpc>
              <a:spcBef>
                <a:spcPts val="1800"/>
              </a:spcBef>
              <a:spcAft>
                <a:spcPct val="0"/>
              </a:spcAft>
              <a:buClrTx/>
              <a:buSzTx/>
              <a:buFontTx/>
              <a:buNone/>
              <a:defRPr/>
            </a:pPr>
            <a:r>
              <a:rPr kumimoji="0" lang="zh-CN" altLang="en-US" sz="1200" b="0" i="0" u="none" strike="noStrike" kern="1200" cap="none" spc="0" normalizeH="0" baseline="0" noProof="0">
                <a:ln>
                  <a:noFill/>
                </a:ln>
                <a:solidFill>
                  <a:schemeClr val="bg2"/>
                </a:solidFill>
                <a:effectLst/>
                <a:uLnTx/>
                <a:uFillTx/>
                <a:latin typeface="微软雅黑" panose="020B0503020204020204" charset="-122"/>
                <a:ea typeface="微软雅黑" panose="020B0503020204020204" charset="-122"/>
                <a:cs typeface="+mn-ea"/>
                <a:sym typeface="思源黑体 CN" panose="020B0500000000000000" pitchFamily="34" charset="-122"/>
              </a:rPr>
              <a:t>每个模块都经过</a:t>
            </a:r>
            <a:r>
              <a:rPr kumimoji="0" lang="zh-CN" altLang="en-US" sz="1200" b="0" i="0" u="none" strike="noStrike" kern="1200" cap="none" spc="0" normalizeH="0" baseline="0" noProof="0">
                <a:ln>
                  <a:noFill/>
                </a:ln>
                <a:solidFill>
                  <a:schemeClr val="bg2"/>
                </a:solidFill>
                <a:effectLst/>
                <a:uLnTx/>
                <a:uFillTx/>
                <a:latin typeface="微软雅黑" panose="020B0503020204020204" charset="-122"/>
                <a:ea typeface="微软雅黑" panose="020B0503020204020204" charset="-122"/>
                <a:cs typeface="+mn-ea"/>
                <a:sym typeface="思源黑体 CN" panose="020B0500000000000000" pitchFamily="34" charset="-122"/>
              </a:rPr>
              <a:t>丰富测试和验证，以</a:t>
            </a:r>
            <a:r>
              <a:rPr kumimoji="0" lang="zh-CN" altLang="en-US" sz="1200" b="0" i="0" u="none" strike="noStrike" kern="1200" cap="none" spc="0" normalizeH="0" baseline="0" noProof="0">
                <a:ln>
                  <a:noFill/>
                </a:ln>
                <a:solidFill>
                  <a:schemeClr val="bg2"/>
                </a:solidFill>
                <a:effectLst/>
                <a:uLnTx/>
                <a:uFillTx/>
                <a:latin typeface="微软雅黑" panose="020B0503020204020204" charset="-122"/>
                <a:ea typeface="微软雅黑" panose="020B0503020204020204" charset="-122"/>
                <a:cs typeface="+mn-ea"/>
                <a:sym typeface="思源黑体 CN" panose="020B0500000000000000" pitchFamily="34" charset="-122"/>
              </a:rPr>
              <a:t>尽力确保在渗透测试过程中不会引入新的安全风险或不稳定因素。</a:t>
            </a:r>
            <a:endParaRPr kumimoji="0" lang="zh-CN" altLang="en-US" sz="1200" b="0" i="0" u="none" strike="noStrike" kern="1200" cap="none" spc="0" normalizeH="0" baseline="0" noProof="0">
              <a:ln>
                <a:noFill/>
              </a:ln>
              <a:solidFill>
                <a:schemeClr val="bg2"/>
              </a:solidFill>
              <a:effectLst/>
              <a:uLnTx/>
              <a:uFillTx/>
              <a:latin typeface="微软雅黑" panose="020B0503020204020204" charset="-122"/>
              <a:ea typeface="微软雅黑" panose="020B0503020204020204" charset="-122"/>
              <a:cs typeface="+mn-ea"/>
              <a:sym typeface="思源黑体 CN" panose="020B0500000000000000" pitchFamily="34" charset="-122"/>
            </a:endParaRPr>
          </a:p>
        </p:txBody>
      </p:sp>
      <p:sp>
        <p:nvSpPr>
          <p:cNvPr id="10" name="Shape2"/>
          <p:cNvSpPr/>
          <p:nvPr>
            <p:custDataLst>
              <p:tags r:id="rId4"/>
            </p:custDataLst>
          </p:nvPr>
        </p:nvSpPr>
        <p:spPr>
          <a:xfrm>
            <a:off x="1044463" y="1291135"/>
            <a:ext cx="2586571" cy="2586570"/>
          </a:xfrm>
          <a:custGeom>
            <a:avLst/>
            <a:gdLst/>
            <a:ahLst/>
            <a:cxnLst>
              <a:cxn ang="3">
                <a:pos x="hc" y="t"/>
              </a:cxn>
              <a:cxn ang="cd2">
                <a:pos x="l" y="vc"/>
              </a:cxn>
              <a:cxn ang="cd4">
                <a:pos x="hc" y="b"/>
              </a:cxn>
              <a:cxn ang="0">
                <a:pos x="r" y="vc"/>
              </a:cxn>
            </a:cxnLst>
            <a:rect l="l" t="t" r="r" b="b"/>
            <a:pathLst>
              <a:path w="2831" h="2831">
                <a:moveTo>
                  <a:pt x="416" y="0"/>
                </a:moveTo>
                <a:lnTo>
                  <a:pt x="2415" y="0"/>
                </a:lnTo>
                <a:cubicBezTo>
                  <a:pt x="2645" y="0"/>
                  <a:pt x="2831" y="186"/>
                  <a:pt x="2831" y="416"/>
                </a:cubicBezTo>
                <a:lnTo>
                  <a:pt x="2831" y="2415"/>
                </a:lnTo>
                <a:cubicBezTo>
                  <a:pt x="2831" y="2645"/>
                  <a:pt x="2645" y="2831"/>
                  <a:pt x="2415" y="2831"/>
                </a:cubicBezTo>
                <a:lnTo>
                  <a:pt x="416" y="2831"/>
                </a:lnTo>
                <a:cubicBezTo>
                  <a:pt x="186" y="2831"/>
                  <a:pt x="0" y="2645"/>
                  <a:pt x="0" y="2415"/>
                </a:cubicBezTo>
                <a:lnTo>
                  <a:pt x="0" y="416"/>
                </a:lnTo>
                <a:cubicBezTo>
                  <a:pt x="0" y="186"/>
                  <a:pt x="186" y="0"/>
                  <a:pt x="416" y="0"/>
                </a:cubicBezTo>
                <a:close/>
              </a:path>
            </a:pathLst>
          </a:custGeom>
          <a:blipFill>
            <a:blip r:embed="rId5"/>
            <a:stretch>
              <a:fillRect l="-25019" r="-25019"/>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defPPr>
            <a:lvl1pPr marL="0" algn="l" defTabSz="914400" rtl="0" eaLnBrk="1" latinLnBrk="0" hangingPunct="1">
              <a:defRPr sz="1800" kern="1200">
                <a:solidFill>
                  <a:srgbClr val="FFFFFF"/>
                </a:solidFill>
                <a:latin typeface="等线" panose="02010600030101010101" charset="-122"/>
                <a:ea typeface="+mn-ea"/>
                <a:cs typeface="+mn-cs"/>
              </a:defRPr>
            </a:lvl1pPr>
            <a:lvl2pPr marL="457200" algn="l" defTabSz="914400" rtl="0" eaLnBrk="1" latinLnBrk="0" hangingPunct="1">
              <a:defRPr sz="1800" kern="1200">
                <a:solidFill>
                  <a:srgbClr val="FFFFFF"/>
                </a:solidFill>
                <a:latin typeface="等线" panose="02010600030101010101" charset="-122"/>
                <a:ea typeface="+mn-ea"/>
                <a:cs typeface="+mn-cs"/>
              </a:defRPr>
            </a:lvl2pPr>
            <a:lvl3pPr marL="914400" algn="l" defTabSz="914400" rtl="0" eaLnBrk="1" latinLnBrk="0" hangingPunct="1">
              <a:defRPr sz="1800" kern="1200">
                <a:solidFill>
                  <a:srgbClr val="FFFFFF"/>
                </a:solidFill>
                <a:latin typeface="等线" panose="02010600030101010101" charset="-122"/>
                <a:ea typeface="+mn-ea"/>
                <a:cs typeface="+mn-cs"/>
              </a:defRPr>
            </a:lvl3pPr>
            <a:lvl4pPr marL="1371600" algn="l" defTabSz="914400" rtl="0" eaLnBrk="1" latinLnBrk="0" hangingPunct="1">
              <a:defRPr sz="1800" kern="1200">
                <a:solidFill>
                  <a:srgbClr val="FFFFFF"/>
                </a:solidFill>
                <a:latin typeface="等线" panose="02010600030101010101" charset="-122"/>
                <a:ea typeface="+mn-ea"/>
                <a:cs typeface="+mn-cs"/>
              </a:defRPr>
            </a:lvl4pPr>
            <a:lvl5pPr marL="1828800" algn="l" defTabSz="914400" rtl="0" eaLnBrk="1" latinLnBrk="0" hangingPunct="1">
              <a:defRPr sz="1800" kern="1200">
                <a:solidFill>
                  <a:srgbClr val="FFFFFF"/>
                </a:solidFill>
                <a:latin typeface="等线" panose="02010600030101010101" charset="-122"/>
                <a:ea typeface="+mn-ea"/>
                <a:cs typeface="+mn-cs"/>
              </a:defRPr>
            </a:lvl5pPr>
            <a:lvl6pPr marL="2286000" algn="l" defTabSz="914400" rtl="0" eaLnBrk="1" latinLnBrk="0" hangingPunct="1">
              <a:defRPr sz="1800" kern="1200">
                <a:solidFill>
                  <a:srgbClr val="FFFFFF"/>
                </a:solidFill>
                <a:latin typeface="等线" panose="02010600030101010101" charset="-122"/>
                <a:ea typeface="+mn-ea"/>
                <a:cs typeface="+mn-cs"/>
              </a:defRPr>
            </a:lvl6pPr>
            <a:lvl7pPr marL="2743200" algn="l" defTabSz="914400" rtl="0" eaLnBrk="1" latinLnBrk="0" hangingPunct="1">
              <a:defRPr sz="1800" kern="1200">
                <a:solidFill>
                  <a:srgbClr val="FFFFFF"/>
                </a:solidFill>
                <a:latin typeface="等线" panose="02010600030101010101" charset="-122"/>
                <a:ea typeface="+mn-ea"/>
                <a:cs typeface="+mn-cs"/>
              </a:defRPr>
            </a:lvl7pPr>
            <a:lvl8pPr marL="3200400" algn="l" defTabSz="914400" rtl="0" eaLnBrk="1" latinLnBrk="0" hangingPunct="1">
              <a:defRPr sz="1800" kern="1200">
                <a:solidFill>
                  <a:srgbClr val="FFFFFF"/>
                </a:solidFill>
                <a:latin typeface="等线" panose="02010600030101010101" charset="-122"/>
                <a:ea typeface="+mn-ea"/>
                <a:cs typeface="+mn-cs"/>
              </a:defRPr>
            </a:lvl8pPr>
            <a:lvl9pPr marL="3657600" algn="l" defTabSz="914400" rtl="0" eaLnBrk="1" latinLnBrk="0" hangingPunct="1">
              <a:defRPr sz="1800" kern="1200">
                <a:solidFill>
                  <a:srgbClr val="FFFFFF"/>
                </a:solidFill>
                <a:latin typeface="等线" panose="02010600030101010101" charset="-122"/>
                <a:ea typeface="+mn-ea"/>
                <a:cs typeface="+mn-cs"/>
              </a:defRPr>
            </a:lvl9pPr>
          </a:lstStyle>
          <a:p>
            <a:pPr algn="ctr"/>
            <a:endParaRPr lang="zh-CN" altLang="en-US" sz="2400">
              <a:latin typeface="微软雅黑" panose="020B0503020204020204" charset="-122"/>
              <a:ea typeface="微软雅黑" panose="020B0503020204020204" charset="-122"/>
            </a:endParaRPr>
          </a:p>
        </p:txBody>
      </p:sp>
      <p:sp>
        <p:nvSpPr>
          <p:cNvPr id="11" name="Shape3"/>
          <p:cNvSpPr/>
          <p:nvPr>
            <p:custDataLst>
              <p:tags r:id="rId6"/>
            </p:custDataLst>
          </p:nvPr>
        </p:nvSpPr>
        <p:spPr>
          <a:xfrm>
            <a:off x="2681549" y="3429000"/>
            <a:ext cx="2586571" cy="2586570"/>
          </a:xfrm>
          <a:custGeom>
            <a:avLst/>
            <a:gdLst/>
            <a:ahLst/>
            <a:cxnLst>
              <a:cxn ang="3">
                <a:pos x="hc" y="t"/>
              </a:cxn>
              <a:cxn ang="cd2">
                <a:pos x="l" y="vc"/>
              </a:cxn>
              <a:cxn ang="cd4">
                <a:pos x="hc" y="b"/>
              </a:cxn>
              <a:cxn ang="0">
                <a:pos x="r" y="vc"/>
              </a:cxn>
            </a:cxnLst>
            <a:rect l="l" t="t" r="r" b="b"/>
            <a:pathLst>
              <a:path w="2831" h="2831">
                <a:moveTo>
                  <a:pt x="416" y="0"/>
                </a:moveTo>
                <a:lnTo>
                  <a:pt x="2415" y="0"/>
                </a:lnTo>
                <a:cubicBezTo>
                  <a:pt x="2645" y="0"/>
                  <a:pt x="2831" y="186"/>
                  <a:pt x="2831" y="416"/>
                </a:cubicBezTo>
                <a:lnTo>
                  <a:pt x="2831" y="2415"/>
                </a:lnTo>
                <a:cubicBezTo>
                  <a:pt x="2831" y="2645"/>
                  <a:pt x="2645" y="2831"/>
                  <a:pt x="2415" y="2831"/>
                </a:cubicBezTo>
                <a:lnTo>
                  <a:pt x="416" y="2831"/>
                </a:lnTo>
                <a:cubicBezTo>
                  <a:pt x="186" y="2831"/>
                  <a:pt x="0" y="2645"/>
                  <a:pt x="0" y="2415"/>
                </a:cubicBezTo>
                <a:lnTo>
                  <a:pt x="0" y="416"/>
                </a:lnTo>
                <a:cubicBezTo>
                  <a:pt x="0" y="186"/>
                  <a:pt x="186" y="0"/>
                  <a:pt x="416" y="0"/>
                </a:cubicBezTo>
                <a:close/>
              </a:path>
            </a:pathLst>
          </a:custGeom>
          <a:blipFill>
            <a:blip r:embed="rId7"/>
            <a:stretch>
              <a:fillRect l="-24906" r="-24906"/>
            </a:stretch>
          </a:blipFill>
          <a:ln>
            <a:noFill/>
          </a:ln>
          <a:effectLst>
            <a:outerShdw blurRad="203200" dist="50800" dir="5400000" algn="ctr" rotWithShape="0">
              <a:schemeClr val="accent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defPPr>
            <a:lvl1pPr marL="0" algn="l" defTabSz="914400" rtl="0" eaLnBrk="1" latinLnBrk="0" hangingPunct="1">
              <a:defRPr sz="1800" kern="1200">
                <a:solidFill>
                  <a:srgbClr val="FFFFFF"/>
                </a:solidFill>
                <a:latin typeface="等线" panose="02010600030101010101" charset="-122"/>
                <a:ea typeface="+mn-ea"/>
                <a:cs typeface="+mn-cs"/>
              </a:defRPr>
            </a:lvl1pPr>
            <a:lvl2pPr marL="457200" algn="l" defTabSz="914400" rtl="0" eaLnBrk="1" latinLnBrk="0" hangingPunct="1">
              <a:defRPr sz="1800" kern="1200">
                <a:solidFill>
                  <a:srgbClr val="FFFFFF"/>
                </a:solidFill>
                <a:latin typeface="等线" panose="02010600030101010101" charset="-122"/>
                <a:ea typeface="+mn-ea"/>
                <a:cs typeface="+mn-cs"/>
              </a:defRPr>
            </a:lvl2pPr>
            <a:lvl3pPr marL="914400" algn="l" defTabSz="914400" rtl="0" eaLnBrk="1" latinLnBrk="0" hangingPunct="1">
              <a:defRPr sz="1800" kern="1200">
                <a:solidFill>
                  <a:srgbClr val="FFFFFF"/>
                </a:solidFill>
                <a:latin typeface="等线" panose="02010600030101010101" charset="-122"/>
                <a:ea typeface="+mn-ea"/>
                <a:cs typeface="+mn-cs"/>
              </a:defRPr>
            </a:lvl3pPr>
            <a:lvl4pPr marL="1371600" algn="l" defTabSz="914400" rtl="0" eaLnBrk="1" latinLnBrk="0" hangingPunct="1">
              <a:defRPr sz="1800" kern="1200">
                <a:solidFill>
                  <a:srgbClr val="FFFFFF"/>
                </a:solidFill>
                <a:latin typeface="等线" panose="02010600030101010101" charset="-122"/>
                <a:ea typeface="+mn-ea"/>
                <a:cs typeface="+mn-cs"/>
              </a:defRPr>
            </a:lvl4pPr>
            <a:lvl5pPr marL="1828800" algn="l" defTabSz="914400" rtl="0" eaLnBrk="1" latinLnBrk="0" hangingPunct="1">
              <a:defRPr sz="1800" kern="1200">
                <a:solidFill>
                  <a:srgbClr val="FFFFFF"/>
                </a:solidFill>
                <a:latin typeface="等线" panose="02010600030101010101" charset="-122"/>
                <a:ea typeface="+mn-ea"/>
                <a:cs typeface="+mn-cs"/>
              </a:defRPr>
            </a:lvl5pPr>
            <a:lvl6pPr marL="2286000" algn="l" defTabSz="914400" rtl="0" eaLnBrk="1" latinLnBrk="0" hangingPunct="1">
              <a:defRPr sz="1800" kern="1200">
                <a:solidFill>
                  <a:srgbClr val="FFFFFF"/>
                </a:solidFill>
                <a:latin typeface="等线" panose="02010600030101010101" charset="-122"/>
                <a:ea typeface="+mn-ea"/>
                <a:cs typeface="+mn-cs"/>
              </a:defRPr>
            </a:lvl6pPr>
            <a:lvl7pPr marL="2743200" algn="l" defTabSz="914400" rtl="0" eaLnBrk="1" latinLnBrk="0" hangingPunct="1">
              <a:defRPr sz="1800" kern="1200">
                <a:solidFill>
                  <a:srgbClr val="FFFFFF"/>
                </a:solidFill>
                <a:latin typeface="等线" panose="02010600030101010101" charset="-122"/>
                <a:ea typeface="+mn-ea"/>
                <a:cs typeface="+mn-cs"/>
              </a:defRPr>
            </a:lvl7pPr>
            <a:lvl8pPr marL="3200400" algn="l" defTabSz="914400" rtl="0" eaLnBrk="1" latinLnBrk="0" hangingPunct="1">
              <a:defRPr sz="1800" kern="1200">
                <a:solidFill>
                  <a:srgbClr val="FFFFFF"/>
                </a:solidFill>
                <a:latin typeface="等线" panose="02010600030101010101" charset="-122"/>
                <a:ea typeface="+mn-ea"/>
                <a:cs typeface="+mn-cs"/>
              </a:defRPr>
            </a:lvl8pPr>
            <a:lvl9pPr marL="3657600" algn="l" defTabSz="914400" rtl="0" eaLnBrk="1" latinLnBrk="0" hangingPunct="1">
              <a:defRPr sz="1800" kern="1200">
                <a:solidFill>
                  <a:srgbClr val="FFFFFF"/>
                </a:solidFill>
                <a:latin typeface="等线" panose="02010600030101010101" charset="-122"/>
                <a:ea typeface="+mn-ea"/>
                <a:cs typeface="+mn-cs"/>
              </a:defRPr>
            </a:lvl9pPr>
          </a:lstStyle>
          <a:p>
            <a:pPr algn="ctr"/>
            <a:endParaRPr lang="zh-CN" altLang="en-US" sz="2400">
              <a:latin typeface="微软雅黑" panose="020B0503020204020204" charset="-122"/>
              <a:ea typeface="微软雅黑" panose="020B0503020204020204" charset="-122"/>
            </a:endParaRPr>
          </a:p>
        </p:txBody>
      </p:sp>
      <p:grpSp>
        <p:nvGrpSpPr>
          <p:cNvPr id="12" name="组合 11"/>
          <p:cNvGrpSpPr/>
          <p:nvPr/>
        </p:nvGrpSpPr>
        <p:grpSpPr>
          <a:xfrm>
            <a:off x="10423010" y="519985"/>
            <a:ext cx="1284241" cy="206814"/>
            <a:chOff x="10691102" y="4393885"/>
            <a:chExt cx="860085" cy="330835"/>
          </a:xfrm>
        </p:grpSpPr>
        <p:sp>
          <p:nvSpPr>
            <p:cNvPr id="13" name="平行四边形 12"/>
            <p:cNvSpPr/>
            <p:nvPr/>
          </p:nvSpPr>
          <p:spPr>
            <a:xfrm flipH="1">
              <a:off x="10691102" y="4393885"/>
              <a:ext cx="153913" cy="330835"/>
            </a:xfrm>
            <a:prstGeom prst="parallelogram">
              <a:avLst>
                <a:gd name="adj" fmla="val 44163"/>
              </a:avLst>
            </a:prstGeom>
            <a:solidFill>
              <a:schemeClr val="accent1">
                <a:alpha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4" name="平行四边形 13"/>
            <p:cNvSpPr/>
            <p:nvPr/>
          </p:nvSpPr>
          <p:spPr>
            <a:xfrm flipH="1">
              <a:off x="11262108" y="4393885"/>
              <a:ext cx="153913" cy="330835"/>
            </a:xfrm>
            <a:prstGeom prst="parallelogram">
              <a:avLst>
                <a:gd name="adj" fmla="val 44163"/>
              </a:avLst>
            </a:prstGeom>
            <a:solidFill>
              <a:schemeClr val="accent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5" name="平行四边形 14"/>
            <p:cNvSpPr/>
            <p:nvPr/>
          </p:nvSpPr>
          <p:spPr>
            <a:xfrm flipH="1">
              <a:off x="11397274" y="4393885"/>
              <a:ext cx="153913" cy="330835"/>
            </a:xfrm>
            <a:prstGeom prst="parallelogram">
              <a:avLst>
                <a:gd name="adj" fmla="val 44163"/>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6" name="平行四边形 15"/>
            <p:cNvSpPr/>
            <p:nvPr/>
          </p:nvSpPr>
          <p:spPr>
            <a:xfrm flipH="1">
              <a:off x="11119906" y="4393885"/>
              <a:ext cx="153913" cy="330835"/>
            </a:xfrm>
            <a:prstGeom prst="parallelogram">
              <a:avLst>
                <a:gd name="adj" fmla="val 44163"/>
              </a:avLst>
            </a:prstGeom>
            <a:solidFill>
              <a:schemeClr val="accent1">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7" name="平行四边形 16"/>
            <p:cNvSpPr/>
            <p:nvPr/>
          </p:nvSpPr>
          <p:spPr>
            <a:xfrm flipH="1">
              <a:off x="10976605" y="4393885"/>
              <a:ext cx="153913" cy="330835"/>
            </a:xfrm>
            <a:prstGeom prst="parallelogram">
              <a:avLst>
                <a:gd name="adj" fmla="val 44163"/>
              </a:avLst>
            </a:prstGeom>
            <a:solidFill>
              <a:schemeClr val="accent1">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8" name="平行四边形 17"/>
            <p:cNvSpPr/>
            <p:nvPr/>
          </p:nvSpPr>
          <p:spPr>
            <a:xfrm flipH="1">
              <a:off x="10834105" y="4393885"/>
              <a:ext cx="153913" cy="330835"/>
            </a:xfrm>
            <a:prstGeom prst="parallelogram">
              <a:avLst>
                <a:gd name="adj" fmla="val 44163"/>
              </a:avLst>
            </a:prstGeom>
            <a:solidFill>
              <a:schemeClr val="accent1">
                <a:alpha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grpSp>
        <p:nvGrpSpPr>
          <p:cNvPr id="20" name="组合 19"/>
          <p:cNvGrpSpPr/>
          <p:nvPr/>
        </p:nvGrpSpPr>
        <p:grpSpPr>
          <a:xfrm>
            <a:off x="458405" y="6239143"/>
            <a:ext cx="1172116" cy="299486"/>
            <a:chOff x="1288794" y="5711459"/>
            <a:chExt cx="1614263" cy="348343"/>
          </a:xfrm>
        </p:grpSpPr>
        <p:sp>
          <p:nvSpPr>
            <p:cNvPr id="21" name="Rectangle 9"/>
            <p:cNvSpPr/>
            <p:nvPr/>
          </p:nvSpPr>
          <p:spPr>
            <a:xfrm>
              <a:off x="1288794" y="5711459"/>
              <a:ext cx="1577909" cy="348343"/>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zh-CN"/>
              </a:defPPr>
              <a:lvl1pPr marL="0" algn="l" defTabSz="914400" rtl="0" eaLnBrk="1" latinLnBrk="0" hangingPunct="1">
                <a:defRPr sz="1800" kern="1200">
                  <a:solidFill>
                    <a:srgbClr val="FFFFFF"/>
                  </a:solidFill>
                  <a:latin typeface="等线" panose="02010600030101010101" charset="-122"/>
                  <a:ea typeface="+mn-ea"/>
                  <a:cs typeface="+mn-cs"/>
                </a:defRPr>
              </a:lvl1pPr>
              <a:lvl2pPr marL="457200" algn="l" defTabSz="914400" rtl="0" eaLnBrk="1" latinLnBrk="0" hangingPunct="1">
                <a:defRPr sz="1800" kern="1200">
                  <a:solidFill>
                    <a:srgbClr val="FFFFFF"/>
                  </a:solidFill>
                  <a:latin typeface="等线" panose="02010600030101010101" charset="-122"/>
                  <a:ea typeface="+mn-ea"/>
                  <a:cs typeface="+mn-cs"/>
                </a:defRPr>
              </a:lvl2pPr>
              <a:lvl3pPr marL="914400" algn="l" defTabSz="914400" rtl="0" eaLnBrk="1" latinLnBrk="0" hangingPunct="1">
                <a:defRPr sz="1800" kern="1200">
                  <a:solidFill>
                    <a:srgbClr val="FFFFFF"/>
                  </a:solidFill>
                  <a:latin typeface="等线" panose="02010600030101010101" charset="-122"/>
                  <a:ea typeface="+mn-ea"/>
                  <a:cs typeface="+mn-cs"/>
                </a:defRPr>
              </a:lvl3pPr>
              <a:lvl4pPr marL="1371600" algn="l" defTabSz="914400" rtl="0" eaLnBrk="1" latinLnBrk="0" hangingPunct="1">
                <a:defRPr sz="1800" kern="1200">
                  <a:solidFill>
                    <a:srgbClr val="FFFFFF"/>
                  </a:solidFill>
                  <a:latin typeface="等线" panose="02010600030101010101" charset="-122"/>
                  <a:ea typeface="+mn-ea"/>
                  <a:cs typeface="+mn-cs"/>
                </a:defRPr>
              </a:lvl4pPr>
              <a:lvl5pPr marL="1828800" algn="l" defTabSz="914400" rtl="0" eaLnBrk="1" latinLnBrk="0" hangingPunct="1">
                <a:defRPr sz="1800" kern="1200">
                  <a:solidFill>
                    <a:srgbClr val="FFFFFF"/>
                  </a:solidFill>
                  <a:latin typeface="等线" panose="02010600030101010101" charset="-122"/>
                  <a:ea typeface="+mn-ea"/>
                  <a:cs typeface="+mn-cs"/>
                </a:defRPr>
              </a:lvl5pPr>
              <a:lvl6pPr marL="2286000" algn="l" defTabSz="914400" rtl="0" eaLnBrk="1" latinLnBrk="0" hangingPunct="1">
                <a:defRPr sz="1800" kern="1200">
                  <a:solidFill>
                    <a:srgbClr val="FFFFFF"/>
                  </a:solidFill>
                  <a:latin typeface="等线" panose="02010600030101010101" charset="-122"/>
                  <a:ea typeface="+mn-ea"/>
                  <a:cs typeface="+mn-cs"/>
                </a:defRPr>
              </a:lvl6pPr>
              <a:lvl7pPr marL="2743200" algn="l" defTabSz="914400" rtl="0" eaLnBrk="1" latinLnBrk="0" hangingPunct="1">
                <a:defRPr sz="1800" kern="1200">
                  <a:solidFill>
                    <a:srgbClr val="FFFFFF"/>
                  </a:solidFill>
                  <a:latin typeface="等线" panose="02010600030101010101" charset="-122"/>
                  <a:ea typeface="+mn-ea"/>
                  <a:cs typeface="+mn-cs"/>
                </a:defRPr>
              </a:lvl7pPr>
              <a:lvl8pPr marL="3200400" algn="l" defTabSz="914400" rtl="0" eaLnBrk="1" latinLnBrk="0" hangingPunct="1">
                <a:defRPr sz="1800" kern="1200">
                  <a:solidFill>
                    <a:srgbClr val="FFFFFF"/>
                  </a:solidFill>
                  <a:latin typeface="等线" panose="02010600030101010101" charset="-122"/>
                  <a:ea typeface="+mn-ea"/>
                  <a:cs typeface="+mn-cs"/>
                </a:defRPr>
              </a:lvl8pPr>
              <a:lvl9pPr marL="3657600" algn="l" defTabSz="914400" rtl="0" eaLnBrk="1" latinLnBrk="0" hangingPunct="1">
                <a:defRPr sz="1800" kern="1200">
                  <a:solidFill>
                    <a:srgbClr val="FFFFFF"/>
                  </a:solidFill>
                  <a:latin typeface="等线" panose="02010600030101010101" charset="-122"/>
                  <a:ea typeface="+mn-ea"/>
                  <a:cs typeface="+mn-cs"/>
                </a:defRPr>
              </a:lvl9pPr>
            </a:lstStyle>
            <a:p>
              <a:pPr lvl="0" algn="ctr">
                <a:buClrTx/>
                <a:buSzTx/>
                <a:buFontTx/>
              </a:pPr>
              <a:endParaRPr lang="id-ID">
                <a:latin typeface="微软雅黑" panose="020B0503020204020204" charset="-122"/>
                <a:ea typeface="微软雅黑" panose="020B0503020204020204" charset="-122"/>
                <a:sym typeface="+mn-ea"/>
              </a:endParaRPr>
            </a:p>
          </p:txBody>
        </p:sp>
        <p:sp>
          <p:nvSpPr>
            <p:cNvPr id="22" name="装饰文本"/>
            <p:cNvSpPr txBox="1"/>
            <p:nvPr/>
          </p:nvSpPr>
          <p:spPr>
            <a:xfrm>
              <a:off x="1288794" y="5760335"/>
              <a:ext cx="1614263" cy="232691"/>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d-ID" sz="700" spc="400">
                  <a:solidFill>
                    <a:schemeClr val="tx2"/>
                  </a:solidFill>
                  <a:uFillTx/>
                  <a:latin typeface="微软雅黑" panose="020B0503020204020204" charset="-122"/>
                  <a:ea typeface="微软雅黑" panose="020B0503020204020204" charset="-122"/>
                  <a:sym typeface="思源黑体 CN" panose="020B0500000000000000" pitchFamily="34" charset="-122"/>
                </a:rPr>
                <a:t>VIEW MORE</a:t>
              </a:r>
              <a:endParaRPr lang="id-ID" sz="700" spc="400">
                <a:solidFill>
                  <a:schemeClr val="tx2"/>
                </a:solidFill>
                <a:uFillTx/>
                <a:latin typeface="微软雅黑" panose="020B0503020204020204" charset="-122"/>
                <a:ea typeface="微软雅黑" panose="020B0503020204020204" charset="-122"/>
                <a:sym typeface="思源黑体 CN" panose="020B0500000000000000" pitchFamily="34" charset="-122"/>
              </a:endParaRPr>
            </a:p>
          </p:txBody>
        </p:sp>
      </p:grpSp>
    </p:spTree>
    <p:custDataLst>
      <p:tags r:id="rId8"/>
    </p:custData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图形 168"/>
          <p:cNvSpPr/>
          <p:nvPr/>
        </p:nvSpPr>
        <p:spPr>
          <a:xfrm>
            <a:off x="10245961" y="234144"/>
            <a:ext cx="1606621" cy="1605069"/>
          </a:xfrm>
          <a:custGeom>
            <a:avLst/>
            <a:gdLst>
              <a:gd name="connsiteX0" fmla="*/ 1605388 w 1606621"/>
              <a:gd name="connsiteY0" fmla="*/ 833899 h 1605069"/>
              <a:gd name="connsiteX1" fmla="*/ 1605388 w 1606621"/>
              <a:gd name="connsiteY1" fmla="*/ 833899 h 1605069"/>
              <a:gd name="connsiteX2" fmla="*/ 1605388 w 1606621"/>
              <a:gd name="connsiteY2" fmla="*/ 772653 h 1605069"/>
              <a:gd name="connsiteX3" fmla="*/ 1602626 w 1606621"/>
              <a:gd name="connsiteY3" fmla="*/ 721028 h 1605069"/>
              <a:gd name="connsiteX4" fmla="*/ 1599197 w 1606621"/>
              <a:gd name="connsiteY4" fmla="*/ 701502 h 1605069"/>
              <a:gd name="connsiteX5" fmla="*/ 1599197 w 1606621"/>
              <a:gd name="connsiteY5" fmla="*/ 701502 h 1605069"/>
              <a:gd name="connsiteX6" fmla="*/ 1593482 w 1606621"/>
              <a:gd name="connsiteY6" fmla="*/ 658830 h 1605069"/>
              <a:gd name="connsiteX7" fmla="*/ 1590434 w 1606621"/>
              <a:gd name="connsiteY7" fmla="*/ 648066 h 1605069"/>
              <a:gd name="connsiteX8" fmla="*/ 1589195 w 1606621"/>
              <a:gd name="connsiteY8" fmla="*/ 641875 h 1605069"/>
              <a:gd name="connsiteX9" fmla="*/ 1579670 w 1606621"/>
              <a:gd name="connsiteY9" fmla="*/ 599489 h 1605069"/>
              <a:gd name="connsiteX10" fmla="*/ 1579670 w 1606621"/>
              <a:gd name="connsiteY10" fmla="*/ 599489 h 1605069"/>
              <a:gd name="connsiteX11" fmla="*/ 1579670 w 1606621"/>
              <a:gd name="connsiteY11" fmla="*/ 599489 h 1605069"/>
              <a:gd name="connsiteX12" fmla="*/ 1579670 w 1606621"/>
              <a:gd name="connsiteY12" fmla="*/ 599489 h 1605069"/>
              <a:gd name="connsiteX13" fmla="*/ 1574432 w 1606621"/>
              <a:gd name="connsiteY13" fmla="*/ 581010 h 1605069"/>
              <a:gd name="connsiteX14" fmla="*/ 1574432 w 1606621"/>
              <a:gd name="connsiteY14" fmla="*/ 581010 h 1605069"/>
              <a:gd name="connsiteX15" fmla="*/ 1570145 w 1606621"/>
              <a:gd name="connsiteY15" fmla="*/ 568533 h 1605069"/>
              <a:gd name="connsiteX16" fmla="*/ 1570145 w 1606621"/>
              <a:gd name="connsiteY16" fmla="*/ 568533 h 1605069"/>
              <a:gd name="connsiteX17" fmla="*/ 1569384 w 1606621"/>
              <a:gd name="connsiteY17" fmla="*/ 565199 h 1605069"/>
              <a:gd name="connsiteX18" fmla="*/ 1569384 w 1606621"/>
              <a:gd name="connsiteY18" fmla="*/ 565199 h 1605069"/>
              <a:gd name="connsiteX19" fmla="*/ 1561763 w 1606621"/>
              <a:gd name="connsiteY19" fmla="*/ 538434 h 1605069"/>
              <a:gd name="connsiteX20" fmla="*/ 1557001 w 1606621"/>
              <a:gd name="connsiteY20" fmla="*/ 527670 h 1605069"/>
              <a:gd name="connsiteX21" fmla="*/ 1550809 w 1606621"/>
              <a:gd name="connsiteY21" fmla="*/ 511478 h 1605069"/>
              <a:gd name="connsiteX22" fmla="*/ 1545857 w 1606621"/>
              <a:gd name="connsiteY22" fmla="*/ 499000 h 1605069"/>
              <a:gd name="connsiteX23" fmla="*/ 1539570 w 1606621"/>
              <a:gd name="connsiteY23" fmla="*/ 484236 h 1605069"/>
              <a:gd name="connsiteX24" fmla="*/ 1532236 w 1606621"/>
              <a:gd name="connsiteY24" fmla="*/ 467949 h 1605069"/>
              <a:gd name="connsiteX25" fmla="*/ 1526712 w 1606621"/>
              <a:gd name="connsiteY25" fmla="*/ 456900 h 1605069"/>
              <a:gd name="connsiteX26" fmla="*/ 1526712 w 1606621"/>
              <a:gd name="connsiteY26" fmla="*/ 456900 h 1605069"/>
              <a:gd name="connsiteX27" fmla="*/ 1525949 w 1606621"/>
              <a:gd name="connsiteY27" fmla="*/ 454709 h 1605069"/>
              <a:gd name="connsiteX28" fmla="*/ 1522330 w 1606621"/>
              <a:gd name="connsiteY28" fmla="*/ 446899 h 1605069"/>
              <a:gd name="connsiteX29" fmla="*/ 1518234 w 1606621"/>
              <a:gd name="connsiteY29" fmla="*/ 439469 h 1605069"/>
              <a:gd name="connsiteX30" fmla="*/ 1516044 w 1606621"/>
              <a:gd name="connsiteY30" fmla="*/ 434802 h 1605069"/>
              <a:gd name="connsiteX31" fmla="*/ 1513091 w 1606621"/>
              <a:gd name="connsiteY31" fmla="*/ 429563 h 1605069"/>
              <a:gd name="connsiteX32" fmla="*/ 1513091 w 1606621"/>
              <a:gd name="connsiteY32" fmla="*/ 429563 h 1605069"/>
              <a:gd name="connsiteX33" fmla="*/ 1512234 w 1606621"/>
              <a:gd name="connsiteY33" fmla="*/ 427467 h 1605069"/>
              <a:gd name="connsiteX34" fmla="*/ 1506994 w 1606621"/>
              <a:gd name="connsiteY34" fmla="*/ 417942 h 1605069"/>
              <a:gd name="connsiteX35" fmla="*/ 1506994 w 1606621"/>
              <a:gd name="connsiteY35" fmla="*/ 417942 h 1605069"/>
              <a:gd name="connsiteX36" fmla="*/ 1504804 w 1606621"/>
              <a:gd name="connsiteY36" fmla="*/ 413370 h 1605069"/>
              <a:gd name="connsiteX37" fmla="*/ 1499851 w 1606621"/>
              <a:gd name="connsiteY37" fmla="*/ 404322 h 1605069"/>
              <a:gd name="connsiteX38" fmla="*/ 1494897 w 1606621"/>
              <a:gd name="connsiteY38" fmla="*/ 395654 h 1605069"/>
              <a:gd name="connsiteX39" fmla="*/ 1490707 w 1606621"/>
              <a:gd name="connsiteY39" fmla="*/ 389463 h 1605069"/>
              <a:gd name="connsiteX40" fmla="*/ 1490707 w 1606621"/>
              <a:gd name="connsiteY40" fmla="*/ 389463 h 1605069"/>
              <a:gd name="connsiteX41" fmla="*/ 1488707 w 1606621"/>
              <a:gd name="connsiteY41" fmla="*/ 385843 h 1605069"/>
              <a:gd name="connsiteX42" fmla="*/ 1484992 w 1606621"/>
              <a:gd name="connsiteY42" fmla="*/ 379461 h 1605069"/>
              <a:gd name="connsiteX43" fmla="*/ 1480801 w 1606621"/>
              <a:gd name="connsiteY43" fmla="*/ 373270 h 1605069"/>
              <a:gd name="connsiteX44" fmla="*/ 1480801 w 1606621"/>
              <a:gd name="connsiteY44" fmla="*/ 373270 h 1605069"/>
              <a:gd name="connsiteX45" fmla="*/ 1473848 w 1606621"/>
              <a:gd name="connsiteY45" fmla="*/ 362316 h 1605069"/>
              <a:gd name="connsiteX46" fmla="*/ 1468514 w 1606621"/>
              <a:gd name="connsiteY46" fmla="*/ 354697 h 1605069"/>
              <a:gd name="connsiteX47" fmla="*/ 1468514 w 1606621"/>
              <a:gd name="connsiteY47" fmla="*/ 354697 h 1605069"/>
              <a:gd name="connsiteX48" fmla="*/ 1461370 w 1606621"/>
              <a:gd name="connsiteY48" fmla="*/ 343838 h 1605069"/>
              <a:gd name="connsiteX49" fmla="*/ 1455179 w 1606621"/>
              <a:gd name="connsiteY49" fmla="*/ 334789 h 1605069"/>
              <a:gd name="connsiteX50" fmla="*/ 1448988 w 1606621"/>
              <a:gd name="connsiteY50" fmla="*/ 326122 h 1605069"/>
              <a:gd name="connsiteX51" fmla="*/ 1445273 w 1606621"/>
              <a:gd name="connsiteY51" fmla="*/ 321168 h 1605069"/>
              <a:gd name="connsiteX52" fmla="*/ 1441176 w 1606621"/>
              <a:gd name="connsiteY52" fmla="*/ 316216 h 1605069"/>
              <a:gd name="connsiteX53" fmla="*/ 1441176 w 1606621"/>
              <a:gd name="connsiteY53" fmla="*/ 316216 h 1605069"/>
              <a:gd name="connsiteX54" fmla="*/ 1440319 w 1606621"/>
              <a:gd name="connsiteY54" fmla="*/ 315168 h 1605069"/>
              <a:gd name="connsiteX55" fmla="*/ 1432795 w 1606621"/>
              <a:gd name="connsiteY55" fmla="*/ 304976 h 1605069"/>
              <a:gd name="connsiteX56" fmla="*/ 1427842 w 1606621"/>
              <a:gd name="connsiteY56" fmla="*/ 298785 h 1605069"/>
              <a:gd name="connsiteX57" fmla="*/ 1422412 w 1606621"/>
              <a:gd name="connsiteY57" fmla="*/ 292593 h 1605069"/>
              <a:gd name="connsiteX58" fmla="*/ 1422412 w 1606621"/>
              <a:gd name="connsiteY58" fmla="*/ 292593 h 1605069"/>
              <a:gd name="connsiteX59" fmla="*/ 1421651 w 1606621"/>
              <a:gd name="connsiteY59" fmla="*/ 291641 h 1605069"/>
              <a:gd name="connsiteX60" fmla="*/ 1416221 w 1606621"/>
              <a:gd name="connsiteY60" fmla="*/ 285164 h 1605069"/>
              <a:gd name="connsiteX61" fmla="*/ 1416221 w 1606621"/>
              <a:gd name="connsiteY61" fmla="*/ 285164 h 1605069"/>
              <a:gd name="connsiteX62" fmla="*/ 1415459 w 1606621"/>
              <a:gd name="connsiteY62" fmla="*/ 284212 h 1605069"/>
              <a:gd name="connsiteX63" fmla="*/ 1408888 w 1606621"/>
              <a:gd name="connsiteY63" fmla="*/ 276496 h 1605069"/>
              <a:gd name="connsiteX64" fmla="*/ 1408888 w 1606621"/>
              <a:gd name="connsiteY64" fmla="*/ 276496 h 1605069"/>
              <a:gd name="connsiteX65" fmla="*/ 1406887 w 1606621"/>
              <a:gd name="connsiteY65" fmla="*/ 274210 h 1605069"/>
              <a:gd name="connsiteX66" fmla="*/ 1398981 w 1606621"/>
              <a:gd name="connsiteY66" fmla="*/ 265352 h 1605069"/>
              <a:gd name="connsiteX67" fmla="*/ 1398981 w 1606621"/>
              <a:gd name="connsiteY67" fmla="*/ 265352 h 1605069"/>
              <a:gd name="connsiteX68" fmla="*/ 1396981 w 1606621"/>
              <a:gd name="connsiteY68" fmla="*/ 263066 h 1605069"/>
              <a:gd name="connsiteX69" fmla="*/ 1385265 w 1606621"/>
              <a:gd name="connsiteY69" fmla="*/ 250398 h 1605069"/>
              <a:gd name="connsiteX70" fmla="*/ 1385265 w 1606621"/>
              <a:gd name="connsiteY70" fmla="*/ 250398 h 1605069"/>
              <a:gd name="connsiteX71" fmla="*/ 1354785 w 1606621"/>
              <a:gd name="connsiteY71" fmla="*/ 219822 h 1605069"/>
              <a:gd name="connsiteX72" fmla="*/ 1342117 w 1606621"/>
              <a:gd name="connsiteY72" fmla="*/ 208202 h 1605069"/>
              <a:gd name="connsiteX73" fmla="*/ 1342117 w 1606621"/>
              <a:gd name="connsiteY73" fmla="*/ 208202 h 1605069"/>
              <a:gd name="connsiteX74" fmla="*/ 1338593 w 1606621"/>
              <a:gd name="connsiteY74" fmla="*/ 204963 h 1605069"/>
              <a:gd name="connsiteX75" fmla="*/ 1338593 w 1606621"/>
              <a:gd name="connsiteY75" fmla="*/ 204963 h 1605069"/>
              <a:gd name="connsiteX76" fmla="*/ 1330973 w 1606621"/>
              <a:gd name="connsiteY76" fmla="*/ 198296 h 1605069"/>
              <a:gd name="connsiteX77" fmla="*/ 1330973 w 1606621"/>
              <a:gd name="connsiteY77" fmla="*/ 198296 h 1605069"/>
              <a:gd name="connsiteX78" fmla="*/ 1328687 w 1606621"/>
              <a:gd name="connsiteY78" fmla="*/ 196200 h 1605069"/>
              <a:gd name="connsiteX79" fmla="*/ 1322305 w 1606621"/>
              <a:gd name="connsiteY79" fmla="*/ 190771 h 1605069"/>
              <a:gd name="connsiteX80" fmla="*/ 1322305 w 1606621"/>
              <a:gd name="connsiteY80" fmla="*/ 190771 h 1605069"/>
              <a:gd name="connsiteX81" fmla="*/ 1320019 w 1606621"/>
              <a:gd name="connsiteY81" fmla="*/ 188771 h 1605069"/>
              <a:gd name="connsiteX82" fmla="*/ 1313447 w 1606621"/>
              <a:gd name="connsiteY82" fmla="*/ 183437 h 1605069"/>
              <a:gd name="connsiteX83" fmla="*/ 1313447 w 1606621"/>
              <a:gd name="connsiteY83" fmla="*/ 183437 h 1605069"/>
              <a:gd name="connsiteX84" fmla="*/ 1312495 w 1606621"/>
              <a:gd name="connsiteY84" fmla="*/ 182580 h 1605069"/>
              <a:gd name="connsiteX85" fmla="*/ 1312495 w 1606621"/>
              <a:gd name="connsiteY85" fmla="*/ 182580 h 1605069"/>
              <a:gd name="connsiteX86" fmla="*/ 1306303 w 1606621"/>
              <a:gd name="connsiteY86" fmla="*/ 177246 h 1605069"/>
              <a:gd name="connsiteX87" fmla="*/ 1301159 w 1606621"/>
              <a:gd name="connsiteY87" fmla="*/ 173436 h 1605069"/>
              <a:gd name="connsiteX88" fmla="*/ 1301159 w 1606621"/>
              <a:gd name="connsiteY88" fmla="*/ 173436 h 1605069"/>
              <a:gd name="connsiteX89" fmla="*/ 1300112 w 1606621"/>
              <a:gd name="connsiteY89" fmla="*/ 172674 h 1605069"/>
              <a:gd name="connsiteX90" fmla="*/ 1295159 w 1606621"/>
              <a:gd name="connsiteY90" fmla="*/ 168483 h 1605069"/>
              <a:gd name="connsiteX91" fmla="*/ 1283634 w 1606621"/>
              <a:gd name="connsiteY91" fmla="*/ 159815 h 1605069"/>
              <a:gd name="connsiteX92" fmla="*/ 1283634 w 1606621"/>
              <a:gd name="connsiteY92" fmla="*/ 159815 h 1605069"/>
              <a:gd name="connsiteX93" fmla="*/ 1271632 w 1606621"/>
              <a:gd name="connsiteY93" fmla="*/ 151338 h 1605069"/>
              <a:gd name="connsiteX94" fmla="*/ 1255534 w 1606621"/>
              <a:gd name="connsiteY94" fmla="*/ 140193 h 1605069"/>
              <a:gd name="connsiteX95" fmla="*/ 1231817 w 1606621"/>
              <a:gd name="connsiteY95" fmla="*/ 124191 h 1605069"/>
              <a:gd name="connsiteX96" fmla="*/ 1225341 w 1606621"/>
              <a:gd name="connsiteY96" fmla="*/ 120096 h 1605069"/>
              <a:gd name="connsiteX97" fmla="*/ 1225341 w 1606621"/>
              <a:gd name="connsiteY97" fmla="*/ 120096 h 1605069"/>
              <a:gd name="connsiteX98" fmla="*/ 1215816 w 1606621"/>
              <a:gd name="connsiteY98" fmla="*/ 114286 h 1605069"/>
              <a:gd name="connsiteX99" fmla="*/ 1215816 w 1606621"/>
              <a:gd name="connsiteY99" fmla="*/ 114286 h 1605069"/>
              <a:gd name="connsiteX100" fmla="*/ 1207148 w 1606621"/>
              <a:gd name="connsiteY100" fmla="*/ 108856 h 1605069"/>
              <a:gd name="connsiteX101" fmla="*/ 1184859 w 1606621"/>
              <a:gd name="connsiteY101" fmla="*/ 96474 h 1605069"/>
              <a:gd name="connsiteX102" fmla="*/ 1170763 w 1606621"/>
              <a:gd name="connsiteY102" fmla="*/ 89044 h 1605069"/>
              <a:gd name="connsiteX103" fmla="*/ 1170763 w 1606621"/>
              <a:gd name="connsiteY103" fmla="*/ 89044 h 1605069"/>
              <a:gd name="connsiteX104" fmla="*/ 1163808 w 1606621"/>
              <a:gd name="connsiteY104" fmla="*/ 86568 h 1605069"/>
              <a:gd name="connsiteX105" fmla="*/ 1163808 w 1606621"/>
              <a:gd name="connsiteY105" fmla="*/ 85711 h 1605069"/>
              <a:gd name="connsiteX106" fmla="*/ 1155998 w 1606621"/>
              <a:gd name="connsiteY106" fmla="*/ 81615 h 1605069"/>
              <a:gd name="connsiteX107" fmla="*/ 1155998 w 1606621"/>
              <a:gd name="connsiteY107" fmla="*/ 81615 h 1605069"/>
              <a:gd name="connsiteX108" fmla="*/ 1153808 w 1606621"/>
              <a:gd name="connsiteY108" fmla="*/ 80853 h 1605069"/>
              <a:gd name="connsiteX109" fmla="*/ 1134758 w 1606621"/>
              <a:gd name="connsiteY109" fmla="*/ 71328 h 1605069"/>
              <a:gd name="connsiteX110" fmla="*/ 1134758 w 1606621"/>
              <a:gd name="connsiteY110" fmla="*/ 71328 h 1605069"/>
              <a:gd name="connsiteX111" fmla="*/ 1132567 w 1606621"/>
              <a:gd name="connsiteY111" fmla="*/ 70470 h 1605069"/>
              <a:gd name="connsiteX112" fmla="*/ 1131805 w 1606621"/>
              <a:gd name="connsiteY112" fmla="*/ 69518 h 1605069"/>
              <a:gd name="connsiteX113" fmla="*/ 1124090 w 1606621"/>
              <a:gd name="connsiteY113" fmla="*/ 66089 h 1605069"/>
              <a:gd name="connsiteX114" fmla="*/ 1124090 w 1606621"/>
              <a:gd name="connsiteY114" fmla="*/ 66089 h 1605069"/>
              <a:gd name="connsiteX115" fmla="*/ 1124090 w 1606621"/>
              <a:gd name="connsiteY115" fmla="*/ 66089 h 1605069"/>
              <a:gd name="connsiteX116" fmla="*/ 1124090 w 1606621"/>
              <a:gd name="connsiteY116" fmla="*/ 66089 h 1605069"/>
              <a:gd name="connsiteX117" fmla="*/ 1115422 w 1606621"/>
              <a:gd name="connsiteY117" fmla="*/ 62374 h 1605069"/>
              <a:gd name="connsiteX118" fmla="*/ 1115422 w 1606621"/>
              <a:gd name="connsiteY118" fmla="*/ 62374 h 1605069"/>
              <a:gd name="connsiteX119" fmla="*/ 1115422 w 1606621"/>
              <a:gd name="connsiteY119" fmla="*/ 62374 h 1605069"/>
              <a:gd name="connsiteX120" fmla="*/ 1115422 w 1606621"/>
              <a:gd name="connsiteY120" fmla="*/ 62374 h 1605069"/>
              <a:gd name="connsiteX121" fmla="*/ 1100468 w 1606621"/>
              <a:gd name="connsiteY121" fmla="*/ 56183 h 1605069"/>
              <a:gd name="connsiteX122" fmla="*/ 1100468 w 1606621"/>
              <a:gd name="connsiteY122" fmla="*/ 56183 h 1605069"/>
              <a:gd name="connsiteX123" fmla="*/ 1100468 w 1606621"/>
              <a:gd name="connsiteY123" fmla="*/ 56183 h 1605069"/>
              <a:gd name="connsiteX124" fmla="*/ 1100468 w 1606621"/>
              <a:gd name="connsiteY124" fmla="*/ 56183 h 1605069"/>
              <a:gd name="connsiteX125" fmla="*/ 1085990 w 1606621"/>
              <a:gd name="connsiteY125" fmla="*/ 49896 h 1605069"/>
              <a:gd name="connsiteX126" fmla="*/ 1059319 w 1606621"/>
              <a:gd name="connsiteY126" fmla="*/ 41419 h 1605069"/>
              <a:gd name="connsiteX127" fmla="*/ 1047699 w 1606621"/>
              <a:gd name="connsiteY127" fmla="*/ 37800 h 1605069"/>
              <a:gd name="connsiteX128" fmla="*/ 1047699 w 1606621"/>
              <a:gd name="connsiteY128" fmla="*/ 37800 h 1605069"/>
              <a:gd name="connsiteX129" fmla="*/ 1044366 w 1606621"/>
              <a:gd name="connsiteY129" fmla="*/ 36942 h 1605069"/>
              <a:gd name="connsiteX130" fmla="*/ 1014648 w 1606621"/>
              <a:gd name="connsiteY130" fmla="*/ 27417 h 1605069"/>
              <a:gd name="connsiteX131" fmla="*/ 1010265 w 1606621"/>
              <a:gd name="connsiteY131" fmla="*/ 24750 h 1605069"/>
              <a:gd name="connsiteX132" fmla="*/ 992264 w 1606621"/>
              <a:gd name="connsiteY132" fmla="*/ 20464 h 1605069"/>
              <a:gd name="connsiteX133" fmla="*/ 950068 w 1606621"/>
              <a:gd name="connsiteY133" fmla="*/ 12558 h 1605069"/>
              <a:gd name="connsiteX134" fmla="*/ 950068 w 1606621"/>
              <a:gd name="connsiteY134" fmla="*/ 12558 h 1605069"/>
              <a:gd name="connsiteX135" fmla="*/ 920159 w 1606621"/>
              <a:gd name="connsiteY135" fmla="*/ 7510 h 1605069"/>
              <a:gd name="connsiteX136" fmla="*/ 920159 w 1606621"/>
              <a:gd name="connsiteY136" fmla="*/ 7510 h 1605069"/>
              <a:gd name="connsiteX137" fmla="*/ 911587 w 1606621"/>
              <a:gd name="connsiteY137" fmla="*/ 4843 h 1605069"/>
              <a:gd name="connsiteX138" fmla="*/ 894442 w 1606621"/>
              <a:gd name="connsiteY138" fmla="*/ 3415 h 1605069"/>
              <a:gd name="connsiteX139" fmla="*/ 846817 w 1606621"/>
              <a:gd name="connsiteY139" fmla="*/ -14 h 1605069"/>
              <a:gd name="connsiteX140" fmla="*/ 756996 w 1606621"/>
              <a:gd name="connsiteY140" fmla="*/ -14 h 1605069"/>
              <a:gd name="connsiteX141" fmla="*/ 751852 w 1606621"/>
              <a:gd name="connsiteY141" fmla="*/ 557 h 1605069"/>
              <a:gd name="connsiteX142" fmla="*/ 756996 w 1606621"/>
              <a:gd name="connsiteY142" fmla="*/ -14 h 1605069"/>
              <a:gd name="connsiteX143" fmla="*/ 737946 w 1606621"/>
              <a:gd name="connsiteY143" fmla="*/ -14 h 1605069"/>
              <a:gd name="connsiteX144" fmla="*/ 724515 w 1606621"/>
              <a:gd name="connsiteY144" fmla="*/ 2653 h 1605069"/>
              <a:gd name="connsiteX145" fmla="*/ 724515 w 1606621"/>
              <a:gd name="connsiteY145" fmla="*/ 2653 h 1605069"/>
              <a:gd name="connsiteX146" fmla="*/ 701752 w 1606621"/>
              <a:gd name="connsiteY146" fmla="*/ 4272 h 1605069"/>
              <a:gd name="connsiteX147" fmla="*/ 684702 w 1606621"/>
              <a:gd name="connsiteY147" fmla="*/ 7701 h 1605069"/>
              <a:gd name="connsiteX148" fmla="*/ 684702 w 1606621"/>
              <a:gd name="connsiteY148" fmla="*/ 7701 h 1605069"/>
              <a:gd name="connsiteX149" fmla="*/ 654984 w 1606621"/>
              <a:gd name="connsiteY149" fmla="*/ 12749 h 1605069"/>
              <a:gd name="connsiteX150" fmla="*/ 628027 w 1606621"/>
              <a:gd name="connsiteY150" fmla="*/ 17321 h 1605069"/>
              <a:gd name="connsiteX151" fmla="*/ 608977 w 1606621"/>
              <a:gd name="connsiteY151" fmla="*/ 22465 h 1605069"/>
              <a:gd name="connsiteX152" fmla="*/ 608977 w 1606621"/>
              <a:gd name="connsiteY152" fmla="*/ 22465 h 1605069"/>
              <a:gd name="connsiteX153" fmla="*/ 608977 w 1606621"/>
              <a:gd name="connsiteY153" fmla="*/ 22465 h 1605069"/>
              <a:gd name="connsiteX154" fmla="*/ 608977 w 1606621"/>
              <a:gd name="connsiteY154" fmla="*/ 22465 h 1605069"/>
              <a:gd name="connsiteX155" fmla="*/ 589927 w 1606621"/>
              <a:gd name="connsiteY155" fmla="*/ 27417 h 1605069"/>
              <a:gd name="connsiteX156" fmla="*/ 589927 w 1606621"/>
              <a:gd name="connsiteY156" fmla="*/ 27417 h 1605069"/>
              <a:gd name="connsiteX157" fmla="*/ 572783 w 1606621"/>
              <a:gd name="connsiteY157" fmla="*/ 32656 h 1605069"/>
              <a:gd name="connsiteX158" fmla="*/ 572783 w 1606621"/>
              <a:gd name="connsiteY158" fmla="*/ 32656 h 1605069"/>
              <a:gd name="connsiteX159" fmla="*/ 560209 w 1606621"/>
              <a:gd name="connsiteY159" fmla="*/ 36371 h 1605069"/>
              <a:gd name="connsiteX160" fmla="*/ 556876 w 1606621"/>
              <a:gd name="connsiteY160" fmla="*/ 37704 h 1605069"/>
              <a:gd name="connsiteX161" fmla="*/ 545351 w 1606621"/>
              <a:gd name="connsiteY161" fmla="*/ 41324 h 1605069"/>
              <a:gd name="connsiteX162" fmla="*/ 516776 w 1606621"/>
              <a:gd name="connsiteY162" fmla="*/ 50849 h 1605069"/>
              <a:gd name="connsiteX163" fmla="*/ 516776 w 1606621"/>
              <a:gd name="connsiteY163" fmla="*/ 50849 h 1605069"/>
              <a:gd name="connsiteX164" fmla="*/ 516776 w 1606621"/>
              <a:gd name="connsiteY164" fmla="*/ 50849 h 1605069"/>
              <a:gd name="connsiteX165" fmla="*/ 516776 w 1606621"/>
              <a:gd name="connsiteY165" fmla="*/ 50849 h 1605069"/>
              <a:gd name="connsiteX166" fmla="*/ 504393 w 1606621"/>
              <a:gd name="connsiteY166" fmla="*/ 55802 h 1605069"/>
              <a:gd name="connsiteX167" fmla="*/ 504393 w 1606621"/>
              <a:gd name="connsiteY167" fmla="*/ 55802 h 1605069"/>
              <a:gd name="connsiteX168" fmla="*/ 504393 w 1606621"/>
              <a:gd name="connsiteY168" fmla="*/ 55802 h 1605069"/>
              <a:gd name="connsiteX169" fmla="*/ 504393 w 1606621"/>
              <a:gd name="connsiteY169" fmla="*/ 55802 h 1605069"/>
              <a:gd name="connsiteX170" fmla="*/ 489439 w 1606621"/>
              <a:gd name="connsiteY170" fmla="*/ 61993 h 1605069"/>
              <a:gd name="connsiteX171" fmla="*/ 489439 w 1606621"/>
              <a:gd name="connsiteY171" fmla="*/ 61993 h 1605069"/>
              <a:gd name="connsiteX172" fmla="*/ 480771 w 1606621"/>
              <a:gd name="connsiteY172" fmla="*/ 65708 h 1605069"/>
              <a:gd name="connsiteX173" fmla="*/ 480771 w 1606621"/>
              <a:gd name="connsiteY173" fmla="*/ 65708 h 1605069"/>
              <a:gd name="connsiteX174" fmla="*/ 472103 w 1606621"/>
              <a:gd name="connsiteY174" fmla="*/ 69518 h 1605069"/>
              <a:gd name="connsiteX175" fmla="*/ 470008 w 1606621"/>
              <a:gd name="connsiteY175" fmla="*/ 70851 h 1605069"/>
              <a:gd name="connsiteX176" fmla="*/ 450958 w 1606621"/>
              <a:gd name="connsiteY176" fmla="*/ 79424 h 1605069"/>
              <a:gd name="connsiteX177" fmla="*/ 448958 w 1606621"/>
              <a:gd name="connsiteY177" fmla="*/ 80853 h 1605069"/>
              <a:gd name="connsiteX178" fmla="*/ 440957 w 1606621"/>
              <a:gd name="connsiteY178" fmla="*/ 84472 h 1605069"/>
              <a:gd name="connsiteX179" fmla="*/ 440957 w 1606621"/>
              <a:gd name="connsiteY179" fmla="*/ 84472 h 1605069"/>
              <a:gd name="connsiteX180" fmla="*/ 431432 w 1606621"/>
              <a:gd name="connsiteY180" fmla="*/ 89520 h 1605069"/>
              <a:gd name="connsiteX181" fmla="*/ 419811 w 1606621"/>
              <a:gd name="connsiteY181" fmla="*/ 95616 h 1605069"/>
              <a:gd name="connsiteX182" fmla="*/ 412382 w 1606621"/>
              <a:gd name="connsiteY182" fmla="*/ 99522 h 1605069"/>
              <a:gd name="connsiteX183" fmla="*/ 403714 w 1606621"/>
              <a:gd name="connsiteY183" fmla="*/ 104475 h 1605069"/>
              <a:gd name="connsiteX184" fmla="*/ 388664 w 1606621"/>
              <a:gd name="connsiteY184" fmla="*/ 112952 h 1605069"/>
              <a:gd name="connsiteX185" fmla="*/ 385330 w 1606621"/>
              <a:gd name="connsiteY185" fmla="*/ 115619 h 1605069"/>
              <a:gd name="connsiteX186" fmla="*/ 385330 w 1606621"/>
              <a:gd name="connsiteY186" fmla="*/ 115619 h 1605069"/>
              <a:gd name="connsiteX187" fmla="*/ 378854 w 1606621"/>
              <a:gd name="connsiteY187" fmla="*/ 119334 h 1605069"/>
              <a:gd name="connsiteX188" fmla="*/ 372567 w 1606621"/>
              <a:gd name="connsiteY188" fmla="*/ 122953 h 1605069"/>
              <a:gd name="connsiteX189" fmla="*/ 365519 w 1606621"/>
              <a:gd name="connsiteY189" fmla="*/ 128001 h 1605069"/>
              <a:gd name="connsiteX190" fmla="*/ 357708 w 1606621"/>
              <a:gd name="connsiteY190" fmla="*/ 132764 h 1605069"/>
              <a:gd name="connsiteX191" fmla="*/ 334562 w 1606621"/>
              <a:gd name="connsiteY191" fmla="*/ 149147 h 1605069"/>
              <a:gd name="connsiteX192" fmla="*/ 329133 w 1606621"/>
              <a:gd name="connsiteY192" fmla="*/ 152576 h 1605069"/>
              <a:gd name="connsiteX193" fmla="*/ 320941 w 1606621"/>
              <a:gd name="connsiteY193" fmla="*/ 159053 h 1605069"/>
              <a:gd name="connsiteX194" fmla="*/ 315608 w 1606621"/>
              <a:gd name="connsiteY194" fmla="*/ 162768 h 1605069"/>
              <a:gd name="connsiteX195" fmla="*/ 309321 w 1606621"/>
              <a:gd name="connsiteY195" fmla="*/ 167721 h 1605069"/>
              <a:gd name="connsiteX196" fmla="*/ 304272 w 1606621"/>
              <a:gd name="connsiteY196" fmla="*/ 171340 h 1605069"/>
              <a:gd name="connsiteX197" fmla="*/ 302939 w 1606621"/>
              <a:gd name="connsiteY197" fmla="*/ 172578 h 1605069"/>
              <a:gd name="connsiteX198" fmla="*/ 298176 w 1606621"/>
              <a:gd name="connsiteY198" fmla="*/ 176484 h 1605069"/>
              <a:gd name="connsiteX199" fmla="*/ 290748 w 1606621"/>
              <a:gd name="connsiteY199" fmla="*/ 182580 h 1605069"/>
              <a:gd name="connsiteX200" fmla="*/ 284366 w 1606621"/>
              <a:gd name="connsiteY200" fmla="*/ 187533 h 1605069"/>
              <a:gd name="connsiteX201" fmla="*/ 281794 w 1606621"/>
              <a:gd name="connsiteY201" fmla="*/ 189914 h 1605069"/>
              <a:gd name="connsiteX202" fmla="*/ 275697 w 1606621"/>
              <a:gd name="connsiteY202" fmla="*/ 194962 h 1605069"/>
              <a:gd name="connsiteX203" fmla="*/ 273127 w 1606621"/>
              <a:gd name="connsiteY203" fmla="*/ 197343 h 1605069"/>
              <a:gd name="connsiteX204" fmla="*/ 265792 w 1606621"/>
              <a:gd name="connsiteY204" fmla="*/ 203630 h 1605069"/>
              <a:gd name="connsiteX205" fmla="*/ 261982 w 1606621"/>
              <a:gd name="connsiteY205" fmla="*/ 207345 h 1605069"/>
              <a:gd name="connsiteX206" fmla="*/ 250837 w 1606621"/>
              <a:gd name="connsiteY206" fmla="*/ 216870 h 1605069"/>
              <a:gd name="connsiteX207" fmla="*/ 217500 w 1606621"/>
              <a:gd name="connsiteY207" fmla="*/ 250207 h 1605069"/>
              <a:gd name="connsiteX208" fmla="*/ 207404 w 1606621"/>
              <a:gd name="connsiteY208" fmla="*/ 261351 h 1605069"/>
              <a:gd name="connsiteX209" fmla="*/ 203784 w 1606621"/>
              <a:gd name="connsiteY209" fmla="*/ 265162 h 1605069"/>
              <a:gd name="connsiteX210" fmla="*/ 197498 w 1606621"/>
              <a:gd name="connsiteY210" fmla="*/ 272496 h 1605069"/>
              <a:gd name="connsiteX211" fmla="*/ 195116 w 1606621"/>
              <a:gd name="connsiteY211" fmla="*/ 275067 h 1605069"/>
              <a:gd name="connsiteX212" fmla="*/ 188829 w 1606621"/>
              <a:gd name="connsiteY212" fmla="*/ 282497 h 1605069"/>
              <a:gd name="connsiteX213" fmla="*/ 187687 w 1606621"/>
              <a:gd name="connsiteY213" fmla="*/ 283735 h 1605069"/>
              <a:gd name="connsiteX214" fmla="*/ 182639 w 1606621"/>
              <a:gd name="connsiteY214" fmla="*/ 289926 h 1605069"/>
              <a:gd name="connsiteX215" fmla="*/ 181401 w 1606621"/>
              <a:gd name="connsiteY215" fmla="*/ 291260 h 1605069"/>
              <a:gd name="connsiteX216" fmla="*/ 176543 w 1606621"/>
              <a:gd name="connsiteY216" fmla="*/ 297546 h 1605069"/>
              <a:gd name="connsiteX217" fmla="*/ 171590 w 1606621"/>
              <a:gd name="connsiteY217" fmla="*/ 303738 h 1605069"/>
              <a:gd name="connsiteX218" fmla="*/ 166446 w 1606621"/>
              <a:gd name="connsiteY218" fmla="*/ 309929 h 1605069"/>
              <a:gd name="connsiteX219" fmla="*/ 162826 w 1606621"/>
              <a:gd name="connsiteY219" fmla="*/ 314787 h 1605069"/>
              <a:gd name="connsiteX220" fmla="*/ 159207 w 1606621"/>
              <a:gd name="connsiteY220" fmla="*/ 319930 h 1605069"/>
              <a:gd name="connsiteX221" fmla="*/ 155301 w 1606621"/>
              <a:gd name="connsiteY221" fmla="*/ 324693 h 1605069"/>
              <a:gd name="connsiteX222" fmla="*/ 154635 w 1606621"/>
              <a:gd name="connsiteY222" fmla="*/ 326122 h 1605069"/>
              <a:gd name="connsiteX223" fmla="*/ 149111 w 1606621"/>
              <a:gd name="connsiteY223" fmla="*/ 333456 h 1605069"/>
              <a:gd name="connsiteX224" fmla="*/ 145396 w 1606621"/>
              <a:gd name="connsiteY224" fmla="*/ 338504 h 1605069"/>
              <a:gd name="connsiteX225" fmla="*/ 142920 w 1606621"/>
              <a:gd name="connsiteY225" fmla="*/ 342124 h 1605069"/>
              <a:gd name="connsiteX226" fmla="*/ 130346 w 1606621"/>
              <a:gd name="connsiteY226" fmla="*/ 360697 h 1605069"/>
              <a:gd name="connsiteX227" fmla="*/ 130346 w 1606621"/>
              <a:gd name="connsiteY227" fmla="*/ 360697 h 1605069"/>
              <a:gd name="connsiteX228" fmla="*/ 125394 w 1606621"/>
              <a:gd name="connsiteY228" fmla="*/ 368127 h 1605069"/>
              <a:gd name="connsiteX229" fmla="*/ 125394 w 1606621"/>
              <a:gd name="connsiteY229" fmla="*/ 368127 h 1605069"/>
              <a:gd name="connsiteX230" fmla="*/ 125394 w 1606621"/>
              <a:gd name="connsiteY230" fmla="*/ 368127 h 1605069"/>
              <a:gd name="connsiteX231" fmla="*/ 125394 w 1606621"/>
              <a:gd name="connsiteY231" fmla="*/ 368127 h 1605069"/>
              <a:gd name="connsiteX232" fmla="*/ 119298 w 1606621"/>
              <a:gd name="connsiteY232" fmla="*/ 377652 h 1605069"/>
              <a:gd name="connsiteX233" fmla="*/ 116916 w 1606621"/>
              <a:gd name="connsiteY233" fmla="*/ 381462 h 1605069"/>
              <a:gd name="connsiteX234" fmla="*/ 113011 w 1606621"/>
              <a:gd name="connsiteY234" fmla="*/ 387558 h 1605069"/>
              <a:gd name="connsiteX235" fmla="*/ 113011 w 1606621"/>
              <a:gd name="connsiteY235" fmla="*/ 387558 h 1605069"/>
              <a:gd name="connsiteX236" fmla="*/ 104533 w 1606621"/>
              <a:gd name="connsiteY236" fmla="*/ 402702 h 1605069"/>
              <a:gd name="connsiteX237" fmla="*/ 99580 w 1606621"/>
              <a:gd name="connsiteY237" fmla="*/ 411466 h 1605069"/>
              <a:gd name="connsiteX238" fmla="*/ 90913 w 1606621"/>
              <a:gd name="connsiteY238" fmla="*/ 427563 h 1605069"/>
              <a:gd name="connsiteX239" fmla="*/ 88246 w 1606621"/>
              <a:gd name="connsiteY239" fmla="*/ 432325 h 1605069"/>
              <a:gd name="connsiteX240" fmla="*/ 85769 w 1606621"/>
              <a:gd name="connsiteY240" fmla="*/ 437374 h 1605069"/>
              <a:gd name="connsiteX241" fmla="*/ 80912 w 1606621"/>
              <a:gd name="connsiteY241" fmla="*/ 447375 h 1605069"/>
              <a:gd name="connsiteX242" fmla="*/ 77101 w 1606621"/>
              <a:gd name="connsiteY242" fmla="*/ 454614 h 1605069"/>
              <a:gd name="connsiteX243" fmla="*/ 77101 w 1606621"/>
              <a:gd name="connsiteY243" fmla="*/ 456328 h 1605069"/>
              <a:gd name="connsiteX244" fmla="*/ 74720 w 1606621"/>
              <a:gd name="connsiteY244" fmla="*/ 459662 h 1605069"/>
              <a:gd name="connsiteX245" fmla="*/ 68624 w 1606621"/>
              <a:gd name="connsiteY245" fmla="*/ 473568 h 1605069"/>
              <a:gd name="connsiteX246" fmla="*/ 68624 w 1606621"/>
              <a:gd name="connsiteY246" fmla="*/ 473568 h 1605069"/>
              <a:gd name="connsiteX247" fmla="*/ 61005 w 1606621"/>
              <a:gd name="connsiteY247" fmla="*/ 490904 h 1605069"/>
              <a:gd name="connsiteX248" fmla="*/ 59099 w 1606621"/>
              <a:gd name="connsiteY248" fmla="*/ 492238 h 1605069"/>
              <a:gd name="connsiteX249" fmla="*/ 47097 w 1606621"/>
              <a:gd name="connsiteY249" fmla="*/ 525480 h 1605069"/>
              <a:gd name="connsiteX250" fmla="*/ 47097 w 1606621"/>
              <a:gd name="connsiteY250" fmla="*/ 525480 h 1605069"/>
              <a:gd name="connsiteX251" fmla="*/ 47097 w 1606621"/>
              <a:gd name="connsiteY251" fmla="*/ 525480 h 1605069"/>
              <a:gd name="connsiteX252" fmla="*/ 47097 w 1606621"/>
              <a:gd name="connsiteY252" fmla="*/ 525480 h 1605069"/>
              <a:gd name="connsiteX253" fmla="*/ 37572 w 1606621"/>
              <a:gd name="connsiteY253" fmla="*/ 554055 h 1605069"/>
              <a:gd name="connsiteX254" fmla="*/ 37572 w 1606621"/>
              <a:gd name="connsiteY254" fmla="*/ 554055 h 1605069"/>
              <a:gd name="connsiteX255" fmla="*/ 37572 w 1606621"/>
              <a:gd name="connsiteY255" fmla="*/ 554055 h 1605069"/>
              <a:gd name="connsiteX256" fmla="*/ 37572 w 1606621"/>
              <a:gd name="connsiteY256" fmla="*/ 554055 h 1605069"/>
              <a:gd name="connsiteX257" fmla="*/ 33858 w 1606621"/>
              <a:gd name="connsiteY257" fmla="*/ 566437 h 1605069"/>
              <a:gd name="connsiteX258" fmla="*/ 33858 w 1606621"/>
              <a:gd name="connsiteY258" fmla="*/ 566437 h 1605069"/>
              <a:gd name="connsiteX259" fmla="*/ 33858 w 1606621"/>
              <a:gd name="connsiteY259" fmla="*/ 566437 h 1605069"/>
              <a:gd name="connsiteX260" fmla="*/ 33858 w 1606621"/>
              <a:gd name="connsiteY260" fmla="*/ 566437 h 1605069"/>
              <a:gd name="connsiteX261" fmla="*/ 31382 w 1606621"/>
              <a:gd name="connsiteY261" fmla="*/ 570438 h 1605069"/>
              <a:gd name="connsiteX262" fmla="*/ 24333 w 1606621"/>
              <a:gd name="connsiteY262" fmla="*/ 597203 h 1605069"/>
              <a:gd name="connsiteX263" fmla="*/ 13951 w 1606621"/>
              <a:gd name="connsiteY263" fmla="*/ 645876 h 1605069"/>
              <a:gd name="connsiteX264" fmla="*/ 13951 w 1606621"/>
              <a:gd name="connsiteY264" fmla="*/ 645876 h 1605069"/>
              <a:gd name="connsiteX265" fmla="*/ 13951 w 1606621"/>
              <a:gd name="connsiteY265" fmla="*/ 645876 h 1605069"/>
              <a:gd name="connsiteX266" fmla="*/ 13951 w 1606621"/>
              <a:gd name="connsiteY266" fmla="*/ 645876 h 1605069"/>
              <a:gd name="connsiteX267" fmla="*/ 11569 w 1606621"/>
              <a:gd name="connsiteY267" fmla="*/ 651972 h 1605069"/>
              <a:gd name="connsiteX268" fmla="*/ 3664 w 1606621"/>
              <a:gd name="connsiteY268" fmla="*/ 706741 h 1605069"/>
              <a:gd name="connsiteX269" fmla="*/ -717 w 1606621"/>
              <a:gd name="connsiteY269" fmla="*/ 766843 h 1605069"/>
              <a:gd name="connsiteX270" fmla="*/ -146 w 1606621"/>
              <a:gd name="connsiteY270" fmla="*/ 762748 h 1605069"/>
              <a:gd name="connsiteX271" fmla="*/ -717 w 1606621"/>
              <a:gd name="connsiteY271" fmla="*/ 766843 h 1605069"/>
              <a:gd name="connsiteX272" fmla="*/ -717 w 1606621"/>
              <a:gd name="connsiteY272" fmla="*/ 838566 h 1605069"/>
              <a:gd name="connsiteX273" fmla="*/ -146 w 1606621"/>
              <a:gd name="connsiteY273" fmla="*/ 842472 h 1605069"/>
              <a:gd name="connsiteX274" fmla="*/ -717 w 1606621"/>
              <a:gd name="connsiteY274" fmla="*/ 838566 h 1605069"/>
              <a:gd name="connsiteX275" fmla="*/ 615 w 1606621"/>
              <a:gd name="connsiteY275" fmla="*/ 873428 h 1605069"/>
              <a:gd name="connsiteX276" fmla="*/ 4045 w 1606621"/>
              <a:gd name="connsiteY276" fmla="*/ 896288 h 1605069"/>
              <a:gd name="connsiteX277" fmla="*/ 4045 w 1606621"/>
              <a:gd name="connsiteY277" fmla="*/ 896288 h 1605069"/>
              <a:gd name="connsiteX278" fmla="*/ 5569 w 1606621"/>
              <a:gd name="connsiteY278" fmla="*/ 905813 h 1605069"/>
              <a:gd name="connsiteX279" fmla="*/ 5569 w 1606621"/>
              <a:gd name="connsiteY279" fmla="*/ 905813 h 1605069"/>
              <a:gd name="connsiteX280" fmla="*/ 6236 w 1606621"/>
              <a:gd name="connsiteY280" fmla="*/ 918005 h 1605069"/>
              <a:gd name="connsiteX281" fmla="*/ 11665 w 1606621"/>
              <a:gd name="connsiteY281" fmla="*/ 953628 h 1605069"/>
              <a:gd name="connsiteX282" fmla="*/ 14237 w 1606621"/>
              <a:gd name="connsiteY282" fmla="*/ 958105 h 1605069"/>
              <a:gd name="connsiteX283" fmla="*/ 14332 w 1606621"/>
              <a:gd name="connsiteY283" fmla="*/ 958772 h 1605069"/>
              <a:gd name="connsiteX284" fmla="*/ 14237 w 1606621"/>
              <a:gd name="connsiteY284" fmla="*/ 958867 h 1605069"/>
              <a:gd name="connsiteX285" fmla="*/ 15189 w 1606621"/>
              <a:gd name="connsiteY285" fmla="*/ 958867 h 1605069"/>
              <a:gd name="connsiteX286" fmla="*/ 15189 w 1606621"/>
              <a:gd name="connsiteY286" fmla="*/ 958867 h 1605069"/>
              <a:gd name="connsiteX287" fmla="*/ 15189 w 1606621"/>
              <a:gd name="connsiteY287" fmla="*/ 958867 h 1605069"/>
              <a:gd name="connsiteX288" fmla="*/ 14237 w 1606621"/>
              <a:gd name="connsiteY288" fmla="*/ 958296 h 1605069"/>
              <a:gd name="connsiteX289" fmla="*/ 17761 w 1606621"/>
              <a:gd name="connsiteY289" fmla="*/ 979917 h 1605069"/>
              <a:gd name="connsiteX290" fmla="*/ 22905 w 1606621"/>
              <a:gd name="connsiteY290" fmla="*/ 997253 h 1605069"/>
              <a:gd name="connsiteX291" fmla="*/ 23952 w 1606621"/>
              <a:gd name="connsiteY291" fmla="*/ 1002301 h 1605069"/>
              <a:gd name="connsiteX292" fmla="*/ 30810 w 1606621"/>
              <a:gd name="connsiteY292" fmla="*/ 1030114 h 1605069"/>
              <a:gd name="connsiteX293" fmla="*/ 37763 w 1606621"/>
              <a:gd name="connsiteY293" fmla="*/ 1049164 h 1605069"/>
              <a:gd name="connsiteX294" fmla="*/ 37763 w 1606621"/>
              <a:gd name="connsiteY294" fmla="*/ 1049164 h 1605069"/>
              <a:gd name="connsiteX295" fmla="*/ 38906 w 1606621"/>
              <a:gd name="connsiteY295" fmla="*/ 1052879 h 1605069"/>
              <a:gd name="connsiteX296" fmla="*/ 44050 w 1606621"/>
              <a:gd name="connsiteY296" fmla="*/ 1067643 h 1605069"/>
              <a:gd name="connsiteX297" fmla="*/ 44050 w 1606621"/>
              <a:gd name="connsiteY297" fmla="*/ 1067643 h 1605069"/>
              <a:gd name="connsiteX298" fmla="*/ 47669 w 1606621"/>
              <a:gd name="connsiteY298" fmla="*/ 1077739 h 1605069"/>
              <a:gd name="connsiteX299" fmla="*/ 49765 w 1606621"/>
              <a:gd name="connsiteY299" fmla="*/ 1082407 h 1605069"/>
              <a:gd name="connsiteX300" fmla="*/ 49669 w 1606621"/>
              <a:gd name="connsiteY300" fmla="*/ 1085102 h 1605069"/>
              <a:gd name="connsiteX301" fmla="*/ 49765 w 1606621"/>
              <a:gd name="connsiteY301" fmla="*/ 1085169 h 1605069"/>
              <a:gd name="connsiteX302" fmla="*/ 52337 w 1606621"/>
              <a:gd name="connsiteY302" fmla="*/ 1091360 h 1605069"/>
              <a:gd name="connsiteX303" fmla="*/ 57290 w 1606621"/>
              <a:gd name="connsiteY303" fmla="*/ 1103742 h 1605069"/>
              <a:gd name="connsiteX304" fmla="*/ 61005 w 1606621"/>
              <a:gd name="connsiteY304" fmla="*/ 1112506 h 1605069"/>
              <a:gd name="connsiteX305" fmla="*/ 66243 w 1606621"/>
              <a:gd name="connsiteY305" fmla="*/ 1124793 h 1605069"/>
              <a:gd name="connsiteX306" fmla="*/ 66243 w 1606621"/>
              <a:gd name="connsiteY306" fmla="*/ 1124793 h 1605069"/>
              <a:gd name="connsiteX307" fmla="*/ 69958 w 1606621"/>
              <a:gd name="connsiteY307" fmla="*/ 1131936 h 1605069"/>
              <a:gd name="connsiteX308" fmla="*/ 93104 w 1606621"/>
              <a:gd name="connsiteY308" fmla="*/ 1178514 h 1605069"/>
              <a:gd name="connsiteX309" fmla="*/ 126632 w 1606621"/>
              <a:gd name="connsiteY309" fmla="*/ 1235664 h 1605069"/>
              <a:gd name="connsiteX310" fmla="*/ 133776 w 1606621"/>
              <a:gd name="connsiteY310" fmla="*/ 1246713 h 1605069"/>
              <a:gd name="connsiteX311" fmla="*/ 150445 w 1606621"/>
              <a:gd name="connsiteY311" fmla="*/ 1272240 h 1605069"/>
              <a:gd name="connsiteX312" fmla="*/ 157969 w 1606621"/>
              <a:gd name="connsiteY312" fmla="*/ 1282432 h 1605069"/>
              <a:gd name="connsiteX313" fmla="*/ 161683 w 1606621"/>
              <a:gd name="connsiteY313" fmla="*/ 1287384 h 1605069"/>
              <a:gd name="connsiteX314" fmla="*/ 165303 w 1606621"/>
              <a:gd name="connsiteY314" fmla="*/ 1292528 h 1605069"/>
              <a:gd name="connsiteX315" fmla="*/ 170161 w 1606621"/>
              <a:gd name="connsiteY315" fmla="*/ 1298719 h 1605069"/>
              <a:gd name="connsiteX316" fmla="*/ 174162 w 1606621"/>
              <a:gd name="connsiteY316" fmla="*/ 1303482 h 1605069"/>
              <a:gd name="connsiteX317" fmla="*/ 179020 w 1606621"/>
              <a:gd name="connsiteY317" fmla="*/ 1309864 h 1605069"/>
              <a:gd name="connsiteX318" fmla="*/ 180163 w 1606621"/>
              <a:gd name="connsiteY318" fmla="*/ 1311197 h 1605069"/>
              <a:gd name="connsiteX319" fmla="*/ 185115 w 1606621"/>
              <a:gd name="connsiteY319" fmla="*/ 1317293 h 1605069"/>
              <a:gd name="connsiteX320" fmla="*/ 189402 w 1606621"/>
              <a:gd name="connsiteY320" fmla="*/ 1322151 h 1605069"/>
              <a:gd name="connsiteX321" fmla="*/ 193783 w 1606621"/>
              <a:gd name="connsiteY321" fmla="*/ 1327390 h 1605069"/>
              <a:gd name="connsiteX322" fmla="*/ 198927 w 1606621"/>
              <a:gd name="connsiteY322" fmla="*/ 1333485 h 1605069"/>
              <a:gd name="connsiteX323" fmla="*/ 201212 w 1606621"/>
              <a:gd name="connsiteY323" fmla="*/ 1336057 h 1605069"/>
              <a:gd name="connsiteX324" fmla="*/ 211308 w 1606621"/>
              <a:gd name="connsiteY324" fmla="*/ 1347106 h 1605069"/>
              <a:gd name="connsiteX325" fmla="*/ 216166 w 1606621"/>
              <a:gd name="connsiteY325" fmla="*/ 1352250 h 1605069"/>
              <a:gd name="connsiteX326" fmla="*/ 254266 w 1606621"/>
              <a:gd name="connsiteY326" fmla="*/ 1390350 h 1605069"/>
              <a:gd name="connsiteX327" fmla="*/ 259410 w 1606621"/>
              <a:gd name="connsiteY327" fmla="*/ 1395208 h 1605069"/>
              <a:gd name="connsiteX328" fmla="*/ 268078 w 1606621"/>
              <a:gd name="connsiteY328" fmla="*/ 1402827 h 1605069"/>
              <a:gd name="connsiteX329" fmla="*/ 269316 w 1606621"/>
              <a:gd name="connsiteY329" fmla="*/ 1403970 h 1605069"/>
              <a:gd name="connsiteX330" fmla="*/ 276651 w 1606621"/>
              <a:gd name="connsiteY330" fmla="*/ 1410257 h 1605069"/>
              <a:gd name="connsiteX331" fmla="*/ 279222 w 1606621"/>
              <a:gd name="connsiteY331" fmla="*/ 1412734 h 1605069"/>
              <a:gd name="connsiteX332" fmla="*/ 285318 w 1606621"/>
              <a:gd name="connsiteY332" fmla="*/ 1417686 h 1605069"/>
              <a:gd name="connsiteX333" fmla="*/ 286747 w 1606621"/>
              <a:gd name="connsiteY333" fmla="*/ 1418925 h 1605069"/>
              <a:gd name="connsiteX334" fmla="*/ 292843 w 1606621"/>
              <a:gd name="connsiteY334" fmla="*/ 1423878 h 1605069"/>
              <a:gd name="connsiteX335" fmla="*/ 294177 w 1606621"/>
              <a:gd name="connsiteY335" fmla="*/ 1425116 h 1605069"/>
              <a:gd name="connsiteX336" fmla="*/ 299034 w 1606621"/>
              <a:gd name="connsiteY336" fmla="*/ 1428831 h 1605069"/>
              <a:gd name="connsiteX337" fmla="*/ 300368 w 1606621"/>
              <a:gd name="connsiteY337" fmla="*/ 1430069 h 1605069"/>
              <a:gd name="connsiteX338" fmla="*/ 305226 w 1606621"/>
              <a:gd name="connsiteY338" fmla="*/ 1433784 h 1605069"/>
              <a:gd name="connsiteX339" fmla="*/ 305226 w 1606621"/>
              <a:gd name="connsiteY339" fmla="*/ 1433784 h 1605069"/>
              <a:gd name="connsiteX340" fmla="*/ 306558 w 1606621"/>
              <a:gd name="connsiteY340" fmla="*/ 1435022 h 1605069"/>
              <a:gd name="connsiteX341" fmla="*/ 311702 w 1606621"/>
              <a:gd name="connsiteY341" fmla="*/ 1438642 h 1605069"/>
              <a:gd name="connsiteX342" fmla="*/ 316465 w 1606621"/>
              <a:gd name="connsiteY342" fmla="*/ 1442547 h 1605069"/>
              <a:gd name="connsiteX343" fmla="*/ 317703 w 1606621"/>
              <a:gd name="connsiteY343" fmla="*/ 1443690 h 1605069"/>
              <a:gd name="connsiteX344" fmla="*/ 331514 w 1606621"/>
              <a:gd name="connsiteY344" fmla="*/ 1453215 h 1605069"/>
              <a:gd name="connsiteX345" fmla="*/ 340087 w 1606621"/>
              <a:gd name="connsiteY345" fmla="*/ 1459597 h 1605069"/>
              <a:gd name="connsiteX346" fmla="*/ 343801 w 1606621"/>
              <a:gd name="connsiteY346" fmla="*/ 1462168 h 1605069"/>
              <a:gd name="connsiteX347" fmla="*/ 351327 w 1606621"/>
              <a:gd name="connsiteY347" fmla="*/ 1466931 h 1605069"/>
              <a:gd name="connsiteX348" fmla="*/ 358756 w 1606621"/>
              <a:gd name="connsiteY348" fmla="*/ 1471979 h 1605069"/>
              <a:gd name="connsiteX349" fmla="*/ 365995 w 1606621"/>
              <a:gd name="connsiteY349" fmla="*/ 1477027 h 1605069"/>
              <a:gd name="connsiteX350" fmla="*/ 373615 w 1606621"/>
              <a:gd name="connsiteY350" fmla="*/ 1481980 h 1605069"/>
              <a:gd name="connsiteX351" fmla="*/ 379711 w 1606621"/>
              <a:gd name="connsiteY351" fmla="*/ 1485695 h 1605069"/>
              <a:gd name="connsiteX352" fmla="*/ 383521 w 1606621"/>
              <a:gd name="connsiteY352" fmla="*/ 1488172 h 1605069"/>
              <a:gd name="connsiteX353" fmla="*/ 389808 w 1606621"/>
              <a:gd name="connsiteY353" fmla="*/ 1491886 h 1605069"/>
              <a:gd name="connsiteX354" fmla="*/ 392283 w 1606621"/>
              <a:gd name="connsiteY354" fmla="*/ 1493220 h 1605069"/>
              <a:gd name="connsiteX355" fmla="*/ 407238 w 1606621"/>
              <a:gd name="connsiteY355" fmla="*/ 1501697 h 1605069"/>
              <a:gd name="connsiteX356" fmla="*/ 415716 w 1606621"/>
              <a:gd name="connsiteY356" fmla="*/ 1506841 h 1605069"/>
              <a:gd name="connsiteX357" fmla="*/ 415716 w 1606621"/>
              <a:gd name="connsiteY357" fmla="*/ 1506841 h 1605069"/>
              <a:gd name="connsiteX358" fmla="*/ 437052 w 1606621"/>
              <a:gd name="connsiteY358" fmla="*/ 1517699 h 1605069"/>
              <a:gd name="connsiteX359" fmla="*/ 442100 w 1606621"/>
              <a:gd name="connsiteY359" fmla="*/ 1520271 h 1605069"/>
              <a:gd name="connsiteX360" fmla="*/ 450576 w 1606621"/>
              <a:gd name="connsiteY360" fmla="*/ 1525224 h 1605069"/>
              <a:gd name="connsiteX361" fmla="*/ 485247 w 1606621"/>
              <a:gd name="connsiteY361" fmla="*/ 1540368 h 1605069"/>
              <a:gd name="connsiteX362" fmla="*/ 485247 w 1606621"/>
              <a:gd name="connsiteY362" fmla="*/ 1540368 h 1605069"/>
              <a:gd name="connsiteX363" fmla="*/ 485247 w 1606621"/>
              <a:gd name="connsiteY363" fmla="*/ 1540368 h 1605069"/>
              <a:gd name="connsiteX364" fmla="*/ 485247 w 1606621"/>
              <a:gd name="connsiteY364" fmla="*/ 1540368 h 1605069"/>
              <a:gd name="connsiteX365" fmla="*/ 496487 w 1606621"/>
              <a:gd name="connsiteY365" fmla="*/ 1545322 h 1605069"/>
              <a:gd name="connsiteX366" fmla="*/ 496487 w 1606621"/>
              <a:gd name="connsiteY366" fmla="*/ 1545322 h 1605069"/>
              <a:gd name="connsiteX367" fmla="*/ 502584 w 1606621"/>
              <a:gd name="connsiteY367" fmla="*/ 1547798 h 1605069"/>
              <a:gd name="connsiteX368" fmla="*/ 502584 w 1606621"/>
              <a:gd name="connsiteY368" fmla="*/ 1547798 h 1605069"/>
              <a:gd name="connsiteX369" fmla="*/ 502584 w 1606621"/>
              <a:gd name="connsiteY369" fmla="*/ 1547798 h 1605069"/>
              <a:gd name="connsiteX370" fmla="*/ 502584 w 1606621"/>
              <a:gd name="connsiteY370" fmla="*/ 1547798 h 1605069"/>
              <a:gd name="connsiteX371" fmla="*/ 508775 w 1606621"/>
              <a:gd name="connsiteY371" fmla="*/ 1550275 h 1605069"/>
              <a:gd name="connsiteX372" fmla="*/ 508775 w 1606621"/>
              <a:gd name="connsiteY372" fmla="*/ 1550275 h 1605069"/>
              <a:gd name="connsiteX373" fmla="*/ 508775 w 1606621"/>
              <a:gd name="connsiteY373" fmla="*/ 1550275 h 1605069"/>
              <a:gd name="connsiteX374" fmla="*/ 508775 w 1606621"/>
              <a:gd name="connsiteY374" fmla="*/ 1550275 h 1605069"/>
              <a:gd name="connsiteX375" fmla="*/ 518776 w 1606621"/>
              <a:gd name="connsiteY375" fmla="*/ 1554084 h 1605069"/>
              <a:gd name="connsiteX376" fmla="*/ 518776 w 1606621"/>
              <a:gd name="connsiteY376" fmla="*/ 1554084 h 1605069"/>
              <a:gd name="connsiteX377" fmla="*/ 518776 w 1606621"/>
              <a:gd name="connsiteY377" fmla="*/ 1554084 h 1605069"/>
              <a:gd name="connsiteX378" fmla="*/ 518776 w 1606621"/>
              <a:gd name="connsiteY378" fmla="*/ 1554084 h 1605069"/>
              <a:gd name="connsiteX379" fmla="*/ 528301 w 1606621"/>
              <a:gd name="connsiteY379" fmla="*/ 1557704 h 1605069"/>
              <a:gd name="connsiteX380" fmla="*/ 532016 w 1606621"/>
              <a:gd name="connsiteY380" fmla="*/ 1558847 h 1605069"/>
              <a:gd name="connsiteX381" fmla="*/ 532016 w 1606621"/>
              <a:gd name="connsiteY381" fmla="*/ 1558847 h 1605069"/>
              <a:gd name="connsiteX382" fmla="*/ 546875 w 1606621"/>
              <a:gd name="connsiteY382" fmla="*/ 1564943 h 1605069"/>
              <a:gd name="connsiteX383" fmla="*/ 577927 w 1606621"/>
              <a:gd name="connsiteY383" fmla="*/ 1573801 h 1605069"/>
              <a:gd name="connsiteX384" fmla="*/ 577927 w 1606621"/>
              <a:gd name="connsiteY384" fmla="*/ 1573801 h 1605069"/>
              <a:gd name="connsiteX385" fmla="*/ 596500 w 1606621"/>
              <a:gd name="connsiteY385" fmla="*/ 1578850 h 1605069"/>
              <a:gd name="connsiteX386" fmla="*/ 596500 w 1606621"/>
              <a:gd name="connsiteY386" fmla="*/ 1578850 h 1605069"/>
              <a:gd name="connsiteX387" fmla="*/ 596500 w 1606621"/>
              <a:gd name="connsiteY387" fmla="*/ 1578850 h 1605069"/>
              <a:gd name="connsiteX388" fmla="*/ 596500 w 1606621"/>
              <a:gd name="connsiteY388" fmla="*/ 1578850 h 1605069"/>
              <a:gd name="connsiteX389" fmla="*/ 632505 w 1606621"/>
              <a:gd name="connsiteY389" fmla="*/ 1587517 h 1605069"/>
              <a:gd name="connsiteX390" fmla="*/ 632505 w 1606621"/>
              <a:gd name="connsiteY390" fmla="*/ 1587517 h 1605069"/>
              <a:gd name="connsiteX391" fmla="*/ 632505 w 1606621"/>
              <a:gd name="connsiteY391" fmla="*/ 1587517 h 1605069"/>
              <a:gd name="connsiteX392" fmla="*/ 632505 w 1606621"/>
              <a:gd name="connsiteY392" fmla="*/ 1587517 h 1605069"/>
              <a:gd name="connsiteX393" fmla="*/ 642791 w 1606621"/>
              <a:gd name="connsiteY393" fmla="*/ 1590565 h 1605069"/>
              <a:gd name="connsiteX394" fmla="*/ 688512 w 1606621"/>
              <a:gd name="connsiteY394" fmla="*/ 1597328 h 1605069"/>
              <a:gd name="connsiteX395" fmla="*/ 696417 w 1606621"/>
              <a:gd name="connsiteY395" fmla="*/ 1599900 h 1605069"/>
              <a:gd name="connsiteX396" fmla="*/ 714229 w 1606621"/>
              <a:gd name="connsiteY396" fmla="*/ 1601328 h 1605069"/>
              <a:gd name="connsiteX397" fmla="*/ 767093 w 1606621"/>
              <a:gd name="connsiteY397" fmla="*/ 1604758 h 1605069"/>
              <a:gd name="connsiteX398" fmla="*/ 837006 w 1606621"/>
              <a:gd name="connsiteY398" fmla="*/ 1604758 h 1605069"/>
              <a:gd name="connsiteX399" fmla="*/ 843198 w 1606621"/>
              <a:gd name="connsiteY399" fmla="*/ 1604186 h 1605069"/>
              <a:gd name="connsiteX400" fmla="*/ 837006 w 1606621"/>
              <a:gd name="connsiteY400" fmla="*/ 1604758 h 1605069"/>
              <a:gd name="connsiteX401" fmla="*/ 899014 w 1606621"/>
              <a:gd name="connsiteY401" fmla="*/ 1600662 h 1605069"/>
              <a:gd name="connsiteX402" fmla="*/ 914540 w 1606621"/>
              <a:gd name="connsiteY402" fmla="*/ 1597518 h 1605069"/>
              <a:gd name="connsiteX403" fmla="*/ 914540 w 1606621"/>
              <a:gd name="connsiteY403" fmla="*/ 1597518 h 1605069"/>
              <a:gd name="connsiteX404" fmla="*/ 954544 w 1606621"/>
              <a:gd name="connsiteY404" fmla="*/ 1591518 h 1605069"/>
              <a:gd name="connsiteX405" fmla="*/ 970356 w 1606621"/>
              <a:gd name="connsiteY405" fmla="*/ 1587517 h 1605069"/>
              <a:gd name="connsiteX406" fmla="*/ 970356 w 1606621"/>
              <a:gd name="connsiteY406" fmla="*/ 1587517 h 1605069"/>
              <a:gd name="connsiteX407" fmla="*/ 970356 w 1606621"/>
              <a:gd name="connsiteY407" fmla="*/ 1587517 h 1605069"/>
              <a:gd name="connsiteX408" fmla="*/ 970356 w 1606621"/>
              <a:gd name="connsiteY408" fmla="*/ 1587517 h 1605069"/>
              <a:gd name="connsiteX409" fmla="*/ 980643 w 1606621"/>
              <a:gd name="connsiteY409" fmla="*/ 1586089 h 1605069"/>
              <a:gd name="connsiteX410" fmla="*/ 1006361 w 1606621"/>
              <a:gd name="connsiteY410" fmla="*/ 1578850 h 1605069"/>
              <a:gd name="connsiteX411" fmla="*/ 1006361 w 1606621"/>
              <a:gd name="connsiteY411" fmla="*/ 1578850 h 1605069"/>
              <a:gd name="connsiteX412" fmla="*/ 1024839 w 1606621"/>
              <a:gd name="connsiteY412" fmla="*/ 1573801 h 1605069"/>
              <a:gd name="connsiteX413" fmla="*/ 1024839 w 1606621"/>
              <a:gd name="connsiteY413" fmla="*/ 1573801 h 1605069"/>
              <a:gd name="connsiteX414" fmla="*/ 1024839 w 1606621"/>
              <a:gd name="connsiteY414" fmla="*/ 1573801 h 1605069"/>
              <a:gd name="connsiteX415" fmla="*/ 1024839 w 1606621"/>
              <a:gd name="connsiteY415" fmla="*/ 1573801 h 1605069"/>
              <a:gd name="connsiteX416" fmla="*/ 1052652 w 1606621"/>
              <a:gd name="connsiteY416" fmla="*/ 1565991 h 1605069"/>
              <a:gd name="connsiteX417" fmla="*/ 1070750 w 1606621"/>
              <a:gd name="connsiteY417" fmla="*/ 1559038 h 1605069"/>
              <a:gd name="connsiteX418" fmla="*/ 1073988 w 1606621"/>
              <a:gd name="connsiteY418" fmla="*/ 1557514 h 1605069"/>
              <a:gd name="connsiteX419" fmla="*/ 1084275 w 1606621"/>
              <a:gd name="connsiteY419" fmla="*/ 1553799 h 1605069"/>
              <a:gd name="connsiteX420" fmla="*/ 1100468 w 1606621"/>
              <a:gd name="connsiteY420" fmla="*/ 1547512 h 1605069"/>
              <a:gd name="connsiteX421" fmla="*/ 1100468 w 1606621"/>
              <a:gd name="connsiteY421" fmla="*/ 1547512 h 1605069"/>
              <a:gd name="connsiteX422" fmla="*/ 1106944 w 1606621"/>
              <a:gd name="connsiteY422" fmla="*/ 1545036 h 1605069"/>
              <a:gd name="connsiteX423" fmla="*/ 1108945 w 1606621"/>
              <a:gd name="connsiteY423" fmla="*/ 1543798 h 1605069"/>
              <a:gd name="connsiteX424" fmla="*/ 1118470 w 1606621"/>
              <a:gd name="connsiteY424" fmla="*/ 1540178 h 1605069"/>
              <a:gd name="connsiteX425" fmla="*/ 1135805 w 1606621"/>
              <a:gd name="connsiteY425" fmla="*/ 1532749 h 1605069"/>
              <a:gd name="connsiteX426" fmla="*/ 1135805 w 1606621"/>
              <a:gd name="connsiteY426" fmla="*/ 1532749 h 1605069"/>
              <a:gd name="connsiteX427" fmla="*/ 1157046 w 1606621"/>
              <a:gd name="connsiteY427" fmla="*/ 1523224 h 1605069"/>
              <a:gd name="connsiteX428" fmla="*/ 1157046 w 1606621"/>
              <a:gd name="connsiteY428" fmla="*/ 1523224 h 1605069"/>
              <a:gd name="connsiteX429" fmla="*/ 1161904 w 1606621"/>
              <a:gd name="connsiteY429" fmla="*/ 1520652 h 1605069"/>
              <a:gd name="connsiteX430" fmla="*/ 1161904 w 1606621"/>
              <a:gd name="connsiteY430" fmla="*/ 1520652 h 1605069"/>
              <a:gd name="connsiteX431" fmla="*/ 1161904 w 1606621"/>
              <a:gd name="connsiteY431" fmla="*/ 1520652 h 1605069"/>
              <a:gd name="connsiteX432" fmla="*/ 1161904 w 1606621"/>
              <a:gd name="connsiteY432" fmla="*/ 1520652 h 1605069"/>
              <a:gd name="connsiteX433" fmla="*/ 1183144 w 1606621"/>
              <a:gd name="connsiteY433" fmla="*/ 1509508 h 1605069"/>
              <a:gd name="connsiteX434" fmla="*/ 1183144 w 1606621"/>
              <a:gd name="connsiteY434" fmla="*/ 1509508 h 1605069"/>
              <a:gd name="connsiteX435" fmla="*/ 1183144 w 1606621"/>
              <a:gd name="connsiteY435" fmla="*/ 1509508 h 1605069"/>
              <a:gd name="connsiteX436" fmla="*/ 1183144 w 1606621"/>
              <a:gd name="connsiteY436" fmla="*/ 1509508 h 1605069"/>
              <a:gd name="connsiteX437" fmla="*/ 1188002 w 1606621"/>
              <a:gd name="connsiteY437" fmla="*/ 1507031 h 1605069"/>
              <a:gd name="connsiteX438" fmla="*/ 1188002 w 1606621"/>
              <a:gd name="connsiteY438" fmla="*/ 1507031 h 1605069"/>
              <a:gd name="connsiteX439" fmla="*/ 1188002 w 1606621"/>
              <a:gd name="connsiteY439" fmla="*/ 1507031 h 1605069"/>
              <a:gd name="connsiteX440" fmla="*/ 1188002 w 1606621"/>
              <a:gd name="connsiteY440" fmla="*/ 1507507 h 1605069"/>
              <a:gd name="connsiteX441" fmla="*/ 1196670 w 1606621"/>
              <a:gd name="connsiteY441" fmla="*/ 1502554 h 1605069"/>
              <a:gd name="connsiteX442" fmla="*/ 1196670 w 1606621"/>
              <a:gd name="connsiteY442" fmla="*/ 1502554 h 1605069"/>
              <a:gd name="connsiteX443" fmla="*/ 1196670 w 1606621"/>
              <a:gd name="connsiteY443" fmla="*/ 1502554 h 1605069"/>
              <a:gd name="connsiteX444" fmla="*/ 1196670 w 1606621"/>
              <a:gd name="connsiteY444" fmla="*/ 1502554 h 1605069"/>
              <a:gd name="connsiteX445" fmla="*/ 1205243 w 1606621"/>
              <a:gd name="connsiteY445" fmla="*/ 1497411 h 1605069"/>
              <a:gd name="connsiteX446" fmla="*/ 1211529 w 1606621"/>
              <a:gd name="connsiteY446" fmla="*/ 1493791 h 1605069"/>
              <a:gd name="connsiteX447" fmla="*/ 1213530 w 1606621"/>
              <a:gd name="connsiteY447" fmla="*/ 1492363 h 1605069"/>
              <a:gd name="connsiteX448" fmla="*/ 1220292 w 1606621"/>
              <a:gd name="connsiteY448" fmla="*/ 1488743 h 1605069"/>
              <a:gd name="connsiteX449" fmla="*/ 1223530 w 1606621"/>
              <a:gd name="connsiteY449" fmla="*/ 1486171 h 1605069"/>
              <a:gd name="connsiteX450" fmla="*/ 1230199 w 1606621"/>
              <a:gd name="connsiteY450" fmla="*/ 1482457 h 1605069"/>
              <a:gd name="connsiteX451" fmla="*/ 1230199 w 1606621"/>
              <a:gd name="connsiteY451" fmla="*/ 1482457 h 1605069"/>
              <a:gd name="connsiteX452" fmla="*/ 1236770 w 1606621"/>
              <a:gd name="connsiteY452" fmla="*/ 1477599 h 1605069"/>
              <a:gd name="connsiteX453" fmla="*/ 1245152 w 1606621"/>
              <a:gd name="connsiteY453" fmla="*/ 1472836 h 1605069"/>
              <a:gd name="connsiteX454" fmla="*/ 1245152 w 1606621"/>
              <a:gd name="connsiteY454" fmla="*/ 1472836 h 1605069"/>
              <a:gd name="connsiteX455" fmla="*/ 1245152 w 1606621"/>
              <a:gd name="connsiteY455" fmla="*/ 1472836 h 1605069"/>
              <a:gd name="connsiteX456" fmla="*/ 1245152 w 1606621"/>
              <a:gd name="connsiteY456" fmla="*/ 1472836 h 1605069"/>
              <a:gd name="connsiteX457" fmla="*/ 1252487 w 1606621"/>
              <a:gd name="connsiteY457" fmla="*/ 1467598 h 1605069"/>
              <a:gd name="connsiteX458" fmla="*/ 1260012 w 1606621"/>
              <a:gd name="connsiteY458" fmla="*/ 1462740 h 1605069"/>
              <a:gd name="connsiteX459" fmla="*/ 1263155 w 1606621"/>
              <a:gd name="connsiteY459" fmla="*/ 1460073 h 1605069"/>
              <a:gd name="connsiteX460" fmla="*/ 1272680 w 1606621"/>
              <a:gd name="connsiteY460" fmla="*/ 1453882 h 1605069"/>
              <a:gd name="connsiteX461" fmla="*/ 1279062 w 1606621"/>
              <a:gd name="connsiteY461" fmla="*/ 1449119 h 1605069"/>
              <a:gd name="connsiteX462" fmla="*/ 1287633 w 1606621"/>
              <a:gd name="connsiteY462" fmla="*/ 1442737 h 1605069"/>
              <a:gd name="connsiteX463" fmla="*/ 1292587 w 1606621"/>
              <a:gd name="connsiteY463" fmla="*/ 1439023 h 1605069"/>
              <a:gd name="connsiteX464" fmla="*/ 1297540 w 1606621"/>
              <a:gd name="connsiteY464" fmla="*/ 1434927 h 1605069"/>
              <a:gd name="connsiteX465" fmla="*/ 1297540 w 1606621"/>
              <a:gd name="connsiteY465" fmla="*/ 1434927 h 1605069"/>
              <a:gd name="connsiteX466" fmla="*/ 1298587 w 1606621"/>
              <a:gd name="connsiteY466" fmla="*/ 1434069 h 1605069"/>
              <a:gd name="connsiteX467" fmla="*/ 1298587 w 1606621"/>
              <a:gd name="connsiteY467" fmla="*/ 1434069 h 1605069"/>
              <a:gd name="connsiteX468" fmla="*/ 1303731 w 1606621"/>
              <a:gd name="connsiteY468" fmla="*/ 1429974 h 1605069"/>
              <a:gd name="connsiteX469" fmla="*/ 1303731 w 1606621"/>
              <a:gd name="connsiteY469" fmla="*/ 1429974 h 1605069"/>
              <a:gd name="connsiteX470" fmla="*/ 1304779 w 1606621"/>
              <a:gd name="connsiteY470" fmla="*/ 1429117 h 1605069"/>
              <a:gd name="connsiteX471" fmla="*/ 1304779 w 1606621"/>
              <a:gd name="connsiteY471" fmla="*/ 1429117 h 1605069"/>
              <a:gd name="connsiteX472" fmla="*/ 1309923 w 1606621"/>
              <a:gd name="connsiteY472" fmla="*/ 1425021 h 1605069"/>
              <a:gd name="connsiteX473" fmla="*/ 1309923 w 1606621"/>
              <a:gd name="connsiteY473" fmla="*/ 1425021 h 1605069"/>
              <a:gd name="connsiteX474" fmla="*/ 1310970 w 1606621"/>
              <a:gd name="connsiteY474" fmla="*/ 1424164 h 1605069"/>
              <a:gd name="connsiteX475" fmla="*/ 1317447 w 1606621"/>
              <a:gd name="connsiteY475" fmla="*/ 1418830 h 1605069"/>
              <a:gd name="connsiteX476" fmla="*/ 1317447 w 1606621"/>
              <a:gd name="connsiteY476" fmla="*/ 1418830 h 1605069"/>
              <a:gd name="connsiteX477" fmla="*/ 1318495 w 1606621"/>
              <a:gd name="connsiteY477" fmla="*/ 1417972 h 1605069"/>
              <a:gd name="connsiteX478" fmla="*/ 1324972 w 1606621"/>
              <a:gd name="connsiteY478" fmla="*/ 1413019 h 1605069"/>
              <a:gd name="connsiteX479" fmla="*/ 1324972 w 1606621"/>
              <a:gd name="connsiteY479" fmla="*/ 1413019 h 1605069"/>
              <a:gd name="connsiteX480" fmla="*/ 1327067 w 1606621"/>
              <a:gd name="connsiteY480" fmla="*/ 1410543 h 1605069"/>
              <a:gd name="connsiteX481" fmla="*/ 1334688 w 1606621"/>
              <a:gd name="connsiteY481" fmla="*/ 1403875 h 1605069"/>
              <a:gd name="connsiteX482" fmla="*/ 1334688 w 1606621"/>
              <a:gd name="connsiteY482" fmla="*/ 1403875 h 1605069"/>
              <a:gd name="connsiteX483" fmla="*/ 1336973 w 1606621"/>
              <a:gd name="connsiteY483" fmla="*/ 1401780 h 1605069"/>
              <a:gd name="connsiteX484" fmla="*/ 1347070 w 1606621"/>
              <a:gd name="connsiteY484" fmla="*/ 1392255 h 1605069"/>
              <a:gd name="connsiteX485" fmla="*/ 1347070 w 1606621"/>
              <a:gd name="connsiteY485" fmla="*/ 1392255 h 1605069"/>
              <a:gd name="connsiteX486" fmla="*/ 1351833 w 1606621"/>
              <a:gd name="connsiteY486" fmla="*/ 1387778 h 1605069"/>
              <a:gd name="connsiteX487" fmla="*/ 1356595 w 1606621"/>
              <a:gd name="connsiteY487" fmla="*/ 1385397 h 1605069"/>
              <a:gd name="connsiteX488" fmla="*/ 1385741 w 1606621"/>
              <a:gd name="connsiteY488" fmla="*/ 1356250 h 1605069"/>
              <a:gd name="connsiteX489" fmla="*/ 1388123 w 1606621"/>
              <a:gd name="connsiteY489" fmla="*/ 1351583 h 1605069"/>
              <a:gd name="connsiteX490" fmla="*/ 1392599 w 1606621"/>
              <a:gd name="connsiteY490" fmla="*/ 1346820 h 1605069"/>
              <a:gd name="connsiteX491" fmla="*/ 1392599 w 1606621"/>
              <a:gd name="connsiteY491" fmla="*/ 1346820 h 1605069"/>
              <a:gd name="connsiteX492" fmla="*/ 1400601 w 1606621"/>
              <a:gd name="connsiteY492" fmla="*/ 1338439 h 1605069"/>
              <a:gd name="connsiteX493" fmla="*/ 1403744 w 1606621"/>
              <a:gd name="connsiteY493" fmla="*/ 1334343 h 1605069"/>
              <a:gd name="connsiteX494" fmla="*/ 1410411 w 1606621"/>
              <a:gd name="connsiteY494" fmla="*/ 1326723 h 1605069"/>
              <a:gd name="connsiteX495" fmla="*/ 1410411 w 1606621"/>
              <a:gd name="connsiteY495" fmla="*/ 1326723 h 1605069"/>
              <a:gd name="connsiteX496" fmla="*/ 1412507 w 1606621"/>
              <a:gd name="connsiteY496" fmla="*/ 1324437 h 1605069"/>
              <a:gd name="connsiteX497" fmla="*/ 1416698 w 1606621"/>
              <a:gd name="connsiteY497" fmla="*/ 1319389 h 1605069"/>
              <a:gd name="connsiteX498" fmla="*/ 1416698 w 1606621"/>
              <a:gd name="connsiteY498" fmla="*/ 1319389 h 1605069"/>
              <a:gd name="connsiteX499" fmla="*/ 1418697 w 1606621"/>
              <a:gd name="connsiteY499" fmla="*/ 1317007 h 1605069"/>
              <a:gd name="connsiteX500" fmla="*/ 1424032 w 1606621"/>
              <a:gd name="connsiteY500" fmla="*/ 1310626 h 1605069"/>
              <a:gd name="connsiteX501" fmla="*/ 1424889 w 1606621"/>
              <a:gd name="connsiteY501" fmla="*/ 1309578 h 1605069"/>
              <a:gd name="connsiteX502" fmla="*/ 1429081 w 1606621"/>
              <a:gd name="connsiteY502" fmla="*/ 1304339 h 1605069"/>
              <a:gd name="connsiteX503" fmla="*/ 1429081 w 1606621"/>
              <a:gd name="connsiteY503" fmla="*/ 1304339 h 1605069"/>
              <a:gd name="connsiteX504" fmla="*/ 1429842 w 1606621"/>
              <a:gd name="connsiteY504" fmla="*/ 1303386 h 1605069"/>
              <a:gd name="connsiteX505" fmla="*/ 1434033 w 1606621"/>
              <a:gd name="connsiteY505" fmla="*/ 1298148 h 1605069"/>
              <a:gd name="connsiteX506" fmla="*/ 1434033 w 1606621"/>
              <a:gd name="connsiteY506" fmla="*/ 1298148 h 1605069"/>
              <a:gd name="connsiteX507" fmla="*/ 1434795 w 1606621"/>
              <a:gd name="connsiteY507" fmla="*/ 1297100 h 1605069"/>
              <a:gd name="connsiteX508" fmla="*/ 1438986 w 1606621"/>
              <a:gd name="connsiteY508" fmla="*/ 1292147 h 1605069"/>
              <a:gd name="connsiteX509" fmla="*/ 1442701 w 1606621"/>
              <a:gd name="connsiteY509" fmla="*/ 1286908 h 1605069"/>
              <a:gd name="connsiteX510" fmla="*/ 1450130 w 1606621"/>
              <a:gd name="connsiteY510" fmla="*/ 1277383 h 1605069"/>
              <a:gd name="connsiteX511" fmla="*/ 1458513 w 1606621"/>
              <a:gd name="connsiteY511" fmla="*/ 1265286 h 1605069"/>
              <a:gd name="connsiteX512" fmla="*/ 1462513 w 1606621"/>
              <a:gd name="connsiteY512" fmla="*/ 1259952 h 1605069"/>
              <a:gd name="connsiteX513" fmla="*/ 1462513 w 1606621"/>
              <a:gd name="connsiteY513" fmla="*/ 1259952 h 1605069"/>
              <a:gd name="connsiteX514" fmla="*/ 1466038 w 1606621"/>
              <a:gd name="connsiteY514" fmla="*/ 1254142 h 1605069"/>
              <a:gd name="connsiteX515" fmla="*/ 1479562 w 1606621"/>
              <a:gd name="connsiteY515" fmla="*/ 1234235 h 1605069"/>
              <a:gd name="connsiteX516" fmla="*/ 1483659 w 1606621"/>
              <a:gd name="connsiteY516" fmla="*/ 1227758 h 1605069"/>
              <a:gd name="connsiteX517" fmla="*/ 1483659 w 1606621"/>
              <a:gd name="connsiteY517" fmla="*/ 1227758 h 1605069"/>
              <a:gd name="connsiteX518" fmla="*/ 1485754 w 1606621"/>
              <a:gd name="connsiteY518" fmla="*/ 1224329 h 1605069"/>
              <a:gd name="connsiteX519" fmla="*/ 1490040 w 1606621"/>
              <a:gd name="connsiteY519" fmla="*/ 1218328 h 1605069"/>
              <a:gd name="connsiteX520" fmla="*/ 1490040 w 1606621"/>
              <a:gd name="connsiteY520" fmla="*/ 1218328 h 1605069"/>
              <a:gd name="connsiteX521" fmla="*/ 1490040 w 1606621"/>
              <a:gd name="connsiteY521" fmla="*/ 1218328 h 1605069"/>
              <a:gd name="connsiteX522" fmla="*/ 1490040 w 1606621"/>
              <a:gd name="connsiteY522" fmla="*/ 1218328 h 1605069"/>
              <a:gd name="connsiteX523" fmla="*/ 1493755 w 1606621"/>
              <a:gd name="connsiteY523" fmla="*/ 1212042 h 1605069"/>
              <a:gd name="connsiteX524" fmla="*/ 1493755 w 1606621"/>
              <a:gd name="connsiteY524" fmla="*/ 1212042 h 1605069"/>
              <a:gd name="connsiteX525" fmla="*/ 1493755 w 1606621"/>
              <a:gd name="connsiteY525" fmla="*/ 1212042 h 1605069"/>
              <a:gd name="connsiteX526" fmla="*/ 1493755 w 1606621"/>
              <a:gd name="connsiteY526" fmla="*/ 1212042 h 1605069"/>
              <a:gd name="connsiteX527" fmla="*/ 1498708 w 1606621"/>
              <a:gd name="connsiteY527" fmla="*/ 1203374 h 1605069"/>
              <a:gd name="connsiteX528" fmla="*/ 1498708 w 1606621"/>
              <a:gd name="connsiteY528" fmla="*/ 1203374 h 1605069"/>
              <a:gd name="connsiteX529" fmla="*/ 1498708 w 1606621"/>
              <a:gd name="connsiteY529" fmla="*/ 1203374 h 1605069"/>
              <a:gd name="connsiteX530" fmla="*/ 1498708 w 1606621"/>
              <a:gd name="connsiteY530" fmla="*/ 1203374 h 1605069"/>
              <a:gd name="connsiteX531" fmla="*/ 1502518 w 1606621"/>
              <a:gd name="connsiteY531" fmla="*/ 1197183 h 1605069"/>
              <a:gd name="connsiteX532" fmla="*/ 1502518 w 1606621"/>
              <a:gd name="connsiteY532" fmla="*/ 1197183 h 1605069"/>
              <a:gd name="connsiteX533" fmla="*/ 1502518 w 1606621"/>
              <a:gd name="connsiteY533" fmla="*/ 1197183 h 1605069"/>
              <a:gd name="connsiteX534" fmla="*/ 1502518 w 1606621"/>
              <a:gd name="connsiteY534" fmla="*/ 1197183 h 1605069"/>
              <a:gd name="connsiteX535" fmla="*/ 1510995 w 1606621"/>
              <a:gd name="connsiteY535" fmla="*/ 1180609 h 1605069"/>
              <a:gd name="connsiteX536" fmla="*/ 1510995 w 1606621"/>
              <a:gd name="connsiteY536" fmla="*/ 1180609 h 1605069"/>
              <a:gd name="connsiteX537" fmla="*/ 1513186 w 1606621"/>
              <a:gd name="connsiteY537" fmla="*/ 1175942 h 1605069"/>
              <a:gd name="connsiteX538" fmla="*/ 1517091 w 1606621"/>
              <a:gd name="connsiteY538" fmla="*/ 1171560 h 1605069"/>
              <a:gd name="connsiteX539" fmla="*/ 1526616 w 1606621"/>
              <a:gd name="connsiteY539" fmla="*/ 1152510 h 1605069"/>
              <a:gd name="connsiteX540" fmla="*/ 1530807 w 1606621"/>
              <a:gd name="connsiteY540" fmla="*/ 1141271 h 1605069"/>
              <a:gd name="connsiteX541" fmla="*/ 1535855 w 1606621"/>
              <a:gd name="connsiteY541" fmla="*/ 1130222 h 1605069"/>
              <a:gd name="connsiteX542" fmla="*/ 1538237 w 1606621"/>
              <a:gd name="connsiteY542" fmla="*/ 1125174 h 1605069"/>
              <a:gd name="connsiteX543" fmla="*/ 1540809 w 1606621"/>
              <a:gd name="connsiteY543" fmla="*/ 1118983 h 1605069"/>
              <a:gd name="connsiteX544" fmla="*/ 1544524 w 1606621"/>
              <a:gd name="connsiteY544" fmla="*/ 1110315 h 1605069"/>
              <a:gd name="connsiteX545" fmla="*/ 1547000 w 1606621"/>
              <a:gd name="connsiteY545" fmla="*/ 1104028 h 1605069"/>
              <a:gd name="connsiteX546" fmla="*/ 1551952 w 1606621"/>
              <a:gd name="connsiteY546" fmla="*/ 1091646 h 1605069"/>
              <a:gd name="connsiteX547" fmla="*/ 1551952 w 1606621"/>
              <a:gd name="connsiteY547" fmla="*/ 1091646 h 1605069"/>
              <a:gd name="connsiteX548" fmla="*/ 1557096 w 1606621"/>
              <a:gd name="connsiteY548" fmla="*/ 1077930 h 1605069"/>
              <a:gd name="connsiteX549" fmla="*/ 1557096 w 1606621"/>
              <a:gd name="connsiteY549" fmla="*/ 1077930 h 1605069"/>
              <a:gd name="connsiteX550" fmla="*/ 1564526 w 1606621"/>
              <a:gd name="connsiteY550" fmla="*/ 1056403 h 1605069"/>
              <a:gd name="connsiteX551" fmla="*/ 1564526 w 1606621"/>
              <a:gd name="connsiteY551" fmla="*/ 1056403 h 1605069"/>
              <a:gd name="connsiteX552" fmla="*/ 1565383 w 1606621"/>
              <a:gd name="connsiteY552" fmla="*/ 1052974 h 1605069"/>
              <a:gd name="connsiteX553" fmla="*/ 1567383 w 1606621"/>
              <a:gd name="connsiteY553" fmla="*/ 1051926 h 1605069"/>
              <a:gd name="connsiteX554" fmla="*/ 1575765 w 1606621"/>
              <a:gd name="connsiteY554" fmla="*/ 1020780 h 1605069"/>
              <a:gd name="connsiteX555" fmla="*/ 1576908 w 1606621"/>
              <a:gd name="connsiteY555" fmla="*/ 1019541 h 1605069"/>
              <a:gd name="connsiteX556" fmla="*/ 1588148 w 1606621"/>
              <a:gd name="connsiteY556" fmla="*/ 975345 h 1605069"/>
              <a:gd name="connsiteX557" fmla="*/ 1590624 w 1606621"/>
              <a:gd name="connsiteY557" fmla="*/ 958296 h 1605069"/>
              <a:gd name="connsiteX558" fmla="*/ 1590624 w 1606621"/>
              <a:gd name="connsiteY558" fmla="*/ 958296 h 1605069"/>
              <a:gd name="connsiteX559" fmla="*/ 1590624 w 1606621"/>
              <a:gd name="connsiteY559" fmla="*/ 957534 h 1605069"/>
              <a:gd name="connsiteX560" fmla="*/ 1593196 w 1606621"/>
              <a:gd name="connsiteY560" fmla="*/ 952200 h 1605069"/>
              <a:gd name="connsiteX561" fmla="*/ 1602054 w 1606621"/>
              <a:gd name="connsiteY561" fmla="*/ 888287 h 1605069"/>
              <a:gd name="connsiteX562" fmla="*/ 1605483 w 1606621"/>
              <a:gd name="connsiteY562" fmla="*/ 833042 h 1605069"/>
              <a:gd name="connsiteX563" fmla="*/ 117678 w 1606621"/>
              <a:gd name="connsiteY563" fmla="*/ 1217852 h 1605069"/>
              <a:gd name="connsiteX564" fmla="*/ 117678 w 1606621"/>
              <a:gd name="connsiteY564" fmla="*/ 1217852 h 1605069"/>
              <a:gd name="connsiteX565" fmla="*/ 1539856 w 1606621"/>
              <a:gd name="connsiteY565" fmla="*/ 484332 h 1605069"/>
              <a:gd name="connsiteX566" fmla="*/ 1539856 w 1606621"/>
              <a:gd name="connsiteY566" fmla="*/ 484332 h 1605069"/>
              <a:gd name="connsiteX567" fmla="*/ 17761 w 1606621"/>
              <a:gd name="connsiteY567" fmla="*/ 965820 h 1605069"/>
              <a:gd name="connsiteX568" fmla="*/ 17761 w 1606621"/>
              <a:gd name="connsiteY568" fmla="*/ 965820 h 1605069"/>
              <a:gd name="connsiteX569" fmla="*/ 28047 w 1606621"/>
              <a:gd name="connsiteY569" fmla="*/ 612062 h 1605069"/>
              <a:gd name="connsiteX570" fmla="*/ 28047 w 1606621"/>
              <a:gd name="connsiteY570" fmla="*/ 612824 h 1605069"/>
              <a:gd name="connsiteX571" fmla="*/ 27952 w 1606621"/>
              <a:gd name="connsiteY571" fmla="*/ 612062 h 1605069"/>
              <a:gd name="connsiteX572" fmla="*/ 444386 w 1606621"/>
              <a:gd name="connsiteY572" fmla="*/ 122763 h 1605069"/>
              <a:gd name="connsiteX573" fmla="*/ 444386 w 1606621"/>
              <a:gd name="connsiteY573" fmla="*/ 122763 h 1605069"/>
              <a:gd name="connsiteX574" fmla="*/ 1524901 w 1606621"/>
              <a:gd name="connsiteY574" fmla="*/ 547673 h 1605069"/>
              <a:gd name="connsiteX575" fmla="*/ 1524901 w 1606621"/>
              <a:gd name="connsiteY575" fmla="*/ 547673 h 1605069"/>
              <a:gd name="connsiteX576" fmla="*/ 1524901 w 1606621"/>
              <a:gd name="connsiteY576" fmla="*/ 547673 h 1605069"/>
              <a:gd name="connsiteX577" fmla="*/ 597834 w 1606621"/>
              <a:gd name="connsiteY577" fmla="*/ 1519509 h 1605069"/>
              <a:gd name="connsiteX578" fmla="*/ 597834 w 1606621"/>
              <a:gd name="connsiteY578" fmla="*/ 1518842 h 1605069"/>
              <a:gd name="connsiteX579" fmla="*/ 597834 w 1606621"/>
              <a:gd name="connsiteY579" fmla="*/ 1519318 h 1605069"/>
              <a:gd name="connsiteX580" fmla="*/ 364090 w 1606621"/>
              <a:gd name="connsiteY580" fmla="*/ 218775 h 1605069"/>
              <a:gd name="connsiteX581" fmla="*/ 364090 w 1606621"/>
              <a:gd name="connsiteY581" fmla="*/ 218775 h 1605069"/>
              <a:gd name="connsiteX582" fmla="*/ 1427461 w 1606621"/>
              <a:gd name="connsiteY582" fmla="*/ 448613 h 1605069"/>
              <a:gd name="connsiteX583" fmla="*/ 1427461 w 1606621"/>
              <a:gd name="connsiteY583" fmla="*/ 448041 h 1605069"/>
              <a:gd name="connsiteX584" fmla="*/ 1427461 w 1606621"/>
              <a:gd name="connsiteY584" fmla="*/ 448041 h 1605069"/>
              <a:gd name="connsiteX585" fmla="*/ 487344 w 1606621"/>
              <a:gd name="connsiteY585" fmla="*/ 1433784 h 1605069"/>
              <a:gd name="connsiteX586" fmla="*/ 487344 w 1606621"/>
              <a:gd name="connsiteY586" fmla="*/ 1433784 h 1605069"/>
              <a:gd name="connsiteX587" fmla="*/ 487915 w 1606621"/>
              <a:gd name="connsiteY587" fmla="*/ 1433308 h 1605069"/>
              <a:gd name="connsiteX588" fmla="*/ 1501852 w 1606621"/>
              <a:gd name="connsiteY588" fmla="*/ 987347 h 1605069"/>
              <a:gd name="connsiteX589" fmla="*/ 1501470 w 1606621"/>
              <a:gd name="connsiteY589" fmla="*/ 985490 h 1605069"/>
              <a:gd name="connsiteX590" fmla="*/ 1501852 w 1606621"/>
              <a:gd name="connsiteY590" fmla="*/ 985156 h 1605069"/>
              <a:gd name="connsiteX591" fmla="*/ 1501852 w 1606621"/>
              <a:gd name="connsiteY591" fmla="*/ 985156 h 1605069"/>
              <a:gd name="connsiteX592" fmla="*/ 1501756 w 1606621"/>
              <a:gd name="connsiteY592" fmla="*/ 987347 h 1605069"/>
              <a:gd name="connsiteX593" fmla="*/ 816052 w 1606621"/>
              <a:gd name="connsiteY593" fmla="*/ 1517699 h 1605069"/>
              <a:gd name="connsiteX594" fmla="*/ 816052 w 1606621"/>
              <a:gd name="connsiteY594" fmla="*/ 1517699 h 1605069"/>
              <a:gd name="connsiteX595" fmla="*/ 171685 w 1606621"/>
              <a:gd name="connsiteY595" fmla="*/ 1148415 h 1605069"/>
              <a:gd name="connsiteX596" fmla="*/ 171685 w 1606621"/>
              <a:gd name="connsiteY596" fmla="*/ 1150415 h 1605069"/>
              <a:gd name="connsiteX597" fmla="*/ 172065 w 1606621"/>
              <a:gd name="connsiteY597" fmla="*/ 1148415 h 1605069"/>
              <a:gd name="connsiteX598" fmla="*/ 1095610 w 1606621"/>
              <a:gd name="connsiteY598" fmla="*/ 1451500 h 1605069"/>
              <a:gd name="connsiteX599" fmla="*/ 1095610 w 1606621"/>
              <a:gd name="connsiteY599" fmla="*/ 1451500 h 1605069"/>
              <a:gd name="connsiteX600" fmla="*/ 1095610 w 1606621"/>
              <a:gd name="connsiteY600" fmla="*/ 1451500 h 1605069"/>
              <a:gd name="connsiteX601" fmla="*/ 1095610 w 1606621"/>
              <a:gd name="connsiteY601" fmla="*/ 1451500 h 1605069"/>
              <a:gd name="connsiteX602" fmla="*/ 1241057 w 1606621"/>
              <a:gd name="connsiteY602" fmla="*/ 351363 h 1605069"/>
              <a:gd name="connsiteX603" fmla="*/ 1243343 w 1606621"/>
              <a:gd name="connsiteY603" fmla="*/ 351363 h 1605069"/>
              <a:gd name="connsiteX604" fmla="*/ 1241057 w 1606621"/>
              <a:gd name="connsiteY604" fmla="*/ 351363 h 1605069"/>
              <a:gd name="connsiteX605" fmla="*/ 1309065 w 1606621"/>
              <a:gd name="connsiteY605" fmla="*/ 1230806 h 1605069"/>
              <a:gd name="connsiteX606" fmla="*/ 1309065 w 1606621"/>
              <a:gd name="connsiteY606" fmla="*/ 1230234 h 1605069"/>
              <a:gd name="connsiteX607" fmla="*/ 1309732 w 1606621"/>
              <a:gd name="connsiteY607" fmla="*/ 1230234 h 1605069"/>
              <a:gd name="connsiteX608" fmla="*/ 1481848 w 1606621"/>
              <a:gd name="connsiteY608" fmla="*/ 527861 h 1605069"/>
              <a:gd name="connsiteX609" fmla="*/ 1481848 w 1606621"/>
              <a:gd name="connsiteY609" fmla="*/ 527861 h 1605069"/>
              <a:gd name="connsiteX610" fmla="*/ 1481848 w 1606621"/>
              <a:gd name="connsiteY610" fmla="*/ 527861 h 1605069"/>
              <a:gd name="connsiteX611" fmla="*/ 944639 w 1606621"/>
              <a:gd name="connsiteY611" fmla="*/ 1417686 h 1605069"/>
              <a:gd name="connsiteX612" fmla="*/ 947496 w 1606621"/>
              <a:gd name="connsiteY612" fmla="*/ 1421211 h 1605069"/>
              <a:gd name="connsiteX613" fmla="*/ 945305 w 1606621"/>
              <a:gd name="connsiteY613" fmla="*/ 1417686 h 1605069"/>
              <a:gd name="connsiteX614" fmla="*/ 770236 w 1606621"/>
              <a:gd name="connsiteY614" fmla="*/ 1461120 h 1605069"/>
              <a:gd name="connsiteX615" fmla="*/ 770236 w 1606621"/>
              <a:gd name="connsiteY615" fmla="*/ 1461120 h 1605069"/>
              <a:gd name="connsiteX616" fmla="*/ 710609 w 1606621"/>
              <a:gd name="connsiteY616" fmla="*/ 226014 h 1605069"/>
              <a:gd name="connsiteX617" fmla="*/ 710609 w 1606621"/>
              <a:gd name="connsiteY617" fmla="*/ 226014 h 1605069"/>
              <a:gd name="connsiteX618" fmla="*/ 339134 w 1606621"/>
              <a:gd name="connsiteY618" fmla="*/ 1248427 h 1605069"/>
              <a:gd name="connsiteX619" fmla="*/ 339134 w 1606621"/>
              <a:gd name="connsiteY619" fmla="*/ 1248427 h 1605069"/>
              <a:gd name="connsiteX620" fmla="*/ 906444 w 1606621"/>
              <a:gd name="connsiteY620" fmla="*/ 150862 h 1605069"/>
              <a:gd name="connsiteX621" fmla="*/ 906444 w 1606621"/>
              <a:gd name="connsiteY621" fmla="*/ 150862 h 1605069"/>
              <a:gd name="connsiteX622" fmla="*/ 906444 w 1606621"/>
              <a:gd name="connsiteY622" fmla="*/ 150862 h 1605069"/>
              <a:gd name="connsiteX623" fmla="*/ 575069 w 1606621"/>
              <a:gd name="connsiteY623" fmla="*/ 260685 h 1605069"/>
              <a:gd name="connsiteX624" fmla="*/ 575069 w 1606621"/>
              <a:gd name="connsiteY624" fmla="*/ 260685 h 1605069"/>
              <a:gd name="connsiteX625" fmla="*/ 1472609 w 1606621"/>
              <a:gd name="connsiteY625" fmla="*/ 896288 h 1605069"/>
              <a:gd name="connsiteX626" fmla="*/ 1472609 w 1606621"/>
              <a:gd name="connsiteY626" fmla="*/ 896288 h 1605069"/>
              <a:gd name="connsiteX627" fmla="*/ 1472609 w 1606621"/>
              <a:gd name="connsiteY627" fmla="*/ 896288 h 1605069"/>
              <a:gd name="connsiteX628" fmla="*/ 1472609 w 1606621"/>
              <a:gd name="connsiteY628" fmla="*/ 896288 h 1605069"/>
              <a:gd name="connsiteX629" fmla="*/ 1472609 w 1606621"/>
              <a:gd name="connsiteY629" fmla="*/ 896288 h 1605069"/>
              <a:gd name="connsiteX630" fmla="*/ 643363 w 1606621"/>
              <a:gd name="connsiteY630" fmla="*/ 256970 h 1605069"/>
              <a:gd name="connsiteX631" fmla="*/ 643363 w 1606621"/>
              <a:gd name="connsiteY631" fmla="*/ 256970 h 1605069"/>
              <a:gd name="connsiteX632" fmla="*/ 365709 w 1606621"/>
              <a:gd name="connsiteY632" fmla="*/ 397368 h 1605069"/>
              <a:gd name="connsiteX633" fmla="*/ 365709 w 1606621"/>
              <a:gd name="connsiteY633" fmla="*/ 397368 h 1605069"/>
              <a:gd name="connsiteX634" fmla="*/ 365709 w 1606621"/>
              <a:gd name="connsiteY634" fmla="*/ 397845 h 1605069"/>
              <a:gd name="connsiteX635" fmla="*/ 1506042 w 1606621"/>
              <a:gd name="connsiteY635" fmla="*/ 727505 h 1605069"/>
              <a:gd name="connsiteX636" fmla="*/ 1506042 w 1606621"/>
              <a:gd name="connsiteY636" fmla="*/ 727505 h 1605069"/>
              <a:gd name="connsiteX637" fmla="*/ 1506042 w 1606621"/>
              <a:gd name="connsiteY637" fmla="*/ 727505 h 1605069"/>
              <a:gd name="connsiteX638" fmla="*/ 1162285 w 1606621"/>
              <a:gd name="connsiteY638" fmla="*/ 1258809 h 1605069"/>
              <a:gd name="connsiteX639" fmla="*/ 1162285 w 1606621"/>
              <a:gd name="connsiteY639" fmla="*/ 1258809 h 1605069"/>
              <a:gd name="connsiteX640" fmla="*/ 1162285 w 1606621"/>
              <a:gd name="connsiteY640" fmla="*/ 1258809 h 1605069"/>
              <a:gd name="connsiteX641" fmla="*/ 1302588 w 1606621"/>
              <a:gd name="connsiteY641" fmla="*/ 851140 h 1605069"/>
              <a:gd name="connsiteX642" fmla="*/ 1302588 w 1606621"/>
              <a:gd name="connsiteY642" fmla="*/ 850473 h 1605069"/>
              <a:gd name="connsiteX643" fmla="*/ 1302398 w 1606621"/>
              <a:gd name="connsiteY643" fmla="*/ 847787 h 1605069"/>
              <a:gd name="connsiteX644" fmla="*/ 1303731 w 1606621"/>
              <a:gd name="connsiteY644" fmla="*/ 847139 h 1605069"/>
              <a:gd name="connsiteX645" fmla="*/ 1303731 w 1606621"/>
              <a:gd name="connsiteY645" fmla="*/ 847139 h 1605069"/>
              <a:gd name="connsiteX646" fmla="*/ 1302588 w 1606621"/>
              <a:gd name="connsiteY646" fmla="*/ 851140 h 1605069"/>
              <a:gd name="connsiteX647" fmla="*/ 462769 w 1606621"/>
              <a:gd name="connsiteY647" fmla="*/ 1277574 h 1605069"/>
              <a:gd name="connsiteX648" fmla="*/ 462769 w 1606621"/>
              <a:gd name="connsiteY648" fmla="*/ 1277574 h 1605069"/>
              <a:gd name="connsiteX649" fmla="*/ 462769 w 1606621"/>
              <a:gd name="connsiteY649" fmla="*/ 1277574 h 1605069"/>
              <a:gd name="connsiteX650" fmla="*/ 278365 w 1606621"/>
              <a:gd name="connsiteY650" fmla="*/ 491666 h 1605069"/>
              <a:gd name="connsiteX651" fmla="*/ 278365 w 1606621"/>
              <a:gd name="connsiteY651" fmla="*/ 491666 h 1605069"/>
              <a:gd name="connsiteX652" fmla="*/ 278365 w 1606621"/>
              <a:gd name="connsiteY652" fmla="*/ 491666 h 1605069"/>
              <a:gd name="connsiteX653" fmla="*/ 678415 w 1606621"/>
              <a:gd name="connsiteY653" fmla="*/ 496524 h 1605069"/>
              <a:gd name="connsiteX654" fmla="*/ 678415 w 1606621"/>
              <a:gd name="connsiteY654" fmla="*/ 496524 h 1605069"/>
              <a:gd name="connsiteX655" fmla="*/ 678415 w 1606621"/>
              <a:gd name="connsiteY655" fmla="*/ 496524 h 1605069"/>
              <a:gd name="connsiteX656" fmla="*/ 678796 w 1606621"/>
              <a:gd name="connsiteY656" fmla="*/ 496524 h 1605069"/>
              <a:gd name="connsiteX657" fmla="*/ 1380408 w 1606621"/>
              <a:gd name="connsiteY657" fmla="*/ 973250 h 1605069"/>
              <a:gd name="connsiteX658" fmla="*/ 1380408 w 1606621"/>
              <a:gd name="connsiteY658" fmla="*/ 973250 h 1605069"/>
              <a:gd name="connsiteX659" fmla="*/ 1380408 w 1606621"/>
              <a:gd name="connsiteY659" fmla="*/ 973250 h 1605069"/>
              <a:gd name="connsiteX660" fmla="*/ 623455 w 1606621"/>
              <a:gd name="connsiteY660" fmla="*/ 1371967 h 1605069"/>
              <a:gd name="connsiteX661" fmla="*/ 623455 w 1606621"/>
              <a:gd name="connsiteY661" fmla="*/ 1371967 h 1605069"/>
              <a:gd name="connsiteX662" fmla="*/ 637363 w 1606621"/>
              <a:gd name="connsiteY662" fmla="*/ 439850 h 1605069"/>
              <a:gd name="connsiteX663" fmla="*/ 637363 w 1606621"/>
              <a:gd name="connsiteY663" fmla="*/ 440517 h 1605069"/>
              <a:gd name="connsiteX664" fmla="*/ 637363 w 1606621"/>
              <a:gd name="connsiteY664" fmla="*/ 439755 h 1605069"/>
              <a:gd name="connsiteX665" fmla="*/ 1004646 w 1606621"/>
              <a:gd name="connsiteY665" fmla="*/ 417276 h 1605069"/>
              <a:gd name="connsiteX666" fmla="*/ 1004646 w 1606621"/>
              <a:gd name="connsiteY666" fmla="*/ 417276 h 1605069"/>
              <a:gd name="connsiteX667" fmla="*/ 1005123 w 1606621"/>
              <a:gd name="connsiteY667" fmla="*/ 418038 h 1605069"/>
              <a:gd name="connsiteX668" fmla="*/ 1005123 w 1606621"/>
              <a:gd name="connsiteY668" fmla="*/ 418038 h 1605069"/>
              <a:gd name="connsiteX669" fmla="*/ 1004551 w 1606621"/>
              <a:gd name="connsiteY669" fmla="*/ 417276 h 1605069"/>
              <a:gd name="connsiteX670" fmla="*/ 969784 w 1606621"/>
              <a:gd name="connsiteY670" fmla="*/ 1244998 h 1605069"/>
              <a:gd name="connsiteX671" fmla="*/ 969784 w 1606621"/>
              <a:gd name="connsiteY671" fmla="*/ 1244998 h 1605069"/>
              <a:gd name="connsiteX672" fmla="*/ 969784 w 1606621"/>
              <a:gd name="connsiteY672" fmla="*/ 1244998 h 1605069"/>
              <a:gd name="connsiteX673" fmla="*/ 969784 w 1606621"/>
              <a:gd name="connsiteY673" fmla="*/ 1244998 h 1605069"/>
              <a:gd name="connsiteX674" fmla="*/ 663841 w 1606621"/>
              <a:gd name="connsiteY674" fmla="*/ 1271383 h 1605069"/>
              <a:gd name="connsiteX675" fmla="*/ 663841 w 1606621"/>
              <a:gd name="connsiteY675" fmla="*/ 1271383 h 1605069"/>
              <a:gd name="connsiteX676" fmla="*/ 663841 w 1606621"/>
              <a:gd name="connsiteY676" fmla="*/ 1271383 h 1605069"/>
              <a:gd name="connsiteX677" fmla="*/ 594405 w 1606621"/>
              <a:gd name="connsiteY677" fmla="*/ 1234140 h 1605069"/>
              <a:gd name="connsiteX678" fmla="*/ 594405 w 1606621"/>
              <a:gd name="connsiteY678" fmla="*/ 1234140 h 1605069"/>
              <a:gd name="connsiteX679" fmla="*/ 247981 w 1606621"/>
              <a:gd name="connsiteY679" fmla="*/ 557865 h 1605069"/>
              <a:gd name="connsiteX680" fmla="*/ 247408 w 1606621"/>
              <a:gd name="connsiteY680" fmla="*/ 556722 h 1605069"/>
              <a:gd name="connsiteX681" fmla="*/ 248076 w 1606621"/>
              <a:gd name="connsiteY681" fmla="*/ 557769 h 1605069"/>
              <a:gd name="connsiteX682" fmla="*/ 1452607 w 1606621"/>
              <a:gd name="connsiteY682" fmla="*/ 770939 h 1605069"/>
              <a:gd name="connsiteX683" fmla="*/ 1452607 w 1606621"/>
              <a:gd name="connsiteY683" fmla="*/ 770939 h 1605069"/>
              <a:gd name="connsiteX684" fmla="*/ 1452607 w 1606621"/>
              <a:gd name="connsiteY684" fmla="*/ 819326 h 1605069"/>
              <a:gd name="connsiteX685" fmla="*/ 1452607 w 1606621"/>
              <a:gd name="connsiteY685" fmla="*/ 819326 h 1605069"/>
              <a:gd name="connsiteX686" fmla="*/ 1452416 w 1606621"/>
              <a:gd name="connsiteY686" fmla="*/ 819516 h 1605069"/>
              <a:gd name="connsiteX687" fmla="*/ 464579 w 1606621"/>
              <a:gd name="connsiteY687" fmla="*/ 1196707 h 1605069"/>
              <a:gd name="connsiteX688" fmla="*/ 464579 w 1606621"/>
              <a:gd name="connsiteY688" fmla="*/ 1196707 h 1605069"/>
              <a:gd name="connsiteX689" fmla="*/ 464579 w 1606621"/>
              <a:gd name="connsiteY689" fmla="*/ 1196707 h 1605069"/>
              <a:gd name="connsiteX690" fmla="*/ 555828 w 1606621"/>
              <a:gd name="connsiteY690" fmla="*/ 386510 h 1605069"/>
              <a:gd name="connsiteX691" fmla="*/ 555828 w 1606621"/>
              <a:gd name="connsiteY691" fmla="*/ 388796 h 1605069"/>
              <a:gd name="connsiteX692" fmla="*/ 553161 w 1606621"/>
              <a:gd name="connsiteY692" fmla="*/ 388034 h 1605069"/>
              <a:gd name="connsiteX693" fmla="*/ 555828 w 1606621"/>
              <a:gd name="connsiteY693" fmla="*/ 386510 h 1605069"/>
              <a:gd name="connsiteX694" fmla="*/ 354565 w 1606621"/>
              <a:gd name="connsiteY694" fmla="*/ 1042687 h 1605069"/>
              <a:gd name="connsiteX695" fmla="*/ 355232 w 1606621"/>
              <a:gd name="connsiteY695" fmla="*/ 1042687 h 1605069"/>
              <a:gd name="connsiteX696" fmla="*/ 355232 w 1606621"/>
              <a:gd name="connsiteY696" fmla="*/ 1043259 h 1605069"/>
              <a:gd name="connsiteX697" fmla="*/ 258362 w 1606621"/>
              <a:gd name="connsiteY697" fmla="*/ 639494 h 1605069"/>
              <a:gd name="connsiteX698" fmla="*/ 257601 w 1606621"/>
              <a:gd name="connsiteY698" fmla="*/ 637589 h 1605069"/>
              <a:gd name="connsiteX699" fmla="*/ 258362 w 1606621"/>
              <a:gd name="connsiteY699" fmla="*/ 639494 h 1605069"/>
              <a:gd name="connsiteX700" fmla="*/ 703180 w 1606621"/>
              <a:gd name="connsiteY700" fmla="*/ 616063 h 1605069"/>
              <a:gd name="connsiteX701" fmla="*/ 703180 w 1606621"/>
              <a:gd name="connsiteY701" fmla="*/ 617396 h 1605069"/>
              <a:gd name="connsiteX702" fmla="*/ 703180 w 1606621"/>
              <a:gd name="connsiteY702" fmla="*/ 617396 h 1605069"/>
              <a:gd name="connsiteX703" fmla="*/ 703180 w 1606621"/>
              <a:gd name="connsiteY703" fmla="*/ 616539 h 1605069"/>
              <a:gd name="connsiteX704" fmla="*/ 1195718 w 1606621"/>
              <a:gd name="connsiteY704" fmla="*/ 382605 h 1605069"/>
              <a:gd name="connsiteX705" fmla="*/ 1195718 w 1606621"/>
              <a:gd name="connsiteY705" fmla="*/ 382605 h 1605069"/>
              <a:gd name="connsiteX706" fmla="*/ 1195718 w 1606621"/>
              <a:gd name="connsiteY706" fmla="*/ 382605 h 1605069"/>
              <a:gd name="connsiteX707" fmla="*/ 1195718 w 1606621"/>
              <a:gd name="connsiteY707" fmla="*/ 382605 h 1605069"/>
              <a:gd name="connsiteX708" fmla="*/ 1195718 w 1606621"/>
              <a:gd name="connsiteY708" fmla="*/ 382605 h 1605069"/>
              <a:gd name="connsiteX709" fmla="*/ 1195718 w 1606621"/>
              <a:gd name="connsiteY709" fmla="*/ 382605 h 1605069"/>
              <a:gd name="connsiteX710" fmla="*/ 810526 w 1606621"/>
              <a:gd name="connsiteY710" fmla="*/ 1050212 h 1605069"/>
              <a:gd name="connsiteX711" fmla="*/ 810526 w 1606621"/>
              <a:gd name="connsiteY711" fmla="*/ 1050212 h 1605069"/>
              <a:gd name="connsiteX712" fmla="*/ 810526 w 1606621"/>
              <a:gd name="connsiteY712" fmla="*/ 1050212 h 1605069"/>
              <a:gd name="connsiteX713" fmla="*/ 923397 w 1606621"/>
              <a:gd name="connsiteY713" fmla="*/ 522813 h 1605069"/>
              <a:gd name="connsiteX714" fmla="*/ 923874 w 1606621"/>
              <a:gd name="connsiteY714" fmla="*/ 522146 h 1605069"/>
              <a:gd name="connsiteX715" fmla="*/ 924540 w 1606621"/>
              <a:gd name="connsiteY715" fmla="*/ 522146 h 1605069"/>
              <a:gd name="connsiteX716" fmla="*/ 987787 w 1606621"/>
              <a:gd name="connsiteY716" fmla="*/ 490904 h 1605069"/>
              <a:gd name="connsiteX717" fmla="*/ 986739 w 1606621"/>
              <a:gd name="connsiteY717" fmla="*/ 490904 h 1605069"/>
              <a:gd name="connsiteX718" fmla="*/ 1191051 w 1606621"/>
              <a:gd name="connsiteY718" fmla="*/ 483760 h 1605069"/>
              <a:gd name="connsiteX719" fmla="*/ 1191051 w 1606621"/>
              <a:gd name="connsiteY719" fmla="*/ 483760 h 1605069"/>
              <a:gd name="connsiteX720" fmla="*/ 329323 w 1606621"/>
              <a:gd name="connsiteY720" fmla="*/ 705216 h 1605069"/>
              <a:gd name="connsiteX721" fmla="*/ 329323 w 1606621"/>
              <a:gd name="connsiteY721" fmla="*/ 705216 h 1605069"/>
              <a:gd name="connsiteX722" fmla="*/ 329323 w 1606621"/>
              <a:gd name="connsiteY722" fmla="*/ 705216 h 1605069"/>
              <a:gd name="connsiteX723" fmla="*/ 1227245 w 1606621"/>
              <a:gd name="connsiteY723" fmla="*/ 647209 h 1605069"/>
              <a:gd name="connsiteX724" fmla="*/ 1227245 w 1606621"/>
              <a:gd name="connsiteY724" fmla="*/ 648162 h 1605069"/>
              <a:gd name="connsiteX725" fmla="*/ 1227245 w 1606621"/>
              <a:gd name="connsiteY725" fmla="*/ 647400 h 1605069"/>
              <a:gd name="connsiteX726" fmla="*/ 1041889 w 1606621"/>
              <a:gd name="connsiteY726" fmla="*/ 532909 h 1605069"/>
              <a:gd name="connsiteX727" fmla="*/ 1041889 w 1606621"/>
              <a:gd name="connsiteY727" fmla="*/ 532909 h 1605069"/>
              <a:gd name="connsiteX728" fmla="*/ 1041889 w 1606621"/>
              <a:gd name="connsiteY728" fmla="*/ 533385 h 1605069"/>
              <a:gd name="connsiteX729" fmla="*/ 1041889 w 1606621"/>
              <a:gd name="connsiteY729" fmla="*/ 533385 h 1605069"/>
              <a:gd name="connsiteX730" fmla="*/ 1041889 w 1606621"/>
              <a:gd name="connsiteY730" fmla="*/ 533385 h 1605069"/>
              <a:gd name="connsiteX731" fmla="*/ 1073512 w 1606621"/>
              <a:gd name="connsiteY731" fmla="*/ 494809 h 1605069"/>
              <a:gd name="connsiteX732" fmla="*/ 1073512 w 1606621"/>
              <a:gd name="connsiteY732" fmla="*/ 496428 h 1605069"/>
              <a:gd name="connsiteX733" fmla="*/ 1073131 w 1606621"/>
              <a:gd name="connsiteY733" fmla="*/ 494571 h 1605069"/>
              <a:gd name="connsiteX734" fmla="*/ 1073512 w 1606621"/>
              <a:gd name="connsiteY734" fmla="*/ 494238 h 1605069"/>
              <a:gd name="connsiteX735" fmla="*/ 921112 w 1606621"/>
              <a:gd name="connsiteY735" fmla="*/ 785703 h 1605069"/>
              <a:gd name="connsiteX736" fmla="*/ 921112 w 1606621"/>
              <a:gd name="connsiteY736" fmla="*/ 785703 h 1605069"/>
              <a:gd name="connsiteX737" fmla="*/ 526967 w 1606621"/>
              <a:gd name="connsiteY737" fmla="*/ 701121 h 1605069"/>
              <a:gd name="connsiteX738" fmla="*/ 526967 w 1606621"/>
              <a:gd name="connsiteY738" fmla="*/ 700168 h 1605069"/>
              <a:gd name="connsiteX739" fmla="*/ 526967 w 1606621"/>
              <a:gd name="connsiteY739" fmla="*/ 700168 h 1605069"/>
              <a:gd name="connsiteX740" fmla="*/ 526967 w 1606621"/>
              <a:gd name="connsiteY740" fmla="*/ 700549 h 1605069"/>
              <a:gd name="connsiteX741" fmla="*/ 501916 w 1606621"/>
              <a:gd name="connsiteY741" fmla="*/ 711313 h 1605069"/>
              <a:gd name="connsiteX742" fmla="*/ 501916 w 1606621"/>
              <a:gd name="connsiteY742" fmla="*/ 711313 h 1605069"/>
              <a:gd name="connsiteX743" fmla="*/ 516585 w 1606621"/>
              <a:gd name="connsiteY743" fmla="*/ 709217 h 1605069"/>
              <a:gd name="connsiteX744" fmla="*/ 516585 w 1606621"/>
              <a:gd name="connsiteY744" fmla="*/ 709217 h 1605069"/>
              <a:gd name="connsiteX745" fmla="*/ 509346 w 1606621"/>
              <a:gd name="connsiteY745" fmla="*/ 710741 h 1605069"/>
              <a:gd name="connsiteX746" fmla="*/ 509346 w 1606621"/>
              <a:gd name="connsiteY746" fmla="*/ 710741 h 1605069"/>
              <a:gd name="connsiteX747" fmla="*/ 509346 w 1606621"/>
              <a:gd name="connsiteY747" fmla="*/ 710741 h 1605069"/>
              <a:gd name="connsiteX748" fmla="*/ 509346 w 1606621"/>
              <a:gd name="connsiteY748" fmla="*/ 710741 h 1605069"/>
              <a:gd name="connsiteX749" fmla="*/ 875106 w 1606621"/>
              <a:gd name="connsiteY749" fmla="*/ 993633 h 1605069"/>
              <a:gd name="connsiteX750" fmla="*/ 874439 w 1606621"/>
              <a:gd name="connsiteY750" fmla="*/ 991633 h 1605069"/>
              <a:gd name="connsiteX751" fmla="*/ 874439 w 1606621"/>
              <a:gd name="connsiteY751" fmla="*/ 991633 h 1605069"/>
              <a:gd name="connsiteX752" fmla="*/ 875583 w 1606621"/>
              <a:gd name="connsiteY752" fmla="*/ 992109 h 1605069"/>
              <a:gd name="connsiteX753" fmla="*/ 875011 w 1606621"/>
              <a:gd name="connsiteY753" fmla="*/ 993062 h 1605069"/>
              <a:gd name="connsiteX754" fmla="*/ 786048 w 1606621"/>
              <a:gd name="connsiteY754" fmla="*/ 765033 h 1605069"/>
              <a:gd name="connsiteX755" fmla="*/ 786048 w 1606621"/>
              <a:gd name="connsiteY755" fmla="*/ 765033 h 1605069"/>
              <a:gd name="connsiteX756" fmla="*/ 773760 w 1606621"/>
              <a:gd name="connsiteY756" fmla="*/ 804562 h 1605069"/>
              <a:gd name="connsiteX757" fmla="*/ 773760 w 1606621"/>
              <a:gd name="connsiteY757" fmla="*/ 804562 h 1605069"/>
              <a:gd name="connsiteX758" fmla="*/ 785000 w 1606621"/>
              <a:gd name="connsiteY758" fmla="*/ 765224 h 1605069"/>
              <a:gd name="connsiteX759" fmla="*/ 785000 w 1606621"/>
              <a:gd name="connsiteY759" fmla="*/ 765224 h 1605069"/>
              <a:gd name="connsiteX760" fmla="*/ 602976 w 1606621"/>
              <a:gd name="connsiteY760" fmla="*/ 980203 h 1605069"/>
              <a:gd name="connsiteX761" fmla="*/ 602215 w 1606621"/>
              <a:gd name="connsiteY761" fmla="*/ 980203 h 1605069"/>
              <a:gd name="connsiteX762" fmla="*/ 601644 w 1606621"/>
              <a:gd name="connsiteY762" fmla="*/ 979060 h 1605069"/>
              <a:gd name="connsiteX763" fmla="*/ 648315 w 1606621"/>
              <a:gd name="connsiteY763" fmla="*/ 990871 h 1605069"/>
              <a:gd name="connsiteX764" fmla="*/ 648315 w 1606621"/>
              <a:gd name="connsiteY764" fmla="*/ 990871 h 1605069"/>
              <a:gd name="connsiteX765" fmla="*/ 648315 w 1606621"/>
              <a:gd name="connsiteY765" fmla="*/ 990871 h 1605069"/>
              <a:gd name="connsiteX766" fmla="*/ 648315 w 1606621"/>
              <a:gd name="connsiteY766" fmla="*/ 990871 h 1605069"/>
              <a:gd name="connsiteX767" fmla="*/ 656413 w 1606621"/>
              <a:gd name="connsiteY767" fmla="*/ 1016017 h 1605069"/>
              <a:gd name="connsiteX768" fmla="*/ 656413 w 1606621"/>
              <a:gd name="connsiteY768" fmla="*/ 1016017 h 1605069"/>
              <a:gd name="connsiteX769" fmla="*/ 656413 w 1606621"/>
              <a:gd name="connsiteY769" fmla="*/ 1016017 h 1605069"/>
              <a:gd name="connsiteX770" fmla="*/ 600024 w 1606621"/>
              <a:gd name="connsiteY770" fmla="*/ 764367 h 1605069"/>
              <a:gd name="connsiteX771" fmla="*/ 600024 w 1606621"/>
              <a:gd name="connsiteY771" fmla="*/ 764367 h 1605069"/>
              <a:gd name="connsiteX772" fmla="*/ 1168477 w 1606621"/>
              <a:gd name="connsiteY772" fmla="*/ 952866 h 1605069"/>
              <a:gd name="connsiteX773" fmla="*/ 1168477 w 1606621"/>
              <a:gd name="connsiteY773" fmla="*/ 952866 h 1605069"/>
              <a:gd name="connsiteX774" fmla="*/ 1168477 w 1606621"/>
              <a:gd name="connsiteY774" fmla="*/ 952866 h 1605069"/>
              <a:gd name="connsiteX775" fmla="*/ 992644 w 1606621"/>
              <a:gd name="connsiteY775" fmla="*/ 959534 h 1605069"/>
              <a:gd name="connsiteX776" fmla="*/ 993883 w 1606621"/>
              <a:gd name="connsiteY776" fmla="*/ 959534 h 1605069"/>
              <a:gd name="connsiteX777" fmla="*/ 993883 w 1606621"/>
              <a:gd name="connsiteY777" fmla="*/ 959534 h 1605069"/>
              <a:gd name="connsiteX778" fmla="*/ 957402 w 1606621"/>
              <a:gd name="connsiteY778" fmla="*/ 941341 h 1605069"/>
              <a:gd name="connsiteX779" fmla="*/ 957402 w 1606621"/>
              <a:gd name="connsiteY779" fmla="*/ 941341 h 1605069"/>
              <a:gd name="connsiteX780" fmla="*/ 917683 w 1606621"/>
              <a:gd name="connsiteY780" fmla="*/ 961249 h 1605069"/>
              <a:gd name="connsiteX781" fmla="*/ 917683 w 1606621"/>
              <a:gd name="connsiteY781" fmla="*/ 961249 h 1605069"/>
              <a:gd name="connsiteX782" fmla="*/ 917683 w 1606621"/>
              <a:gd name="connsiteY782" fmla="*/ 961249 h 1605069"/>
              <a:gd name="connsiteX783" fmla="*/ 915301 w 1606621"/>
              <a:gd name="connsiteY783" fmla="*/ 955915 h 1605069"/>
              <a:gd name="connsiteX784" fmla="*/ 915301 w 1606621"/>
              <a:gd name="connsiteY784" fmla="*/ 955915 h 1605069"/>
              <a:gd name="connsiteX785" fmla="*/ 915301 w 1606621"/>
              <a:gd name="connsiteY785" fmla="*/ 955915 h 1605069"/>
              <a:gd name="connsiteX786" fmla="*/ 939877 w 1606621"/>
              <a:gd name="connsiteY786" fmla="*/ 1019541 h 1605069"/>
              <a:gd name="connsiteX787" fmla="*/ 939877 w 1606621"/>
              <a:gd name="connsiteY787" fmla="*/ 1020875 h 1605069"/>
              <a:gd name="connsiteX788" fmla="*/ 939877 w 1606621"/>
              <a:gd name="connsiteY788" fmla="*/ 1019541 h 1605069"/>
              <a:gd name="connsiteX789" fmla="*/ 1098087 w 1606621"/>
              <a:gd name="connsiteY789" fmla="*/ 933150 h 1605069"/>
              <a:gd name="connsiteX790" fmla="*/ 1097419 w 1606621"/>
              <a:gd name="connsiteY790" fmla="*/ 932674 h 1605069"/>
              <a:gd name="connsiteX791" fmla="*/ 1097419 w 1606621"/>
              <a:gd name="connsiteY791" fmla="*/ 932674 h 1605069"/>
              <a:gd name="connsiteX792" fmla="*/ 1098087 w 1606621"/>
              <a:gd name="connsiteY792" fmla="*/ 932769 h 1605069"/>
              <a:gd name="connsiteX793" fmla="*/ 1046461 w 1606621"/>
              <a:gd name="connsiteY793" fmla="*/ 744459 h 1605069"/>
              <a:gd name="connsiteX794" fmla="*/ 1046461 w 1606621"/>
              <a:gd name="connsiteY794" fmla="*/ 745793 h 1605069"/>
              <a:gd name="connsiteX795" fmla="*/ 1046461 w 1606621"/>
              <a:gd name="connsiteY795" fmla="*/ 745793 h 1605069"/>
              <a:gd name="connsiteX796" fmla="*/ 1046461 w 1606621"/>
              <a:gd name="connsiteY796" fmla="*/ 744459 h 1605069"/>
              <a:gd name="connsiteX797" fmla="*/ 1095229 w 1606621"/>
              <a:gd name="connsiteY797" fmla="*/ 805419 h 1605069"/>
              <a:gd name="connsiteX798" fmla="*/ 1095895 w 1606621"/>
              <a:gd name="connsiteY798" fmla="*/ 805419 h 1605069"/>
              <a:gd name="connsiteX799" fmla="*/ 1095895 w 1606621"/>
              <a:gd name="connsiteY799" fmla="*/ 805991 h 1605069"/>
              <a:gd name="connsiteX800" fmla="*/ 1095229 w 1606621"/>
              <a:gd name="connsiteY800" fmla="*/ 805419 h 1605069"/>
              <a:gd name="connsiteX801" fmla="*/ 1085704 w 1606621"/>
              <a:gd name="connsiteY801" fmla="*/ 922672 h 1605069"/>
              <a:gd name="connsiteX802" fmla="*/ 1085704 w 1606621"/>
              <a:gd name="connsiteY802" fmla="*/ 922672 h 1605069"/>
              <a:gd name="connsiteX803" fmla="*/ 1092657 w 1606621"/>
              <a:gd name="connsiteY803" fmla="*/ 807610 h 1605069"/>
              <a:gd name="connsiteX804" fmla="*/ 1092181 w 1606621"/>
              <a:gd name="connsiteY804" fmla="*/ 805896 h 1605069"/>
              <a:gd name="connsiteX805" fmla="*/ 1092848 w 1606621"/>
              <a:gd name="connsiteY805" fmla="*/ 805896 h 1605069"/>
              <a:gd name="connsiteX806" fmla="*/ 1092943 w 1606621"/>
              <a:gd name="connsiteY806" fmla="*/ 807610 h 1605069"/>
              <a:gd name="connsiteX807" fmla="*/ 1138568 w 1606621"/>
              <a:gd name="connsiteY807" fmla="*/ 693977 h 1605069"/>
              <a:gd name="connsiteX808" fmla="*/ 1138568 w 1606621"/>
              <a:gd name="connsiteY808" fmla="*/ 693977 h 1605069"/>
              <a:gd name="connsiteX809" fmla="*/ 1138568 w 1606621"/>
              <a:gd name="connsiteY809" fmla="*/ 693977 h 1605069"/>
              <a:gd name="connsiteX810" fmla="*/ 1061701 w 1606621"/>
              <a:gd name="connsiteY810" fmla="*/ 971916 h 1605069"/>
              <a:gd name="connsiteX811" fmla="*/ 1063702 w 1606621"/>
              <a:gd name="connsiteY811" fmla="*/ 975631 h 1605069"/>
              <a:gd name="connsiteX812" fmla="*/ 1061701 w 1606621"/>
              <a:gd name="connsiteY812" fmla="*/ 971916 h 1605069"/>
              <a:gd name="connsiteX813" fmla="*/ 1108755 w 1606621"/>
              <a:gd name="connsiteY813" fmla="*/ 924768 h 1605069"/>
              <a:gd name="connsiteX814" fmla="*/ 1108755 w 1606621"/>
              <a:gd name="connsiteY814" fmla="*/ 924768 h 1605069"/>
              <a:gd name="connsiteX815" fmla="*/ 1108755 w 1606621"/>
              <a:gd name="connsiteY815" fmla="*/ 924768 h 1605069"/>
              <a:gd name="connsiteX816" fmla="*/ 1021029 w 1606621"/>
              <a:gd name="connsiteY816" fmla="*/ 775987 h 1605069"/>
              <a:gd name="connsiteX817" fmla="*/ 1021505 w 1606621"/>
              <a:gd name="connsiteY817" fmla="*/ 776559 h 1605069"/>
              <a:gd name="connsiteX818" fmla="*/ 1020933 w 1606621"/>
              <a:gd name="connsiteY818" fmla="*/ 776559 h 1605069"/>
              <a:gd name="connsiteX819" fmla="*/ 1021029 w 1606621"/>
              <a:gd name="connsiteY819" fmla="*/ 776083 h 1605069"/>
              <a:gd name="connsiteX820" fmla="*/ 1146283 w 1606621"/>
              <a:gd name="connsiteY820" fmla="*/ 669783 h 1605069"/>
              <a:gd name="connsiteX821" fmla="*/ 1145712 w 1606621"/>
              <a:gd name="connsiteY821" fmla="*/ 668641 h 1605069"/>
              <a:gd name="connsiteX822" fmla="*/ 1145997 w 1606621"/>
              <a:gd name="connsiteY822" fmla="*/ 669879 h 1605069"/>
              <a:gd name="connsiteX823" fmla="*/ 1128471 w 1606621"/>
              <a:gd name="connsiteY823" fmla="*/ 692834 h 1605069"/>
              <a:gd name="connsiteX824" fmla="*/ 1128471 w 1606621"/>
              <a:gd name="connsiteY824" fmla="*/ 692834 h 1605069"/>
              <a:gd name="connsiteX825" fmla="*/ 1128471 w 1606621"/>
              <a:gd name="connsiteY825" fmla="*/ 692263 h 1605069"/>
              <a:gd name="connsiteX826" fmla="*/ 1128185 w 1606621"/>
              <a:gd name="connsiteY826" fmla="*/ 692929 h 1605069"/>
              <a:gd name="connsiteX827" fmla="*/ 1105706 w 1606621"/>
              <a:gd name="connsiteY827" fmla="*/ 689024 h 1605069"/>
              <a:gd name="connsiteX828" fmla="*/ 1105135 w 1606621"/>
              <a:gd name="connsiteY828" fmla="*/ 689024 h 1605069"/>
              <a:gd name="connsiteX829" fmla="*/ 1105801 w 1606621"/>
              <a:gd name="connsiteY829" fmla="*/ 689024 h 1605069"/>
              <a:gd name="connsiteX830" fmla="*/ 1105420 w 1606621"/>
              <a:gd name="connsiteY830" fmla="*/ 689119 h 1605069"/>
              <a:gd name="connsiteX831" fmla="*/ 951211 w 1606621"/>
              <a:gd name="connsiteY831" fmla="*/ 894955 h 1605069"/>
              <a:gd name="connsiteX832" fmla="*/ 951211 w 1606621"/>
              <a:gd name="connsiteY832" fmla="*/ 894955 h 1605069"/>
              <a:gd name="connsiteX833" fmla="*/ 991978 w 1606621"/>
              <a:gd name="connsiteY833" fmla="*/ 926482 h 1605069"/>
              <a:gd name="connsiteX834" fmla="*/ 991978 w 1606621"/>
              <a:gd name="connsiteY834" fmla="*/ 927340 h 1605069"/>
              <a:gd name="connsiteX835" fmla="*/ 991978 w 1606621"/>
              <a:gd name="connsiteY835" fmla="*/ 927340 h 1605069"/>
              <a:gd name="connsiteX836" fmla="*/ 1047033 w 1606621"/>
              <a:gd name="connsiteY836" fmla="*/ 991252 h 1605069"/>
              <a:gd name="connsiteX837" fmla="*/ 1047985 w 1606621"/>
              <a:gd name="connsiteY837" fmla="*/ 991252 h 1605069"/>
              <a:gd name="connsiteX838" fmla="*/ 1047222 w 1606621"/>
              <a:gd name="connsiteY838" fmla="*/ 990966 h 1605069"/>
              <a:gd name="connsiteX839" fmla="*/ 1184287 w 1606621"/>
              <a:gd name="connsiteY839" fmla="*/ 735125 h 1605069"/>
              <a:gd name="connsiteX840" fmla="*/ 1184287 w 1606621"/>
              <a:gd name="connsiteY840" fmla="*/ 736363 h 1605069"/>
              <a:gd name="connsiteX841" fmla="*/ 1184287 w 1606621"/>
              <a:gd name="connsiteY841" fmla="*/ 735411 h 1605069"/>
              <a:gd name="connsiteX842" fmla="*/ 1184859 w 1606621"/>
              <a:gd name="connsiteY842" fmla="*/ 734934 h 1605069"/>
              <a:gd name="connsiteX843" fmla="*/ 1184859 w 1606621"/>
              <a:gd name="connsiteY843" fmla="*/ 734934 h 1605069"/>
              <a:gd name="connsiteX844" fmla="*/ 1038174 w 1606621"/>
              <a:gd name="connsiteY844" fmla="*/ 648066 h 1605069"/>
              <a:gd name="connsiteX845" fmla="*/ 1037697 w 1606621"/>
              <a:gd name="connsiteY845" fmla="*/ 647590 h 1605069"/>
              <a:gd name="connsiteX846" fmla="*/ 1037697 w 1606621"/>
              <a:gd name="connsiteY846" fmla="*/ 647590 h 1605069"/>
              <a:gd name="connsiteX847" fmla="*/ 1038174 w 1606621"/>
              <a:gd name="connsiteY847" fmla="*/ 648066 h 1605069"/>
              <a:gd name="connsiteX848" fmla="*/ 885774 w 1606621"/>
              <a:gd name="connsiteY848" fmla="*/ 789513 h 1605069"/>
              <a:gd name="connsiteX849" fmla="*/ 885774 w 1606621"/>
              <a:gd name="connsiteY849" fmla="*/ 790084 h 1605069"/>
              <a:gd name="connsiteX850" fmla="*/ 885774 w 1606621"/>
              <a:gd name="connsiteY850" fmla="*/ 789608 h 1605069"/>
              <a:gd name="connsiteX851" fmla="*/ 974357 w 1606621"/>
              <a:gd name="connsiteY851" fmla="*/ 963439 h 1605069"/>
              <a:gd name="connsiteX852" fmla="*/ 975023 w 1606621"/>
              <a:gd name="connsiteY852" fmla="*/ 962296 h 1605069"/>
              <a:gd name="connsiteX853" fmla="*/ 975023 w 1606621"/>
              <a:gd name="connsiteY853" fmla="*/ 963630 h 1605069"/>
              <a:gd name="connsiteX854" fmla="*/ 974357 w 1606621"/>
              <a:gd name="connsiteY854" fmla="*/ 963439 h 1605069"/>
              <a:gd name="connsiteX855" fmla="*/ 1030649 w 1606621"/>
              <a:gd name="connsiteY855" fmla="*/ 651781 h 1605069"/>
              <a:gd name="connsiteX856" fmla="*/ 1030649 w 1606621"/>
              <a:gd name="connsiteY856" fmla="*/ 651781 h 1605069"/>
              <a:gd name="connsiteX857" fmla="*/ 907776 w 1606621"/>
              <a:gd name="connsiteY857" fmla="*/ 1078692 h 1605069"/>
              <a:gd name="connsiteX858" fmla="*/ 907205 w 1606621"/>
              <a:gd name="connsiteY858" fmla="*/ 1079644 h 1605069"/>
              <a:gd name="connsiteX859" fmla="*/ 907776 w 1606621"/>
              <a:gd name="connsiteY859" fmla="*/ 1078692 h 1605069"/>
              <a:gd name="connsiteX860" fmla="*/ 916635 w 1606621"/>
              <a:gd name="connsiteY860" fmla="*/ 1075358 h 1605069"/>
              <a:gd name="connsiteX861" fmla="*/ 916635 w 1606621"/>
              <a:gd name="connsiteY861" fmla="*/ 1076310 h 1605069"/>
              <a:gd name="connsiteX862" fmla="*/ 914731 w 1606621"/>
              <a:gd name="connsiteY862" fmla="*/ 1076310 h 1605069"/>
              <a:gd name="connsiteX863" fmla="*/ 916635 w 1606621"/>
              <a:gd name="connsiteY863" fmla="*/ 1075358 h 1605069"/>
              <a:gd name="connsiteX864" fmla="*/ 1142377 w 1606621"/>
              <a:gd name="connsiteY864" fmla="*/ 590821 h 1605069"/>
              <a:gd name="connsiteX865" fmla="*/ 1139425 w 1606621"/>
              <a:gd name="connsiteY865" fmla="*/ 593488 h 1605069"/>
              <a:gd name="connsiteX866" fmla="*/ 1142377 w 1606621"/>
              <a:gd name="connsiteY866" fmla="*/ 590916 h 1605069"/>
              <a:gd name="connsiteX867" fmla="*/ 885202 w 1606621"/>
              <a:gd name="connsiteY867" fmla="*/ 774558 h 1605069"/>
              <a:gd name="connsiteX868" fmla="*/ 885202 w 1606621"/>
              <a:gd name="connsiteY868" fmla="*/ 774558 h 1605069"/>
              <a:gd name="connsiteX869" fmla="*/ 866152 w 1606621"/>
              <a:gd name="connsiteY869" fmla="*/ 694644 h 1605069"/>
              <a:gd name="connsiteX870" fmla="*/ 867106 w 1606621"/>
              <a:gd name="connsiteY870" fmla="*/ 694644 h 1605069"/>
              <a:gd name="connsiteX871" fmla="*/ 866058 w 1606621"/>
              <a:gd name="connsiteY871" fmla="*/ 694644 h 1605069"/>
              <a:gd name="connsiteX872" fmla="*/ 801858 w 1606621"/>
              <a:gd name="connsiteY872" fmla="*/ 887430 h 1605069"/>
              <a:gd name="connsiteX873" fmla="*/ 801858 w 1606621"/>
              <a:gd name="connsiteY873" fmla="*/ 887430 h 1605069"/>
              <a:gd name="connsiteX874" fmla="*/ 757187 w 1606621"/>
              <a:gd name="connsiteY874" fmla="*/ 849997 h 1605069"/>
              <a:gd name="connsiteX875" fmla="*/ 757187 w 1606621"/>
              <a:gd name="connsiteY875" fmla="*/ 849997 h 1605069"/>
              <a:gd name="connsiteX876" fmla="*/ 757187 w 1606621"/>
              <a:gd name="connsiteY876" fmla="*/ 849997 h 1605069"/>
              <a:gd name="connsiteX877" fmla="*/ 723088 w 1606621"/>
              <a:gd name="connsiteY877" fmla="*/ 913528 h 1605069"/>
              <a:gd name="connsiteX878" fmla="*/ 723088 w 1606621"/>
              <a:gd name="connsiteY878" fmla="*/ 913528 h 1605069"/>
              <a:gd name="connsiteX879" fmla="*/ 594880 w 1606621"/>
              <a:gd name="connsiteY879" fmla="*/ 989728 h 1605069"/>
              <a:gd name="connsiteX880" fmla="*/ 594880 w 1606621"/>
              <a:gd name="connsiteY880" fmla="*/ 990395 h 1605069"/>
              <a:gd name="connsiteX881" fmla="*/ 594214 w 1606621"/>
              <a:gd name="connsiteY881" fmla="*/ 989919 h 1605069"/>
              <a:gd name="connsiteX882" fmla="*/ 758139 w 1606621"/>
              <a:gd name="connsiteY882" fmla="*/ 904003 h 1605069"/>
              <a:gd name="connsiteX883" fmla="*/ 758711 w 1606621"/>
              <a:gd name="connsiteY883" fmla="*/ 903527 h 1605069"/>
              <a:gd name="connsiteX884" fmla="*/ 758711 w 1606621"/>
              <a:gd name="connsiteY884" fmla="*/ 903527 h 1605069"/>
              <a:gd name="connsiteX885" fmla="*/ 874345 w 1606621"/>
              <a:gd name="connsiteY885" fmla="*/ 1001349 h 1605069"/>
              <a:gd name="connsiteX886" fmla="*/ 875583 w 1606621"/>
              <a:gd name="connsiteY886" fmla="*/ 1001349 h 1605069"/>
              <a:gd name="connsiteX887" fmla="*/ 874249 w 1606621"/>
              <a:gd name="connsiteY887" fmla="*/ 1001349 h 1605069"/>
              <a:gd name="connsiteX888" fmla="*/ 880250 w 1606621"/>
              <a:gd name="connsiteY888" fmla="*/ 1009921 h 1605069"/>
              <a:gd name="connsiteX889" fmla="*/ 880250 w 1606621"/>
              <a:gd name="connsiteY889" fmla="*/ 1009921 h 1605069"/>
              <a:gd name="connsiteX890" fmla="*/ 880250 w 1606621"/>
              <a:gd name="connsiteY890" fmla="*/ 1009921 h 1605069"/>
              <a:gd name="connsiteX891" fmla="*/ 880155 w 1606621"/>
              <a:gd name="connsiteY891" fmla="*/ 1010016 h 1605069"/>
              <a:gd name="connsiteX892" fmla="*/ 1189908 w 1606621"/>
              <a:gd name="connsiteY892" fmla="*/ 648066 h 1605069"/>
              <a:gd name="connsiteX893" fmla="*/ 1189908 w 1606621"/>
              <a:gd name="connsiteY893" fmla="*/ 648066 h 1605069"/>
              <a:gd name="connsiteX894" fmla="*/ 954449 w 1606621"/>
              <a:gd name="connsiteY894" fmla="*/ 757794 h 1605069"/>
              <a:gd name="connsiteX895" fmla="*/ 955783 w 1606621"/>
              <a:gd name="connsiteY895" fmla="*/ 757033 h 1605069"/>
              <a:gd name="connsiteX896" fmla="*/ 955783 w 1606621"/>
              <a:gd name="connsiteY896" fmla="*/ 758080 h 1605069"/>
              <a:gd name="connsiteX897" fmla="*/ 954449 w 1606621"/>
              <a:gd name="connsiteY897" fmla="*/ 757509 h 1605069"/>
              <a:gd name="connsiteX898" fmla="*/ 532492 w 1606621"/>
              <a:gd name="connsiteY898" fmla="*/ 776559 h 1605069"/>
              <a:gd name="connsiteX899" fmla="*/ 532492 w 1606621"/>
              <a:gd name="connsiteY899" fmla="*/ 776559 h 1605069"/>
              <a:gd name="connsiteX900" fmla="*/ 532492 w 1606621"/>
              <a:gd name="connsiteY900" fmla="*/ 776559 h 1605069"/>
              <a:gd name="connsiteX901" fmla="*/ 527539 w 1606621"/>
              <a:gd name="connsiteY901" fmla="*/ 757509 h 1605069"/>
              <a:gd name="connsiteX902" fmla="*/ 527539 w 1606621"/>
              <a:gd name="connsiteY902" fmla="*/ 757509 h 1605069"/>
              <a:gd name="connsiteX903" fmla="*/ 527539 w 1606621"/>
              <a:gd name="connsiteY903" fmla="*/ 757509 h 1605069"/>
              <a:gd name="connsiteX904" fmla="*/ 787381 w 1606621"/>
              <a:gd name="connsiteY904" fmla="*/ 914766 h 1605069"/>
              <a:gd name="connsiteX905" fmla="*/ 787381 w 1606621"/>
              <a:gd name="connsiteY905" fmla="*/ 914766 h 1605069"/>
              <a:gd name="connsiteX906" fmla="*/ 787381 w 1606621"/>
              <a:gd name="connsiteY906" fmla="*/ 914766 h 1605069"/>
              <a:gd name="connsiteX907" fmla="*/ 909301 w 1606621"/>
              <a:gd name="connsiteY907" fmla="*/ 1086217 h 1605069"/>
              <a:gd name="connsiteX908" fmla="*/ 909968 w 1606621"/>
              <a:gd name="connsiteY908" fmla="*/ 1086217 h 1605069"/>
              <a:gd name="connsiteX909" fmla="*/ 909968 w 1606621"/>
              <a:gd name="connsiteY909" fmla="*/ 1086788 h 1605069"/>
              <a:gd name="connsiteX910" fmla="*/ 909301 w 1606621"/>
              <a:gd name="connsiteY910" fmla="*/ 1086217 h 1605069"/>
              <a:gd name="connsiteX911" fmla="*/ 928827 w 1606621"/>
              <a:gd name="connsiteY911" fmla="*/ 1127269 h 1605069"/>
              <a:gd name="connsiteX912" fmla="*/ 928827 w 1606621"/>
              <a:gd name="connsiteY912" fmla="*/ 1127269 h 1605069"/>
              <a:gd name="connsiteX913" fmla="*/ 1031887 w 1606621"/>
              <a:gd name="connsiteY913" fmla="*/ 1034115 h 1605069"/>
              <a:gd name="connsiteX914" fmla="*/ 1031887 w 1606621"/>
              <a:gd name="connsiteY914" fmla="*/ 1034115 h 1605069"/>
              <a:gd name="connsiteX915" fmla="*/ 429812 w 1606621"/>
              <a:gd name="connsiteY915" fmla="*/ 890097 h 1605069"/>
              <a:gd name="connsiteX916" fmla="*/ 429812 w 1606621"/>
              <a:gd name="connsiteY916" fmla="*/ 890097 h 1605069"/>
              <a:gd name="connsiteX917" fmla="*/ 797096 w 1606621"/>
              <a:gd name="connsiteY917" fmla="*/ 921910 h 1605069"/>
              <a:gd name="connsiteX918" fmla="*/ 797096 w 1606621"/>
              <a:gd name="connsiteY918" fmla="*/ 922386 h 1605069"/>
              <a:gd name="connsiteX919" fmla="*/ 795573 w 1606621"/>
              <a:gd name="connsiteY919" fmla="*/ 921910 h 1605069"/>
              <a:gd name="connsiteX920" fmla="*/ 797096 w 1606621"/>
              <a:gd name="connsiteY920" fmla="*/ 921910 h 1605069"/>
              <a:gd name="connsiteX921" fmla="*/ 1200765 w 1606621"/>
              <a:gd name="connsiteY921" fmla="*/ 959058 h 1605069"/>
              <a:gd name="connsiteX922" fmla="*/ 1200765 w 1606621"/>
              <a:gd name="connsiteY922" fmla="*/ 959058 h 1605069"/>
              <a:gd name="connsiteX923" fmla="*/ 735374 w 1606621"/>
              <a:gd name="connsiteY923" fmla="*/ 831613 h 1605069"/>
              <a:gd name="connsiteX924" fmla="*/ 735374 w 1606621"/>
              <a:gd name="connsiteY924" fmla="*/ 831613 h 1605069"/>
              <a:gd name="connsiteX925" fmla="*/ 735374 w 1606621"/>
              <a:gd name="connsiteY925" fmla="*/ 831613 h 1605069"/>
              <a:gd name="connsiteX926" fmla="*/ 735374 w 1606621"/>
              <a:gd name="connsiteY926" fmla="*/ 831613 h 1605069"/>
              <a:gd name="connsiteX927" fmla="*/ 496583 w 1606621"/>
              <a:gd name="connsiteY927" fmla="*/ 622063 h 1605069"/>
              <a:gd name="connsiteX928" fmla="*/ 496583 w 1606621"/>
              <a:gd name="connsiteY928" fmla="*/ 620444 h 1605069"/>
              <a:gd name="connsiteX929" fmla="*/ 496583 w 1606621"/>
              <a:gd name="connsiteY929" fmla="*/ 621777 h 1605069"/>
              <a:gd name="connsiteX930" fmla="*/ 736517 w 1606621"/>
              <a:gd name="connsiteY930" fmla="*/ 1041830 h 1605069"/>
              <a:gd name="connsiteX931" fmla="*/ 736517 w 1606621"/>
              <a:gd name="connsiteY931" fmla="*/ 1041830 h 1605069"/>
              <a:gd name="connsiteX932" fmla="*/ 736517 w 1606621"/>
              <a:gd name="connsiteY932" fmla="*/ 1041830 h 1605069"/>
              <a:gd name="connsiteX933" fmla="*/ 791858 w 1606621"/>
              <a:gd name="connsiteY933" fmla="*/ 953438 h 1605069"/>
              <a:gd name="connsiteX934" fmla="*/ 791858 w 1606621"/>
              <a:gd name="connsiteY934" fmla="*/ 955533 h 1605069"/>
              <a:gd name="connsiteX935" fmla="*/ 791858 w 1606621"/>
              <a:gd name="connsiteY935" fmla="*/ 952866 h 1605069"/>
              <a:gd name="connsiteX936" fmla="*/ 833863 w 1606621"/>
              <a:gd name="connsiteY936" fmla="*/ 1008111 h 1605069"/>
              <a:gd name="connsiteX937" fmla="*/ 833863 w 1606621"/>
              <a:gd name="connsiteY937" fmla="*/ 1008111 h 1605069"/>
              <a:gd name="connsiteX938" fmla="*/ 833387 w 1606621"/>
              <a:gd name="connsiteY938" fmla="*/ 1008111 h 1605069"/>
              <a:gd name="connsiteX939" fmla="*/ 925208 w 1606621"/>
              <a:gd name="connsiteY939" fmla="*/ 1143652 h 1605069"/>
              <a:gd name="connsiteX940" fmla="*/ 925208 w 1606621"/>
              <a:gd name="connsiteY940" fmla="*/ 1144224 h 1605069"/>
              <a:gd name="connsiteX941" fmla="*/ 925208 w 1606621"/>
              <a:gd name="connsiteY941" fmla="*/ 1143652 h 1605069"/>
              <a:gd name="connsiteX942" fmla="*/ 1033412 w 1606621"/>
              <a:gd name="connsiteY942" fmla="*/ 1054403 h 1605069"/>
              <a:gd name="connsiteX943" fmla="*/ 1033412 w 1606621"/>
              <a:gd name="connsiteY943" fmla="*/ 1053165 h 1605069"/>
              <a:gd name="connsiteX944" fmla="*/ 1034173 w 1606621"/>
              <a:gd name="connsiteY944" fmla="*/ 1053832 h 1605069"/>
              <a:gd name="connsiteX945" fmla="*/ 1166000 w 1606621"/>
              <a:gd name="connsiteY945" fmla="*/ 552816 h 1605069"/>
              <a:gd name="connsiteX946" fmla="*/ 1166000 w 1606621"/>
              <a:gd name="connsiteY946" fmla="*/ 552816 h 1605069"/>
              <a:gd name="connsiteX947" fmla="*/ 1166000 w 1606621"/>
              <a:gd name="connsiteY947" fmla="*/ 552816 h 1605069"/>
              <a:gd name="connsiteX948" fmla="*/ 980643 w 1606621"/>
              <a:gd name="connsiteY948" fmla="*/ 676641 h 1605069"/>
              <a:gd name="connsiteX949" fmla="*/ 981501 w 1606621"/>
              <a:gd name="connsiteY949" fmla="*/ 676641 h 1605069"/>
              <a:gd name="connsiteX950" fmla="*/ 980643 w 1606621"/>
              <a:gd name="connsiteY950" fmla="*/ 675975 h 1605069"/>
              <a:gd name="connsiteX951" fmla="*/ 776903 w 1606621"/>
              <a:gd name="connsiteY951" fmla="*/ 663021 h 1605069"/>
              <a:gd name="connsiteX952" fmla="*/ 776903 w 1606621"/>
              <a:gd name="connsiteY952" fmla="*/ 661783 h 1605069"/>
              <a:gd name="connsiteX953" fmla="*/ 776903 w 1606621"/>
              <a:gd name="connsiteY953" fmla="*/ 662354 h 1605069"/>
              <a:gd name="connsiteX954" fmla="*/ 513061 w 1606621"/>
              <a:gd name="connsiteY954" fmla="*/ 594250 h 1605069"/>
              <a:gd name="connsiteX955" fmla="*/ 513061 w 1606621"/>
              <a:gd name="connsiteY955" fmla="*/ 594250 h 1605069"/>
              <a:gd name="connsiteX956" fmla="*/ 451244 w 1606621"/>
              <a:gd name="connsiteY956" fmla="*/ 648828 h 1605069"/>
              <a:gd name="connsiteX957" fmla="*/ 451244 w 1606621"/>
              <a:gd name="connsiteY957" fmla="*/ 648828 h 1605069"/>
              <a:gd name="connsiteX958" fmla="*/ 451244 w 1606621"/>
              <a:gd name="connsiteY958" fmla="*/ 648828 h 1605069"/>
              <a:gd name="connsiteX959" fmla="*/ 846913 w 1606621"/>
              <a:gd name="connsiteY959" fmla="*/ 1057165 h 1605069"/>
              <a:gd name="connsiteX960" fmla="*/ 846913 w 1606621"/>
              <a:gd name="connsiteY960" fmla="*/ 1057165 h 1605069"/>
              <a:gd name="connsiteX961" fmla="*/ 741661 w 1606621"/>
              <a:gd name="connsiteY961" fmla="*/ 752841 h 1605069"/>
              <a:gd name="connsiteX962" fmla="*/ 741661 w 1606621"/>
              <a:gd name="connsiteY962" fmla="*/ 752841 h 1605069"/>
              <a:gd name="connsiteX963" fmla="*/ 741661 w 1606621"/>
              <a:gd name="connsiteY963" fmla="*/ 752841 h 1605069"/>
              <a:gd name="connsiteX964" fmla="*/ 741661 w 1606621"/>
              <a:gd name="connsiteY964" fmla="*/ 752841 h 1605069"/>
              <a:gd name="connsiteX965" fmla="*/ 726801 w 1606621"/>
              <a:gd name="connsiteY965" fmla="*/ 752841 h 1605069"/>
              <a:gd name="connsiteX966" fmla="*/ 726801 w 1606621"/>
              <a:gd name="connsiteY966" fmla="*/ 752841 h 1605069"/>
              <a:gd name="connsiteX967" fmla="*/ 716801 w 1606621"/>
              <a:gd name="connsiteY967" fmla="*/ 718837 h 1605069"/>
              <a:gd name="connsiteX968" fmla="*/ 716229 w 1606621"/>
              <a:gd name="connsiteY968" fmla="*/ 717980 h 1605069"/>
              <a:gd name="connsiteX969" fmla="*/ 716991 w 1606621"/>
              <a:gd name="connsiteY969" fmla="*/ 717980 h 1605069"/>
              <a:gd name="connsiteX970" fmla="*/ 716610 w 1606621"/>
              <a:gd name="connsiteY970" fmla="*/ 719218 h 1605069"/>
              <a:gd name="connsiteX971" fmla="*/ 677939 w 1606621"/>
              <a:gd name="connsiteY971" fmla="*/ 800657 h 1605069"/>
              <a:gd name="connsiteX972" fmla="*/ 677939 w 1606621"/>
              <a:gd name="connsiteY972" fmla="*/ 799895 h 1605069"/>
              <a:gd name="connsiteX973" fmla="*/ 677939 w 1606621"/>
              <a:gd name="connsiteY973" fmla="*/ 800562 h 1605069"/>
              <a:gd name="connsiteX974" fmla="*/ 538873 w 1606621"/>
              <a:gd name="connsiteY974" fmla="*/ 629778 h 1605069"/>
              <a:gd name="connsiteX975" fmla="*/ 540302 w 1606621"/>
              <a:gd name="connsiteY975" fmla="*/ 629778 h 1605069"/>
              <a:gd name="connsiteX976" fmla="*/ 538873 w 1606621"/>
              <a:gd name="connsiteY976" fmla="*/ 629778 h 1605069"/>
              <a:gd name="connsiteX977" fmla="*/ 311893 w 1606621"/>
              <a:gd name="connsiteY977" fmla="*/ 841233 h 1605069"/>
              <a:gd name="connsiteX978" fmla="*/ 311893 w 1606621"/>
              <a:gd name="connsiteY978" fmla="*/ 841233 h 1605069"/>
              <a:gd name="connsiteX979" fmla="*/ 311893 w 1606621"/>
              <a:gd name="connsiteY979" fmla="*/ 841233 h 1605069"/>
              <a:gd name="connsiteX980" fmla="*/ 311702 w 1606621"/>
              <a:gd name="connsiteY980" fmla="*/ 841900 h 1605069"/>
              <a:gd name="connsiteX981" fmla="*/ 300844 w 1606621"/>
              <a:gd name="connsiteY981" fmla="*/ 791608 h 1605069"/>
              <a:gd name="connsiteX982" fmla="*/ 300844 w 1606621"/>
              <a:gd name="connsiteY982" fmla="*/ 791608 h 1605069"/>
              <a:gd name="connsiteX983" fmla="*/ 300844 w 1606621"/>
              <a:gd name="connsiteY983" fmla="*/ 791608 h 1605069"/>
              <a:gd name="connsiteX984" fmla="*/ 307130 w 1606621"/>
              <a:gd name="connsiteY984" fmla="*/ 786465 h 1605069"/>
              <a:gd name="connsiteX985" fmla="*/ 307130 w 1606621"/>
              <a:gd name="connsiteY985" fmla="*/ 786465 h 1605069"/>
              <a:gd name="connsiteX986" fmla="*/ 342563 w 1606621"/>
              <a:gd name="connsiteY986" fmla="*/ 898098 h 1605069"/>
              <a:gd name="connsiteX987" fmla="*/ 342563 w 1606621"/>
              <a:gd name="connsiteY987" fmla="*/ 898098 h 1605069"/>
              <a:gd name="connsiteX988" fmla="*/ 230740 w 1606621"/>
              <a:gd name="connsiteY988" fmla="*/ 837709 h 1605069"/>
              <a:gd name="connsiteX989" fmla="*/ 228931 w 1606621"/>
              <a:gd name="connsiteY989" fmla="*/ 837138 h 1605069"/>
              <a:gd name="connsiteX990" fmla="*/ 230549 w 1606621"/>
              <a:gd name="connsiteY990" fmla="*/ 838566 h 1605069"/>
              <a:gd name="connsiteX991" fmla="*/ 347898 w 1606621"/>
              <a:gd name="connsiteY991" fmla="*/ 777797 h 1605069"/>
              <a:gd name="connsiteX992" fmla="*/ 347898 w 1606621"/>
              <a:gd name="connsiteY992" fmla="*/ 777797 h 1605069"/>
              <a:gd name="connsiteX993" fmla="*/ 249980 w 1606621"/>
              <a:gd name="connsiteY993" fmla="*/ 760461 h 1605069"/>
              <a:gd name="connsiteX994" fmla="*/ 249980 w 1606621"/>
              <a:gd name="connsiteY994" fmla="*/ 760461 h 1605069"/>
              <a:gd name="connsiteX995" fmla="*/ 592690 w 1606621"/>
              <a:gd name="connsiteY995" fmla="*/ 1022208 h 1605069"/>
              <a:gd name="connsiteX996" fmla="*/ 592690 w 1606621"/>
              <a:gd name="connsiteY996" fmla="*/ 1022208 h 1605069"/>
              <a:gd name="connsiteX997" fmla="*/ 593262 w 1606621"/>
              <a:gd name="connsiteY997" fmla="*/ 1022208 h 1605069"/>
              <a:gd name="connsiteX998" fmla="*/ 593262 w 1606621"/>
              <a:gd name="connsiteY998" fmla="*/ 1022208 h 1605069"/>
              <a:gd name="connsiteX999" fmla="*/ 700227 w 1606621"/>
              <a:gd name="connsiteY999" fmla="*/ 1101552 h 1605069"/>
              <a:gd name="connsiteX1000" fmla="*/ 700894 w 1606621"/>
              <a:gd name="connsiteY1000" fmla="*/ 1102123 h 1605069"/>
              <a:gd name="connsiteX1001" fmla="*/ 700132 w 1606621"/>
              <a:gd name="connsiteY1001" fmla="*/ 1102123 h 1605069"/>
              <a:gd name="connsiteX1002" fmla="*/ 700037 w 1606621"/>
              <a:gd name="connsiteY1002" fmla="*/ 1102218 h 1605069"/>
              <a:gd name="connsiteX1003" fmla="*/ 757377 w 1606621"/>
              <a:gd name="connsiteY1003" fmla="*/ 1052022 h 1605069"/>
              <a:gd name="connsiteX1004" fmla="*/ 757377 w 1606621"/>
              <a:gd name="connsiteY1004" fmla="*/ 1052022 h 1605069"/>
              <a:gd name="connsiteX1005" fmla="*/ 757377 w 1606621"/>
              <a:gd name="connsiteY1005" fmla="*/ 1052022 h 1605069"/>
              <a:gd name="connsiteX1006" fmla="*/ 907682 w 1606621"/>
              <a:gd name="connsiteY1006" fmla="*/ 1128222 h 1605069"/>
              <a:gd name="connsiteX1007" fmla="*/ 907682 w 1606621"/>
              <a:gd name="connsiteY1007" fmla="*/ 1128222 h 1605069"/>
              <a:gd name="connsiteX1008" fmla="*/ 1201814 w 1606621"/>
              <a:gd name="connsiteY1008" fmla="*/ 552816 h 1605069"/>
              <a:gd name="connsiteX1009" fmla="*/ 1201814 w 1606621"/>
              <a:gd name="connsiteY1009" fmla="*/ 552816 h 1605069"/>
              <a:gd name="connsiteX1010" fmla="*/ 1205052 w 1606621"/>
              <a:gd name="connsiteY1010" fmla="*/ 496809 h 1605069"/>
              <a:gd name="connsiteX1011" fmla="*/ 1205052 w 1606621"/>
              <a:gd name="connsiteY1011" fmla="*/ 496809 h 1605069"/>
              <a:gd name="connsiteX1012" fmla="*/ 1205623 w 1606621"/>
              <a:gd name="connsiteY1012" fmla="*/ 496809 h 1605069"/>
              <a:gd name="connsiteX1013" fmla="*/ 717753 w 1606621"/>
              <a:gd name="connsiteY1013" fmla="*/ 714741 h 1605069"/>
              <a:gd name="connsiteX1014" fmla="*/ 717753 w 1606621"/>
              <a:gd name="connsiteY1014" fmla="*/ 714741 h 1605069"/>
              <a:gd name="connsiteX1015" fmla="*/ 717753 w 1606621"/>
              <a:gd name="connsiteY1015" fmla="*/ 714741 h 1605069"/>
              <a:gd name="connsiteX1016" fmla="*/ 660603 w 1606621"/>
              <a:gd name="connsiteY1016" fmla="*/ 733791 h 1605069"/>
              <a:gd name="connsiteX1017" fmla="*/ 660603 w 1606621"/>
              <a:gd name="connsiteY1017" fmla="*/ 733315 h 1605069"/>
              <a:gd name="connsiteX1018" fmla="*/ 532777 w 1606621"/>
              <a:gd name="connsiteY1018" fmla="*/ 612919 h 1605069"/>
              <a:gd name="connsiteX1019" fmla="*/ 532777 w 1606621"/>
              <a:gd name="connsiteY1019" fmla="*/ 612919 h 1605069"/>
              <a:gd name="connsiteX1020" fmla="*/ 280841 w 1606621"/>
              <a:gd name="connsiteY1020" fmla="*/ 932674 h 1605069"/>
              <a:gd name="connsiteX1021" fmla="*/ 280841 w 1606621"/>
              <a:gd name="connsiteY1021" fmla="*/ 933150 h 1605069"/>
              <a:gd name="connsiteX1022" fmla="*/ 280841 w 1606621"/>
              <a:gd name="connsiteY1022" fmla="*/ 933150 h 1605069"/>
              <a:gd name="connsiteX1023" fmla="*/ 308178 w 1606621"/>
              <a:gd name="connsiteY1023" fmla="*/ 961249 h 1605069"/>
              <a:gd name="connsiteX1024" fmla="*/ 310655 w 1606621"/>
              <a:gd name="connsiteY1024" fmla="*/ 961820 h 1605069"/>
              <a:gd name="connsiteX1025" fmla="*/ 310655 w 1606621"/>
              <a:gd name="connsiteY1025" fmla="*/ 961820 h 1605069"/>
              <a:gd name="connsiteX1026" fmla="*/ 308369 w 1606621"/>
              <a:gd name="connsiteY1026" fmla="*/ 961630 h 1605069"/>
              <a:gd name="connsiteX1027" fmla="*/ 437052 w 1606621"/>
              <a:gd name="connsiteY1027" fmla="*/ 923149 h 1605069"/>
              <a:gd name="connsiteX1028" fmla="*/ 437052 w 1606621"/>
              <a:gd name="connsiteY1028" fmla="*/ 923149 h 1605069"/>
              <a:gd name="connsiteX1029" fmla="*/ 479247 w 1606621"/>
              <a:gd name="connsiteY1029" fmla="*/ 930768 h 1605069"/>
              <a:gd name="connsiteX1030" fmla="*/ 479247 w 1606621"/>
              <a:gd name="connsiteY1030" fmla="*/ 929244 h 1605069"/>
              <a:gd name="connsiteX1031" fmla="*/ 480200 w 1606621"/>
              <a:gd name="connsiteY1031" fmla="*/ 930483 h 1605069"/>
              <a:gd name="connsiteX1032" fmla="*/ 479437 w 1606621"/>
              <a:gd name="connsiteY1032" fmla="*/ 931245 h 1605069"/>
              <a:gd name="connsiteX1033" fmla="*/ 911396 w 1606621"/>
              <a:gd name="connsiteY1033" fmla="*/ 1171942 h 1605069"/>
              <a:gd name="connsiteX1034" fmla="*/ 911396 w 1606621"/>
              <a:gd name="connsiteY1034" fmla="*/ 1171942 h 1605069"/>
              <a:gd name="connsiteX1035" fmla="*/ 917873 w 1606621"/>
              <a:gd name="connsiteY1035" fmla="*/ 1163845 h 1605069"/>
              <a:gd name="connsiteX1036" fmla="*/ 917873 w 1606621"/>
              <a:gd name="connsiteY1036" fmla="*/ 1163845 h 1605069"/>
              <a:gd name="connsiteX1037" fmla="*/ 1100182 w 1606621"/>
              <a:gd name="connsiteY1037" fmla="*/ 1107362 h 1605069"/>
              <a:gd name="connsiteX1038" fmla="*/ 1100182 w 1606621"/>
              <a:gd name="connsiteY1038" fmla="*/ 1107362 h 1605069"/>
              <a:gd name="connsiteX1039" fmla="*/ 1100182 w 1606621"/>
              <a:gd name="connsiteY1039" fmla="*/ 1107362 h 1605069"/>
              <a:gd name="connsiteX1040" fmla="*/ 1127614 w 1606621"/>
              <a:gd name="connsiteY1040" fmla="*/ 1099837 h 1605069"/>
              <a:gd name="connsiteX1041" fmla="*/ 1127614 w 1606621"/>
              <a:gd name="connsiteY1041" fmla="*/ 1099837 h 1605069"/>
              <a:gd name="connsiteX1042" fmla="*/ 919778 w 1606621"/>
              <a:gd name="connsiteY1042" fmla="*/ 549768 h 1605069"/>
              <a:gd name="connsiteX1043" fmla="*/ 920541 w 1606621"/>
              <a:gd name="connsiteY1043" fmla="*/ 549768 h 1605069"/>
              <a:gd name="connsiteX1044" fmla="*/ 919778 w 1606621"/>
              <a:gd name="connsiteY1044" fmla="*/ 549768 h 1605069"/>
              <a:gd name="connsiteX1045" fmla="*/ 604882 w 1606621"/>
              <a:gd name="connsiteY1045" fmla="*/ 611586 h 1605069"/>
              <a:gd name="connsiteX1046" fmla="*/ 605548 w 1606621"/>
              <a:gd name="connsiteY1046" fmla="*/ 611586 h 1605069"/>
              <a:gd name="connsiteX1047" fmla="*/ 605548 w 1606621"/>
              <a:gd name="connsiteY1047" fmla="*/ 611586 h 1605069"/>
              <a:gd name="connsiteX1048" fmla="*/ 605548 w 1606621"/>
              <a:gd name="connsiteY1048" fmla="*/ 611586 h 1605069"/>
              <a:gd name="connsiteX1049" fmla="*/ 188163 w 1606621"/>
              <a:gd name="connsiteY1049" fmla="*/ 749127 h 1605069"/>
              <a:gd name="connsiteX1050" fmla="*/ 188163 w 1606621"/>
              <a:gd name="connsiteY1050" fmla="*/ 749127 h 1605069"/>
              <a:gd name="connsiteX1051" fmla="*/ 258076 w 1606621"/>
              <a:gd name="connsiteY1051" fmla="*/ 889144 h 1605069"/>
              <a:gd name="connsiteX1052" fmla="*/ 258839 w 1606621"/>
              <a:gd name="connsiteY1052" fmla="*/ 890192 h 1605069"/>
              <a:gd name="connsiteX1053" fmla="*/ 258267 w 1606621"/>
              <a:gd name="connsiteY1053" fmla="*/ 890192 h 1605069"/>
              <a:gd name="connsiteX1054" fmla="*/ 258076 w 1606621"/>
              <a:gd name="connsiteY1054" fmla="*/ 889144 h 1605069"/>
              <a:gd name="connsiteX1055" fmla="*/ 741470 w 1606621"/>
              <a:gd name="connsiteY1055" fmla="*/ 1127269 h 1605069"/>
              <a:gd name="connsiteX1056" fmla="*/ 741470 w 1606621"/>
              <a:gd name="connsiteY1056" fmla="*/ 1127269 h 1605069"/>
              <a:gd name="connsiteX1057" fmla="*/ 975595 w 1606621"/>
              <a:gd name="connsiteY1057" fmla="*/ 1147653 h 1605069"/>
              <a:gd name="connsiteX1058" fmla="*/ 976452 w 1606621"/>
              <a:gd name="connsiteY1058" fmla="*/ 1149177 h 1605069"/>
              <a:gd name="connsiteX1059" fmla="*/ 975595 w 1606621"/>
              <a:gd name="connsiteY1059" fmla="*/ 1147672 h 1605069"/>
              <a:gd name="connsiteX1060" fmla="*/ 975595 w 1606621"/>
              <a:gd name="connsiteY1060" fmla="*/ 1147558 h 1605069"/>
              <a:gd name="connsiteX1061" fmla="*/ 1103897 w 1606621"/>
              <a:gd name="connsiteY1061" fmla="*/ 1137175 h 1605069"/>
              <a:gd name="connsiteX1062" fmla="*/ 1103897 w 1606621"/>
              <a:gd name="connsiteY1062" fmla="*/ 1137175 h 1605069"/>
              <a:gd name="connsiteX1063" fmla="*/ 1111231 w 1606621"/>
              <a:gd name="connsiteY1063" fmla="*/ 489475 h 1605069"/>
              <a:gd name="connsiteX1064" fmla="*/ 1111231 w 1606621"/>
              <a:gd name="connsiteY1064" fmla="*/ 488523 h 1605069"/>
              <a:gd name="connsiteX1065" fmla="*/ 1111231 w 1606621"/>
              <a:gd name="connsiteY1065" fmla="*/ 488523 h 1605069"/>
              <a:gd name="connsiteX1066" fmla="*/ 1111231 w 1606621"/>
              <a:gd name="connsiteY1066" fmla="*/ 489475 h 1605069"/>
              <a:gd name="connsiteX1067" fmla="*/ 921398 w 1606621"/>
              <a:gd name="connsiteY1067" fmla="*/ 540053 h 1605069"/>
              <a:gd name="connsiteX1068" fmla="*/ 921398 w 1606621"/>
              <a:gd name="connsiteY1068" fmla="*/ 540053 h 1605069"/>
              <a:gd name="connsiteX1069" fmla="*/ 921398 w 1606621"/>
              <a:gd name="connsiteY1069" fmla="*/ 540053 h 1605069"/>
              <a:gd name="connsiteX1070" fmla="*/ 921398 w 1606621"/>
              <a:gd name="connsiteY1070" fmla="*/ 540053 h 1605069"/>
              <a:gd name="connsiteX1071" fmla="*/ 921398 w 1606621"/>
              <a:gd name="connsiteY1071" fmla="*/ 540053 h 1605069"/>
              <a:gd name="connsiteX1072" fmla="*/ 736803 w 1606621"/>
              <a:gd name="connsiteY1072" fmla="*/ 644828 h 1605069"/>
              <a:gd name="connsiteX1073" fmla="*/ 736803 w 1606621"/>
              <a:gd name="connsiteY1073" fmla="*/ 644828 h 1605069"/>
              <a:gd name="connsiteX1074" fmla="*/ 736803 w 1606621"/>
              <a:gd name="connsiteY1074" fmla="*/ 644828 h 1605069"/>
              <a:gd name="connsiteX1075" fmla="*/ 694227 w 1606621"/>
              <a:gd name="connsiteY1075" fmla="*/ 712265 h 1605069"/>
              <a:gd name="connsiteX1076" fmla="*/ 694227 w 1606621"/>
              <a:gd name="connsiteY1076" fmla="*/ 712265 h 1605069"/>
              <a:gd name="connsiteX1077" fmla="*/ 709562 w 1606621"/>
              <a:gd name="connsiteY1077" fmla="*/ 1102218 h 1605069"/>
              <a:gd name="connsiteX1078" fmla="*/ 709562 w 1606621"/>
              <a:gd name="connsiteY1078" fmla="*/ 1102218 h 1605069"/>
              <a:gd name="connsiteX1079" fmla="*/ 709562 w 1606621"/>
              <a:gd name="connsiteY1079" fmla="*/ 1102218 h 1605069"/>
              <a:gd name="connsiteX1080" fmla="*/ 791762 w 1606621"/>
              <a:gd name="connsiteY1080" fmla="*/ 1048116 h 1605069"/>
              <a:gd name="connsiteX1081" fmla="*/ 788620 w 1606621"/>
              <a:gd name="connsiteY1081" fmla="*/ 1048974 h 1605069"/>
              <a:gd name="connsiteX1082" fmla="*/ 819765 w 1606621"/>
              <a:gd name="connsiteY1082" fmla="*/ 1074596 h 1605069"/>
              <a:gd name="connsiteX1083" fmla="*/ 819765 w 1606621"/>
              <a:gd name="connsiteY1083" fmla="*/ 1074596 h 1605069"/>
              <a:gd name="connsiteX1084" fmla="*/ 819765 w 1606621"/>
              <a:gd name="connsiteY1084" fmla="*/ 1074596 h 1605069"/>
              <a:gd name="connsiteX1085" fmla="*/ 1343640 w 1606621"/>
              <a:gd name="connsiteY1085" fmla="*/ 814183 h 1605069"/>
              <a:gd name="connsiteX1086" fmla="*/ 1343640 w 1606621"/>
              <a:gd name="connsiteY1086" fmla="*/ 814183 h 1605069"/>
              <a:gd name="connsiteX1087" fmla="*/ 1354976 w 1606621"/>
              <a:gd name="connsiteY1087" fmla="*/ 764652 h 1605069"/>
              <a:gd name="connsiteX1088" fmla="*/ 1354976 w 1606621"/>
              <a:gd name="connsiteY1088" fmla="*/ 765129 h 1605069"/>
              <a:gd name="connsiteX1089" fmla="*/ 1354976 w 1606621"/>
              <a:gd name="connsiteY1089" fmla="*/ 764557 h 1605069"/>
              <a:gd name="connsiteX1090" fmla="*/ 1043318 w 1606621"/>
              <a:gd name="connsiteY1090" fmla="*/ 428039 h 1605069"/>
              <a:gd name="connsiteX1091" fmla="*/ 1043318 w 1606621"/>
              <a:gd name="connsiteY1091" fmla="*/ 428039 h 1605069"/>
              <a:gd name="connsiteX1092" fmla="*/ 1033793 w 1606621"/>
              <a:gd name="connsiteY1092" fmla="*/ 498619 h 1605069"/>
              <a:gd name="connsiteX1093" fmla="*/ 1033793 w 1606621"/>
              <a:gd name="connsiteY1093" fmla="*/ 498619 h 1605069"/>
              <a:gd name="connsiteX1094" fmla="*/ 793667 w 1606621"/>
              <a:gd name="connsiteY1094" fmla="*/ 436326 h 1605069"/>
              <a:gd name="connsiteX1095" fmla="*/ 793667 w 1606621"/>
              <a:gd name="connsiteY1095" fmla="*/ 436897 h 1605069"/>
              <a:gd name="connsiteX1096" fmla="*/ 793096 w 1606621"/>
              <a:gd name="connsiteY1096" fmla="*/ 436326 h 1605069"/>
              <a:gd name="connsiteX1097" fmla="*/ 611930 w 1606621"/>
              <a:gd name="connsiteY1097" fmla="*/ 644161 h 1605069"/>
              <a:gd name="connsiteX1098" fmla="*/ 611930 w 1606621"/>
              <a:gd name="connsiteY1098" fmla="*/ 644161 h 1605069"/>
              <a:gd name="connsiteX1099" fmla="*/ 611930 w 1606621"/>
              <a:gd name="connsiteY1099" fmla="*/ 644352 h 1605069"/>
              <a:gd name="connsiteX1100" fmla="*/ 509727 w 1606621"/>
              <a:gd name="connsiteY1100" fmla="*/ 485189 h 1605069"/>
              <a:gd name="connsiteX1101" fmla="*/ 509727 w 1606621"/>
              <a:gd name="connsiteY1101" fmla="*/ 485189 h 1605069"/>
              <a:gd name="connsiteX1102" fmla="*/ 510680 w 1606621"/>
              <a:gd name="connsiteY1102" fmla="*/ 483284 h 1605069"/>
              <a:gd name="connsiteX1103" fmla="*/ 509727 w 1606621"/>
              <a:gd name="connsiteY1103" fmla="*/ 485380 h 1605069"/>
              <a:gd name="connsiteX1104" fmla="*/ 397523 w 1606621"/>
              <a:gd name="connsiteY1104" fmla="*/ 759700 h 1605069"/>
              <a:gd name="connsiteX1105" fmla="*/ 397523 w 1606621"/>
              <a:gd name="connsiteY1105" fmla="*/ 759700 h 1605069"/>
              <a:gd name="connsiteX1106" fmla="*/ 397523 w 1606621"/>
              <a:gd name="connsiteY1106" fmla="*/ 759700 h 1605069"/>
              <a:gd name="connsiteX1107" fmla="*/ 397523 w 1606621"/>
              <a:gd name="connsiteY1107" fmla="*/ 759700 h 1605069"/>
              <a:gd name="connsiteX1108" fmla="*/ 397523 w 1606621"/>
              <a:gd name="connsiteY1108" fmla="*/ 759700 h 1605069"/>
              <a:gd name="connsiteX1109" fmla="*/ 172447 w 1606621"/>
              <a:gd name="connsiteY1109" fmla="*/ 718837 h 1605069"/>
              <a:gd name="connsiteX1110" fmla="*/ 172447 w 1606621"/>
              <a:gd name="connsiteY1110" fmla="*/ 718837 h 1605069"/>
              <a:gd name="connsiteX1111" fmla="*/ 172447 w 1606621"/>
              <a:gd name="connsiteY1111" fmla="*/ 718837 h 1605069"/>
              <a:gd name="connsiteX1112" fmla="*/ 490963 w 1606621"/>
              <a:gd name="connsiteY1112" fmla="*/ 1010398 h 1605069"/>
              <a:gd name="connsiteX1113" fmla="*/ 490963 w 1606621"/>
              <a:gd name="connsiteY1113" fmla="*/ 1010398 h 1605069"/>
              <a:gd name="connsiteX1114" fmla="*/ 490963 w 1606621"/>
              <a:gd name="connsiteY1114" fmla="*/ 1010016 h 1605069"/>
              <a:gd name="connsiteX1115" fmla="*/ 490963 w 1606621"/>
              <a:gd name="connsiteY1115" fmla="*/ 1010016 h 1605069"/>
              <a:gd name="connsiteX1116" fmla="*/ 562590 w 1606621"/>
              <a:gd name="connsiteY1116" fmla="*/ 1009921 h 1605069"/>
              <a:gd name="connsiteX1117" fmla="*/ 562590 w 1606621"/>
              <a:gd name="connsiteY1117" fmla="*/ 1009921 h 1605069"/>
              <a:gd name="connsiteX1118" fmla="*/ 563258 w 1606621"/>
              <a:gd name="connsiteY1118" fmla="*/ 1009445 h 1605069"/>
              <a:gd name="connsiteX1119" fmla="*/ 563258 w 1606621"/>
              <a:gd name="connsiteY1119" fmla="*/ 1009445 h 1605069"/>
              <a:gd name="connsiteX1120" fmla="*/ 562306 w 1606621"/>
              <a:gd name="connsiteY1120" fmla="*/ 1010016 h 1605069"/>
              <a:gd name="connsiteX1121" fmla="*/ 1002455 w 1606621"/>
              <a:gd name="connsiteY1121" fmla="*/ 1133746 h 1605069"/>
              <a:gd name="connsiteX1122" fmla="*/ 1002455 w 1606621"/>
              <a:gd name="connsiteY1122" fmla="*/ 1134603 h 1605069"/>
              <a:gd name="connsiteX1123" fmla="*/ 1002455 w 1606621"/>
              <a:gd name="connsiteY1123" fmla="*/ 1134603 h 1605069"/>
              <a:gd name="connsiteX1124" fmla="*/ 1002169 w 1606621"/>
              <a:gd name="connsiteY1124" fmla="*/ 1133842 h 1605069"/>
              <a:gd name="connsiteX1125" fmla="*/ 1107230 w 1606621"/>
              <a:gd name="connsiteY1125" fmla="*/ 1120697 h 1605069"/>
              <a:gd name="connsiteX1126" fmla="*/ 1107230 w 1606621"/>
              <a:gd name="connsiteY1126" fmla="*/ 1120697 h 1605069"/>
              <a:gd name="connsiteX1127" fmla="*/ 1107230 w 1606621"/>
              <a:gd name="connsiteY1127" fmla="*/ 1120697 h 1605069"/>
              <a:gd name="connsiteX1128" fmla="*/ 1265059 w 1606621"/>
              <a:gd name="connsiteY1128" fmla="*/ 817992 h 1605069"/>
              <a:gd name="connsiteX1129" fmla="*/ 1265059 w 1606621"/>
              <a:gd name="connsiteY1129" fmla="*/ 817992 h 1605069"/>
              <a:gd name="connsiteX1130" fmla="*/ 1381074 w 1606621"/>
              <a:gd name="connsiteY1130" fmla="*/ 729600 h 1605069"/>
              <a:gd name="connsiteX1131" fmla="*/ 1381074 w 1606621"/>
              <a:gd name="connsiteY1131" fmla="*/ 730077 h 1605069"/>
              <a:gd name="connsiteX1132" fmla="*/ 1380313 w 1606621"/>
              <a:gd name="connsiteY1132" fmla="*/ 730077 h 1605069"/>
              <a:gd name="connsiteX1133" fmla="*/ 1376026 w 1606621"/>
              <a:gd name="connsiteY1133" fmla="*/ 748650 h 1605069"/>
              <a:gd name="connsiteX1134" fmla="*/ 1376026 w 1606621"/>
              <a:gd name="connsiteY1134" fmla="*/ 747984 h 1605069"/>
              <a:gd name="connsiteX1135" fmla="*/ 1376026 w 1606621"/>
              <a:gd name="connsiteY1135" fmla="*/ 748650 h 1605069"/>
              <a:gd name="connsiteX1136" fmla="*/ 1352976 w 1606621"/>
              <a:gd name="connsiteY1136" fmla="*/ 753889 h 1605069"/>
              <a:gd name="connsiteX1137" fmla="*/ 1352976 w 1606621"/>
              <a:gd name="connsiteY1137" fmla="*/ 753889 h 1605069"/>
              <a:gd name="connsiteX1138" fmla="*/ 1352976 w 1606621"/>
              <a:gd name="connsiteY1138" fmla="*/ 753889 h 1605069"/>
              <a:gd name="connsiteX1139" fmla="*/ 1095801 w 1606621"/>
              <a:gd name="connsiteY1139" fmla="*/ 400035 h 1605069"/>
              <a:gd name="connsiteX1140" fmla="*/ 1095801 w 1606621"/>
              <a:gd name="connsiteY1140" fmla="*/ 400035 h 1605069"/>
              <a:gd name="connsiteX1141" fmla="*/ 1091895 w 1606621"/>
              <a:gd name="connsiteY1141" fmla="*/ 394987 h 1605069"/>
              <a:gd name="connsiteX1142" fmla="*/ 1091895 w 1606621"/>
              <a:gd name="connsiteY1142" fmla="*/ 394987 h 1605069"/>
              <a:gd name="connsiteX1143" fmla="*/ 1071416 w 1606621"/>
              <a:gd name="connsiteY1143" fmla="*/ 399845 h 1605069"/>
              <a:gd name="connsiteX1144" fmla="*/ 1071416 w 1606621"/>
              <a:gd name="connsiteY1144" fmla="*/ 397654 h 1605069"/>
              <a:gd name="connsiteX1145" fmla="*/ 1072750 w 1606621"/>
              <a:gd name="connsiteY1145" fmla="*/ 398702 h 1605069"/>
              <a:gd name="connsiteX1146" fmla="*/ 1070940 w 1606621"/>
              <a:gd name="connsiteY1146" fmla="*/ 399559 h 1605069"/>
              <a:gd name="connsiteX1147" fmla="*/ 768998 w 1606621"/>
              <a:gd name="connsiteY1147" fmla="*/ 432516 h 1605069"/>
              <a:gd name="connsiteX1148" fmla="*/ 768998 w 1606621"/>
              <a:gd name="connsiteY1148" fmla="*/ 432516 h 1605069"/>
              <a:gd name="connsiteX1149" fmla="*/ 429336 w 1606621"/>
              <a:gd name="connsiteY1149" fmla="*/ 642256 h 1605069"/>
              <a:gd name="connsiteX1150" fmla="*/ 427717 w 1606621"/>
              <a:gd name="connsiteY1150" fmla="*/ 643018 h 1605069"/>
              <a:gd name="connsiteX1151" fmla="*/ 274936 w 1606621"/>
              <a:gd name="connsiteY1151" fmla="*/ 1015732 h 1605069"/>
              <a:gd name="connsiteX1152" fmla="*/ 274270 w 1606621"/>
              <a:gd name="connsiteY1152" fmla="*/ 1017256 h 1605069"/>
              <a:gd name="connsiteX1153" fmla="*/ 274270 w 1606621"/>
              <a:gd name="connsiteY1153" fmla="*/ 1016303 h 1605069"/>
              <a:gd name="connsiteX1154" fmla="*/ 400381 w 1606621"/>
              <a:gd name="connsiteY1154" fmla="*/ 1058023 h 1605069"/>
              <a:gd name="connsiteX1155" fmla="*/ 400381 w 1606621"/>
              <a:gd name="connsiteY1155" fmla="*/ 1058023 h 1605069"/>
              <a:gd name="connsiteX1156" fmla="*/ 457531 w 1606621"/>
              <a:gd name="connsiteY1156" fmla="*/ 1041640 h 1605069"/>
              <a:gd name="connsiteX1157" fmla="*/ 457531 w 1606621"/>
              <a:gd name="connsiteY1157" fmla="*/ 1041640 h 1605069"/>
              <a:gd name="connsiteX1158" fmla="*/ 692036 w 1606621"/>
              <a:gd name="connsiteY1158" fmla="*/ 1125936 h 1605069"/>
              <a:gd name="connsiteX1159" fmla="*/ 692036 w 1606621"/>
              <a:gd name="connsiteY1159" fmla="*/ 1125936 h 1605069"/>
              <a:gd name="connsiteX1160" fmla="*/ 1177144 w 1606621"/>
              <a:gd name="connsiteY1160" fmla="*/ 1161845 h 1605069"/>
              <a:gd name="connsiteX1161" fmla="*/ 1177144 w 1606621"/>
              <a:gd name="connsiteY1161" fmla="*/ 1161845 h 1605069"/>
              <a:gd name="connsiteX1162" fmla="*/ 1286490 w 1606621"/>
              <a:gd name="connsiteY1162" fmla="*/ 634827 h 1605069"/>
              <a:gd name="connsiteX1163" fmla="*/ 1287444 w 1606621"/>
              <a:gd name="connsiteY1163" fmla="*/ 635970 h 1605069"/>
              <a:gd name="connsiteX1164" fmla="*/ 1286490 w 1606621"/>
              <a:gd name="connsiteY1164" fmla="*/ 635017 h 1605069"/>
              <a:gd name="connsiteX1165" fmla="*/ 617264 w 1606621"/>
              <a:gd name="connsiteY1165" fmla="*/ 629207 h 1605069"/>
              <a:gd name="connsiteX1166" fmla="*/ 617264 w 1606621"/>
              <a:gd name="connsiteY1166" fmla="*/ 629207 h 1605069"/>
              <a:gd name="connsiteX1167" fmla="*/ 304368 w 1606621"/>
              <a:gd name="connsiteY1167" fmla="*/ 1048498 h 1605069"/>
              <a:gd name="connsiteX1168" fmla="*/ 302082 w 1606621"/>
              <a:gd name="connsiteY1168" fmla="*/ 1048498 h 1605069"/>
              <a:gd name="connsiteX1169" fmla="*/ 545922 w 1606621"/>
              <a:gd name="connsiteY1169" fmla="*/ 1035925 h 1605069"/>
              <a:gd name="connsiteX1170" fmla="*/ 547255 w 1606621"/>
              <a:gd name="connsiteY1170" fmla="*/ 1037544 h 1605069"/>
              <a:gd name="connsiteX1171" fmla="*/ 545922 w 1606621"/>
              <a:gd name="connsiteY1171" fmla="*/ 1036115 h 1605069"/>
              <a:gd name="connsiteX1172" fmla="*/ 955497 w 1606621"/>
              <a:gd name="connsiteY1172" fmla="*/ 1235378 h 1605069"/>
              <a:gd name="connsiteX1173" fmla="*/ 955497 w 1606621"/>
              <a:gd name="connsiteY1173" fmla="*/ 1235378 h 1605069"/>
              <a:gd name="connsiteX1174" fmla="*/ 955497 w 1606621"/>
              <a:gd name="connsiteY1174" fmla="*/ 1235854 h 1605069"/>
              <a:gd name="connsiteX1175" fmla="*/ 1366787 w 1606621"/>
              <a:gd name="connsiteY1175" fmla="*/ 876095 h 1605069"/>
              <a:gd name="connsiteX1176" fmla="*/ 1366787 w 1606621"/>
              <a:gd name="connsiteY1176" fmla="*/ 876095 h 1605069"/>
              <a:gd name="connsiteX1177" fmla="*/ 1384503 w 1606621"/>
              <a:gd name="connsiteY1177" fmla="*/ 693596 h 1605069"/>
              <a:gd name="connsiteX1178" fmla="*/ 1384503 w 1606621"/>
              <a:gd name="connsiteY1178" fmla="*/ 692548 h 1605069"/>
              <a:gd name="connsiteX1179" fmla="*/ 1384884 w 1606621"/>
              <a:gd name="connsiteY1179" fmla="*/ 693786 h 1605069"/>
              <a:gd name="connsiteX1180" fmla="*/ 1090943 w 1606621"/>
              <a:gd name="connsiteY1180" fmla="*/ 375842 h 1605069"/>
              <a:gd name="connsiteX1181" fmla="*/ 1090943 w 1606621"/>
              <a:gd name="connsiteY1181" fmla="*/ 375842 h 1605069"/>
              <a:gd name="connsiteX1182" fmla="*/ 1090943 w 1606621"/>
              <a:gd name="connsiteY1182" fmla="*/ 375842 h 1605069"/>
              <a:gd name="connsiteX1183" fmla="*/ 1005218 w 1606621"/>
              <a:gd name="connsiteY1183" fmla="*/ 466615 h 1605069"/>
              <a:gd name="connsiteX1184" fmla="*/ 1005218 w 1606621"/>
              <a:gd name="connsiteY1184" fmla="*/ 466615 h 1605069"/>
              <a:gd name="connsiteX1185" fmla="*/ 701561 w 1606621"/>
              <a:gd name="connsiteY1185" fmla="*/ 618349 h 1605069"/>
              <a:gd name="connsiteX1186" fmla="*/ 701561 w 1606621"/>
              <a:gd name="connsiteY1186" fmla="*/ 619491 h 1605069"/>
              <a:gd name="connsiteX1187" fmla="*/ 701561 w 1606621"/>
              <a:gd name="connsiteY1187" fmla="*/ 619491 h 1605069"/>
              <a:gd name="connsiteX1188" fmla="*/ 146158 w 1606621"/>
              <a:gd name="connsiteY1188" fmla="*/ 807896 h 1605069"/>
              <a:gd name="connsiteX1189" fmla="*/ 146158 w 1606621"/>
              <a:gd name="connsiteY1189" fmla="*/ 807896 h 1605069"/>
              <a:gd name="connsiteX1190" fmla="*/ 163874 w 1606621"/>
              <a:gd name="connsiteY1190" fmla="*/ 896288 h 1605069"/>
              <a:gd name="connsiteX1191" fmla="*/ 163874 w 1606621"/>
              <a:gd name="connsiteY1191" fmla="*/ 896955 h 1605069"/>
              <a:gd name="connsiteX1192" fmla="*/ 163874 w 1606621"/>
              <a:gd name="connsiteY1192" fmla="*/ 896955 h 1605069"/>
              <a:gd name="connsiteX1193" fmla="*/ 235693 w 1606621"/>
              <a:gd name="connsiteY1193" fmla="*/ 932007 h 1605069"/>
              <a:gd name="connsiteX1194" fmla="*/ 236264 w 1606621"/>
              <a:gd name="connsiteY1194" fmla="*/ 933816 h 1605069"/>
              <a:gd name="connsiteX1195" fmla="*/ 415334 w 1606621"/>
              <a:gd name="connsiteY1195" fmla="*/ 1163464 h 1605069"/>
              <a:gd name="connsiteX1196" fmla="*/ 415334 w 1606621"/>
              <a:gd name="connsiteY1196" fmla="*/ 1163464 h 1605069"/>
              <a:gd name="connsiteX1197" fmla="*/ 415334 w 1606621"/>
              <a:gd name="connsiteY1197" fmla="*/ 1163464 h 1605069"/>
              <a:gd name="connsiteX1198" fmla="*/ 761188 w 1606621"/>
              <a:gd name="connsiteY1198" fmla="*/ 1265953 h 1605069"/>
              <a:gd name="connsiteX1199" fmla="*/ 761758 w 1606621"/>
              <a:gd name="connsiteY1199" fmla="*/ 1265953 h 1605069"/>
              <a:gd name="connsiteX1200" fmla="*/ 761758 w 1606621"/>
              <a:gd name="connsiteY1200" fmla="*/ 1266620 h 1605069"/>
              <a:gd name="connsiteX1201" fmla="*/ 761854 w 1606621"/>
              <a:gd name="connsiteY1201" fmla="*/ 1266144 h 1605069"/>
              <a:gd name="connsiteX1202" fmla="*/ 825671 w 1606621"/>
              <a:gd name="connsiteY1202" fmla="*/ 1213566 h 1605069"/>
              <a:gd name="connsiteX1203" fmla="*/ 825671 w 1606621"/>
              <a:gd name="connsiteY1203" fmla="*/ 1213566 h 1605069"/>
              <a:gd name="connsiteX1204" fmla="*/ 826338 w 1606621"/>
              <a:gd name="connsiteY1204" fmla="*/ 1213756 h 1605069"/>
              <a:gd name="connsiteX1205" fmla="*/ 927398 w 1606621"/>
              <a:gd name="connsiteY1205" fmla="*/ 1320913 h 1605069"/>
              <a:gd name="connsiteX1206" fmla="*/ 927398 w 1606621"/>
              <a:gd name="connsiteY1206" fmla="*/ 1322246 h 1605069"/>
              <a:gd name="connsiteX1207" fmla="*/ 928065 w 1606621"/>
              <a:gd name="connsiteY1207" fmla="*/ 1321103 h 1605069"/>
              <a:gd name="connsiteX1208" fmla="*/ 933208 w 1606621"/>
              <a:gd name="connsiteY1208" fmla="*/ 1304530 h 1605069"/>
              <a:gd name="connsiteX1209" fmla="*/ 933208 w 1606621"/>
              <a:gd name="connsiteY1209" fmla="*/ 1304530 h 1605069"/>
              <a:gd name="connsiteX1210" fmla="*/ 932447 w 1606621"/>
              <a:gd name="connsiteY1210" fmla="*/ 1305101 h 1605069"/>
              <a:gd name="connsiteX1211" fmla="*/ 933113 w 1606621"/>
              <a:gd name="connsiteY1211" fmla="*/ 1304434 h 1605069"/>
              <a:gd name="connsiteX1212" fmla="*/ 933113 w 1606621"/>
              <a:gd name="connsiteY1212" fmla="*/ 1303291 h 1605069"/>
              <a:gd name="connsiteX1213" fmla="*/ 933113 w 1606621"/>
              <a:gd name="connsiteY1213" fmla="*/ 1303291 h 1605069"/>
              <a:gd name="connsiteX1214" fmla="*/ 933876 w 1606621"/>
              <a:gd name="connsiteY1214" fmla="*/ 1304720 h 1605069"/>
              <a:gd name="connsiteX1215" fmla="*/ 1120756 w 1606621"/>
              <a:gd name="connsiteY1215" fmla="*/ 1175466 h 1605069"/>
              <a:gd name="connsiteX1216" fmla="*/ 1119423 w 1606621"/>
              <a:gd name="connsiteY1216" fmla="*/ 1175466 h 1605069"/>
              <a:gd name="connsiteX1217" fmla="*/ 1452988 w 1606621"/>
              <a:gd name="connsiteY1217" fmla="*/ 771034 h 1605069"/>
              <a:gd name="connsiteX1218" fmla="*/ 1452988 w 1606621"/>
              <a:gd name="connsiteY1218" fmla="*/ 771034 h 1605069"/>
              <a:gd name="connsiteX1219" fmla="*/ 701466 w 1606621"/>
              <a:gd name="connsiteY1219" fmla="*/ 636160 h 1605069"/>
              <a:gd name="connsiteX1220" fmla="*/ 701466 w 1606621"/>
              <a:gd name="connsiteY1220" fmla="*/ 636160 h 1605069"/>
              <a:gd name="connsiteX1221" fmla="*/ 644316 w 1606621"/>
              <a:gd name="connsiteY1221" fmla="*/ 629493 h 1605069"/>
              <a:gd name="connsiteX1222" fmla="*/ 644316 w 1606621"/>
              <a:gd name="connsiteY1222" fmla="*/ 629969 h 1605069"/>
              <a:gd name="connsiteX1223" fmla="*/ 574021 w 1606621"/>
              <a:gd name="connsiteY1223" fmla="*/ 336504 h 1605069"/>
              <a:gd name="connsiteX1224" fmla="*/ 574021 w 1606621"/>
              <a:gd name="connsiteY1224" fmla="*/ 336504 h 1605069"/>
              <a:gd name="connsiteX1225" fmla="*/ 574021 w 1606621"/>
              <a:gd name="connsiteY1225" fmla="*/ 336504 h 1605069"/>
              <a:gd name="connsiteX1226" fmla="*/ 382378 w 1606621"/>
              <a:gd name="connsiteY1226" fmla="*/ 1057642 h 1605069"/>
              <a:gd name="connsiteX1227" fmla="*/ 382378 w 1606621"/>
              <a:gd name="connsiteY1227" fmla="*/ 1057642 h 1605069"/>
              <a:gd name="connsiteX1228" fmla="*/ 464484 w 1606621"/>
              <a:gd name="connsiteY1228" fmla="*/ 1197088 h 1605069"/>
              <a:gd name="connsiteX1229" fmla="*/ 464484 w 1606621"/>
              <a:gd name="connsiteY1229" fmla="*/ 1197088 h 1605069"/>
              <a:gd name="connsiteX1230" fmla="*/ 464484 w 1606621"/>
              <a:gd name="connsiteY1230" fmla="*/ 1197088 h 1605069"/>
              <a:gd name="connsiteX1231" fmla="*/ 464484 w 1606621"/>
              <a:gd name="connsiteY1231" fmla="*/ 1197088 h 1605069"/>
              <a:gd name="connsiteX1232" fmla="*/ 996455 w 1606621"/>
              <a:gd name="connsiteY1232" fmla="*/ 1185467 h 1605069"/>
              <a:gd name="connsiteX1233" fmla="*/ 996455 w 1606621"/>
              <a:gd name="connsiteY1233" fmla="*/ 1185467 h 1605069"/>
              <a:gd name="connsiteX1234" fmla="*/ 996455 w 1606621"/>
              <a:gd name="connsiteY1234" fmla="*/ 1185467 h 1605069"/>
              <a:gd name="connsiteX1235" fmla="*/ 996455 w 1606621"/>
              <a:gd name="connsiteY1235" fmla="*/ 1185467 h 1605069"/>
              <a:gd name="connsiteX1236" fmla="*/ 1172190 w 1606621"/>
              <a:gd name="connsiteY1236" fmla="*/ 1244522 h 1605069"/>
              <a:gd name="connsiteX1237" fmla="*/ 1172190 w 1606621"/>
              <a:gd name="connsiteY1237" fmla="*/ 1244522 h 1605069"/>
              <a:gd name="connsiteX1238" fmla="*/ 1228102 w 1606621"/>
              <a:gd name="connsiteY1238" fmla="*/ 1150129 h 1605069"/>
              <a:gd name="connsiteX1239" fmla="*/ 1228102 w 1606621"/>
              <a:gd name="connsiteY1239" fmla="*/ 1150129 h 1605069"/>
              <a:gd name="connsiteX1240" fmla="*/ 1277728 w 1606621"/>
              <a:gd name="connsiteY1240" fmla="*/ 888097 h 1605069"/>
              <a:gd name="connsiteX1241" fmla="*/ 1277728 w 1606621"/>
              <a:gd name="connsiteY1241" fmla="*/ 888097 h 1605069"/>
              <a:gd name="connsiteX1242" fmla="*/ 1317162 w 1606621"/>
              <a:gd name="connsiteY1242" fmla="*/ 837995 h 1605069"/>
              <a:gd name="connsiteX1243" fmla="*/ 1317162 w 1606621"/>
              <a:gd name="connsiteY1243" fmla="*/ 838566 h 1605069"/>
              <a:gd name="connsiteX1244" fmla="*/ 1316590 w 1606621"/>
              <a:gd name="connsiteY1244" fmla="*/ 837995 h 1605069"/>
              <a:gd name="connsiteX1245" fmla="*/ 1376978 w 1606621"/>
              <a:gd name="connsiteY1245" fmla="*/ 896383 h 1605069"/>
              <a:gd name="connsiteX1246" fmla="*/ 1376312 w 1606621"/>
              <a:gd name="connsiteY1246" fmla="*/ 895526 h 1605069"/>
              <a:gd name="connsiteX1247" fmla="*/ 1378502 w 1606621"/>
              <a:gd name="connsiteY1247" fmla="*/ 895526 h 1605069"/>
              <a:gd name="connsiteX1248" fmla="*/ 1281728 w 1606621"/>
              <a:gd name="connsiteY1248" fmla="*/ 617015 h 1605069"/>
              <a:gd name="connsiteX1249" fmla="*/ 1280585 w 1606621"/>
              <a:gd name="connsiteY1249" fmla="*/ 617586 h 1605069"/>
              <a:gd name="connsiteX1250" fmla="*/ 991692 w 1606621"/>
              <a:gd name="connsiteY1250" fmla="*/ 428896 h 1605069"/>
              <a:gd name="connsiteX1251" fmla="*/ 991692 w 1606621"/>
              <a:gd name="connsiteY1251" fmla="*/ 428896 h 1605069"/>
              <a:gd name="connsiteX1252" fmla="*/ 991692 w 1606621"/>
              <a:gd name="connsiteY1252" fmla="*/ 428896 h 1605069"/>
              <a:gd name="connsiteX1253" fmla="*/ 395713 w 1606621"/>
              <a:gd name="connsiteY1253" fmla="*/ 463567 h 1605069"/>
              <a:gd name="connsiteX1254" fmla="*/ 397618 w 1606621"/>
              <a:gd name="connsiteY1254" fmla="*/ 467473 h 1605069"/>
              <a:gd name="connsiteX1255" fmla="*/ 393426 w 1606621"/>
              <a:gd name="connsiteY1255" fmla="*/ 467473 h 1605069"/>
              <a:gd name="connsiteX1256" fmla="*/ 395618 w 1606621"/>
              <a:gd name="connsiteY1256" fmla="*/ 462900 h 1605069"/>
              <a:gd name="connsiteX1257" fmla="*/ 309988 w 1606621"/>
              <a:gd name="connsiteY1257" fmla="*/ 1083740 h 1605069"/>
              <a:gd name="connsiteX1258" fmla="*/ 308655 w 1606621"/>
              <a:gd name="connsiteY1258" fmla="*/ 1084597 h 1605069"/>
              <a:gd name="connsiteX1259" fmla="*/ 309893 w 1606621"/>
              <a:gd name="connsiteY1259" fmla="*/ 1083073 h 1605069"/>
              <a:gd name="connsiteX1260" fmla="*/ 436099 w 1606621"/>
              <a:gd name="connsiteY1260" fmla="*/ 1193563 h 1605069"/>
              <a:gd name="connsiteX1261" fmla="*/ 436099 w 1606621"/>
              <a:gd name="connsiteY1261" fmla="*/ 1193563 h 1605069"/>
              <a:gd name="connsiteX1262" fmla="*/ 969499 w 1606621"/>
              <a:gd name="connsiteY1262" fmla="*/ 1245284 h 1605069"/>
              <a:gd name="connsiteX1263" fmla="*/ 969499 w 1606621"/>
              <a:gd name="connsiteY1263" fmla="*/ 1245284 h 1605069"/>
              <a:gd name="connsiteX1264" fmla="*/ 969499 w 1606621"/>
              <a:gd name="connsiteY1264" fmla="*/ 1245284 h 1605069"/>
              <a:gd name="connsiteX1265" fmla="*/ 969499 w 1606621"/>
              <a:gd name="connsiteY1265" fmla="*/ 1245284 h 1605069"/>
              <a:gd name="connsiteX1266" fmla="*/ 1165905 w 1606621"/>
              <a:gd name="connsiteY1266" fmla="*/ 1199659 h 1605069"/>
              <a:gd name="connsiteX1267" fmla="*/ 1165905 w 1606621"/>
              <a:gd name="connsiteY1267" fmla="*/ 1199659 h 1605069"/>
              <a:gd name="connsiteX1268" fmla="*/ 1165905 w 1606621"/>
              <a:gd name="connsiteY1268" fmla="*/ 1199659 h 1605069"/>
              <a:gd name="connsiteX1269" fmla="*/ 1272203 w 1606621"/>
              <a:gd name="connsiteY1269" fmla="*/ 892478 h 1605069"/>
              <a:gd name="connsiteX1270" fmla="*/ 1271537 w 1606621"/>
              <a:gd name="connsiteY1270" fmla="*/ 891907 h 1605069"/>
              <a:gd name="connsiteX1271" fmla="*/ 1271537 w 1606621"/>
              <a:gd name="connsiteY1271" fmla="*/ 889430 h 1605069"/>
              <a:gd name="connsiteX1272" fmla="*/ 1274299 w 1606621"/>
              <a:gd name="connsiteY1272" fmla="*/ 890287 h 1605069"/>
              <a:gd name="connsiteX1273" fmla="*/ 1275442 w 1606621"/>
              <a:gd name="connsiteY1273" fmla="*/ 891621 h 1605069"/>
              <a:gd name="connsiteX1274" fmla="*/ 1272298 w 1606621"/>
              <a:gd name="connsiteY1274" fmla="*/ 891811 h 1605069"/>
              <a:gd name="connsiteX1275" fmla="*/ 1375835 w 1606621"/>
              <a:gd name="connsiteY1275" fmla="*/ 912385 h 1605069"/>
              <a:gd name="connsiteX1276" fmla="*/ 1375835 w 1606621"/>
              <a:gd name="connsiteY1276" fmla="*/ 912385 h 1605069"/>
              <a:gd name="connsiteX1277" fmla="*/ 1375835 w 1606621"/>
              <a:gd name="connsiteY1277" fmla="*/ 912385 h 1605069"/>
              <a:gd name="connsiteX1278" fmla="*/ 653364 w 1606621"/>
              <a:gd name="connsiteY1278" fmla="*/ 637017 h 1605069"/>
              <a:gd name="connsiteX1279" fmla="*/ 653364 w 1606621"/>
              <a:gd name="connsiteY1279" fmla="*/ 637017 h 1605069"/>
              <a:gd name="connsiteX1280" fmla="*/ 653936 w 1606621"/>
              <a:gd name="connsiteY1280" fmla="*/ 637017 h 1605069"/>
              <a:gd name="connsiteX1281" fmla="*/ 295033 w 1606621"/>
              <a:gd name="connsiteY1281" fmla="*/ 509859 h 1605069"/>
              <a:gd name="connsiteX1282" fmla="*/ 291700 w 1606621"/>
              <a:gd name="connsiteY1282" fmla="*/ 514526 h 1605069"/>
              <a:gd name="connsiteX1283" fmla="*/ 294938 w 1606621"/>
              <a:gd name="connsiteY1283" fmla="*/ 509478 h 1605069"/>
              <a:gd name="connsiteX1284" fmla="*/ 242265 w 1606621"/>
              <a:gd name="connsiteY1284" fmla="*/ 541672 h 1605069"/>
              <a:gd name="connsiteX1285" fmla="*/ 241503 w 1606621"/>
              <a:gd name="connsiteY1285" fmla="*/ 542530 h 1605069"/>
              <a:gd name="connsiteX1286" fmla="*/ 241503 w 1606621"/>
              <a:gd name="connsiteY1286" fmla="*/ 541672 h 1605069"/>
              <a:gd name="connsiteX1287" fmla="*/ 943401 w 1606621"/>
              <a:gd name="connsiteY1287" fmla="*/ 1371014 h 1605069"/>
              <a:gd name="connsiteX1288" fmla="*/ 943401 w 1606621"/>
              <a:gd name="connsiteY1288" fmla="*/ 1371014 h 1605069"/>
              <a:gd name="connsiteX1289" fmla="*/ 942067 w 1606621"/>
              <a:gd name="connsiteY1289" fmla="*/ 1353869 h 1605069"/>
              <a:gd name="connsiteX1290" fmla="*/ 943115 w 1606621"/>
              <a:gd name="connsiteY1290" fmla="*/ 1353202 h 1605069"/>
              <a:gd name="connsiteX1291" fmla="*/ 250171 w 1606621"/>
              <a:gd name="connsiteY1291" fmla="*/ 524241 h 1605069"/>
              <a:gd name="connsiteX1292" fmla="*/ 250171 w 1606621"/>
              <a:gd name="connsiteY1292" fmla="*/ 524241 h 1605069"/>
              <a:gd name="connsiteX1293" fmla="*/ 250171 w 1606621"/>
              <a:gd name="connsiteY1293" fmla="*/ 524241 h 1605069"/>
              <a:gd name="connsiteX1294" fmla="*/ 250171 w 1606621"/>
              <a:gd name="connsiteY1294" fmla="*/ 524241 h 1605069"/>
              <a:gd name="connsiteX1295" fmla="*/ 241503 w 1606621"/>
              <a:gd name="connsiteY1295" fmla="*/ 623587 h 1605069"/>
              <a:gd name="connsiteX1296" fmla="*/ 241503 w 1606621"/>
              <a:gd name="connsiteY1296" fmla="*/ 623587 h 1605069"/>
              <a:gd name="connsiteX1297" fmla="*/ 140634 w 1606621"/>
              <a:gd name="connsiteY1297" fmla="*/ 736458 h 1605069"/>
              <a:gd name="connsiteX1298" fmla="*/ 140634 w 1606621"/>
              <a:gd name="connsiteY1298" fmla="*/ 736458 h 1605069"/>
              <a:gd name="connsiteX1299" fmla="*/ 280841 w 1606621"/>
              <a:gd name="connsiteY1299" fmla="*/ 1141081 h 1605069"/>
              <a:gd name="connsiteX1300" fmla="*/ 280841 w 1606621"/>
              <a:gd name="connsiteY1300" fmla="*/ 1141081 h 1605069"/>
              <a:gd name="connsiteX1301" fmla="*/ 628408 w 1606621"/>
              <a:gd name="connsiteY1301" fmla="*/ 1375110 h 1605069"/>
              <a:gd name="connsiteX1302" fmla="*/ 628408 w 1606621"/>
              <a:gd name="connsiteY1302" fmla="*/ 1375110 h 1605069"/>
              <a:gd name="connsiteX1303" fmla="*/ 1191431 w 1606621"/>
              <a:gd name="connsiteY1303" fmla="*/ 1198516 h 1605069"/>
              <a:gd name="connsiteX1304" fmla="*/ 1191431 w 1606621"/>
              <a:gd name="connsiteY1304" fmla="*/ 1198516 h 1605069"/>
              <a:gd name="connsiteX1305" fmla="*/ 1240676 w 1606621"/>
              <a:gd name="connsiteY1305" fmla="*/ 1193468 h 1605069"/>
              <a:gd name="connsiteX1306" fmla="*/ 1240676 w 1606621"/>
              <a:gd name="connsiteY1306" fmla="*/ 1193468 h 1605069"/>
              <a:gd name="connsiteX1307" fmla="*/ 1240676 w 1606621"/>
              <a:gd name="connsiteY1307" fmla="*/ 1193468 h 1605069"/>
              <a:gd name="connsiteX1308" fmla="*/ 1240676 w 1606621"/>
              <a:gd name="connsiteY1308" fmla="*/ 1193849 h 1605069"/>
              <a:gd name="connsiteX1309" fmla="*/ 1391933 w 1606621"/>
              <a:gd name="connsiteY1309" fmla="*/ 992205 h 1605069"/>
              <a:gd name="connsiteX1310" fmla="*/ 1391933 w 1606621"/>
              <a:gd name="connsiteY1310" fmla="*/ 992205 h 1605069"/>
              <a:gd name="connsiteX1311" fmla="*/ 1391933 w 1606621"/>
              <a:gd name="connsiteY1311" fmla="*/ 992205 h 1605069"/>
              <a:gd name="connsiteX1312" fmla="*/ 1399267 w 1606621"/>
              <a:gd name="connsiteY1312" fmla="*/ 1051736 h 1605069"/>
              <a:gd name="connsiteX1313" fmla="*/ 1399267 w 1606621"/>
              <a:gd name="connsiteY1313" fmla="*/ 1052212 h 1605069"/>
              <a:gd name="connsiteX1314" fmla="*/ 1399267 w 1606621"/>
              <a:gd name="connsiteY1314" fmla="*/ 1052212 h 1605069"/>
              <a:gd name="connsiteX1315" fmla="*/ 1399267 w 1606621"/>
              <a:gd name="connsiteY1315" fmla="*/ 1051736 h 1605069"/>
              <a:gd name="connsiteX1316" fmla="*/ 1444511 w 1606621"/>
              <a:gd name="connsiteY1316" fmla="*/ 691596 h 1605069"/>
              <a:gd name="connsiteX1317" fmla="*/ 1444511 w 1606621"/>
              <a:gd name="connsiteY1317" fmla="*/ 691596 h 1605069"/>
              <a:gd name="connsiteX1318" fmla="*/ 749757 w 1606621"/>
              <a:gd name="connsiteY1318" fmla="*/ 248302 h 1605069"/>
              <a:gd name="connsiteX1319" fmla="*/ 750234 w 1606621"/>
              <a:gd name="connsiteY1319" fmla="*/ 247350 h 1605069"/>
              <a:gd name="connsiteX1320" fmla="*/ 750234 w 1606621"/>
              <a:gd name="connsiteY1320" fmla="*/ 248493 h 1605069"/>
              <a:gd name="connsiteX1321" fmla="*/ 566782 w 1606621"/>
              <a:gd name="connsiteY1321" fmla="*/ 307929 h 1605069"/>
              <a:gd name="connsiteX1322" fmla="*/ 566782 w 1606621"/>
              <a:gd name="connsiteY1322" fmla="*/ 307929 h 1605069"/>
              <a:gd name="connsiteX1323" fmla="*/ 567258 w 1606621"/>
              <a:gd name="connsiteY1323" fmla="*/ 307357 h 1605069"/>
              <a:gd name="connsiteX1324" fmla="*/ 508489 w 1606621"/>
              <a:gd name="connsiteY1324" fmla="*/ 324407 h 1605069"/>
              <a:gd name="connsiteX1325" fmla="*/ 510108 w 1606621"/>
              <a:gd name="connsiteY1325" fmla="*/ 324407 h 1605069"/>
              <a:gd name="connsiteX1326" fmla="*/ 508489 w 1606621"/>
              <a:gd name="connsiteY1326" fmla="*/ 324788 h 1605069"/>
              <a:gd name="connsiteX1327" fmla="*/ 375139 w 1606621"/>
              <a:gd name="connsiteY1327" fmla="*/ 472425 h 1605069"/>
              <a:gd name="connsiteX1328" fmla="*/ 375139 w 1606621"/>
              <a:gd name="connsiteY1328" fmla="*/ 472425 h 1605069"/>
              <a:gd name="connsiteX1329" fmla="*/ 375139 w 1606621"/>
              <a:gd name="connsiteY1329" fmla="*/ 472425 h 1605069"/>
              <a:gd name="connsiteX1330" fmla="*/ 375139 w 1606621"/>
              <a:gd name="connsiteY1330" fmla="*/ 472425 h 1605069"/>
              <a:gd name="connsiteX1331" fmla="*/ 160636 w 1606621"/>
              <a:gd name="connsiteY1331" fmla="*/ 585201 h 1605069"/>
              <a:gd name="connsiteX1332" fmla="*/ 160636 w 1606621"/>
              <a:gd name="connsiteY1332" fmla="*/ 585201 h 1605069"/>
              <a:gd name="connsiteX1333" fmla="*/ 296081 w 1606621"/>
              <a:gd name="connsiteY1333" fmla="*/ 1125936 h 1605069"/>
              <a:gd name="connsiteX1334" fmla="*/ 296081 w 1606621"/>
              <a:gd name="connsiteY1334" fmla="*/ 1125936 h 1605069"/>
              <a:gd name="connsiteX1335" fmla="*/ 338753 w 1606621"/>
              <a:gd name="connsiteY1335" fmla="*/ 1112315 h 1605069"/>
              <a:gd name="connsiteX1336" fmla="*/ 338753 w 1606621"/>
              <a:gd name="connsiteY1336" fmla="*/ 1112886 h 1605069"/>
              <a:gd name="connsiteX1337" fmla="*/ 338753 w 1606621"/>
              <a:gd name="connsiteY1337" fmla="*/ 1112886 h 1605069"/>
              <a:gd name="connsiteX1338" fmla="*/ 338468 w 1606621"/>
              <a:gd name="connsiteY1338" fmla="*/ 1112315 h 1605069"/>
              <a:gd name="connsiteX1339" fmla="*/ 428193 w 1606621"/>
              <a:gd name="connsiteY1339" fmla="*/ 1178990 h 1605069"/>
              <a:gd name="connsiteX1340" fmla="*/ 428193 w 1606621"/>
              <a:gd name="connsiteY1340" fmla="*/ 1178990 h 1605069"/>
              <a:gd name="connsiteX1341" fmla="*/ 427908 w 1606621"/>
              <a:gd name="connsiteY1341" fmla="*/ 1178895 h 1605069"/>
              <a:gd name="connsiteX1342" fmla="*/ 1474229 w 1606621"/>
              <a:gd name="connsiteY1342" fmla="*/ 978965 h 1605069"/>
              <a:gd name="connsiteX1343" fmla="*/ 1474229 w 1606621"/>
              <a:gd name="connsiteY1343" fmla="*/ 978108 h 1605069"/>
              <a:gd name="connsiteX1344" fmla="*/ 1473943 w 1606621"/>
              <a:gd name="connsiteY1344" fmla="*/ 979156 h 1605069"/>
              <a:gd name="connsiteX1345" fmla="*/ 1122661 w 1606621"/>
              <a:gd name="connsiteY1345" fmla="*/ 278306 h 1605069"/>
              <a:gd name="connsiteX1346" fmla="*/ 1122661 w 1606621"/>
              <a:gd name="connsiteY1346" fmla="*/ 278306 h 1605069"/>
              <a:gd name="connsiteX1347" fmla="*/ 1122661 w 1606621"/>
              <a:gd name="connsiteY1347" fmla="*/ 278306 h 1605069"/>
              <a:gd name="connsiteX1348" fmla="*/ 991215 w 1606621"/>
              <a:gd name="connsiteY1348" fmla="*/ 288783 h 1605069"/>
              <a:gd name="connsiteX1349" fmla="*/ 991215 w 1606621"/>
              <a:gd name="connsiteY1349" fmla="*/ 288212 h 1605069"/>
              <a:gd name="connsiteX1350" fmla="*/ 991215 w 1606621"/>
              <a:gd name="connsiteY1350" fmla="*/ 288212 h 1605069"/>
              <a:gd name="connsiteX1351" fmla="*/ 991215 w 1606621"/>
              <a:gd name="connsiteY1351" fmla="*/ 288212 h 1605069"/>
              <a:gd name="connsiteX1352" fmla="*/ 557543 w 1606621"/>
              <a:gd name="connsiteY1352" fmla="*/ 320597 h 1605069"/>
              <a:gd name="connsiteX1353" fmla="*/ 557543 w 1606621"/>
              <a:gd name="connsiteY1353" fmla="*/ 320597 h 1605069"/>
              <a:gd name="connsiteX1354" fmla="*/ 555923 w 1606621"/>
              <a:gd name="connsiteY1354" fmla="*/ 322502 h 1605069"/>
              <a:gd name="connsiteX1355" fmla="*/ 557543 w 1606621"/>
              <a:gd name="connsiteY1355" fmla="*/ 320597 h 1605069"/>
              <a:gd name="connsiteX1356" fmla="*/ 327609 w 1606621"/>
              <a:gd name="connsiteY1356" fmla="*/ 488713 h 1605069"/>
              <a:gd name="connsiteX1357" fmla="*/ 327609 w 1606621"/>
              <a:gd name="connsiteY1357" fmla="*/ 489190 h 1605069"/>
              <a:gd name="connsiteX1358" fmla="*/ 327609 w 1606621"/>
              <a:gd name="connsiteY1358" fmla="*/ 488523 h 1605069"/>
              <a:gd name="connsiteX1359" fmla="*/ 545255 w 1606621"/>
              <a:gd name="connsiteY1359" fmla="*/ 1173370 h 1605069"/>
              <a:gd name="connsiteX1360" fmla="*/ 545255 w 1606621"/>
              <a:gd name="connsiteY1360" fmla="*/ 1173370 h 1605069"/>
              <a:gd name="connsiteX1361" fmla="*/ 665461 w 1606621"/>
              <a:gd name="connsiteY1361" fmla="*/ 1367014 h 1605069"/>
              <a:gd name="connsiteX1362" fmla="*/ 665461 w 1606621"/>
              <a:gd name="connsiteY1362" fmla="*/ 1367014 h 1605069"/>
              <a:gd name="connsiteX1363" fmla="*/ 1100373 w 1606621"/>
              <a:gd name="connsiteY1363" fmla="*/ 1235950 h 1605069"/>
              <a:gd name="connsiteX1364" fmla="*/ 1100373 w 1606621"/>
              <a:gd name="connsiteY1364" fmla="*/ 1235950 h 1605069"/>
              <a:gd name="connsiteX1365" fmla="*/ 1100373 w 1606621"/>
              <a:gd name="connsiteY1365" fmla="*/ 1235473 h 1605069"/>
              <a:gd name="connsiteX1366" fmla="*/ 1302302 w 1606621"/>
              <a:gd name="connsiteY1366" fmla="*/ 924863 h 1605069"/>
              <a:gd name="connsiteX1367" fmla="*/ 1302302 w 1606621"/>
              <a:gd name="connsiteY1367" fmla="*/ 924863 h 1605069"/>
              <a:gd name="connsiteX1368" fmla="*/ 1302302 w 1606621"/>
              <a:gd name="connsiteY1368" fmla="*/ 924863 h 1605069"/>
              <a:gd name="connsiteX1369" fmla="*/ 1384217 w 1606621"/>
              <a:gd name="connsiteY1369" fmla="*/ 507954 h 1605069"/>
              <a:gd name="connsiteX1370" fmla="*/ 1384217 w 1606621"/>
              <a:gd name="connsiteY1370" fmla="*/ 507954 h 1605069"/>
              <a:gd name="connsiteX1371" fmla="*/ 1279442 w 1606621"/>
              <a:gd name="connsiteY1371" fmla="*/ 487666 h 1605069"/>
              <a:gd name="connsiteX1372" fmla="*/ 1281633 w 1606621"/>
              <a:gd name="connsiteY1372" fmla="*/ 488399 h 1605069"/>
              <a:gd name="connsiteX1373" fmla="*/ 1281728 w 1606621"/>
              <a:gd name="connsiteY1373" fmla="*/ 488713 h 1605069"/>
              <a:gd name="connsiteX1374" fmla="*/ 1279251 w 1606621"/>
              <a:gd name="connsiteY1374" fmla="*/ 487666 h 1605069"/>
              <a:gd name="connsiteX1375" fmla="*/ 1219435 w 1606621"/>
              <a:gd name="connsiteY1375" fmla="*/ 352791 h 1605069"/>
              <a:gd name="connsiteX1376" fmla="*/ 1219435 w 1606621"/>
              <a:gd name="connsiteY1376" fmla="*/ 352791 h 1605069"/>
              <a:gd name="connsiteX1377" fmla="*/ 1162285 w 1606621"/>
              <a:gd name="connsiteY1377" fmla="*/ 272115 h 1605069"/>
              <a:gd name="connsiteX1378" fmla="*/ 1162285 w 1606621"/>
              <a:gd name="connsiteY1378" fmla="*/ 272115 h 1605069"/>
              <a:gd name="connsiteX1379" fmla="*/ 1162285 w 1606621"/>
              <a:gd name="connsiteY1379" fmla="*/ 272115 h 1605069"/>
              <a:gd name="connsiteX1380" fmla="*/ 928637 w 1606621"/>
              <a:gd name="connsiteY1380" fmla="*/ 212679 h 1605069"/>
              <a:gd name="connsiteX1381" fmla="*/ 928637 w 1606621"/>
              <a:gd name="connsiteY1381" fmla="*/ 211917 h 1605069"/>
              <a:gd name="connsiteX1382" fmla="*/ 928637 w 1606621"/>
              <a:gd name="connsiteY1382" fmla="*/ 212488 h 1605069"/>
              <a:gd name="connsiteX1383" fmla="*/ 497821 w 1606621"/>
              <a:gd name="connsiteY1383" fmla="*/ 323550 h 1605069"/>
              <a:gd name="connsiteX1384" fmla="*/ 497821 w 1606621"/>
              <a:gd name="connsiteY1384" fmla="*/ 323074 h 1605069"/>
              <a:gd name="connsiteX1385" fmla="*/ 497821 w 1606621"/>
              <a:gd name="connsiteY1385" fmla="*/ 323550 h 1605069"/>
              <a:gd name="connsiteX1386" fmla="*/ 497821 w 1606621"/>
              <a:gd name="connsiteY1386" fmla="*/ 324026 h 1605069"/>
              <a:gd name="connsiteX1387" fmla="*/ 496201 w 1606621"/>
              <a:gd name="connsiteY1387" fmla="*/ 324693 h 1605069"/>
              <a:gd name="connsiteX1388" fmla="*/ 497249 w 1606621"/>
              <a:gd name="connsiteY1388" fmla="*/ 324216 h 1605069"/>
              <a:gd name="connsiteX1389" fmla="*/ 447147 w 1606621"/>
              <a:gd name="connsiteY1389" fmla="*/ 321264 h 1605069"/>
              <a:gd name="connsiteX1390" fmla="*/ 448290 w 1606621"/>
              <a:gd name="connsiteY1390" fmla="*/ 316787 h 1605069"/>
              <a:gd name="connsiteX1391" fmla="*/ 446386 w 1606621"/>
              <a:gd name="connsiteY1391" fmla="*/ 321549 h 1605069"/>
              <a:gd name="connsiteX1392" fmla="*/ 138728 w 1606621"/>
              <a:gd name="connsiteY1392" fmla="*/ 670069 h 1605069"/>
              <a:gd name="connsiteX1393" fmla="*/ 138728 w 1606621"/>
              <a:gd name="connsiteY1393" fmla="*/ 670069 h 1605069"/>
              <a:gd name="connsiteX1394" fmla="*/ 138728 w 1606621"/>
              <a:gd name="connsiteY1394" fmla="*/ 670069 h 1605069"/>
              <a:gd name="connsiteX1395" fmla="*/ 119678 w 1606621"/>
              <a:gd name="connsiteY1395" fmla="*/ 799800 h 1605069"/>
              <a:gd name="connsiteX1396" fmla="*/ 120250 w 1606621"/>
              <a:gd name="connsiteY1396" fmla="*/ 799800 h 1605069"/>
              <a:gd name="connsiteX1397" fmla="*/ 263125 w 1606621"/>
              <a:gd name="connsiteY1397" fmla="*/ 1136794 h 1605069"/>
              <a:gd name="connsiteX1398" fmla="*/ 263125 w 1606621"/>
              <a:gd name="connsiteY1398" fmla="*/ 1136794 h 1605069"/>
              <a:gd name="connsiteX1399" fmla="*/ 575545 w 1606621"/>
              <a:gd name="connsiteY1399" fmla="*/ 1233568 h 1605069"/>
              <a:gd name="connsiteX1400" fmla="*/ 574401 w 1606621"/>
              <a:gd name="connsiteY1400" fmla="*/ 1234807 h 1605069"/>
              <a:gd name="connsiteX1401" fmla="*/ 575355 w 1606621"/>
              <a:gd name="connsiteY1401" fmla="*/ 1233854 h 1605069"/>
              <a:gd name="connsiteX1402" fmla="*/ 952926 w 1606621"/>
              <a:gd name="connsiteY1402" fmla="*/ 1392255 h 1605069"/>
              <a:gd name="connsiteX1403" fmla="*/ 952449 w 1606621"/>
              <a:gd name="connsiteY1403" fmla="*/ 1391493 h 1605069"/>
              <a:gd name="connsiteX1404" fmla="*/ 953020 w 1606621"/>
              <a:gd name="connsiteY1404" fmla="*/ 1392159 h 1605069"/>
              <a:gd name="connsiteX1405" fmla="*/ 1528140 w 1606621"/>
              <a:gd name="connsiteY1405" fmla="*/ 767605 h 1605069"/>
              <a:gd name="connsiteX1406" fmla="*/ 1528140 w 1606621"/>
              <a:gd name="connsiteY1406" fmla="*/ 767605 h 1605069"/>
              <a:gd name="connsiteX1407" fmla="*/ 1297921 w 1606621"/>
              <a:gd name="connsiteY1407" fmla="*/ 411847 h 1605069"/>
              <a:gd name="connsiteX1408" fmla="*/ 1297921 w 1606621"/>
              <a:gd name="connsiteY1408" fmla="*/ 411847 h 1605069"/>
              <a:gd name="connsiteX1409" fmla="*/ 1297921 w 1606621"/>
              <a:gd name="connsiteY1409" fmla="*/ 411847 h 1605069"/>
              <a:gd name="connsiteX1410" fmla="*/ 750138 w 1606621"/>
              <a:gd name="connsiteY1410" fmla="*/ 211821 h 1605069"/>
              <a:gd name="connsiteX1411" fmla="*/ 750138 w 1606621"/>
              <a:gd name="connsiteY1411" fmla="*/ 211821 h 1605069"/>
              <a:gd name="connsiteX1412" fmla="*/ 752043 w 1606621"/>
              <a:gd name="connsiteY1412" fmla="*/ 212488 h 1605069"/>
              <a:gd name="connsiteX1413" fmla="*/ 749948 w 1606621"/>
              <a:gd name="connsiteY1413" fmla="*/ 212488 h 1605069"/>
              <a:gd name="connsiteX1414" fmla="*/ 155016 w 1606621"/>
              <a:gd name="connsiteY1414" fmla="*/ 551578 h 1605069"/>
              <a:gd name="connsiteX1415" fmla="*/ 155016 w 1606621"/>
              <a:gd name="connsiteY1415" fmla="*/ 550531 h 1605069"/>
              <a:gd name="connsiteX1416" fmla="*/ 155016 w 1606621"/>
              <a:gd name="connsiteY1416" fmla="*/ 550531 h 1605069"/>
              <a:gd name="connsiteX1417" fmla="*/ 154826 w 1606621"/>
              <a:gd name="connsiteY1417" fmla="*/ 552245 h 1605069"/>
              <a:gd name="connsiteX1418" fmla="*/ 134442 w 1606621"/>
              <a:gd name="connsiteY1418" fmla="*/ 1004968 h 1605069"/>
              <a:gd name="connsiteX1419" fmla="*/ 134442 w 1606621"/>
              <a:gd name="connsiteY1419" fmla="*/ 1004968 h 1605069"/>
              <a:gd name="connsiteX1420" fmla="*/ 141586 w 1606621"/>
              <a:gd name="connsiteY1420" fmla="*/ 1057642 h 1605069"/>
              <a:gd name="connsiteX1421" fmla="*/ 141586 w 1606621"/>
              <a:gd name="connsiteY1421" fmla="*/ 1057642 h 1605069"/>
              <a:gd name="connsiteX1422" fmla="*/ 142252 w 1606621"/>
              <a:gd name="connsiteY1422" fmla="*/ 1057642 h 1605069"/>
              <a:gd name="connsiteX1423" fmla="*/ 174828 w 1606621"/>
              <a:gd name="connsiteY1423" fmla="*/ 1058880 h 1605069"/>
              <a:gd name="connsiteX1424" fmla="*/ 176257 w 1606621"/>
              <a:gd name="connsiteY1424" fmla="*/ 1058623 h 1605069"/>
              <a:gd name="connsiteX1425" fmla="*/ 176543 w 1606621"/>
              <a:gd name="connsiteY1425" fmla="*/ 1058880 h 1605069"/>
              <a:gd name="connsiteX1426" fmla="*/ 174447 w 1606621"/>
              <a:gd name="connsiteY1426" fmla="*/ 1058499 h 1605069"/>
              <a:gd name="connsiteX1427" fmla="*/ 349516 w 1606621"/>
              <a:gd name="connsiteY1427" fmla="*/ 1116030 h 1605069"/>
              <a:gd name="connsiteX1428" fmla="*/ 349516 w 1606621"/>
              <a:gd name="connsiteY1428" fmla="*/ 1116030 h 1605069"/>
              <a:gd name="connsiteX1429" fmla="*/ 443909 w 1606621"/>
              <a:gd name="connsiteY1429" fmla="*/ 1382730 h 1605069"/>
              <a:gd name="connsiteX1430" fmla="*/ 443909 w 1606621"/>
              <a:gd name="connsiteY1430" fmla="*/ 1382730 h 1605069"/>
              <a:gd name="connsiteX1431" fmla="*/ 443909 w 1606621"/>
              <a:gd name="connsiteY1431" fmla="*/ 1382730 h 1605069"/>
              <a:gd name="connsiteX1432" fmla="*/ 1479182 w 1606621"/>
              <a:gd name="connsiteY1432" fmla="*/ 895050 h 1605069"/>
              <a:gd name="connsiteX1433" fmla="*/ 1479182 w 1606621"/>
              <a:gd name="connsiteY1433" fmla="*/ 895050 h 1605069"/>
              <a:gd name="connsiteX1434" fmla="*/ 1479182 w 1606621"/>
              <a:gd name="connsiteY1434" fmla="*/ 895050 h 1605069"/>
              <a:gd name="connsiteX1435" fmla="*/ 1479182 w 1606621"/>
              <a:gd name="connsiteY1435" fmla="*/ 895050 h 1605069"/>
              <a:gd name="connsiteX1436" fmla="*/ 1481753 w 1606621"/>
              <a:gd name="connsiteY1436" fmla="*/ 889811 h 1605069"/>
              <a:gd name="connsiteX1437" fmla="*/ 1481753 w 1606621"/>
              <a:gd name="connsiteY1437" fmla="*/ 889811 h 1605069"/>
              <a:gd name="connsiteX1438" fmla="*/ 1481753 w 1606621"/>
              <a:gd name="connsiteY1438" fmla="*/ 889811 h 1605069"/>
              <a:gd name="connsiteX1439" fmla="*/ 1481373 w 1606621"/>
              <a:gd name="connsiteY1439" fmla="*/ 889811 h 1605069"/>
              <a:gd name="connsiteX1440" fmla="*/ 1201624 w 1606621"/>
              <a:gd name="connsiteY1440" fmla="*/ 256875 h 1605069"/>
              <a:gd name="connsiteX1441" fmla="*/ 1201242 w 1606621"/>
              <a:gd name="connsiteY1441" fmla="*/ 256875 h 1605069"/>
              <a:gd name="connsiteX1442" fmla="*/ 235407 w 1606621"/>
              <a:gd name="connsiteY1442" fmla="*/ 495000 h 1605069"/>
              <a:gd name="connsiteX1443" fmla="*/ 235407 w 1606621"/>
              <a:gd name="connsiteY1443" fmla="*/ 495000 h 1605069"/>
              <a:gd name="connsiteX1444" fmla="*/ 235027 w 1606621"/>
              <a:gd name="connsiteY1444" fmla="*/ 495666 h 1605069"/>
              <a:gd name="connsiteX1445" fmla="*/ 213023 w 1606621"/>
              <a:gd name="connsiteY1445" fmla="*/ 503001 h 1605069"/>
              <a:gd name="connsiteX1446" fmla="*/ 213023 w 1606621"/>
              <a:gd name="connsiteY1446" fmla="*/ 502334 h 1605069"/>
              <a:gd name="connsiteX1447" fmla="*/ 213023 w 1606621"/>
              <a:gd name="connsiteY1447" fmla="*/ 503096 h 1605069"/>
              <a:gd name="connsiteX1448" fmla="*/ 212642 w 1606621"/>
              <a:gd name="connsiteY1448" fmla="*/ 503286 h 1605069"/>
              <a:gd name="connsiteX1449" fmla="*/ 326562 w 1606621"/>
              <a:gd name="connsiteY1449" fmla="*/ 1179276 h 1605069"/>
              <a:gd name="connsiteX1450" fmla="*/ 326562 w 1606621"/>
              <a:gd name="connsiteY1450" fmla="*/ 1179276 h 1605069"/>
              <a:gd name="connsiteX1451" fmla="*/ 326562 w 1606621"/>
              <a:gd name="connsiteY1451" fmla="*/ 1178800 h 1605069"/>
              <a:gd name="connsiteX1452" fmla="*/ 379616 w 1606621"/>
              <a:gd name="connsiteY1452" fmla="*/ 1252333 h 1605069"/>
              <a:gd name="connsiteX1453" fmla="*/ 379616 w 1606621"/>
              <a:gd name="connsiteY1453" fmla="*/ 1252333 h 1605069"/>
              <a:gd name="connsiteX1454" fmla="*/ 379616 w 1606621"/>
              <a:gd name="connsiteY1454" fmla="*/ 1252333 h 1605069"/>
              <a:gd name="connsiteX1455" fmla="*/ 379616 w 1606621"/>
              <a:gd name="connsiteY1455" fmla="*/ 1252333 h 1605069"/>
              <a:gd name="connsiteX1456" fmla="*/ 379616 w 1606621"/>
              <a:gd name="connsiteY1456" fmla="*/ 1252333 h 1605069"/>
              <a:gd name="connsiteX1457" fmla="*/ 401047 w 1606621"/>
              <a:gd name="connsiteY1457" fmla="*/ 1277002 h 1605069"/>
              <a:gd name="connsiteX1458" fmla="*/ 401047 w 1606621"/>
              <a:gd name="connsiteY1458" fmla="*/ 1277859 h 1605069"/>
              <a:gd name="connsiteX1459" fmla="*/ 400476 w 1606621"/>
              <a:gd name="connsiteY1459" fmla="*/ 1277288 h 1605069"/>
              <a:gd name="connsiteX1460" fmla="*/ 582689 w 1606621"/>
              <a:gd name="connsiteY1460" fmla="*/ 1349297 h 1605069"/>
              <a:gd name="connsiteX1461" fmla="*/ 582689 w 1606621"/>
              <a:gd name="connsiteY1461" fmla="*/ 1349297 h 1605069"/>
              <a:gd name="connsiteX1462" fmla="*/ 582689 w 1606621"/>
              <a:gd name="connsiteY1462" fmla="*/ 1349297 h 1605069"/>
              <a:gd name="connsiteX1463" fmla="*/ 582689 w 1606621"/>
              <a:gd name="connsiteY1463" fmla="*/ 1349297 h 1605069"/>
              <a:gd name="connsiteX1464" fmla="*/ 1151522 w 1606621"/>
              <a:gd name="connsiteY1464" fmla="*/ 1321770 h 1605069"/>
              <a:gd name="connsiteX1465" fmla="*/ 1151522 w 1606621"/>
              <a:gd name="connsiteY1465" fmla="*/ 1321770 h 1605069"/>
              <a:gd name="connsiteX1466" fmla="*/ 1411174 w 1606621"/>
              <a:gd name="connsiteY1466" fmla="*/ 1119459 h 1605069"/>
              <a:gd name="connsiteX1467" fmla="*/ 1411174 w 1606621"/>
              <a:gd name="connsiteY1467" fmla="*/ 1119459 h 1605069"/>
              <a:gd name="connsiteX1468" fmla="*/ 1411174 w 1606621"/>
              <a:gd name="connsiteY1468" fmla="*/ 1119459 h 1605069"/>
              <a:gd name="connsiteX1469" fmla="*/ 1437463 w 1606621"/>
              <a:gd name="connsiteY1469" fmla="*/ 1140509 h 1605069"/>
              <a:gd name="connsiteX1470" fmla="*/ 1437463 w 1606621"/>
              <a:gd name="connsiteY1470" fmla="*/ 1140509 h 1605069"/>
              <a:gd name="connsiteX1471" fmla="*/ 1466609 w 1606621"/>
              <a:gd name="connsiteY1471" fmla="*/ 1089169 h 1605069"/>
              <a:gd name="connsiteX1472" fmla="*/ 1466609 w 1606621"/>
              <a:gd name="connsiteY1472" fmla="*/ 1089169 h 1605069"/>
              <a:gd name="connsiteX1473" fmla="*/ 1465561 w 1606621"/>
              <a:gd name="connsiteY1473" fmla="*/ 527194 h 1605069"/>
              <a:gd name="connsiteX1474" fmla="*/ 1465561 w 1606621"/>
              <a:gd name="connsiteY1474" fmla="*/ 527194 h 1605069"/>
              <a:gd name="connsiteX1475" fmla="*/ 1465561 w 1606621"/>
              <a:gd name="connsiteY1475" fmla="*/ 527194 h 1605069"/>
              <a:gd name="connsiteX1476" fmla="*/ 1465561 w 1606621"/>
              <a:gd name="connsiteY1476" fmla="*/ 527194 h 1605069"/>
              <a:gd name="connsiteX1477" fmla="*/ 1203719 w 1606621"/>
              <a:gd name="connsiteY1477" fmla="*/ 200963 h 1605069"/>
              <a:gd name="connsiteX1478" fmla="*/ 1203719 w 1606621"/>
              <a:gd name="connsiteY1478" fmla="*/ 200963 h 1605069"/>
              <a:gd name="connsiteX1479" fmla="*/ 1203719 w 1606621"/>
              <a:gd name="connsiteY1479" fmla="*/ 200963 h 1605069"/>
              <a:gd name="connsiteX1480" fmla="*/ 1075322 w 1606621"/>
              <a:gd name="connsiteY1480" fmla="*/ 206202 h 1605069"/>
              <a:gd name="connsiteX1481" fmla="*/ 1075322 w 1606621"/>
              <a:gd name="connsiteY1481" fmla="*/ 206202 h 1605069"/>
              <a:gd name="connsiteX1482" fmla="*/ 949591 w 1606621"/>
              <a:gd name="connsiteY1482" fmla="*/ 145623 h 1605069"/>
              <a:gd name="connsiteX1483" fmla="*/ 949591 w 1606621"/>
              <a:gd name="connsiteY1483" fmla="*/ 144003 h 1605069"/>
              <a:gd name="connsiteX1484" fmla="*/ 949211 w 1606621"/>
              <a:gd name="connsiteY1484" fmla="*/ 146099 h 1605069"/>
              <a:gd name="connsiteX1485" fmla="*/ 877964 w 1606621"/>
              <a:gd name="connsiteY1485" fmla="*/ 191628 h 1605069"/>
              <a:gd name="connsiteX1486" fmla="*/ 877964 w 1606621"/>
              <a:gd name="connsiteY1486" fmla="*/ 191057 h 1605069"/>
              <a:gd name="connsiteX1487" fmla="*/ 878726 w 1606621"/>
              <a:gd name="connsiteY1487" fmla="*/ 191057 h 1605069"/>
              <a:gd name="connsiteX1488" fmla="*/ 626980 w 1606621"/>
              <a:gd name="connsiteY1488" fmla="*/ 258303 h 1605069"/>
              <a:gd name="connsiteX1489" fmla="*/ 627552 w 1606621"/>
              <a:gd name="connsiteY1489" fmla="*/ 257351 h 1605069"/>
              <a:gd name="connsiteX1490" fmla="*/ 145301 w 1606621"/>
              <a:gd name="connsiteY1490" fmla="*/ 546435 h 1605069"/>
              <a:gd name="connsiteX1491" fmla="*/ 142824 w 1606621"/>
              <a:gd name="connsiteY1491" fmla="*/ 546435 h 1605069"/>
              <a:gd name="connsiteX1492" fmla="*/ 143681 w 1606621"/>
              <a:gd name="connsiteY1492" fmla="*/ 545006 h 1605069"/>
              <a:gd name="connsiteX1493" fmla="*/ 144919 w 1606621"/>
              <a:gd name="connsiteY1493" fmla="*/ 547006 h 1605069"/>
              <a:gd name="connsiteX1494" fmla="*/ 192926 w 1606621"/>
              <a:gd name="connsiteY1494" fmla="*/ 1051260 h 1605069"/>
              <a:gd name="connsiteX1495" fmla="*/ 190640 w 1606621"/>
              <a:gd name="connsiteY1495" fmla="*/ 1051260 h 1605069"/>
              <a:gd name="connsiteX1496" fmla="*/ 192069 w 1606621"/>
              <a:gd name="connsiteY1496" fmla="*/ 1052212 h 1605069"/>
              <a:gd name="connsiteX1497" fmla="*/ 297701 w 1606621"/>
              <a:gd name="connsiteY1497" fmla="*/ 1264239 h 1605069"/>
              <a:gd name="connsiteX1498" fmla="*/ 297701 w 1606621"/>
              <a:gd name="connsiteY1498" fmla="*/ 1264239 h 1605069"/>
              <a:gd name="connsiteX1499" fmla="*/ 297701 w 1606621"/>
              <a:gd name="connsiteY1499" fmla="*/ 1264239 h 1605069"/>
              <a:gd name="connsiteX1500" fmla="*/ 297033 w 1606621"/>
              <a:gd name="connsiteY1500" fmla="*/ 1265191 h 1605069"/>
              <a:gd name="connsiteX1501" fmla="*/ 798145 w 1606621"/>
              <a:gd name="connsiteY1501" fmla="*/ 1413876 h 1605069"/>
              <a:gd name="connsiteX1502" fmla="*/ 798145 w 1606621"/>
              <a:gd name="connsiteY1502" fmla="*/ 1413876 h 1605069"/>
              <a:gd name="connsiteX1503" fmla="*/ 798145 w 1606621"/>
              <a:gd name="connsiteY1503" fmla="*/ 1413876 h 1605069"/>
              <a:gd name="connsiteX1504" fmla="*/ 802335 w 1606621"/>
              <a:gd name="connsiteY1504" fmla="*/ 1468455 h 1605069"/>
              <a:gd name="connsiteX1505" fmla="*/ 802335 w 1606621"/>
              <a:gd name="connsiteY1505" fmla="*/ 1468455 h 1605069"/>
              <a:gd name="connsiteX1506" fmla="*/ 823290 w 1606621"/>
              <a:gd name="connsiteY1506" fmla="*/ 1468455 h 1605069"/>
              <a:gd name="connsiteX1507" fmla="*/ 822337 w 1606621"/>
              <a:gd name="connsiteY1507" fmla="*/ 1470645 h 1605069"/>
              <a:gd name="connsiteX1508" fmla="*/ 821480 w 1606621"/>
              <a:gd name="connsiteY1508" fmla="*/ 1468645 h 1605069"/>
              <a:gd name="connsiteX1509" fmla="*/ 822623 w 1606621"/>
              <a:gd name="connsiteY1509" fmla="*/ 1469884 h 1605069"/>
              <a:gd name="connsiteX1510" fmla="*/ 1083132 w 1606621"/>
              <a:gd name="connsiteY1510" fmla="*/ 1305292 h 1605069"/>
              <a:gd name="connsiteX1511" fmla="*/ 1083132 w 1606621"/>
              <a:gd name="connsiteY1511" fmla="*/ 1305292 h 1605069"/>
              <a:gd name="connsiteX1512" fmla="*/ 1083132 w 1606621"/>
              <a:gd name="connsiteY1512" fmla="*/ 1390159 h 1605069"/>
              <a:gd name="connsiteX1513" fmla="*/ 1083132 w 1606621"/>
              <a:gd name="connsiteY1513" fmla="*/ 1390635 h 1605069"/>
              <a:gd name="connsiteX1514" fmla="*/ 1083132 w 1606621"/>
              <a:gd name="connsiteY1514" fmla="*/ 1390635 h 1605069"/>
              <a:gd name="connsiteX1515" fmla="*/ 1082941 w 1606621"/>
              <a:gd name="connsiteY1515" fmla="*/ 1390064 h 1605069"/>
              <a:gd name="connsiteX1516" fmla="*/ 1084847 w 1606621"/>
              <a:gd name="connsiteY1516" fmla="*/ 1398351 h 1605069"/>
              <a:gd name="connsiteX1517" fmla="*/ 1083989 w 1606621"/>
              <a:gd name="connsiteY1517" fmla="*/ 1399589 h 1605069"/>
              <a:gd name="connsiteX1518" fmla="*/ 1083513 w 1606621"/>
              <a:gd name="connsiteY1518" fmla="*/ 1398541 h 1605069"/>
              <a:gd name="connsiteX1519" fmla="*/ 1201433 w 1606621"/>
              <a:gd name="connsiteY1519" fmla="*/ 1303101 h 1605069"/>
              <a:gd name="connsiteX1520" fmla="*/ 1201433 w 1606621"/>
              <a:gd name="connsiteY1520" fmla="*/ 1303101 h 1605069"/>
              <a:gd name="connsiteX1521" fmla="*/ 1201433 w 1606621"/>
              <a:gd name="connsiteY1521" fmla="*/ 1303101 h 1605069"/>
              <a:gd name="connsiteX1522" fmla="*/ 1383074 w 1606621"/>
              <a:gd name="connsiteY1522" fmla="*/ 1124698 h 1605069"/>
              <a:gd name="connsiteX1523" fmla="*/ 1383074 w 1606621"/>
              <a:gd name="connsiteY1523" fmla="*/ 1124698 h 1605069"/>
              <a:gd name="connsiteX1524" fmla="*/ 1251630 w 1606621"/>
              <a:gd name="connsiteY1524" fmla="*/ 353173 h 1605069"/>
              <a:gd name="connsiteX1525" fmla="*/ 1252773 w 1606621"/>
              <a:gd name="connsiteY1525" fmla="*/ 353173 h 1605069"/>
              <a:gd name="connsiteX1526" fmla="*/ 1251439 w 1606621"/>
              <a:gd name="connsiteY1526" fmla="*/ 353363 h 1605069"/>
              <a:gd name="connsiteX1527" fmla="*/ 888917 w 1606621"/>
              <a:gd name="connsiteY1527" fmla="*/ 188771 h 1605069"/>
              <a:gd name="connsiteX1528" fmla="*/ 888917 w 1606621"/>
              <a:gd name="connsiteY1528" fmla="*/ 189533 h 1605069"/>
              <a:gd name="connsiteX1529" fmla="*/ 888917 w 1606621"/>
              <a:gd name="connsiteY1529" fmla="*/ 188676 h 1605069"/>
              <a:gd name="connsiteX1530" fmla="*/ 767664 w 1606621"/>
              <a:gd name="connsiteY1530" fmla="*/ 156291 h 1605069"/>
              <a:gd name="connsiteX1531" fmla="*/ 767664 w 1606621"/>
              <a:gd name="connsiteY1531" fmla="*/ 156291 h 1605069"/>
              <a:gd name="connsiteX1532" fmla="*/ 767664 w 1606621"/>
              <a:gd name="connsiteY1532" fmla="*/ 156291 h 1605069"/>
              <a:gd name="connsiteX1533" fmla="*/ 767473 w 1606621"/>
              <a:gd name="connsiteY1533" fmla="*/ 156481 h 1605069"/>
              <a:gd name="connsiteX1534" fmla="*/ 588595 w 1606621"/>
              <a:gd name="connsiteY1534" fmla="*/ 233253 h 1605069"/>
              <a:gd name="connsiteX1535" fmla="*/ 588595 w 1606621"/>
              <a:gd name="connsiteY1535" fmla="*/ 233253 h 1605069"/>
              <a:gd name="connsiteX1536" fmla="*/ 588595 w 1606621"/>
              <a:gd name="connsiteY1536" fmla="*/ 233253 h 1605069"/>
              <a:gd name="connsiteX1537" fmla="*/ 228549 w 1606621"/>
              <a:gd name="connsiteY1537" fmla="*/ 490428 h 1605069"/>
              <a:gd name="connsiteX1538" fmla="*/ 229501 w 1606621"/>
              <a:gd name="connsiteY1538" fmla="*/ 490428 h 1605069"/>
              <a:gd name="connsiteX1539" fmla="*/ 228358 w 1606621"/>
              <a:gd name="connsiteY1539" fmla="*/ 490714 h 1605069"/>
              <a:gd name="connsiteX1540" fmla="*/ 168256 w 1606621"/>
              <a:gd name="connsiteY1540" fmla="*/ 497572 h 1605069"/>
              <a:gd name="connsiteX1541" fmla="*/ 168256 w 1606621"/>
              <a:gd name="connsiteY1541" fmla="*/ 497572 h 1605069"/>
              <a:gd name="connsiteX1542" fmla="*/ 137776 w 1606621"/>
              <a:gd name="connsiteY1542" fmla="*/ 553198 h 1605069"/>
              <a:gd name="connsiteX1543" fmla="*/ 138443 w 1606621"/>
              <a:gd name="connsiteY1543" fmla="*/ 555960 h 1605069"/>
              <a:gd name="connsiteX1544" fmla="*/ 136347 w 1606621"/>
              <a:gd name="connsiteY1544" fmla="*/ 554531 h 1605069"/>
              <a:gd name="connsiteX1545" fmla="*/ 134537 w 1606621"/>
              <a:gd name="connsiteY1545" fmla="*/ 1096123 h 1605069"/>
              <a:gd name="connsiteX1546" fmla="*/ 134537 w 1606621"/>
              <a:gd name="connsiteY1546" fmla="*/ 1096123 h 1605069"/>
              <a:gd name="connsiteX1547" fmla="*/ 134537 w 1606621"/>
              <a:gd name="connsiteY1547" fmla="*/ 1096123 h 1605069"/>
              <a:gd name="connsiteX1548" fmla="*/ 236264 w 1606621"/>
              <a:gd name="connsiteY1548" fmla="*/ 1195373 h 1605069"/>
              <a:gd name="connsiteX1549" fmla="*/ 236264 w 1606621"/>
              <a:gd name="connsiteY1549" fmla="*/ 1195373 h 1605069"/>
              <a:gd name="connsiteX1550" fmla="*/ 405143 w 1606621"/>
              <a:gd name="connsiteY1550" fmla="*/ 1282051 h 1605069"/>
              <a:gd name="connsiteX1551" fmla="*/ 404476 w 1606621"/>
              <a:gd name="connsiteY1551" fmla="*/ 1280908 h 1605069"/>
              <a:gd name="connsiteX1552" fmla="*/ 405714 w 1606621"/>
              <a:gd name="connsiteY1552" fmla="*/ 1281955 h 1605069"/>
              <a:gd name="connsiteX1553" fmla="*/ 530111 w 1606621"/>
              <a:gd name="connsiteY1553" fmla="*/ 1227949 h 1605069"/>
              <a:gd name="connsiteX1554" fmla="*/ 530111 w 1606621"/>
              <a:gd name="connsiteY1554" fmla="*/ 1227949 h 1605069"/>
              <a:gd name="connsiteX1555" fmla="*/ 737184 w 1606621"/>
              <a:gd name="connsiteY1555" fmla="*/ 1457692 h 1605069"/>
              <a:gd name="connsiteX1556" fmla="*/ 735089 w 1606621"/>
              <a:gd name="connsiteY1556" fmla="*/ 1460930 h 1605069"/>
              <a:gd name="connsiteX1557" fmla="*/ 733279 w 1606621"/>
              <a:gd name="connsiteY1557" fmla="*/ 1457310 h 1605069"/>
              <a:gd name="connsiteX1558" fmla="*/ 737184 w 1606621"/>
              <a:gd name="connsiteY1558" fmla="*/ 1457692 h 1605069"/>
              <a:gd name="connsiteX1559" fmla="*/ 769950 w 1606621"/>
              <a:gd name="connsiteY1559" fmla="*/ 1460549 h 1605069"/>
              <a:gd name="connsiteX1560" fmla="*/ 769950 w 1606621"/>
              <a:gd name="connsiteY1560" fmla="*/ 1460549 h 1605069"/>
              <a:gd name="connsiteX1561" fmla="*/ 769950 w 1606621"/>
              <a:gd name="connsiteY1561" fmla="*/ 1460549 h 1605069"/>
              <a:gd name="connsiteX1562" fmla="*/ 770236 w 1606621"/>
              <a:gd name="connsiteY1562" fmla="*/ 1460930 h 1605069"/>
              <a:gd name="connsiteX1563" fmla="*/ 1043032 w 1606621"/>
              <a:gd name="connsiteY1563" fmla="*/ 1367490 h 1605069"/>
              <a:gd name="connsiteX1564" fmla="*/ 1043603 w 1606621"/>
              <a:gd name="connsiteY1564" fmla="*/ 1367966 h 1605069"/>
              <a:gd name="connsiteX1565" fmla="*/ 1042651 w 1606621"/>
              <a:gd name="connsiteY1565" fmla="*/ 1368538 h 1605069"/>
              <a:gd name="connsiteX1566" fmla="*/ 1425461 w 1606621"/>
              <a:gd name="connsiteY1566" fmla="*/ 1137080 h 1605069"/>
              <a:gd name="connsiteX1567" fmla="*/ 1425461 w 1606621"/>
              <a:gd name="connsiteY1567" fmla="*/ 1137080 h 1605069"/>
              <a:gd name="connsiteX1568" fmla="*/ 1473752 w 1606621"/>
              <a:gd name="connsiteY1568" fmla="*/ 1032305 h 1605069"/>
              <a:gd name="connsiteX1569" fmla="*/ 1473752 w 1606621"/>
              <a:gd name="connsiteY1569" fmla="*/ 1032305 h 1605069"/>
              <a:gd name="connsiteX1570" fmla="*/ 1473752 w 1606621"/>
              <a:gd name="connsiteY1570" fmla="*/ 1032305 h 1605069"/>
              <a:gd name="connsiteX1571" fmla="*/ 1473752 w 1606621"/>
              <a:gd name="connsiteY1571" fmla="*/ 1032305 h 1605069"/>
              <a:gd name="connsiteX1572" fmla="*/ 1555762 w 1606621"/>
              <a:gd name="connsiteY1572" fmla="*/ 816373 h 1605069"/>
              <a:gd name="connsiteX1573" fmla="*/ 1555762 w 1606621"/>
              <a:gd name="connsiteY1573" fmla="*/ 816373 h 1605069"/>
              <a:gd name="connsiteX1574" fmla="*/ 1184573 w 1606621"/>
              <a:gd name="connsiteY1574" fmla="*/ 164768 h 1605069"/>
              <a:gd name="connsiteX1575" fmla="*/ 1184573 w 1606621"/>
              <a:gd name="connsiteY1575" fmla="*/ 164768 h 1605069"/>
              <a:gd name="connsiteX1576" fmla="*/ 1152379 w 1606621"/>
              <a:gd name="connsiteY1576" fmla="*/ 186104 h 1605069"/>
              <a:gd name="connsiteX1577" fmla="*/ 1152379 w 1606621"/>
              <a:gd name="connsiteY1577" fmla="*/ 185628 h 1605069"/>
              <a:gd name="connsiteX1578" fmla="*/ 1153140 w 1606621"/>
              <a:gd name="connsiteY1578" fmla="*/ 185628 h 1605069"/>
              <a:gd name="connsiteX1579" fmla="*/ 863200 w 1606621"/>
              <a:gd name="connsiteY1579" fmla="*/ 228966 h 1605069"/>
              <a:gd name="connsiteX1580" fmla="*/ 864343 w 1606621"/>
              <a:gd name="connsiteY1580" fmla="*/ 227728 h 1605069"/>
              <a:gd name="connsiteX1581" fmla="*/ 864343 w 1606621"/>
              <a:gd name="connsiteY1581" fmla="*/ 228966 h 1605069"/>
              <a:gd name="connsiteX1582" fmla="*/ 367519 w 1606621"/>
              <a:gd name="connsiteY1582" fmla="*/ 300023 h 1605069"/>
              <a:gd name="connsiteX1583" fmla="*/ 366662 w 1606621"/>
              <a:gd name="connsiteY1583" fmla="*/ 298880 h 1605069"/>
              <a:gd name="connsiteX1584" fmla="*/ 368471 w 1606621"/>
              <a:gd name="connsiteY1584" fmla="*/ 298880 h 1605069"/>
              <a:gd name="connsiteX1585" fmla="*/ 367519 w 1606621"/>
              <a:gd name="connsiteY1585" fmla="*/ 299737 h 1605069"/>
              <a:gd name="connsiteX1586" fmla="*/ 134251 w 1606621"/>
              <a:gd name="connsiteY1586" fmla="*/ 1097742 h 1605069"/>
              <a:gd name="connsiteX1587" fmla="*/ 134251 w 1606621"/>
              <a:gd name="connsiteY1587" fmla="*/ 1097742 h 1605069"/>
              <a:gd name="connsiteX1588" fmla="*/ 333229 w 1606621"/>
              <a:gd name="connsiteY1588" fmla="*/ 1300719 h 1605069"/>
              <a:gd name="connsiteX1589" fmla="*/ 333229 w 1606621"/>
              <a:gd name="connsiteY1589" fmla="*/ 1299767 h 1605069"/>
              <a:gd name="connsiteX1590" fmla="*/ 333229 w 1606621"/>
              <a:gd name="connsiteY1590" fmla="*/ 1300434 h 1605069"/>
              <a:gd name="connsiteX1591" fmla="*/ 397332 w 1606621"/>
              <a:gd name="connsiteY1591" fmla="*/ 1286146 h 1605069"/>
              <a:gd name="connsiteX1592" fmla="*/ 396380 w 1606621"/>
              <a:gd name="connsiteY1592" fmla="*/ 1286908 h 1605069"/>
              <a:gd name="connsiteX1593" fmla="*/ 559257 w 1606621"/>
              <a:gd name="connsiteY1593" fmla="*/ 1305196 h 1605069"/>
              <a:gd name="connsiteX1594" fmla="*/ 559257 w 1606621"/>
              <a:gd name="connsiteY1594" fmla="*/ 1305196 h 1605069"/>
              <a:gd name="connsiteX1595" fmla="*/ 1248390 w 1606621"/>
              <a:gd name="connsiteY1595" fmla="*/ 1276621 h 1605069"/>
              <a:gd name="connsiteX1596" fmla="*/ 1248390 w 1606621"/>
              <a:gd name="connsiteY1596" fmla="*/ 1276621 h 1605069"/>
              <a:gd name="connsiteX1597" fmla="*/ 1248390 w 1606621"/>
              <a:gd name="connsiteY1597" fmla="*/ 1276621 h 1605069"/>
              <a:gd name="connsiteX1598" fmla="*/ 1402219 w 1606621"/>
              <a:gd name="connsiteY1598" fmla="*/ 392320 h 1605069"/>
              <a:gd name="connsiteX1599" fmla="*/ 1402219 w 1606621"/>
              <a:gd name="connsiteY1599" fmla="*/ 392797 h 1605069"/>
              <a:gd name="connsiteX1600" fmla="*/ 1402219 w 1606621"/>
              <a:gd name="connsiteY1600" fmla="*/ 392320 h 1605069"/>
              <a:gd name="connsiteX1601" fmla="*/ 1257726 w 1606621"/>
              <a:gd name="connsiteY1601" fmla="*/ 333741 h 1605069"/>
              <a:gd name="connsiteX1602" fmla="*/ 1257726 w 1606621"/>
              <a:gd name="connsiteY1602" fmla="*/ 333741 h 1605069"/>
              <a:gd name="connsiteX1603" fmla="*/ 233693 w 1606621"/>
              <a:gd name="connsiteY1603" fmla="*/ 1258714 h 1605069"/>
              <a:gd name="connsiteX1604" fmla="*/ 234264 w 1606621"/>
              <a:gd name="connsiteY1604" fmla="*/ 1258238 h 1605069"/>
              <a:gd name="connsiteX1605" fmla="*/ 234264 w 1606621"/>
              <a:gd name="connsiteY1605" fmla="*/ 1258714 h 1605069"/>
              <a:gd name="connsiteX1606" fmla="*/ 275697 w 1606621"/>
              <a:gd name="connsiteY1606" fmla="*/ 1298338 h 1605069"/>
              <a:gd name="connsiteX1607" fmla="*/ 275697 w 1606621"/>
              <a:gd name="connsiteY1607" fmla="*/ 1297100 h 1605069"/>
              <a:gd name="connsiteX1608" fmla="*/ 275697 w 1606621"/>
              <a:gd name="connsiteY1608" fmla="*/ 1297100 h 1605069"/>
              <a:gd name="connsiteX1609" fmla="*/ 276365 w 1606621"/>
              <a:gd name="connsiteY1609" fmla="*/ 1297100 h 1605069"/>
              <a:gd name="connsiteX1610" fmla="*/ 275697 w 1606621"/>
              <a:gd name="connsiteY1610" fmla="*/ 1298434 h 1605069"/>
              <a:gd name="connsiteX1611" fmla="*/ 447147 w 1606621"/>
              <a:gd name="connsiteY1611" fmla="*/ 1423687 h 1605069"/>
              <a:gd name="connsiteX1612" fmla="*/ 448767 w 1606621"/>
              <a:gd name="connsiteY1612" fmla="*/ 1423211 h 1605069"/>
              <a:gd name="connsiteX1613" fmla="*/ 447052 w 1606621"/>
              <a:gd name="connsiteY1613" fmla="*/ 1423783 h 1605069"/>
              <a:gd name="connsiteX1614" fmla="*/ 953974 w 1606621"/>
              <a:gd name="connsiteY1614" fmla="*/ 1480837 h 1605069"/>
              <a:gd name="connsiteX1615" fmla="*/ 953974 w 1606621"/>
              <a:gd name="connsiteY1615" fmla="*/ 1480837 h 1605069"/>
              <a:gd name="connsiteX1616" fmla="*/ 1578718 w 1606621"/>
              <a:gd name="connsiteY1616" fmla="*/ 820469 h 1605069"/>
              <a:gd name="connsiteX1617" fmla="*/ 1578718 w 1606621"/>
              <a:gd name="connsiteY1617" fmla="*/ 820469 h 1605069"/>
              <a:gd name="connsiteX1618" fmla="*/ 1578718 w 1606621"/>
              <a:gd name="connsiteY1618" fmla="*/ 820469 h 1605069"/>
              <a:gd name="connsiteX1619" fmla="*/ 1497565 w 1606621"/>
              <a:gd name="connsiteY1619" fmla="*/ 568533 h 1605069"/>
              <a:gd name="connsiteX1620" fmla="*/ 1497565 w 1606621"/>
              <a:gd name="connsiteY1620" fmla="*/ 568533 h 1605069"/>
              <a:gd name="connsiteX1621" fmla="*/ 1390790 w 1606621"/>
              <a:gd name="connsiteY1621" fmla="*/ 395178 h 1605069"/>
              <a:gd name="connsiteX1622" fmla="*/ 1390790 w 1606621"/>
              <a:gd name="connsiteY1622" fmla="*/ 395178 h 1605069"/>
              <a:gd name="connsiteX1623" fmla="*/ 959307 w 1606621"/>
              <a:gd name="connsiteY1623" fmla="*/ 86091 h 1605069"/>
              <a:gd name="connsiteX1624" fmla="*/ 959307 w 1606621"/>
              <a:gd name="connsiteY1624" fmla="*/ 86091 h 1605069"/>
              <a:gd name="connsiteX1625" fmla="*/ 959307 w 1606621"/>
              <a:gd name="connsiteY1625" fmla="*/ 86091 h 1605069"/>
              <a:gd name="connsiteX1626" fmla="*/ 843959 w 1606621"/>
              <a:gd name="connsiteY1626" fmla="*/ 146290 h 1605069"/>
              <a:gd name="connsiteX1627" fmla="*/ 843388 w 1606621"/>
              <a:gd name="connsiteY1627" fmla="*/ 144956 h 1605069"/>
              <a:gd name="connsiteX1628" fmla="*/ 843959 w 1606621"/>
              <a:gd name="connsiteY1628" fmla="*/ 145813 h 1605069"/>
              <a:gd name="connsiteX1629" fmla="*/ 714801 w 1606621"/>
              <a:gd name="connsiteY1629" fmla="*/ 138670 h 1605069"/>
              <a:gd name="connsiteX1630" fmla="*/ 714801 w 1606621"/>
              <a:gd name="connsiteY1630" fmla="*/ 138670 h 1605069"/>
              <a:gd name="connsiteX1631" fmla="*/ 714038 w 1606621"/>
              <a:gd name="connsiteY1631" fmla="*/ 138098 h 1605069"/>
              <a:gd name="connsiteX1632" fmla="*/ 714801 w 1606621"/>
              <a:gd name="connsiteY1632" fmla="*/ 138193 h 1605069"/>
              <a:gd name="connsiteX1633" fmla="*/ 452958 w 1606621"/>
              <a:gd name="connsiteY1633" fmla="*/ 198391 h 1605069"/>
              <a:gd name="connsiteX1634" fmla="*/ 454482 w 1606621"/>
              <a:gd name="connsiteY1634" fmla="*/ 197248 h 1605069"/>
              <a:gd name="connsiteX1635" fmla="*/ 33573 w 1606621"/>
              <a:gd name="connsiteY1635" fmla="*/ 787513 h 1605069"/>
              <a:gd name="connsiteX1636" fmla="*/ 33573 w 1606621"/>
              <a:gd name="connsiteY1636" fmla="*/ 787513 h 1605069"/>
              <a:gd name="connsiteX1637" fmla="*/ 443243 w 1606621"/>
              <a:gd name="connsiteY1637" fmla="*/ 1459025 h 1605069"/>
              <a:gd name="connsiteX1638" fmla="*/ 443243 w 1606621"/>
              <a:gd name="connsiteY1638" fmla="*/ 1459025 h 1605069"/>
              <a:gd name="connsiteX1639" fmla="*/ 514013 w 1606621"/>
              <a:gd name="connsiteY1639" fmla="*/ 1252809 h 1605069"/>
              <a:gd name="connsiteX1640" fmla="*/ 515537 w 1606621"/>
              <a:gd name="connsiteY1640" fmla="*/ 1252237 h 1605069"/>
              <a:gd name="connsiteX1641" fmla="*/ 515537 w 1606621"/>
              <a:gd name="connsiteY1641" fmla="*/ 1253380 h 1605069"/>
              <a:gd name="connsiteX1642" fmla="*/ 569354 w 1606621"/>
              <a:gd name="connsiteY1642" fmla="*/ 1360632 h 1605069"/>
              <a:gd name="connsiteX1643" fmla="*/ 567830 w 1606621"/>
              <a:gd name="connsiteY1643" fmla="*/ 1361108 h 1605069"/>
              <a:gd name="connsiteX1644" fmla="*/ 569068 w 1606621"/>
              <a:gd name="connsiteY1644" fmla="*/ 1360251 h 1605069"/>
              <a:gd name="connsiteX1645" fmla="*/ 569354 w 1606621"/>
              <a:gd name="connsiteY1645" fmla="*/ 1360536 h 1605069"/>
              <a:gd name="connsiteX1646" fmla="*/ 1099801 w 1606621"/>
              <a:gd name="connsiteY1646" fmla="*/ 1433879 h 1605069"/>
              <a:gd name="connsiteX1647" fmla="*/ 1099801 w 1606621"/>
              <a:gd name="connsiteY1647" fmla="*/ 1433879 h 1605069"/>
              <a:gd name="connsiteX1648" fmla="*/ 1099801 w 1606621"/>
              <a:gd name="connsiteY1648" fmla="*/ 1433879 h 1605069"/>
              <a:gd name="connsiteX1649" fmla="*/ 1341736 w 1606621"/>
              <a:gd name="connsiteY1649" fmla="*/ 1218424 h 1605069"/>
              <a:gd name="connsiteX1650" fmla="*/ 1341736 w 1606621"/>
              <a:gd name="connsiteY1650" fmla="*/ 1218424 h 1605069"/>
              <a:gd name="connsiteX1651" fmla="*/ 1341736 w 1606621"/>
              <a:gd name="connsiteY1651" fmla="*/ 1218424 h 1605069"/>
              <a:gd name="connsiteX1652" fmla="*/ 1341736 w 1606621"/>
              <a:gd name="connsiteY1652" fmla="*/ 1218424 h 1605069"/>
              <a:gd name="connsiteX1653" fmla="*/ 1390790 w 1606621"/>
              <a:gd name="connsiteY1653" fmla="*/ 394797 h 1605069"/>
              <a:gd name="connsiteX1654" fmla="*/ 1390790 w 1606621"/>
              <a:gd name="connsiteY1654" fmla="*/ 394797 h 1605069"/>
              <a:gd name="connsiteX1655" fmla="*/ 1227436 w 1606621"/>
              <a:gd name="connsiteY1655" fmla="*/ 181341 h 1605069"/>
              <a:gd name="connsiteX1656" fmla="*/ 1227436 w 1606621"/>
              <a:gd name="connsiteY1656" fmla="*/ 181341 h 1605069"/>
              <a:gd name="connsiteX1657" fmla="*/ 1078179 w 1606621"/>
              <a:gd name="connsiteY1657" fmla="*/ 106094 h 1605069"/>
              <a:gd name="connsiteX1658" fmla="*/ 1078179 w 1606621"/>
              <a:gd name="connsiteY1658" fmla="*/ 106094 h 1605069"/>
              <a:gd name="connsiteX1659" fmla="*/ 683082 w 1606621"/>
              <a:gd name="connsiteY1659" fmla="*/ 88663 h 1605069"/>
              <a:gd name="connsiteX1660" fmla="*/ 683082 w 1606621"/>
              <a:gd name="connsiteY1660" fmla="*/ 86472 h 1605069"/>
              <a:gd name="connsiteX1661" fmla="*/ 682702 w 1606621"/>
              <a:gd name="connsiteY1661" fmla="*/ 88187 h 1605069"/>
              <a:gd name="connsiteX1662" fmla="*/ 341325 w 1606621"/>
              <a:gd name="connsiteY1662" fmla="*/ 256017 h 1605069"/>
              <a:gd name="connsiteX1663" fmla="*/ 341325 w 1606621"/>
              <a:gd name="connsiteY1663" fmla="*/ 255446 h 1605069"/>
              <a:gd name="connsiteX1664" fmla="*/ 341325 w 1606621"/>
              <a:gd name="connsiteY1664" fmla="*/ 256208 h 1605069"/>
              <a:gd name="connsiteX1665" fmla="*/ 162826 w 1606621"/>
              <a:gd name="connsiteY1665" fmla="*/ 430420 h 1605069"/>
              <a:gd name="connsiteX1666" fmla="*/ 162826 w 1606621"/>
              <a:gd name="connsiteY1666" fmla="*/ 430420 h 1605069"/>
              <a:gd name="connsiteX1667" fmla="*/ 162445 w 1606621"/>
              <a:gd name="connsiteY1667" fmla="*/ 429944 h 1605069"/>
              <a:gd name="connsiteX1668" fmla="*/ 229501 w 1606621"/>
              <a:gd name="connsiteY1668" fmla="*/ 1261667 h 1605069"/>
              <a:gd name="connsiteX1669" fmla="*/ 229501 w 1606621"/>
              <a:gd name="connsiteY1669" fmla="*/ 1261667 h 1605069"/>
              <a:gd name="connsiteX1670" fmla="*/ 229501 w 1606621"/>
              <a:gd name="connsiteY1670" fmla="*/ 1261667 h 1605069"/>
              <a:gd name="connsiteX1671" fmla="*/ 228931 w 1606621"/>
              <a:gd name="connsiteY1671" fmla="*/ 1261667 h 1605069"/>
              <a:gd name="connsiteX1672" fmla="*/ 347326 w 1606621"/>
              <a:gd name="connsiteY1672" fmla="*/ 1365585 h 1605069"/>
              <a:gd name="connsiteX1673" fmla="*/ 346659 w 1606621"/>
              <a:gd name="connsiteY1673" fmla="*/ 1365585 h 1605069"/>
              <a:gd name="connsiteX1674" fmla="*/ 346659 w 1606621"/>
              <a:gd name="connsiteY1674" fmla="*/ 1364632 h 1605069"/>
              <a:gd name="connsiteX1675" fmla="*/ 429431 w 1606621"/>
              <a:gd name="connsiteY1675" fmla="*/ 1471503 h 1605069"/>
              <a:gd name="connsiteX1676" fmla="*/ 429431 w 1606621"/>
              <a:gd name="connsiteY1676" fmla="*/ 1471503 h 1605069"/>
              <a:gd name="connsiteX1677" fmla="*/ 1302588 w 1606621"/>
              <a:gd name="connsiteY1677" fmla="*/ 1342915 h 1605069"/>
              <a:gd name="connsiteX1678" fmla="*/ 1302588 w 1606621"/>
              <a:gd name="connsiteY1678" fmla="*/ 1344534 h 1605069"/>
              <a:gd name="connsiteX1679" fmla="*/ 1301636 w 1606621"/>
              <a:gd name="connsiteY1679" fmla="*/ 1342782 h 1605069"/>
              <a:gd name="connsiteX1680" fmla="*/ 1301731 w 1606621"/>
              <a:gd name="connsiteY1680" fmla="*/ 1342439 h 1605069"/>
              <a:gd name="connsiteX1681" fmla="*/ 1436320 w 1606621"/>
              <a:gd name="connsiteY1681" fmla="*/ 1185943 h 1605069"/>
              <a:gd name="connsiteX1682" fmla="*/ 1436320 w 1606621"/>
              <a:gd name="connsiteY1682" fmla="*/ 1185943 h 1605069"/>
              <a:gd name="connsiteX1683" fmla="*/ 1456608 w 1606621"/>
              <a:gd name="connsiteY1683" fmla="*/ 1169370 h 1605069"/>
              <a:gd name="connsiteX1684" fmla="*/ 1456608 w 1606621"/>
              <a:gd name="connsiteY1684" fmla="*/ 1171084 h 1605069"/>
              <a:gd name="connsiteX1685" fmla="*/ 1456036 w 1606621"/>
              <a:gd name="connsiteY1685" fmla="*/ 1168893 h 1605069"/>
              <a:gd name="connsiteX1686" fmla="*/ 1462323 w 1606621"/>
              <a:gd name="connsiteY1686" fmla="*/ 1158511 h 1605069"/>
              <a:gd name="connsiteX1687" fmla="*/ 1462323 w 1606621"/>
              <a:gd name="connsiteY1687" fmla="*/ 1160607 h 1605069"/>
              <a:gd name="connsiteX1688" fmla="*/ 1461084 w 1606621"/>
              <a:gd name="connsiteY1688" fmla="*/ 1158864 h 1605069"/>
              <a:gd name="connsiteX1689" fmla="*/ 1461465 w 1606621"/>
              <a:gd name="connsiteY1689" fmla="*/ 1158035 h 1605069"/>
              <a:gd name="connsiteX1690" fmla="*/ 1519473 w 1606621"/>
              <a:gd name="connsiteY1690" fmla="*/ 551674 h 1605069"/>
              <a:gd name="connsiteX1691" fmla="*/ 1518330 w 1606621"/>
              <a:gd name="connsiteY1691" fmla="*/ 550340 h 1605069"/>
              <a:gd name="connsiteX1692" fmla="*/ 1519568 w 1606621"/>
              <a:gd name="connsiteY1692" fmla="*/ 550340 h 1605069"/>
              <a:gd name="connsiteX1693" fmla="*/ 1518520 w 1606621"/>
              <a:gd name="connsiteY1693" fmla="*/ 551197 h 1605069"/>
              <a:gd name="connsiteX1694" fmla="*/ 1269441 w 1606621"/>
              <a:gd name="connsiteY1694" fmla="*/ 221823 h 1605069"/>
              <a:gd name="connsiteX1695" fmla="*/ 1268679 w 1606621"/>
              <a:gd name="connsiteY1695" fmla="*/ 220489 h 1605069"/>
              <a:gd name="connsiteX1696" fmla="*/ 1268489 w 1606621"/>
              <a:gd name="connsiteY1696" fmla="*/ 221346 h 1605069"/>
              <a:gd name="connsiteX1697" fmla="*/ 960070 w 1606621"/>
              <a:gd name="connsiteY1697" fmla="*/ 53516 h 1605069"/>
              <a:gd name="connsiteX1698" fmla="*/ 960070 w 1606621"/>
              <a:gd name="connsiteY1698" fmla="*/ 53516 h 1605069"/>
              <a:gd name="connsiteX1699" fmla="*/ 736517 w 1606621"/>
              <a:gd name="connsiteY1699" fmla="*/ 58469 h 1605069"/>
              <a:gd name="connsiteX1700" fmla="*/ 735565 w 1606621"/>
              <a:gd name="connsiteY1700" fmla="*/ 56754 h 1605069"/>
              <a:gd name="connsiteX1701" fmla="*/ 736517 w 1606621"/>
              <a:gd name="connsiteY1701" fmla="*/ 58183 h 1605069"/>
              <a:gd name="connsiteX1702" fmla="*/ 649174 w 1606621"/>
              <a:gd name="connsiteY1702" fmla="*/ 75042 h 1605069"/>
              <a:gd name="connsiteX1703" fmla="*/ 649174 w 1606621"/>
              <a:gd name="connsiteY1703" fmla="*/ 75042 h 1605069"/>
              <a:gd name="connsiteX1704" fmla="*/ 463245 w 1606621"/>
              <a:gd name="connsiteY1704" fmla="*/ 178008 h 1605069"/>
              <a:gd name="connsiteX1705" fmla="*/ 463245 w 1606621"/>
              <a:gd name="connsiteY1705" fmla="*/ 178008 h 1605069"/>
              <a:gd name="connsiteX1706" fmla="*/ 396570 w 1606621"/>
              <a:gd name="connsiteY1706" fmla="*/ 184390 h 1605069"/>
              <a:gd name="connsiteX1707" fmla="*/ 396666 w 1606621"/>
              <a:gd name="connsiteY1707" fmla="*/ 186142 h 1605069"/>
              <a:gd name="connsiteX1708" fmla="*/ 396570 w 1606621"/>
              <a:gd name="connsiteY1708" fmla="*/ 186199 h 1605069"/>
              <a:gd name="connsiteX1709" fmla="*/ 395998 w 1606621"/>
              <a:gd name="connsiteY1709" fmla="*/ 186199 h 1605069"/>
              <a:gd name="connsiteX1710" fmla="*/ 395618 w 1606621"/>
              <a:gd name="connsiteY1710" fmla="*/ 183913 h 1605069"/>
              <a:gd name="connsiteX1711" fmla="*/ 372567 w 1606621"/>
              <a:gd name="connsiteY1711" fmla="*/ 224109 h 1605069"/>
              <a:gd name="connsiteX1712" fmla="*/ 372567 w 1606621"/>
              <a:gd name="connsiteY1712" fmla="*/ 224109 h 1605069"/>
              <a:gd name="connsiteX1713" fmla="*/ 279889 w 1606621"/>
              <a:gd name="connsiteY1713" fmla="*/ 294308 h 1605069"/>
              <a:gd name="connsiteX1714" fmla="*/ 279889 w 1606621"/>
              <a:gd name="connsiteY1714" fmla="*/ 293832 h 1605069"/>
              <a:gd name="connsiteX1715" fmla="*/ 279889 w 1606621"/>
              <a:gd name="connsiteY1715" fmla="*/ 293832 h 1605069"/>
              <a:gd name="connsiteX1716" fmla="*/ 322847 w 1606621"/>
              <a:gd name="connsiteY1716" fmla="*/ 1344820 h 1605069"/>
              <a:gd name="connsiteX1717" fmla="*/ 322847 w 1606621"/>
              <a:gd name="connsiteY1717" fmla="*/ 1344820 h 1605069"/>
              <a:gd name="connsiteX1718" fmla="*/ 448386 w 1606621"/>
              <a:gd name="connsiteY1718" fmla="*/ 1481599 h 1605069"/>
              <a:gd name="connsiteX1719" fmla="*/ 448386 w 1606621"/>
              <a:gd name="connsiteY1719" fmla="*/ 1481599 h 1605069"/>
              <a:gd name="connsiteX1720" fmla="*/ 448386 w 1606621"/>
              <a:gd name="connsiteY1720" fmla="*/ 1481599 h 1605069"/>
              <a:gd name="connsiteX1721" fmla="*/ 599547 w 1606621"/>
              <a:gd name="connsiteY1721" fmla="*/ 1510174 h 1605069"/>
              <a:gd name="connsiteX1722" fmla="*/ 599547 w 1606621"/>
              <a:gd name="connsiteY1722" fmla="*/ 1510174 h 1605069"/>
              <a:gd name="connsiteX1723" fmla="*/ 599547 w 1606621"/>
              <a:gd name="connsiteY1723" fmla="*/ 1510174 h 1605069"/>
              <a:gd name="connsiteX1724" fmla="*/ 895681 w 1606621"/>
              <a:gd name="connsiteY1724" fmla="*/ 1541892 h 1605069"/>
              <a:gd name="connsiteX1725" fmla="*/ 894822 w 1606621"/>
              <a:gd name="connsiteY1725" fmla="*/ 1542559 h 1605069"/>
              <a:gd name="connsiteX1726" fmla="*/ 894822 w 1606621"/>
              <a:gd name="connsiteY1726" fmla="*/ 1541226 h 1605069"/>
              <a:gd name="connsiteX1727" fmla="*/ 963594 w 1606621"/>
              <a:gd name="connsiteY1727" fmla="*/ 1535034 h 1605069"/>
              <a:gd name="connsiteX1728" fmla="*/ 963594 w 1606621"/>
              <a:gd name="connsiteY1728" fmla="*/ 1535034 h 1605069"/>
              <a:gd name="connsiteX1729" fmla="*/ 1075036 w 1606621"/>
              <a:gd name="connsiteY1729" fmla="*/ 1499601 h 1605069"/>
              <a:gd name="connsiteX1730" fmla="*/ 1075036 w 1606621"/>
              <a:gd name="connsiteY1730" fmla="*/ 1498744 h 1605069"/>
              <a:gd name="connsiteX1731" fmla="*/ 1461655 w 1606621"/>
              <a:gd name="connsiteY1731" fmla="*/ 460424 h 1605069"/>
              <a:gd name="connsiteX1732" fmla="*/ 1461655 w 1606621"/>
              <a:gd name="connsiteY1732" fmla="*/ 460424 h 1605069"/>
              <a:gd name="connsiteX1733" fmla="*/ 1461655 w 1606621"/>
              <a:gd name="connsiteY1733" fmla="*/ 460424 h 1605069"/>
              <a:gd name="connsiteX1734" fmla="*/ 1461560 w 1606621"/>
              <a:gd name="connsiteY1734" fmla="*/ 460424 h 1605069"/>
              <a:gd name="connsiteX1735" fmla="*/ 1455370 w 1606621"/>
              <a:gd name="connsiteY1735" fmla="*/ 463091 h 1605069"/>
              <a:gd name="connsiteX1736" fmla="*/ 1455370 w 1606621"/>
              <a:gd name="connsiteY1736" fmla="*/ 463091 h 1605069"/>
              <a:gd name="connsiteX1737" fmla="*/ 694036 w 1606621"/>
              <a:gd name="connsiteY1737" fmla="*/ 74471 h 1605069"/>
              <a:gd name="connsiteX1738" fmla="*/ 694036 w 1606621"/>
              <a:gd name="connsiteY1738" fmla="*/ 74471 h 1605069"/>
              <a:gd name="connsiteX1739" fmla="*/ 548684 w 1606621"/>
              <a:gd name="connsiteY1739" fmla="*/ 165149 h 1605069"/>
              <a:gd name="connsiteX1740" fmla="*/ 548684 w 1606621"/>
              <a:gd name="connsiteY1740" fmla="*/ 165149 h 1605069"/>
              <a:gd name="connsiteX1741" fmla="*/ 496964 w 1606621"/>
              <a:gd name="connsiteY1741" fmla="*/ 122763 h 1605069"/>
              <a:gd name="connsiteX1742" fmla="*/ 498392 w 1606621"/>
              <a:gd name="connsiteY1742" fmla="*/ 122096 h 1605069"/>
              <a:gd name="connsiteX1743" fmla="*/ 497344 w 1606621"/>
              <a:gd name="connsiteY1743" fmla="*/ 122763 h 1605069"/>
              <a:gd name="connsiteX1744" fmla="*/ 13570 w 1606621"/>
              <a:gd name="connsiteY1744" fmla="*/ 804467 h 1605069"/>
              <a:gd name="connsiteX1745" fmla="*/ 13570 w 1606621"/>
              <a:gd name="connsiteY1745" fmla="*/ 804467 h 1605069"/>
              <a:gd name="connsiteX1746" fmla="*/ 69482 w 1606621"/>
              <a:gd name="connsiteY1746" fmla="*/ 1062690 h 1605069"/>
              <a:gd name="connsiteX1747" fmla="*/ 69482 w 1606621"/>
              <a:gd name="connsiteY1747" fmla="*/ 1062690 h 1605069"/>
              <a:gd name="connsiteX1748" fmla="*/ 69482 w 1606621"/>
              <a:gd name="connsiteY1748" fmla="*/ 1062690 h 1605069"/>
              <a:gd name="connsiteX1749" fmla="*/ 69482 w 1606621"/>
              <a:gd name="connsiteY1749" fmla="*/ 1062690 h 1605069"/>
              <a:gd name="connsiteX1750" fmla="*/ 334276 w 1606621"/>
              <a:gd name="connsiteY1750" fmla="*/ 1353107 h 1605069"/>
              <a:gd name="connsiteX1751" fmla="*/ 334276 w 1606621"/>
              <a:gd name="connsiteY1751" fmla="*/ 1353107 h 1605069"/>
              <a:gd name="connsiteX1752" fmla="*/ 400951 w 1606621"/>
              <a:gd name="connsiteY1752" fmla="*/ 1371109 h 1605069"/>
              <a:gd name="connsiteX1753" fmla="*/ 401523 w 1606621"/>
              <a:gd name="connsiteY1753" fmla="*/ 1371109 h 1605069"/>
              <a:gd name="connsiteX1754" fmla="*/ 401523 w 1606621"/>
              <a:gd name="connsiteY1754" fmla="*/ 1371109 h 1605069"/>
              <a:gd name="connsiteX1755" fmla="*/ 400856 w 1606621"/>
              <a:gd name="connsiteY1755" fmla="*/ 1371109 h 1605069"/>
              <a:gd name="connsiteX1756" fmla="*/ 609168 w 1606621"/>
              <a:gd name="connsiteY1756" fmla="*/ 1544655 h 1605069"/>
              <a:gd name="connsiteX1757" fmla="*/ 609168 w 1606621"/>
              <a:gd name="connsiteY1757" fmla="*/ 1544655 h 1605069"/>
              <a:gd name="connsiteX1758" fmla="*/ 705847 w 1606621"/>
              <a:gd name="connsiteY1758" fmla="*/ 1576754 h 1605069"/>
              <a:gd name="connsiteX1759" fmla="*/ 705847 w 1606621"/>
              <a:gd name="connsiteY1759" fmla="*/ 1576754 h 1605069"/>
              <a:gd name="connsiteX1760" fmla="*/ 705847 w 1606621"/>
              <a:gd name="connsiteY1760" fmla="*/ 1576754 h 1605069"/>
              <a:gd name="connsiteX1761" fmla="*/ 878821 w 1606621"/>
              <a:gd name="connsiteY1761" fmla="*/ 1509603 h 1605069"/>
              <a:gd name="connsiteX1762" fmla="*/ 878821 w 1606621"/>
              <a:gd name="connsiteY1762" fmla="*/ 1509603 h 1605069"/>
              <a:gd name="connsiteX1763" fmla="*/ 1212196 w 1606621"/>
              <a:gd name="connsiteY1763" fmla="*/ 1468455 h 1605069"/>
              <a:gd name="connsiteX1764" fmla="*/ 1212196 w 1606621"/>
              <a:gd name="connsiteY1764" fmla="*/ 1468455 h 1605069"/>
              <a:gd name="connsiteX1765" fmla="*/ 900823 w 1606621"/>
              <a:gd name="connsiteY1765" fmla="*/ 53421 h 1605069"/>
              <a:gd name="connsiteX1766" fmla="*/ 900823 w 1606621"/>
              <a:gd name="connsiteY1766" fmla="*/ 53421 h 1605069"/>
              <a:gd name="connsiteX1767" fmla="*/ 900823 w 1606621"/>
              <a:gd name="connsiteY1767" fmla="*/ 53421 h 1605069"/>
              <a:gd name="connsiteX1768" fmla="*/ 900823 w 1606621"/>
              <a:gd name="connsiteY1768" fmla="*/ 53421 h 1605069"/>
              <a:gd name="connsiteX1769" fmla="*/ 606311 w 1606621"/>
              <a:gd name="connsiteY1769" fmla="*/ 97045 h 1605069"/>
              <a:gd name="connsiteX1770" fmla="*/ 606311 w 1606621"/>
              <a:gd name="connsiteY1770" fmla="*/ 97045 h 1605069"/>
              <a:gd name="connsiteX1771" fmla="*/ 606311 w 1606621"/>
              <a:gd name="connsiteY1771" fmla="*/ 96188 h 1605069"/>
              <a:gd name="connsiteX1772" fmla="*/ 605834 w 1606621"/>
              <a:gd name="connsiteY1772" fmla="*/ 97045 h 1605069"/>
              <a:gd name="connsiteX1773" fmla="*/ 244361 w 1606621"/>
              <a:gd name="connsiteY1773" fmla="*/ 304214 h 1605069"/>
              <a:gd name="connsiteX1774" fmla="*/ 244361 w 1606621"/>
              <a:gd name="connsiteY1774" fmla="*/ 304214 h 1605069"/>
              <a:gd name="connsiteX1775" fmla="*/ 6236 w 1606621"/>
              <a:gd name="connsiteY1775" fmla="*/ 847139 h 1605069"/>
              <a:gd name="connsiteX1776" fmla="*/ 6236 w 1606621"/>
              <a:gd name="connsiteY1776" fmla="*/ 847139 h 1605069"/>
              <a:gd name="connsiteX1777" fmla="*/ 205308 w 1606621"/>
              <a:gd name="connsiteY1777" fmla="*/ 1272430 h 1605069"/>
              <a:gd name="connsiteX1778" fmla="*/ 205308 w 1606621"/>
              <a:gd name="connsiteY1778" fmla="*/ 1272430 h 1605069"/>
              <a:gd name="connsiteX1779" fmla="*/ 206261 w 1606621"/>
              <a:gd name="connsiteY1779" fmla="*/ 1271668 h 1605069"/>
              <a:gd name="connsiteX1780" fmla="*/ 204355 w 1606621"/>
              <a:gd name="connsiteY1780" fmla="*/ 1271954 h 1605069"/>
              <a:gd name="connsiteX1781" fmla="*/ 681844 w 1606621"/>
              <a:gd name="connsiteY1781" fmla="*/ 1557609 h 1605069"/>
              <a:gd name="connsiteX1782" fmla="*/ 681844 w 1606621"/>
              <a:gd name="connsiteY1782" fmla="*/ 1557609 h 1605069"/>
              <a:gd name="connsiteX1783" fmla="*/ 1597102 w 1606621"/>
              <a:gd name="connsiteY1783" fmla="*/ 702645 h 1605069"/>
              <a:gd name="connsiteX1784" fmla="*/ 1596530 w 1606621"/>
              <a:gd name="connsiteY1784" fmla="*/ 702073 h 1605069"/>
              <a:gd name="connsiteX1785" fmla="*/ 1596530 w 1606621"/>
              <a:gd name="connsiteY1785" fmla="*/ 702073 h 1605069"/>
              <a:gd name="connsiteX1786" fmla="*/ 1308970 w 1606621"/>
              <a:gd name="connsiteY1786" fmla="*/ 207345 h 1605069"/>
              <a:gd name="connsiteX1787" fmla="*/ 1308970 w 1606621"/>
              <a:gd name="connsiteY1787" fmla="*/ 207345 h 1605069"/>
              <a:gd name="connsiteX1788" fmla="*/ 418288 w 1606621"/>
              <a:gd name="connsiteY1788" fmla="*/ 135336 h 1605069"/>
              <a:gd name="connsiteX1789" fmla="*/ 418288 w 1606621"/>
              <a:gd name="connsiteY1789" fmla="*/ 135812 h 1605069"/>
              <a:gd name="connsiteX1790" fmla="*/ 418288 w 1606621"/>
              <a:gd name="connsiteY1790" fmla="*/ 135812 h 1605069"/>
              <a:gd name="connsiteX1791" fmla="*/ 386950 w 1606621"/>
              <a:gd name="connsiteY1791" fmla="*/ 125049 h 1605069"/>
              <a:gd name="connsiteX1792" fmla="*/ 386950 w 1606621"/>
              <a:gd name="connsiteY1792" fmla="*/ 125049 h 1605069"/>
              <a:gd name="connsiteX1793" fmla="*/ 63100 w 1606621"/>
              <a:gd name="connsiteY1793" fmla="*/ 521670 h 1605069"/>
              <a:gd name="connsiteX1794" fmla="*/ 63100 w 1606621"/>
              <a:gd name="connsiteY1794" fmla="*/ 521193 h 1605069"/>
              <a:gd name="connsiteX1795" fmla="*/ 63386 w 1606621"/>
              <a:gd name="connsiteY1795" fmla="*/ 521860 h 1605069"/>
              <a:gd name="connsiteX1796" fmla="*/ 145301 w 1606621"/>
              <a:gd name="connsiteY1796" fmla="*/ 1207756 h 1605069"/>
              <a:gd name="connsiteX1797" fmla="*/ 145301 w 1606621"/>
              <a:gd name="connsiteY1797" fmla="*/ 1207756 h 1605069"/>
              <a:gd name="connsiteX1798" fmla="*/ 1167048 w 1606621"/>
              <a:gd name="connsiteY1798" fmla="*/ 1510079 h 1605069"/>
              <a:gd name="connsiteX1799" fmla="*/ 1165523 w 1606621"/>
              <a:gd name="connsiteY1799" fmla="*/ 1510079 h 1605069"/>
              <a:gd name="connsiteX1800" fmla="*/ 1351642 w 1606621"/>
              <a:gd name="connsiteY1800" fmla="*/ 1287480 h 1605069"/>
              <a:gd name="connsiteX1801" fmla="*/ 1351642 w 1606621"/>
              <a:gd name="connsiteY1801" fmla="*/ 1287480 h 1605069"/>
              <a:gd name="connsiteX1802" fmla="*/ 1351642 w 1606621"/>
              <a:gd name="connsiteY1802" fmla="*/ 1289004 h 1605069"/>
              <a:gd name="connsiteX1803" fmla="*/ 1351927 w 1606621"/>
              <a:gd name="connsiteY1803" fmla="*/ 1287670 h 1605069"/>
              <a:gd name="connsiteX1804" fmla="*/ 1593387 w 1606621"/>
              <a:gd name="connsiteY1804" fmla="*/ 677880 h 1605069"/>
              <a:gd name="connsiteX1805" fmla="*/ 1593387 w 1606621"/>
              <a:gd name="connsiteY1805" fmla="*/ 677880 h 1605069"/>
              <a:gd name="connsiteX1806" fmla="*/ 1593387 w 1606621"/>
              <a:gd name="connsiteY1806" fmla="*/ 677880 h 1605069"/>
              <a:gd name="connsiteX1807" fmla="*/ 1549477 w 1606621"/>
              <a:gd name="connsiteY1807" fmla="*/ 552435 h 1605069"/>
              <a:gd name="connsiteX1808" fmla="*/ 1548905 w 1606621"/>
              <a:gd name="connsiteY1808" fmla="*/ 552912 h 1605069"/>
              <a:gd name="connsiteX1809" fmla="*/ 1548905 w 1606621"/>
              <a:gd name="connsiteY1809" fmla="*/ 552055 h 1605069"/>
              <a:gd name="connsiteX1810" fmla="*/ 1473181 w 1606621"/>
              <a:gd name="connsiteY1810" fmla="*/ 448041 h 1605069"/>
              <a:gd name="connsiteX1811" fmla="*/ 1472133 w 1606621"/>
              <a:gd name="connsiteY1811" fmla="*/ 447280 h 1605069"/>
              <a:gd name="connsiteX1812" fmla="*/ 1473752 w 1606621"/>
              <a:gd name="connsiteY1812" fmla="*/ 447280 h 1605069"/>
              <a:gd name="connsiteX1813" fmla="*/ 1402124 w 1606621"/>
              <a:gd name="connsiteY1813" fmla="*/ 312882 h 1605069"/>
              <a:gd name="connsiteX1814" fmla="*/ 1402791 w 1606621"/>
              <a:gd name="connsiteY1814" fmla="*/ 312882 h 1605069"/>
              <a:gd name="connsiteX1815" fmla="*/ 589833 w 1606621"/>
              <a:gd name="connsiteY1815" fmla="*/ 30942 h 1605069"/>
              <a:gd name="connsiteX1816" fmla="*/ 589833 w 1606621"/>
              <a:gd name="connsiteY1816" fmla="*/ 30084 h 1605069"/>
              <a:gd name="connsiteX1817" fmla="*/ 589833 w 1606621"/>
              <a:gd name="connsiteY1817" fmla="*/ 30084 h 1605069"/>
              <a:gd name="connsiteX1818" fmla="*/ 589833 w 1606621"/>
              <a:gd name="connsiteY1818" fmla="*/ 30751 h 1605069"/>
              <a:gd name="connsiteX1819" fmla="*/ 140252 w 1606621"/>
              <a:gd name="connsiteY1819" fmla="*/ 350029 h 1605069"/>
              <a:gd name="connsiteX1820" fmla="*/ 140252 w 1606621"/>
              <a:gd name="connsiteY1820" fmla="*/ 350029 h 1605069"/>
              <a:gd name="connsiteX1821" fmla="*/ 72625 w 1606621"/>
              <a:gd name="connsiteY1821" fmla="*/ 499953 h 1605069"/>
              <a:gd name="connsiteX1822" fmla="*/ 72625 w 1606621"/>
              <a:gd name="connsiteY1822" fmla="*/ 499095 h 1605069"/>
              <a:gd name="connsiteX1823" fmla="*/ 20142 w 1606621"/>
              <a:gd name="connsiteY1823" fmla="*/ 941722 h 1605069"/>
              <a:gd name="connsiteX1824" fmla="*/ 18713 w 1606621"/>
              <a:gd name="connsiteY1824" fmla="*/ 944484 h 1605069"/>
              <a:gd name="connsiteX1825" fmla="*/ 16809 w 1606621"/>
              <a:gd name="connsiteY1825" fmla="*/ 943723 h 1605069"/>
              <a:gd name="connsiteX1826" fmla="*/ 20333 w 1606621"/>
              <a:gd name="connsiteY1826" fmla="*/ 941532 h 1605069"/>
              <a:gd name="connsiteX1827" fmla="*/ 370947 w 1606621"/>
              <a:gd name="connsiteY1827" fmla="*/ 1451119 h 1605069"/>
              <a:gd name="connsiteX1828" fmla="*/ 370947 w 1606621"/>
              <a:gd name="connsiteY1828" fmla="*/ 1451119 h 1605069"/>
              <a:gd name="connsiteX1829" fmla="*/ 430765 w 1606621"/>
              <a:gd name="connsiteY1829" fmla="*/ 1514842 h 1605069"/>
              <a:gd name="connsiteX1830" fmla="*/ 430765 w 1606621"/>
              <a:gd name="connsiteY1830" fmla="*/ 1514842 h 1605069"/>
              <a:gd name="connsiteX1831" fmla="*/ 430765 w 1606621"/>
              <a:gd name="connsiteY1831" fmla="*/ 1514842 h 1605069"/>
              <a:gd name="connsiteX1832" fmla="*/ 430765 w 1606621"/>
              <a:gd name="connsiteY1832" fmla="*/ 1514842 h 1605069"/>
              <a:gd name="connsiteX1833" fmla="*/ 453053 w 1606621"/>
              <a:gd name="connsiteY1833" fmla="*/ 1525986 h 1605069"/>
              <a:gd name="connsiteX1834" fmla="*/ 453053 w 1606621"/>
              <a:gd name="connsiteY1834" fmla="*/ 1525986 h 1605069"/>
              <a:gd name="connsiteX1835" fmla="*/ 453053 w 1606621"/>
              <a:gd name="connsiteY1835" fmla="*/ 1525986 h 1605069"/>
              <a:gd name="connsiteX1836" fmla="*/ 813384 w 1606621"/>
              <a:gd name="connsiteY1836" fmla="*/ 1600090 h 1605069"/>
              <a:gd name="connsiteX1837" fmla="*/ 813384 w 1606621"/>
              <a:gd name="connsiteY1837" fmla="*/ 1600567 h 1605069"/>
              <a:gd name="connsiteX1838" fmla="*/ 813384 w 1606621"/>
              <a:gd name="connsiteY1838" fmla="*/ 1600567 h 1605069"/>
              <a:gd name="connsiteX1839" fmla="*/ 813575 w 1606621"/>
              <a:gd name="connsiteY1839" fmla="*/ 1599900 h 1605069"/>
              <a:gd name="connsiteX1840" fmla="*/ 1578241 w 1606621"/>
              <a:gd name="connsiteY1840" fmla="*/ 1007064 h 1605069"/>
              <a:gd name="connsiteX1841" fmla="*/ 1578241 w 1606621"/>
              <a:gd name="connsiteY1841" fmla="*/ 1007064 h 1605069"/>
              <a:gd name="connsiteX1842" fmla="*/ 1583004 w 1606621"/>
              <a:gd name="connsiteY1842" fmla="*/ 619396 h 1605069"/>
              <a:gd name="connsiteX1843" fmla="*/ 1583004 w 1606621"/>
              <a:gd name="connsiteY1843" fmla="*/ 619396 h 1605069"/>
              <a:gd name="connsiteX1844" fmla="*/ 1583004 w 1606621"/>
              <a:gd name="connsiteY1844" fmla="*/ 619396 h 1605069"/>
              <a:gd name="connsiteX1845" fmla="*/ 1583004 w 1606621"/>
              <a:gd name="connsiteY1845" fmla="*/ 619396 h 1605069"/>
              <a:gd name="connsiteX1846" fmla="*/ 1557953 w 1606621"/>
              <a:gd name="connsiteY1846" fmla="*/ 535291 h 1605069"/>
              <a:gd name="connsiteX1847" fmla="*/ 1557953 w 1606621"/>
              <a:gd name="connsiteY1847" fmla="*/ 535291 h 1605069"/>
              <a:gd name="connsiteX1848" fmla="*/ 1557953 w 1606621"/>
              <a:gd name="connsiteY1848" fmla="*/ 535291 h 1605069"/>
              <a:gd name="connsiteX1849" fmla="*/ 1128757 w 1606621"/>
              <a:gd name="connsiteY1849" fmla="*/ 70756 h 1605069"/>
              <a:gd name="connsiteX1850" fmla="*/ 1128757 w 1606621"/>
              <a:gd name="connsiteY1850" fmla="*/ 70756 h 1605069"/>
              <a:gd name="connsiteX1851" fmla="*/ 589927 w 1606621"/>
              <a:gd name="connsiteY1851" fmla="*/ 28846 h 1605069"/>
              <a:gd name="connsiteX1852" fmla="*/ 589927 w 1606621"/>
              <a:gd name="connsiteY1852" fmla="*/ 28846 h 1605069"/>
              <a:gd name="connsiteX1853" fmla="*/ 589927 w 1606621"/>
              <a:gd name="connsiteY1853" fmla="*/ 28846 h 1605069"/>
              <a:gd name="connsiteX1854" fmla="*/ 545160 w 1606621"/>
              <a:gd name="connsiteY1854" fmla="*/ 42562 h 1605069"/>
              <a:gd name="connsiteX1855" fmla="*/ 545160 w 1606621"/>
              <a:gd name="connsiteY1855" fmla="*/ 42562 h 1605069"/>
              <a:gd name="connsiteX1856" fmla="*/ 489439 w 1606621"/>
              <a:gd name="connsiteY1856" fmla="*/ 63708 h 1605069"/>
              <a:gd name="connsiteX1857" fmla="*/ 489439 w 1606621"/>
              <a:gd name="connsiteY1857" fmla="*/ 63708 h 1605069"/>
              <a:gd name="connsiteX1858" fmla="*/ 489439 w 1606621"/>
              <a:gd name="connsiteY1858" fmla="*/ 63708 h 1605069"/>
              <a:gd name="connsiteX1859" fmla="*/ 480771 w 1606621"/>
              <a:gd name="connsiteY1859" fmla="*/ 67422 h 1605069"/>
              <a:gd name="connsiteX1860" fmla="*/ 480771 w 1606621"/>
              <a:gd name="connsiteY1860" fmla="*/ 67422 h 1605069"/>
              <a:gd name="connsiteX1861" fmla="*/ 480771 w 1606621"/>
              <a:gd name="connsiteY1861" fmla="*/ 67422 h 1605069"/>
              <a:gd name="connsiteX1862" fmla="*/ 475533 w 1606621"/>
              <a:gd name="connsiteY1862" fmla="*/ 70661 h 1605069"/>
              <a:gd name="connsiteX1863" fmla="*/ 475533 w 1606621"/>
              <a:gd name="connsiteY1863" fmla="*/ 70661 h 1605069"/>
              <a:gd name="connsiteX1864" fmla="*/ 419715 w 1606621"/>
              <a:gd name="connsiteY1864" fmla="*/ 97141 h 1605069"/>
              <a:gd name="connsiteX1865" fmla="*/ 419715 w 1606621"/>
              <a:gd name="connsiteY1865" fmla="*/ 97141 h 1605069"/>
              <a:gd name="connsiteX1866" fmla="*/ 408858 w 1606621"/>
              <a:gd name="connsiteY1866" fmla="*/ 103999 h 1605069"/>
              <a:gd name="connsiteX1867" fmla="*/ 408858 w 1606621"/>
              <a:gd name="connsiteY1867" fmla="*/ 103999 h 1605069"/>
              <a:gd name="connsiteX1868" fmla="*/ 408858 w 1606621"/>
              <a:gd name="connsiteY1868" fmla="*/ 103999 h 1605069"/>
              <a:gd name="connsiteX1869" fmla="*/ 383521 w 1606621"/>
              <a:gd name="connsiteY1869" fmla="*/ 118953 h 1605069"/>
              <a:gd name="connsiteX1870" fmla="*/ 383521 w 1606621"/>
              <a:gd name="connsiteY1870" fmla="*/ 118953 h 1605069"/>
              <a:gd name="connsiteX1871" fmla="*/ 383521 w 1606621"/>
              <a:gd name="connsiteY1871" fmla="*/ 118953 h 1605069"/>
              <a:gd name="connsiteX1872" fmla="*/ 203403 w 1606621"/>
              <a:gd name="connsiteY1872" fmla="*/ 269353 h 1605069"/>
              <a:gd name="connsiteX1873" fmla="*/ 203403 w 1606621"/>
              <a:gd name="connsiteY1873" fmla="*/ 269353 h 1605069"/>
              <a:gd name="connsiteX1874" fmla="*/ 203403 w 1606621"/>
              <a:gd name="connsiteY1874" fmla="*/ 269353 h 1605069"/>
              <a:gd name="connsiteX1875" fmla="*/ 203594 w 1606621"/>
              <a:gd name="connsiteY1875" fmla="*/ 269257 h 1605069"/>
              <a:gd name="connsiteX1876" fmla="*/ 162636 w 1606621"/>
              <a:gd name="connsiteY1876" fmla="*/ 319264 h 1605069"/>
              <a:gd name="connsiteX1877" fmla="*/ 162636 w 1606621"/>
              <a:gd name="connsiteY1877" fmla="*/ 319264 h 1605069"/>
              <a:gd name="connsiteX1878" fmla="*/ 162636 w 1606621"/>
              <a:gd name="connsiteY1878" fmla="*/ 319264 h 1605069"/>
              <a:gd name="connsiteX1879" fmla="*/ 121584 w 1606621"/>
              <a:gd name="connsiteY1879" fmla="*/ 378414 h 1605069"/>
              <a:gd name="connsiteX1880" fmla="*/ 121584 w 1606621"/>
              <a:gd name="connsiteY1880" fmla="*/ 378414 h 1605069"/>
              <a:gd name="connsiteX1881" fmla="*/ 121584 w 1606621"/>
              <a:gd name="connsiteY1881" fmla="*/ 378414 h 1605069"/>
              <a:gd name="connsiteX1882" fmla="*/ 113297 w 1606621"/>
              <a:gd name="connsiteY1882" fmla="*/ 390130 h 1605069"/>
              <a:gd name="connsiteX1883" fmla="*/ 113297 w 1606621"/>
              <a:gd name="connsiteY1883" fmla="*/ 390130 h 1605069"/>
              <a:gd name="connsiteX1884" fmla="*/ 113297 w 1606621"/>
              <a:gd name="connsiteY1884" fmla="*/ 390130 h 1605069"/>
              <a:gd name="connsiteX1885" fmla="*/ 1187 w 1606621"/>
              <a:gd name="connsiteY1885" fmla="*/ 854283 h 1605069"/>
              <a:gd name="connsiteX1886" fmla="*/ 1187 w 1606621"/>
              <a:gd name="connsiteY1886" fmla="*/ 854283 h 1605069"/>
              <a:gd name="connsiteX1887" fmla="*/ 3759 w 1606621"/>
              <a:gd name="connsiteY1887" fmla="*/ 896478 h 1605069"/>
              <a:gd name="connsiteX1888" fmla="*/ 3759 w 1606621"/>
              <a:gd name="connsiteY1888" fmla="*/ 896478 h 1605069"/>
              <a:gd name="connsiteX1889" fmla="*/ 3759 w 1606621"/>
              <a:gd name="connsiteY1889" fmla="*/ 896478 h 1605069"/>
              <a:gd name="connsiteX1890" fmla="*/ 4998 w 1606621"/>
              <a:gd name="connsiteY1890" fmla="*/ 897622 h 1605069"/>
              <a:gd name="connsiteX1891" fmla="*/ 4998 w 1606621"/>
              <a:gd name="connsiteY1891" fmla="*/ 897622 h 1605069"/>
              <a:gd name="connsiteX1892" fmla="*/ 4998 w 1606621"/>
              <a:gd name="connsiteY1892" fmla="*/ 897622 h 1605069"/>
              <a:gd name="connsiteX1893" fmla="*/ 283032 w 1606621"/>
              <a:gd name="connsiteY1893" fmla="*/ 1415686 h 1605069"/>
              <a:gd name="connsiteX1894" fmla="*/ 283032 w 1606621"/>
              <a:gd name="connsiteY1894" fmla="*/ 1415686 h 1605069"/>
              <a:gd name="connsiteX1895" fmla="*/ 283032 w 1606621"/>
              <a:gd name="connsiteY1895" fmla="*/ 1415686 h 1605069"/>
              <a:gd name="connsiteX1896" fmla="*/ 282556 w 1606621"/>
              <a:gd name="connsiteY1896" fmla="*/ 1415686 h 1605069"/>
              <a:gd name="connsiteX1897" fmla="*/ 329133 w 1606621"/>
              <a:gd name="connsiteY1897" fmla="*/ 1451691 h 1605069"/>
              <a:gd name="connsiteX1898" fmla="*/ 329133 w 1606621"/>
              <a:gd name="connsiteY1898" fmla="*/ 1451691 h 1605069"/>
              <a:gd name="connsiteX1899" fmla="*/ 329133 w 1606621"/>
              <a:gd name="connsiteY1899" fmla="*/ 1451691 h 1605069"/>
              <a:gd name="connsiteX1900" fmla="*/ 416191 w 1606621"/>
              <a:gd name="connsiteY1900" fmla="*/ 1508269 h 1605069"/>
              <a:gd name="connsiteX1901" fmla="*/ 416191 w 1606621"/>
              <a:gd name="connsiteY1901" fmla="*/ 1508269 h 1605069"/>
              <a:gd name="connsiteX1902" fmla="*/ 416191 w 1606621"/>
              <a:gd name="connsiteY1902" fmla="*/ 1508269 h 1605069"/>
              <a:gd name="connsiteX1903" fmla="*/ 496678 w 1606621"/>
              <a:gd name="connsiteY1903" fmla="*/ 1547131 h 1605069"/>
              <a:gd name="connsiteX1904" fmla="*/ 496678 w 1606621"/>
              <a:gd name="connsiteY1904" fmla="*/ 1547131 h 1605069"/>
              <a:gd name="connsiteX1905" fmla="*/ 496678 w 1606621"/>
              <a:gd name="connsiteY1905" fmla="*/ 1547131 h 1605069"/>
              <a:gd name="connsiteX1906" fmla="*/ 562306 w 1606621"/>
              <a:gd name="connsiteY1906" fmla="*/ 1569515 h 1605069"/>
              <a:gd name="connsiteX1907" fmla="*/ 562306 w 1606621"/>
              <a:gd name="connsiteY1907" fmla="*/ 1569515 h 1605069"/>
              <a:gd name="connsiteX1908" fmla="*/ 562306 w 1606621"/>
              <a:gd name="connsiteY1908" fmla="*/ 1569515 h 1605069"/>
              <a:gd name="connsiteX1909" fmla="*/ 578688 w 1606621"/>
              <a:gd name="connsiteY1909" fmla="*/ 1575325 h 1605069"/>
              <a:gd name="connsiteX1910" fmla="*/ 578688 w 1606621"/>
              <a:gd name="connsiteY1910" fmla="*/ 1575325 h 1605069"/>
              <a:gd name="connsiteX1911" fmla="*/ 578688 w 1606621"/>
              <a:gd name="connsiteY1911" fmla="*/ 1575325 h 1605069"/>
              <a:gd name="connsiteX1912" fmla="*/ 688797 w 1606621"/>
              <a:gd name="connsiteY1912" fmla="*/ 1598090 h 1605069"/>
              <a:gd name="connsiteX1913" fmla="*/ 688797 w 1606621"/>
              <a:gd name="connsiteY1913" fmla="*/ 1598090 h 1605069"/>
              <a:gd name="connsiteX1914" fmla="*/ 688797 w 1606621"/>
              <a:gd name="connsiteY1914" fmla="*/ 1599138 h 1605069"/>
              <a:gd name="connsiteX1915" fmla="*/ 688797 w 1606621"/>
              <a:gd name="connsiteY1915" fmla="*/ 1599138 h 1605069"/>
              <a:gd name="connsiteX1916" fmla="*/ 688797 w 1606621"/>
              <a:gd name="connsiteY1916" fmla="*/ 1598185 h 1605069"/>
              <a:gd name="connsiteX1917" fmla="*/ 872439 w 1606621"/>
              <a:gd name="connsiteY1917" fmla="*/ 1603138 h 1605069"/>
              <a:gd name="connsiteX1918" fmla="*/ 872439 w 1606621"/>
              <a:gd name="connsiteY1918" fmla="*/ 1603138 h 1605069"/>
              <a:gd name="connsiteX1919" fmla="*/ 914920 w 1606621"/>
              <a:gd name="connsiteY1919" fmla="*/ 1599042 h 1605069"/>
              <a:gd name="connsiteX1920" fmla="*/ 914920 w 1606621"/>
              <a:gd name="connsiteY1920" fmla="*/ 1599042 h 1605069"/>
              <a:gd name="connsiteX1921" fmla="*/ 914920 w 1606621"/>
              <a:gd name="connsiteY1921" fmla="*/ 1599042 h 1605069"/>
              <a:gd name="connsiteX1922" fmla="*/ 1007027 w 1606621"/>
              <a:gd name="connsiteY1922" fmla="*/ 1580659 h 1605069"/>
              <a:gd name="connsiteX1923" fmla="*/ 1007027 w 1606621"/>
              <a:gd name="connsiteY1923" fmla="*/ 1580659 h 1605069"/>
              <a:gd name="connsiteX1924" fmla="*/ 1007027 w 1606621"/>
              <a:gd name="connsiteY1924" fmla="*/ 1580659 h 1605069"/>
              <a:gd name="connsiteX1925" fmla="*/ 1085038 w 1606621"/>
              <a:gd name="connsiteY1925" fmla="*/ 1555513 h 1605069"/>
              <a:gd name="connsiteX1926" fmla="*/ 1085038 w 1606621"/>
              <a:gd name="connsiteY1926" fmla="*/ 1555513 h 1605069"/>
              <a:gd name="connsiteX1927" fmla="*/ 1091133 w 1606621"/>
              <a:gd name="connsiteY1927" fmla="*/ 1552370 h 1605069"/>
              <a:gd name="connsiteX1928" fmla="*/ 1091133 w 1606621"/>
              <a:gd name="connsiteY1928" fmla="*/ 1552370 h 1605069"/>
              <a:gd name="connsiteX1929" fmla="*/ 1091133 w 1606621"/>
              <a:gd name="connsiteY1929" fmla="*/ 1552370 h 1605069"/>
              <a:gd name="connsiteX1930" fmla="*/ 1100658 w 1606621"/>
              <a:gd name="connsiteY1930" fmla="*/ 1549322 h 1605069"/>
              <a:gd name="connsiteX1931" fmla="*/ 1100658 w 1606621"/>
              <a:gd name="connsiteY1931" fmla="*/ 1549322 h 1605069"/>
              <a:gd name="connsiteX1932" fmla="*/ 1135329 w 1606621"/>
              <a:gd name="connsiteY1932" fmla="*/ 1534368 h 1605069"/>
              <a:gd name="connsiteX1933" fmla="*/ 1135329 w 1606621"/>
              <a:gd name="connsiteY1933" fmla="*/ 1534368 h 1605069"/>
              <a:gd name="connsiteX1934" fmla="*/ 1135329 w 1606621"/>
              <a:gd name="connsiteY1934" fmla="*/ 1534368 h 1605069"/>
              <a:gd name="connsiteX1935" fmla="*/ 1156760 w 1606621"/>
              <a:gd name="connsiteY1935" fmla="*/ 1524843 h 1605069"/>
              <a:gd name="connsiteX1936" fmla="*/ 1156760 w 1606621"/>
              <a:gd name="connsiteY1936" fmla="*/ 1524843 h 1605069"/>
              <a:gd name="connsiteX1937" fmla="*/ 1156760 w 1606621"/>
              <a:gd name="connsiteY1937" fmla="*/ 1524843 h 1605069"/>
              <a:gd name="connsiteX1938" fmla="*/ 1306874 w 1606621"/>
              <a:gd name="connsiteY1938" fmla="*/ 1426735 h 1605069"/>
              <a:gd name="connsiteX1939" fmla="*/ 1306874 w 1606621"/>
              <a:gd name="connsiteY1939" fmla="*/ 1426735 h 1605069"/>
              <a:gd name="connsiteX1940" fmla="*/ 1425080 w 1606621"/>
              <a:gd name="connsiteY1940" fmla="*/ 1308911 h 1605069"/>
              <a:gd name="connsiteX1941" fmla="*/ 1425080 w 1606621"/>
              <a:gd name="connsiteY1941" fmla="*/ 1308911 h 1605069"/>
              <a:gd name="connsiteX1942" fmla="*/ 1587577 w 1606621"/>
              <a:gd name="connsiteY1942" fmla="*/ 965154 h 1605069"/>
              <a:gd name="connsiteX1943" fmla="*/ 1587577 w 1606621"/>
              <a:gd name="connsiteY1943" fmla="*/ 965154 h 1605069"/>
              <a:gd name="connsiteX1944" fmla="*/ 1587577 w 1606621"/>
              <a:gd name="connsiteY1944" fmla="*/ 965154 h 1605069"/>
              <a:gd name="connsiteX1945" fmla="*/ 1587577 w 1606621"/>
              <a:gd name="connsiteY1945" fmla="*/ 965154 h 160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Lst>
            <a:rect l="l" t="t" r="r" b="b"/>
            <a:pathLst>
              <a:path w="1606621" h="1605069">
                <a:moveTo>
                  <a:pt x="1605388" y="833899"/>
                </a:moveTo>
                <a:lnTo>
                  <a:pt x="1605388" y="833899"/>
                </a:lnTo>
                <a:cubicBezTo>
                  <a:pt x="1605388" y="813449"/>
                  <a:pt x="1605388" y="793037"/>
                  <a:pt x="1605388" y="772653"/>
                </a:cubicBezTo>
                <a:cubicBezTo>
                  <a:pt x="1605959" y="755394"/>
                  <a:pt x="1605007" y="738125"/>
                  <a:pt x="1602626" y="721028"/>
                </a:cubicBezTo>
                <a:cubicBezTo>
                  <a:pt x="1602149" y="714646"/>
                  <a:pt x="1604150" y="707217"/>
                  <a:pt x="1599197" y="701502"/>
                </a:cubicBezTo>
                <a:lnTo>
                  <a:pt x="1599197" y="701502"/>
                </a:lnTo>
                <a:cubicBezTo>
                  <a:pt x="1598720" y="687129"/>
                  <a:pt x="1596720" y="672832"/>
                  <a:pt x="1593482" y="658830"/>
                </a:cubicBezTo>
                <a:cubicBezTo>
                  <a:pt x="1592910" y="655210"/>
                  <a:pt x="1594434" y="650829"/>
                  <a:pt x="1590434" y="648066"/>
                </a:cubicBezTo>
                <a:cubicBezTo>
                  <a:pt x="1590434" y="645971"/>
                  <a:pt x="1591481" y="643590"/>
                  <a:pt x="1589195" y="641875"/>
                </a:cubicBezTo>
                <a:cubicBezTo>
                  <a:pt x="1588052" y="627369"/>
                  <a:pt x="1584814" y="613100"/>
                  <a:pt x="1579670" y="599489"/>
                </a:cubicBezTo>
                <a:lnTo>
                  <a:pt x="1579670" y="599489"/>
                </a:lnTo>
                <a:lnTo>
                  <a:pt x="1579670" y="599489"/>
                </a:lnTo>
                <a:lnTo>
                  <a:pt x="1579670" y="599489"/>
                </a:lnTo>
                <a:cubicBezTo>
                  <a:pt x="1579575" y="592974"/>
                  <a:pt x="1577766" y="586602"/>
                  <a:pt x="1574432" y="581010"/>
                </a:cubicBezTo>
                <a:lnTo>
                  <a:pt x="1574432" y="581010"/>
                </a:lnTo>
                <a:cubicBezTo>
                  <a:pt x="1573860" y="576534"/>
                  <a:pt x="1574432" y="571485"/>
                  <a:pt x="1570145" y="568533"/>
                </a:cubicBezTo>
                <a:lnTo>
                  <a:pt x="1570145" y="568533"/>
                </a:lnTo>
                <a:cubicBezTo>
                  <a:pt x="1569384" y="567599"/>
                  <a:pt x="1569098" y="566371"/>
                  <a:pt x="1569384" y="565199"/>
                </a:cubicBezTo>
                <a:lnTo>
                  <a:pt x="1569384" y="565199"/>
                </a:lnTo>
                <a:cubicBezTo>
                  <a:pt x="1568145" y="555950"/>
                  <a:pt x="1565573" y="546940"/>
                  <a:pt x="1561763" y="538434"/>
                </a:cubicBezTo>
                <a:cubicBezTo>
                  <a:pt x="1560716" y="534719"/>
                  <a:pt x="1560525" y="530338"/>
                  <a:pt x="1557001" y="527670"/>
                </a:cubicBezTo>
                <a:cubicBezTo>
                  <a:pt x="1556620" y="521765"/>
                  <a:pt x="1554524" y="516107"/>
                  <a:pt x="1550809" y="511478"/>
                </a:cubicBezTo>
                <a:cubicBezTo>
                  <a:pt x="1550714" y="506858"/>
                  <a:pt x="1549000" y="502420"/>
                  <a:pt x="1545857" y="499000"/>
                </a:cubicBezTo>
                <a:cubicBezTo>
                  <a:pt x="1545476" y="493514"/>
                  <a:pt x="1543285" y="488304"/>
                  <a:pt x="1539570" y="484236"/>
                </a:cubicBezTo>
                <a:cubicBezTo>
                  <a:pt x="1538903" y="478159"/>
                  <a:pt x="1536332" y="472454"/>
                  <a:pt x="1532236" y="467949"/>
                </a:cubicBezTo>
                <a:cubicBezTo>
                  <a:pt x="1531474" y="463758"/>
                  <a:pt x="1531284" y="459281"/>
                  <a:pt x="1526712" y="456900"/>
                </a:cubicBezTo>
                <a:lnTo>
                  <a:pt x="1526712" y="456900"/>
                </a:lnTo>
                <a:cubicBezTo>
                  <a:pt x="1526044" y="456404"/>
                  <a:pt x="1525664" y="455528"/>
                  <a:pt x="1525949" y="454709"/>
                </a:cubicBezTo>
                <a:cubicBezTo>
                  <a:pt x="1526616" y="451585"/>
                  <a:pt x="1525188" y="448403"/>
                  <a:pt x="1522330" y="446899"/>
                </a:cubicBezTo>
                <a:cubicBezTo>
                  <a:pt x="1522330" y="443660"/>
                  <a:pt x="1521759" y="440707"/>
                  <a:pt x="1518234" y="439469"/>
                </a:cubicBezTo>
                <a:cubicBezTo>
                  <a:pt x="1516901" y="438259"/>
                  <a:pt x="1516139" y="436583"/>
                  <a:pt x="1516044" y="434802"/>
                </a:cubicBezTo>
                <a:cubicBezTo>
                  <a:pt x="1516044" y="432420"/>
                  <a:pt x="1516044" y="430134"/>
                  <a:pt x="1513091" y="429563"/>
                </a:cubicBezTo>
                <a:lnTo>
                  <a:pt x="1513091" y="429563"/>
                </a:lnTo>
                <a:cubicBezTo>
                  <a:pt x="1512329" y="429182"/>
                  <a:pt x="1511948" y="428287"/>
                  <a:pt x="1512234" y="427467"/>
                </a:cubicBezTo>
                <a:cubicBezTo>
                  <a:pt x="1511662" y="423753"/>
                  <a:pt x="1510995" y="420133"/>
                  <a:pt x="1506994" y="417942"/>
                </a:cubicBezTo>
                <a:lnTo>
                  <a:pt x="1506994" y="417942"/>
                </a:lnTo>
                <a:cubicBezTo>
                  <a:pt x="1505756" y="416752"/>
                  <a:pt x="1504899" y="415114"/>
                  <a:pt x="1504804" y="413370"/>
                </a:cubicBezTo>
                <a:cubicBezTo>
                  <a:pt x="1504804" y="409713"/>
                  <a:pt x="1502899" y="406322"/>
                  <a:pt x="1499851" y="404322"/>
                </a:cubicBezTo>
                <a:cubicBezTo>
                  <a:pt x="1499660" y="400816"/>
                  <a:pt x="1497851" y="397597"/>
                  <a:pt x="1494897" y="395654"/>
                </a:cubicBezTo>
                <a:cubicBezTo>
                  <a:pt x="1494897" y="392797"/>
                  <a:pt x="1494041" y="390225"/>
                  <a:pt x="1490707" y="389463"/>
                </a:cubicBezTo>
                <a:lnTo>
                  <a:pt x="1490707" y="389463"/>
                </a:lnTo>
                <a:lnTo>
                  <a:pt x="1488707" y="385843"/>
                </a:lnTo>
                <a:cubicBezTo>
                  <a:pt x="1488897" y="383157"/>
                  <a:pt x="1487469" y="380624"/>
                  <a:pt x="1484992" y="379461"/>
                </a:cubicBezTo>
                <a:cubicBezTo>
                  <a:pt x="1484992" y="376699"/>
                  <a:pt x="1484039" y="374127"/>
                  <a:pt x="1480801" y="373270"/>
                </a:cubicBezTo>
                <a:lnTo>
                  <a:pt x="1480801" y="373270"/>
                </a:lnTo>
                <a:cubicBezTo>
                  <a:pt x="1478515" y="369651"/>
                  <a:pt x="1476134" y="366031"/>
                  <a:pt x="1473848" y="362316"/>
                </a:cubicBezTo>
                <a:cubicBezTo>
                  <a:pt x="1473943" y="358878"/>
                  <a:pt x="1471752" y="355782"/>
                  <a:pt x="1468514" y="354697"/>
                </a:cubicBezTo>
                <a:lnTo>
                  <a:pt x="1468514" y="354697"/>
                </a:lnTo>
                <a:lnTo>
                  <a:pt x="1461370" y="343838"/>
                </a:lnTo>
                <a:cubicBezTo>
                  <a:pt x="1460894" y="339980"/>
                  <a:pt x="1458608" y="336590"/>
                  <a:pt x="1455179" y="334789"/>
                </a:cubicBezTo>
                <a:cubicBezTo>
                  <a:pt x="1454512" y="331103"/>
                  <a:pt x="1452226" y="327912"/>
                  <a:pt x="1448988" y="326122"/>
                </a:cubicBezTo>
                <a:cubicBezTo>
                  <a:pt x="1449083" y="323797"/>
                  <a:pt x="1447559" y="321711"/>
                  <a:pt x="1445273" y="321168"/>
                </a:cubicBezTo>
                <a:cubicBezTo>
                  <a:pt x="1445463" y="318692"/>
                  <a:pt x="1443653" y="316511"/>
                  <a:pt x="1441176" y="316216"/>
                </a:cubicBezTo>
                <a:lnTo>
                  <a:pt x="1441176" y="316216"/>
                </a:lnTo>
                <a:lnTo>
                  <a:pt x="1440319" y="315168"/>
                </a:lnTo>
                <a:cubicBezTo>
                  <a:pt x="1437938" y="311672"/>
                  <a:pt x="1435462" y="308272"/>
                  <a:pt x="1432795" y="304976"/>
                </a:cubicBezTo>
                <a:cubicBezTo>
                  <a:pt x="1432795" y="301642"/>
                  <a:pt x="1430414" y="300118"/>
                  <a:pt x="1427842" y="298785"/>
                </a:cubicBezTo>
                <a:cubicBezTo>
                  <a:pt x="1427652" y="295727"/>
                  <a:pt x="1425461" y="293194"/>
                  <a:pt x="1422412" y="292593"/>
                </a:cubicBezTo>
                <a:lnTo>
                  <a:pt x="1422412" y="292593"/>
                </a:lnTo>
                <a:lnTo>
                  <a:pt x="1421651" y="291641"/>
                </a:lnTo>
                <a:cubicBezTo>
                  <a:pt x="1421651" y="288021"/>
                  <a:pt x="1419365" y="286307"/>
                  <a:pt x="1416221" y="285164"/>
                </a:cubicBezTo>
                <a:lnTo>
                  <a:pt x="1416221" y="285164"/>
                </a:lnTo>
                <a:lnTo>
                  <a:pt x="1415459" y="284212"/>
                </a:lnTo>
                <a:cubicBezTo>
                  <a:pt x="1414888" y="280592"/>
                  <a:pt x="1412412" y="277592"/>
                  <a:pt x="1408888" y="276496"/>
                </a:cubicBezTo>
                <a:lnTo>
                  <a:pt x="1408888" y="276496"/>
                </a:lnTo>
                <a:lnTo>
                  <a:pt x="1406887" y="274210"/>
                </a:lnTo>
                <a:cubicBezTo>
                  <a:pt x="1405934" y="270086"/>
                  <a:pt x="1402982" y="266733"/>
                  <a:pt x="1398981" y="265352"/>
                </a:cubicBezTo>
                <a:lnTo>
                  <a:pt x="1398981" y="265352"/>
                </a:lnTo>
                <a:lnTo>
                  <a:pt x="1396981" y="263066"/>
                </a:lnTo>
                <a:cubicBezTo>
                  <a:pt x="1394790" y="257561"/>
                  <a:pt x="1390599" y="253055"/>
                  <a:pt x="1385265" y="250398"/>
                </a:cubicBezTo>
                <a:lnTo>
                  <a:pt x="1385265" y="250398"/>
                </a:lnTo>
                <a:lnTo>
                  <a:pt x="1354785" y="219822"/>
                </a:lnTo>
                <a:cubicBezTo>
                  <a:pt x="1352118" y="214565"/>
                  <a:pt x="1347546" y="210440"/>
                  <a:pt x="1342117" y="208202"/>
                </a:cubicBezTo>
                <a:lnTo>
                  <a:pt x="1342117" y="208202"/>
                </a:lnTo>
                <a:cubicBezTo>
                  <a:pt x="1340593" y="207545"/>
                  <a:pt x="1339355" y="206411"/>
                  <a:pt x="1338593" y="204963"/>
                </a:cubicBezTo>
                <a:lnTo>
                  <a:pt x="1338593" y="204963"/>
                </a:lnTo>
                <a:cubicBezTo>
                  <a:pt x="1337545" y="201468"/>
                  <a:pt x="1334592" y="198877"/>
                  <a:pt x="1330973" y="198296"/>
                </a:cubicBezTo>
                <a:lnTo>
                  <a:pt x="1330973" y="198296"/>
                </a:lnTo>
                <a:lnTo>
                  <a:pt x="1328687" y="196200"/>
                </a:lnTo>
                <a:cubicBezTo>
                  <a:pt x="1328020" y="193153"/>
                  <a:pt x="1325449" y="190924"/>
                  <a:pt x="1322305" y="190771"/>
                </a:cubicBezTo>
                <a:lnTo>
                  <a:pt x="1322305" y="190771"/>
                </a:lnTo>
                <a:lnTo>
                  <a:pt x="1320019" y="188771"/>
                </a:lnTo>
                <a:cubicBezTo>
                  <a:pt x="1319352" y="185675"/>
                  <a:pt x="1316590" y="183456"/>
                  <a:pt x="1313447" y="183437"/>
                </a:cubicBezTo>
                <a:lnTo>
                  <a:pt x="1313447" y="183437"/>
                </a:lnTo>
                <a:lnTo>
                  <a:pt x="1312495" y="182580"/>
                </a:lnTo>
                <a:lnTo>
                  <a:pt x="1312495" y="182580"/>
                </a:lnTo>
                <a:cubicBezTo>
                  <a:pt x="1311923" y="179560"/>
                  <a:pt x="1309351" y="177331"/>
                  <a:pt x="1306303" y="177246"/>
                </a:cubicBezTo>
                <a:cubicBezTo>
                  <a:pt x="1305826" y="174865"/>
                  <a:pt x="1303541" y="173236"/>
                  <a:pt x="1301159" y="173436"/>
                </a:cubicBezTo>
                <a:lnTo>
                  <a:pt x="1301159" y="173436"/>
                </a:lnTo>
                <a:lnTo>
                  <a:pt x="1300112" y="172674"/>
                </a:lnTo>
                <a:cubicBezTo>
                  <a:pt x="1299826" y="170197"/>
                  <a:pt x="1297635" y="168368"/>
                  <a:pt x="1295159" y="168483"/>
                </a:cubicBezTo>
                <a:cubicBezTo>
                  <a:pt x="1292491" y="164254"/>
                  <a:pt x="1288396" y="161158"/>
                  <a:pt x="1283634" y="159815"/>
                </a:cubicBezTo>
                <a:lnTo>
                  <a:pt x="1283634" y="159815"/>
                </a:lnTo>
                <a:lnTo>
                  <a:pt x="1271632" y="151338"/>
                </a:lnTo>
                <a:lnTo>
                  <a:pt x="1255534" y="140193"/>
                </a:lnTo>
                <a:lnTo>
                  <a:pt x="1231817" y="124191"/>
                </a:lnTo>
                <a:cubicBezTo>
                  <a:pt x="1230960" y="120858"/>
                  <a:pt x="1228293" y="120286"/>
                  <a:pt x="1225341" y="120096"/>
                </a:cubicBezTo>
                <a:lnTo>
                  <a:pt x="1225341" y="120096"/>
                </a:lnTo>
                <a:lnTo>
                  <a:pt x="1215816" y="114286"/>
                </a:lnTo>
                <a:lnTo>
                  <a:pt x="1215816" y="114286"/>
                </a:lnTo>
                <a:cubicBezTo>
                  <a:pt x="1214291" y="110285"/>
                  <a:pt x="1210576" y="109713"/>
                  <a:pt x="1207148" y="108856"/>
                </a:cubicBezTo>
                <a:cubicBezTo>
                  <a:pt x="1200765" y="103037"/>
                  <a:pt x="1193146" y="98798"/>
                  <a:pt x="1184859" y="96474"/>
                </a:cubicBezTo>
                <a:cubicBezTo>
                  <a:pt x="1181049" y="92559"/>
                  <a:pt x="1176096" y="89949"/>
                  <a:pt x="1170763" y="89044"/>
                </a:cubicBezTo>
                <a:lnTo>
                  <a:pt x="1170763" y="89044"/>
                </a:lnTo>
                <a:lnTo>
                  <a:pt x="1163808" y="86568"/>
                </a:lnTo>
                <a:cubicBezTo>
                  <a:pt x="1163808" y="86282"/>
                  <a:pt x="1163808" y="85996"/>
                  <a:pt x="1163808" y="85711"/>
                </a:cubicBezTo>
                <a:cubicBezTo>
                  <a:pt x="1162476" y="81900"/>
                  <a:pt x="1159332" y="81520"/>
                  <a:pt x="1155998" y="81615"/>
                </a:cubicBezTo>
                <a:lnTo>
                  <a:pt x="1155998" y="81615"/>
                </a:lnTo>
                <a:cubicBezTo>
                  <a:pt x="1155141" y="81853"/>
                  <a:pt x="1154283" y="81548"/>
                  <a:pt x="1153808" y="80853"/>
                </a:cubicBezTo>
                <a:cubicBezTo>
                  <a:pt x="1148569" y="75776"/>
                  <a:pt x="1141902" y="72442"/>
                  <a:pt x="1134758" y="71328"/>
                </a:cubicBezTo>
                <a:lnTo>
                  <a:pt x="1134758" y="71328"/>
                </a:lnTo>
                <a:cubicBezTo>
                  <a:pt x="1133901" y="71547"/>
                  <a:pt x="1133043" y="71204"/>
                  <a:pt x="1132567" y="70470"/>
                </a:cubicBezTo>
                <a:cubicBezTo>
                  <a:pt x="1132377" y="70080"/>
                  <a:pt x="1132186" y="69747"/>
                  <a:pt x="1131805" y="69518"/>
                </a:cubicBezTo>
                <a:cubicBezTo>
                  <a:pt x="1129805" y="67403"/>
                  <a:pt x="1127042" y="66175"/>
                  <a:pt x="1124090" y="66089"/>
                </a:cubicBezTo>
                <a:lnTo>
                  <a:pt x="1124090" y="66089"/>
                </a:lnTo>
                <a:lnTo>
                  <a:pt x="1124090" y="66089"/>
                </a:lnTo>
                <a:lnTo>
                  <a:pt x="1124090" y="66089"/>
                </a:lnTo>
                <a:cubicBezTo>
                  <a:pt x="1121804" y="63689"/>
                  <a:pt x="1118660" y="62346"/>
                  <a:pt x="1115422" y="62374"/>
                </a:cubicBezTo>
                <a:lnTo>
                  <a:pt x="1115422" y="62374"/>
                </a:lnTo>
                <a:lnTo>
                  <a:pt x="1115422" y="62374"/>
                </a:lnTo>
                <a:lnTo>
                  <a:pt x="1115422" y="62374"/>
                </a:lnTo>
                <a:cubicBezTo>
                  <a:pt x="1111041" y="59060"/>
                  <a:pt x="1105897" y="56935"/>
                  <a:pt x="1100468" y="56183"/>
                </a:cubicBezTo>
                <a:lnTo>
                  <a:pt x="1100468" y="56183"/>
                </a:lnTo>
                <a:lnTo>
                  <a:pt x="1100468" y="56183"/>
                </a:lnTo>
                <a:lnTo>
                  <a:pt x="1100468" y="56183"/>
                </a:lnTo>
                <a:cubicBezTo>
                  <a:pt x="1096181" y="53078"/>
                  <a:pt x="1091228" y="50935"/>
                  <a:pt x="1085990" y="49896"/>
                </a:cubicBezTo>
                <a:cubicBezTo>
                  <a:pt x="1077513" y="45848"/>
                  <a:pt x="1068558" y="43000"/>
                  <a:pt x="1059319" y="41419"/>
                </a:cubicBezTo>
                <a:cubicBezTo>
                  <a:pt x="1056272" y="37514"/>
                  <a:pt x="1051890" y="37990"/>
                  <a:pt x="1047699" y="37800"/>
                </a:cubicBezTo>
                <a:lnTo>
                  <a:pt x="1047699" y="37800"/>
                </a:lnTo>
                <a:cubicBezTo>
                  <a:pt x="1046556" y="38133"/>
                  <a:pt x="1045223" y="37809"/>
                  <a:pt x="1044366" y="36942"/>
                </a:cubicBezTo>
                <a:cubicBezTo>
                  <a:pt x="1035221" y="31723"/>
                  <a:pt x="1025125" y="28475"/>
                  <a:pt x="1014648" y="27417"/>
                </a:cubicBezTo>
                <a:cubicBezTo>
                  <a:pt x="1013885" y="25322"/>
                  <a:pt x="1012171" y="25132"/>
                  <a:pt x="1010265" y="24750"/>
                </a:cubicBezTo>
                <a:cubicBezTo>
                  <a:pt x="1004265" y="23512"/>
                  <a:pt x="998359" y="21703"/>
                  <a:pt x="992264" y="20464"/>
                </a:cubicBezTo>
                <a:cubicBezTo>
                  <a:pt x="978452" y="16597"/>
                  <a:pt x="964355" y="13949"/>
                  <a:pt x="950068" y="12558"/>
                </a:cubicBezTo>
                <a:lnTo>
                  <a:pt x="950068" y="12558"/>
                </a:lnTo>
                <a:cubicBezTo>
                  <a:pt x="940543" y="8891"/>
                  <a:pt x="930352" y="7167"/>
                  <a:pt x="920159" y="7510"/>
                </a:cubicBezTo>
                <a:lnTo>
                  <a:pt x="920159" y="7510"/>
                </a:lnTo>
                <a:cubicBezTo>
                  <a:pt x="917778" y="5548"/>
                  <a:pt x="914635" y="4586"/>
                  <a:pt x="911587" y="4843"/>
                </a:cubicBezTo>
                <a:cubicBezTo>
                  <a:pt x="905872" y="4843"/>
                  <a:pt x="900157" y="4272"/>
                  <a:pt x="894442" y="3415"/>
                </a:cubicBezTo>
                <a:cubicBezTo>
                  <a:pt x="878726" y="576"/>
                  <a:pt x="862723" y="-567"/>
                  <a:pt x="846817" y="-14"/>
                </a:cubicBezTo>
                <a:lnTo>
                  <a:pt x="756996" y="-14"/>
                </a:lnTo>
                <a:cubicBezTo>
                  <a:pt x="755376" y="605"/>
                  <a:pt x="753567" y="805"/>
                  <a:pt x="751852" y="557"/>
                </a:cubicBezTo>
                <a:lnTo>
                  <a:pt x="756996" y="-14"/>
                </a:lnTo>
                <a:lnTo>
                  <a:pt x="737946" y="-14"/>
                </a:lnTo>
                <a:cubicBezTo>
                  <a:pt x="733279" y="-681"/>
                  <a:pt x="728516" y="252"/>
                  <a:pt x="724515" y="2653"/>
                </a:cubicBezTo>
                <a:lnTo>
                  <a:pt x="724515" y="2653"/>
                </a:lnTo>
                <a:cubicBezTo>
                  <a:pt x="716896" y="2138"/>
                  <a:pt x="709180" y="2681"/>
                  <a:pt x="701752" y="4272"/>
                </a:cubicBezTo>
                <a:cubicBezTo>
                  <a:pt x="696131" y="5034"/>
                  <a:pt x="689559" y="3129"/>
                  <a:pt x="684702" y="7701"/>
                </a:cubicBezTo>
                <a:lnTo>
                  <a:pt x="684702" y="7701"/>
                </a:lnTo>
                <a:cubicBezTo>
                  <a:pt x="674509" y="7367"/>
                  <a:pt x="664413" y="9082"/>
                  <a:pt x="654984" y="12749"/>
                </a:cubicBezTo>
                <a:cubicBezTo>
                  <a:pt x="645839" y="13025"/>
                  <a:pt x="636791" y="14559"/>
                  <a:pt x="628027" y="17321"/>
                </a:cubicBezTo>
                <a:cubicBezTo>
                  <a:pt x="621455" y="17864"/>
                  <a:pt x="614978" y="19607"/>
                  <a:pt x="608977" y="22465"/>
                </a:cubicBezTo>
                <a:lnTo>
                  <a:pt x="608977" y="22465"/>
                </a:lnTo>
                <a:lnTo>
                  <a:pt x="608977" y="22465"/>
                </a:lnTo>
                <a:lnTo>
                  <a:pt x="608977" y="22465"/>
                </a:lnTo>
                <a:cubicBezTo>
                  <a:pt x="602310" y="22512"/>
                  <a:pt x="595738" y="24217"/>
                  <a:pt x="589927" y="27417"/>
                </a:cubicBezTo>
                <a:lnTo>
                  <a:pt x="589927" y="27417"/>
                </a:lnTo>
                <a:cubicBezTo>
                  <a:pt x="583832" y="27427"/>
                  <a:pt x="577831" y="29246"/>
                  <a:pt x="572783" y="32656"/>
                </a:cubicBezTo>
                <a:lnTo>
                  <a:pt x="572783" y="32656"/>
                </a:lnTo>
                <a:cubicBezTo>
                  <a:pt x="568306" y="32304"/>
                  <a:pt x="563829" y="33628"/>
                  <a:pt x="560209" y="36371"/>
                </a:cubicBezTo>
                <a:cubicBezTo>
                  <a:pt x="559162" y="37038"/>
                  <a:pt x="558305" y="38086"/>
                  <a:pt x="556876" y="37704"/>
                </a:cubicBezTo>
                <a:cubicBezTo>
                  <a:pt x="552685" y="37704"/>
                  <a:pt x="548398" y="37704"/>
                  <a:pt x="545351" y="41324"/>
                </a:cubicBezTo>
                <a:cubicBezTo>
                  <a:pt x="535349" y="43010"/>
                  <a:pt x="525729" y="46229"/>
                  <a:pt x="516776" y="50849"/>
                </a:cubicBezTo>
                <a:lnTo>
                  <a:pt x="516776" y="50849"/>
                </a:lnTo>
                <a:lnTo>
                  <a:pt x="516776" y="50849"/>
                </a:lnTo>
                <a:lnTo>
                  <a:pt x="516776" y="50849"/>
                </a:lnTo>
                <a:cubicBezTo>
                  <a:pt x="512204" y="51230"/>
                  <a:pt x="507917" y="52954"/>
                  <a:pt x="504393" y="55802"/>
                </a:cubicBezTo>
                <a:lnTo>
                  <a:pt x="504393" y="55802"/>
                </a:lnTo>
                <a:lnTo>
                  <a:pt x="504393" y="55802"/>
                </a:lnTo>
                <a:lnTo>
                  <a:pt x="504393" y="55802"/>
                </a:lnTo>
                <a:cubicBezTo>
                  <a:pt x="498964" y="56526"/>
                  <a:pt x="493820" y="58659"/>
                  <a:pt x="489439" y="61993"/>
                </a:cubicBezTo>
                <a:lnTo>
                  <a:pt x="489439" y="61993"/>
                </a:lnTo>
                <a:cubicBezTo>
                  <a:pt x="486106" y="61927"/>
                  <a:pt x="482962" y="63279"/>
                  <a:pt x="480771" y="65708"/>
                </a:cubicBezTo>
                <a:lnTo>
                  <a:pt x="480771" y="65708"/>
                </a:lnTo>
                <a:cubicBezTo>
                  <a:pt x="477533" y="65899"/>
                  <a:pt x="474484" y="67251"/>
                  <a:pt x="472103" y="69518"/>
                </a:cubicBezTo>
                <a:lnTo>
                  <a:pt x="470008" y="70851"/>
                </a:lnTo>
                <a:cubicBezTo>
                  <a:pt x="463055" y="72223"/>
                  <a:pt x="456577" y="75157"/>
                  <a:pt x="450958" y="79424"/>
                </a:cubicBezTo>
                <a:lnTo>
                  <a:pt x="448958" y="80853"/>
                </a:lnTo>
                <a:cubicBezTo>
                  <a:pt x="445814" y="80272"/>
                  <a:pt x="442576" y="81719"/>
                  <a:pt x="440957" y="84472"/>
                </a:cubicBezTo>
                <a:lnTo>
                  <a:pt x="440957" y="84472"/>
                </a:lnTo>
                <a:lnTo>
                  <a:pt x="431432" y="89520"/>
                </a:lnTo>
                <a:cubicBezTo>
                  <a:pt x="426954" y="89987"/>
                  <a:pt x="422764" y="92168"/>
                  <a:pt x="419811" y="95616"/>
                </a:cubicBezTo>
                <a:cubicBezTo>
                  <a:pt x="416763" y="95169"/>
                  <a:pt x="413715" y="96750"/>
                  <a:pt x="412382" y="99522"/>
                </a:cubicBezTo>
                <a:cubicBezTo>
                  <a:pt x="408858" y="99636"/>
                  <a:pt x="405619" y="101493"/>
                  <a:pt x="403714" y="104475"/>
                </a:cubicBezTo>
                <a:cubicBezTo>
                  <a:pt x="397999" y="105875"/>
                  <a:pt x="392855" y="108809"/>
                  <a:pt x="388664" y="112952"/>
                </a:cubicBezTo>
                <a:lnTo>
                  <a:pt x="385330" y="115619"/>
                </a:lnTo>
                <a:lnTo>
                  <a:pt x="385330" y="115619"/>
                </a:lnTo>
                <a:cubicBezTo>
                  <a:pt x="382569" y="115362"/>
                  <a:pt x="379997" y="116848"/>
                  <a:pt x="378854" y="119334"/>
                </a:cubicBezTo>
                <a:cubicBezTo>
                  <a:pt x="376187" y="119219"/>
                  <a:pt x="373805" y="120629"/>
                  <a:pt x="372567" y="122953"/>
                </a:cubicBezTo>
                <a:lnTo>
                  <a:pt x="365519" y="128001"/>
                </a:lnTo>
                <a:cubicBezTo>
                  <a:pt x="362281" y="128020"/>
                  <a:pt x="359232" y="129849"/>
                  <a:pt x="357708" y="132764"/>
                </a:cubicBezTo>
                <a:lnTo>
                  <a:pt x="334562" y="149147"/>
                </a:lnTo>
                <a:cubicBezTo>
                  <a:pt x="331800" y="149147"/>
                  <a:pt x="330371" y="150576"/>
                  <a:pt x="329133" y="152576"/>
                </a:cubicBezTo>
                <a:lnTo>
                  <a:pt x="320941" y="159053"/>
                </a:lnTo>
                <a:cubicBezTo>
                  <a:pt x="318465" y="158748"/>
                  <a:pt x="316179" y="160348"/>
                  <a:pt x="315608" y="162768"/>
                </a:cubicBezTo>
                <a:cubicBezTo>
                  <a:pt x="312274" y="162768"/>
                  <a:pt x="310750" y="165244"/>
                  <a:pt x="309321" y="167721"/>
                </a:cubicBezTo>
                <a:cubicBezTo>
                  <a:pt x="306749" y="167721"/>
                  <a:pt x="305415" y="169340"/>
                  <a:pt x="304272" y="171340"/>
                </a:cubicBezTo>
                <a:lnTo>
                  <a:pt x="302939" y="172578"/>
                </a:lnTo>
                <a:cubicBezTo>
                  <a:pt x="300653" y="172712"/>
                  <a:pt x="298748" y="174283"/>
                  <a:pt x="298176" y="176484"/>
                </a:cubicBezTo>
                <a:cubicBezTo>
                  <a:pt x="294272" y="176484"/>
                  <a:pt x="292557" y="179722"/>
                  <a:pt x="290748" y="182580"/>
                </a:cubicBezTo>
                <a:cubicBezTo>
                  <a:pt x="287414" y="182580"/>
                  <a:pt x="285985" y="185151"/>
                  <a:pt x="284366" y="187533"/>
                </a:cubicBezTo>
                <a:lnTo>
                  <a:pt x="281794" y="189914"/>
                </a:lnTo>
                <a:cubicBezTo>
                  <a:pt x="279126" y="190543"/>
                  <a:pt x="276840" y="192419"/>
                  <a:pt x="275697" y="194962"/>
                </a:cubicBezTo>
                <a:lnTo>
                  <a:pt x="273127" y="197343"/>
                </a:lnTo>
                <a:cubicBezTo>
                  <a:pt x="269983" y="198382"/>
                  <a:pt x="267315" y="200639"/>
                  <a:pt x="265792" y="203630"/>
                </a:cubicBezTo>
                <a:lnTo>
                  <a:pt x="261982" y="207345"/>
                </a:lnTo>
                <a:cubicBezTo>
                  <a:pt x="257506" y="209431"/>
                  <a:pt x="253600" y="212726"/>
                  <a:pt x="250837" y="216870"/>
                </a:cubicBezTo>
                <a:cubicBezTo>
                  <a:pt x="239789" y="228043"/>
                  <a:pt x="228645" y="239158"/>
                  <a:pt x="217500" y="250207"/>
                </a:cubicBezTo>
                <a:cubicBezTo>
                  <a:pt x="213214" y="252922"/>
                  <a:pt x="209690" y="256779"/>
                  <a:pt x="207404" y="261351"/>
                </a:cubicBezTo>
                <a:lnTo>
                  <a:pt x="203784" y="265162"/>
                </a:lnTo>
                <a:cubicBezTo>
                  <a:pt x="201117" y="267066"/>
                  <a:pt x="198164" y="268876"/>
                  <a:pt x="197498" y="272496"/>
                </a:cubicBezTo>
                <a:lnTo>
                  <a:pt x="195116" y="275067"/>
                </a:lnTo>
                <a:cubicBezTo>
                  <a:pt x="192354" y="277068"/>
                  <a:pt x="189402" y="278782"/>
                  <a:pt x="188829" y="282497"/>
                </a:cubicBezTo>
                <a:lnTo>
                  <a:pt x="187687" y="283735"/>
                </a:lnTo>
                <a:cubicBezTo>
                  <a:pt x="185305" y="285259"/>
                  <a:pt x="183019" y="286783"/>
                  <a:pt x="182639" y="289926"/>
                </a:cubicBezTo>
                <a:lnTo>
                  <a:pt x="181401" y="291260"/>
                </a:lnTo>
                <a:cubicBezTo>
                  <a:pt x="179114" y="292784"/>
                  <a:pt x="176638" y="294213"/>
                  <a:pt x="176543" y="297546"/>
                </a:cubicBezTo>
                <a:cubicBezTo>
                  <a:pt x="173971" y="298880"/>
                  <a:pt x="171685" y="300499"/>
                  <a:pt x="171590" y="303738"/>
                </a:cubicBezTo>
                <a:cubicBezTo>
                  <a:pt x="168923" y="304747"/>
                  <a:pt x="166923" y="307100"/>
                  <a:pt x="166446" y="309929"/>
                </a:cubicBezTo>
                <a:lnTo>
                  <a:pt x="162826" y="314787"/>
                </a:lnTo>
                <a:cubicBezTo>
                  <a:pt x="160731" y="315930"/>
                  <a:pt x="159016" y="317263"/>
                  <a:pt x="159207" y="319930"/>
                </a:cubicBezTo>
                <a:cubicBezTo>
                  <a:pt x="157016" y="320502"/>
                  <a:pt x="155397" y="322426"/>
                  <a:pt x="155301" y="324693"/>
                </a:cubicBezTo>
                <a:lnTo>
                  <a:pt x="154635" y="326122"/>
                </a:lnTo>
                <a:lnTo>
                  <a:pt x="149111" y="333456"/>
                </a:lnTo>
                <a:cubicBezTo>
                  <a:pt x="147015" y="334246"/>
                  <a:pt x="145491" y="336227"/>
                  <a:pt x="145396" y="338504"/>
                </a:cubicBezTo>
                <a:lnTo>
                  <a:pt x="142920" y="342124"/>
                </a:lnTo>
                <a:cubicBezTo>
                  <a:pt x="137490" y="347410"/>
                  <a:pt x="133204" y="353725"/>
                  <a:pt x="130346" y="360697"/>
                </a:cubicBezTo>
                <a:lnTo>
                  <a:pt x="130346" y="360697"/>
                </a:lnTo>
                <a:cubicBezTo>
                  <a:pt x="127680" y="362355"/>
                  <a:pt x="125869" y="365060"/>
                  <a:pt x="125394" y="368127"/>
                </a:cubicBezTo>
                <a:lnTo>
                  <a:pt x="125394" y="368127"/>
                </a:lnTo>
                <a:lnTo>
                  <a:pt x="125394" y="368127"/>
                </a:lnTo>
                <a:lnTo>
                  <a:pt x="125394" y="368127"/>
                </a:lnTo>
                <a:cubicBezTo>
                  <a:pt x="122250" y="370441"/>
                  <a:pt x="120059" y="373832"/>
                  <a:pt x="119298" y="377652"/>
                </a:cubicBezTo>
                <a:lnTo>
                  <a:pt x="116916" y="381462"/>
                </a:lnTo>
                <a:cubicBezTo>
                  <a:pt x="114344" y="382605"/>
                  <a:pt x="113677" y="385081"/>
                  <a:pt x="113011" y="387558"/>
                </a:cubicBezTo>
                <a:lnTo>
                  <a:pt x="113011" y="387558"/>
                </a:lnTo>
                <a:cubicBezTo>
                  <a:pt x="108820" y="391701"/>
                  <a:pt x="105867" y="396949"/>
                  <a:pt x="104533" y="402702"/>
                </a:cubicBezTo>
                <a:cubicBezTo>
                  <a:pt x="101581" y="404703"/>
                  <a:pt x="99771" y="407932"/>
                  <a:pt x="99580" y="411466"/>
                </a:cubicBezTo>
                <a:cubicBezTo>
                  <a:pt x="95294" y="415933"/>
                  <a:pt x="92246" y="421505"/>
                  <a:pt x="90913" y="427563"/>
                </a:cubicBezTo>
                <a:cubicBezTo>
                  <a:pt x="88437" y="428230"/>
                  <a:pt x="88151" y="430134"/>
                  <a:pt x="88246" y="432325"/>
                </a:cubicBezTo>
                <a:cubicBezTo>
                  <a:pt x="88341" y="434516"/>
                  <a:pt x="86626" y="435659"/>
                  <a:pt x="85769" y="437374"/>
                </a:cubicBezTo>
                <a:cubicBezTo>
                  <a:pt x="82627" y="439726"/>
                  <a:pt x="80816" y="443450"/>
                  <a:pt x="80912" y="447375"/>
                </a:cubicBezTo>
                <a:cubicBezTo>
                  <a:pt x="78244" y="448765"/>
                  <a:pt x="76720" y="451642"/>
                  <a:pt x="77101" y="454614"/>
                </a:cubicBezTo>
                <a:cubicBezTo>
                  <a:pt x="77101" y="455185"/>
                  <a:pt x="76340" y="455757"/>
                  <a:pt x="77101" y="456328"/>
                </a:cubicBezTo>
                <a:cubicBezTo>
                  <a:pt x="75863" y="457052"/>
                  <a:pt x="75006" y="458262"/>
                  <a:pt x="74720" y="459662"/>
                </a:cubicBezTo>
                <a:cubicBezTo>
                  <a:pt x="71291" y="463529"/>
                  <a:pt x="69101" y="468396"/>
                  <a:pt x="68624" y="473568"/>
                </a:cubicBezTo>
                <a:lnTo>
                  <a:pt x="68624" y="473568"/>
                </a:lnTo>
                <a:cubicBezTo>
                  <a:pt x="64434" y="478493"/>
                  <a:pt x="61862" y="484513"/>
                  <a:pt x="61005" y="490904"/>
                </a:cubicBezTo>
                <a:cubicBezTo>
                  <a:pt x="60337" y="490904"/>
                  <a:pt x="59385" y="491666"/>
                  <a:pt x="59099" y="492238"/>
                </a:cubicBezTo>
                <a:cubicBezTo>
                  <a:pt x="54432" y="503048"/>
                  <a:pt x="50432" y="514155"/>
                  <a:pt x="47097" y="525480"/>
                </a:cubicBezTo>
                <a:lnTo>
                  <a:pt x="47097" y="525480"/>
                </a:lnTo>
                <a:lnTo>
                  <a:pt x="47097" y="525480"/>
                </a:lnTo>
                <a:lnTo>
                  <a:pt x="47097" y="525480"/>
                </a:lnTo>
                <a:cubicBezTo>
                  <a:pt x="42621" y="534519"/>
                  <a:pt x="39383" y="544139"/>
                  <a:pt x="37572" y="554055"/>
                </a:cubicBezTo>
                <a:lnTo>
                  <a:pt x="37572" y="554055"/>
                </a:lnTo>
                <a:lnTo>
                  <a:pt x="37572" y="554055"/>
                </a:lnTo>
                <a:lnTo>
                  <a:pt x="37572" y="554055"/>
                </a:lnTo>
                <a:cubicBezTo>
                  <a:pt x="35096" y="557693"/>
                  <a:pt x="33763" y="562027"/>
                  <a:pt x="33858" y="566437"/>
                </a:cubicBezTo>
                <a:lnTo>
                  <a:pt x="33858" y="566437"/>
                </a:lnTo>
                <a:lnTo>
                  <a:pt x="33858" y="566437"/>
                </a:lnTo>
                <a:lnTo>
                  <a:pt x="33858" y="566437"/>
                </a:lnTo>
                <a:cubicBezTo>
                  <a:pt x="32430" y="567294"/>
                  <a:pt x="31476" y="568780"/>
                  <a:pt x="31382" y="570438"/>
                </a:cubicBezTo>
                <a:cubicBezTo>
                  <a:pt x="29095" y="579391"/>
                  <a:pt x="26429" y="588250"/>
                  <a:pt x="24333" y="597203"/>
                </a:cubicBezTo>
                <a:cubicBezTo>
                  <a:pt x="19570" y="613129"/>
                  <a:pt x="16141" y="629407"/>
                  <a:pt x="13951" y="645876"/>
                </a:cubicBezTo>
                <a:lnTo>
                  <a:pt x="13951" y="645876"/>
                </a:lnTo>
                <a:lnTo>
                  <a:pt x="13951" y="645876"/>
                </a:lnTo>
                <a:lnTo>
                  <a:pt x="13951" y="645876"/>
                </a:lnTo>
                <a:cubicBezTo>
                  <a:pt x="12522" y="647590"/>
                  <a:pt x="11665" y="649733"/>
                  <a:pt x="11569" y="651972"/>
                </a:cubicBezTo>
                <a:cubicBezTo>
                  <a:pt x="8997" y="670260"/>
                  <a:pt x="5855" y="688452"/>
                  <a:pt x="3664" y="706741"/>
                </a:cubicBezTo>
                <a:cubicBezTo>
                  <a:pt x="615" y="726629"/>
                  <a:pt x="-812" y="746726"/>
                  <a:pt x="-717" y="766843"/>
                </a:cubicBezTo>
                <a:lnTo>
                  <a:pt x="-146" y="762748"/>
                </a:lnTo>
                <a:cubicBezTo>
                  <a:pt x="-146" y="764129"/>
                  <a:pt x="-337" y="765500"/>
                  <a:pt x="-717" y="766843"/>
                </a:cubicBezTo>
                <a:lnTo>
                  <a:pt x="-717" y="838566"/>
                </a:lnTo>
                <a:cubicBezTo>
                  <a:pt x="-432" y="839843"/>
                  <a:pt x="-242" y="841157"/>
                  <a:pt x="-146" y="842472"/>
                </a:cubicBezTo>
                <a:lnTo>
                  <a:pt x="-717" y="838566"/>
                </a:lnTo>
                <a:cubicBezTo>
                  <a:pt x="-1480" y="850206"/>
                  <a:pt x="-1003" y="861884"/>
                  <a:pt x="615" y="873428"/>
                </a:cubicBezTo>
                <a:cubicBezTo>
                  <a:pt x="711" y="881162"/>
                  <a:pt x="1949" y="888849"/>
                  <a:pt x="4045" y="896288"/>
                </a:cubicBezTo>
                <a:lnTo>
                  <a:pt x="4045" y="896288"/>
                </a:lnTo>
                <a:cubicBezTo>
                  <a:pt x="4807" y="899431"/>
                  <a:pt x="2712" y="903146"/>
                  <a:pt x="5569" y="905813"/>
                </a:cubicBezTo>
                <a:lnTo>
                  <a:pt x="5569" y="905813"/>
                </a:lnTo>
                <a:cubicBezTo>
                  <a:pt x="5473" y="909890"/>
                  <a:pt x="5664" y="913966"/>
                  <a:pt x="6236" y="918005"/>
                </a:cubicBezTo>
                <a:cubicBezTo>
                  <a:pt x="8427" y="929816"/>
                  <a:pt x="9951" y="941722"/>
                  <a:pt x="11665" y="953628"/>
                </a:cubicBezTo>
                <a:cubicBezTo>
                  <a:pt x="11665" y="955629"/>
                  <a:pt x="12237" y="957248"/>
                  <a:pt x="14237" y="958105"/>
                </a:cubicBezTo>
                <a:cubicBezTo>
                  <a:pt x="14427" y="958267"/>
                  <a:pt x="14523" y="958562"/>
                  <a:pt x="14332" y="958772"/>
                </a:cubicBezTo>
                <a:cubicBezTo>
                  <a:pt x="14332" y="958810"/>
                  <a:pt x="14237" y="958839"/>
                  <a:pt x="14237" y="958867"/>
                </a:cubicBezTo>
                <a:cubicBezTo>
                  <a:pt x="14523" y="959039"/>
                  <a:pt x="14903" y="959039"/>
                  <a:pt x="15189" y="958867"/>
                </a:cubicBezTo>
                <a:lnTo>
                  <a:pt x="15189" y="958867"/>
                </a:lnTo>
                <a:lnTo>
                  <a:pt x="15189" y="958867"/>
                </a:lnTo>
                <a:cubicBezTo>
                  <a:pt x="14808" y="958753"/>
                  <a:pt x="14523" y="958553"/>
                  <a:pt x="14237" y="958296"/>
                </a:cubicBezTo>
                <a:cubicBezTo>
                  <a:pt x="14237" y="965649"/>
                  <a:pt x="15380" y="972955"/>
                  <a:pt x="17761" y="979917"/>
                </a:cubicBezTo>
                <a:cubicBezTo>
                  <a:pt x="19665" y="985728"/>
                  <a:pt x="18427" y="992300"/>
                  <a:pt x="22905" y="997253"/>
                </a:cubicBezTo>
                <a:cubicBezTo>
                  <a:pt x="22905" y="998967"/>
                  <a:pt x="22905" y="1000873"/>
                  <a:pt x="23952" y="1002301"/>
                </a:cubicBezTo>
                <a:cubicBezTo>
                  <a:pt x="25191" y="1011807"/>
                  <a:pt x="27477" y="1021142"/>
                  <a:pt x="30810" y="1030114"/>
                </a:cubicBezTo>
                <a:cubicBezTo>
                  <a:pt x="31762" y="1036877"/>
                  <a:pt x="34144" y="1043364"/>
                  <a:pt x="37763" y="1049164"/>
                </a:cubicBezTo>
                <a:lnTo>
                  <a:pt x="37763" y="1049164"/>
                </a:lnTo>
                <a:cubicBezTo>
                  <a:pt x="37763" y="1050402"/>
                  <a:pt x="37763" y="1051926"/>
                  <a:pt x="38906" y="1052879"/>
                </a:cubicBezTo>
                <a:cubicBezTo>
                  <a:pt x="38906" y="1058232"/>
                  <a:pt x="40716" y="1063423"/>
                  <a:pt x="44050" y="1067643"/>
                </a:cubicBezTo>
                <a:lnTo>
                  <a:pt x="44050" y="1067643"/>
                </a:lnTo>
                <a:cubicBezTo>
                  <a:pt x="43288" y="1071415"/>
                  <a:pt x="44716" y="1075282"/>
                  <a:pt x="47669" y="1077739"/>
                </a:cubicBezTo>
                <a:cubicBezTo>
                  <a:pt x="47765" y="1079511"/>
                  <a:pt x="48431" y="1081187"/>
                  <a:pt x="49765" y="1082407"/>
                </a:cubicBezTo>
                <a:cubicBezTo>
                  <a:pt x="49003" y="1083130"/>
                  <a:pt x="49003" y="1084340"/>
                  <a:pt x="49669" y="1085102"/>
                </a:cubicBezTo>
                <a:cubicBezTo>
                  <a:pt x="49765" y="1085121"/>
                  <a:pt x="49765" y="1085150"/>
                  <a:pt x="49765" y="1085169"/>
                </a:cubicBezTo>
                <a:cubicBezTo>
                  <a:pt x="49765" y="1087550"/>
                  <a:pt x="49289" y="1090217"/>
                  <a:pt x="52337" y="1091360"/>
                </a:cubicBezTo>
                <a:cubicBezTo>
                  <a:pt x="52527" y="1095932"/>
                  <a:pt x="54241" y="1100294"/>
                  <a:pt x="57290" y="1103742"/>
                </a:cubicBezTo>
                <a:cubicBezTo>
                  <a:pt x="57290" y="1106981"/>
                  <a:pt x="57290" y="1110410"/>
                  <a:pt x="61005" y="1112506"/>
                </a:cubicBezTo>
                <a:cubicBezTo>
                  <a:pt x="61100" y="1117116"/>
                  <a:pt x="63005" y="1121516"/>
                  <a:pt x="66243" y="1124793"/>
                </a:cubicBezTo>
                <a:lnTo>
                  <a:pt x="66243" y="1124793"/>
                </a:lnTo>
                <a:cubicBezTo>
                  <a:pt x="67481" y="1127174"/>
                  <a:pt x="68815" y="1129555"/>
                  <a:pt x="69958" y="1131936"/>
                </a:cubicBezTo>
                <a:cubicBezTo>
                  <a:pt x="77292" y="1147653"/>
                  <a:pt x="84341" y="1163559"/>
                  <a:pt x="93104" y="1178514"/>
                </a:cubicBezTo>
                <a:cubicBezTo>
                  <a:pt x="102914" y="1198326"/>
                  <a:pt x="114154" y="1217423"/>
                  <a:pt x="126632" y="1235664"/>
                </a:cubicBezTo>
                <a:cubicBezTo>
                  <a:pt x="128346" y="1239712"/>
                  <a:pt x="130823" y="1243446"/>
                  <a:pt x="133776" y="1246713"/>
                </a:cubicBezTo>
                <a:cubicBezTo>
                  <a:pt x="139395" y="1255190"/>
                  <a:pt x="144919" y="1263667"/>
                  <a:pt x="150445" y="1272240"/>
                </a:cubicBezTo>
                <a:cubicBezTo>
                  <a:pt x="151492" y="1276497"/>
                  <a:pt x="154254" y="1280155"/>
                  <a:pt x="157969" y="1282432"/>
                </a:cubicBezTo>
                <a:cubicBezTo>
                  <a:pt x="157778" y="1284775"/>
                  <a:pt x="159398" y="1286870"/>
                  <a:pt x="161683" y="1287384"/>
                </a:cubicBezTo>
                <a:cubicBezTo>
                  <a:pt x="161683" y="1290051"/>
                  <a:pt x="163208" y="1291385"/>
                  <a:pt x="165303" y="1292528"/>
                </a:cubicBezTo>
                <a:lnTo>
                  <a:pt x="170161" y="1298719"/>
                </a:lnTo>
                <a:cubicBezTo>
                  <a:pt x="170352" y="1300996"/>
                  <a:pt x="171970" y="1302920"/>
                  <a:pt x="174162" y="1303482"/>
                </a:cubicBezTo>
                <a:cubicBezTo>
                  <a:pt x="174162" y="1306911"/>
                  <a:pt x="176638" y="1308340"/>
                  <a:pt x="179020" y="1309864"/>
                </a:cubicBezTo>
                <a:lnTo>
                  <a:pt x="180163" y="1311197"/>
                </a:lnTo>
                <a:cubicBezTo>
                  <a:pt x="180163" y="1314340"/>
                  <a:pt x="182829" y="1315769"/>
                  <a:pt x="185115" y="1317293"/>
                </a:cubicBezTo>
                <a:lnTo>
                  <a:pt x="189402" y="1322151"/>
                </a:lnTo>
                <a:lnTo>
                  <a:pt x="193783" y="1327390"/>
                </a:lnTo>
                <a:cubicBezTo>
                  <a:pt x="193783" y="1330533"/>
                  <a:pt x="196450" y="1332057"/>
                  <a:pt x="198927" y="1333485"/>
                </a:cubicBezTo>
                <a:lnTo>
                  <a:pt x="201212" y="1336057"/>
                </a:lnTo>
                <a:cubicBezTo>
                  <a:pt x="202926" y="1341201"/>
                  <a:pt x="207404" y="1343868"/>
                  <a:pt x="211308" y="1347106"/>
                </a:cubicBezTo>
                <a:lnTo>
                  <a:pt x="216166" y="1352250"/>
                </a:lnTo>
                <a:cubicBezTo>
                  <a:pt x="227406" y="1366328"/>
                  <a:pt x="240169" y="1379101"/>
                  <a:pt x="254266" y="1390350"/>
                </a:cubicBezTo>
                <a:lnTo>
                  <a:pt x="259410" y="1395208"/>
                </a:lnTo>
                <a:cubicBezTo>
                  <a:pt x="261220" y="1398741"/>
                  <a:pt x="264363" y="1401465"/>
                  <a:pt x="268078" y="1402827"/>
                </a:cubicBezTo>
                <a:lnTo>
                  <a:pt x="269316" y="1403970"/>
                </a:lnTo>
                <a:cubicBezTo>
                  <a:pt x="270840" y="1406961"/>
                  <a:pt x="273507" y="1409219"/>
                  <a:pt x="276651" y="1410257"/>
                </a:cubicBezTo>
                <a:lnTo>
                  <a:pt x="279222" y="1412734"/>
                </a:lnTo>
                <a:cubicBezTo>
                  <a:pt x="280746" y="1415019"/>
                  <a:pt x="282270" y="1417306"/>
                  <a:pt x="285318" y="1417686"/>
                </a:cubicBezTo>
                <a:lnTo>
                  <a:pt x="286747" y="1418925"/>
                </a:lnTo>
                <a:cubicBezTo>
                  <a:pt x="288271" y="1421211"/>
                  <a:pt x="289700" y="1423497"/>
                  <a:pt x="292843" y="1423878"/>
                </a:cubicBezTo>
                <a:lnTo>
                  <a:pt x="294177" y="1425116"/>
                </a:lnTo>
                <a:cubicBezTo>
                  <a:pt x="294938" y="1427193"/>
                  <a:pt x="296844" y="1428640"/>
                  <a:pt x="299034" y="1428831"/>
                </a:cubicBezTo>
                <a:lnTo>
                  <a:pt x="300368" y="1430069"/>
                </a:lnTo>
                <a:cubicBezTo>
                  <a:pt x="301130" y="1432145"/>
                  <a:pt x="303034" y="1433593"/>
                  <a:pt x="305226" y="1433784"/>
                </a:cubicBezTo>
                <a:lnTo>
                  <a:pt x="305226" y="1433784"/>
                </a:lnTo>
                <a:lnTo>
                  <a:pt x="306558" y="1435022"/>
                </a:lnTo>
                <a:cubicBezTo>
                  <a:pt x="307701" y="1437022"/>
                  <a:pt x="309035" y="1438832"/>
                  <a:pt x="311702" y="1438642"/>
                </a:cubicBezTo>
                <a:cubicBezTo>
                  <a:pt x="312274" y="1440823"/>
                  <a:pt x="314179" y="1442385"/>
                  <a:pt x="316465" y="1442547"/>
                </a:cubicBezTo>
                <a:lnTo>
                  <a:pt x="317703" y="1443690"/>
                </a:lnTo>
                <a:cubicBezTo>
                  <a:pt x="321323" y="1448071"/>
                  <a:pt x="326085" y="1451367"/>
                  <a:pt x="331514" y="1453215"/>
                </a:cubicBezTo>
                <a:cubicBezTo>
                  <a:pt x="333324" y="1456444"/>
                  <a:pt x="336467" y="1458758"/>
                  <a:pt x="340087" y="1459597"/>
                </a:cubicBezTo>
                <a:lnTo>
                  <a:pt x="343801" y="1462168"/>
                </a:lnTo>
                <a:cubicBezTo>
                  <a:pt x="345326" y="1464902"/>
                  <a:pt x="348183" y="1466683"/>
                  <a:pt x="351327" y="1466931"/>
                </a:cubicBezTo>
                <a:cubicBezTo>
                  <a:pt x="352660" y="1469855"/>
                  <a:pt x="355517" y="1471789"/>
                  <a:pt x="358756" y="1471979"/>
                </a:cubicBezTo>
                <a:cubicBezTo>
                  <a:pt x="360184" y="1474741"/>
                  <a:pt x="362947" y="1476627"/>
                  <a:pt x="365995" y="1477027"/>
                </a:cubicBezTo>
                <a:lnTo>
                  <a:pt x="373615" y="1481980"/>
                </a:lnTo>
                <a:cubicBezTo>
                  <a:pt x="374948" y="1484152"/>
                  <a:pt x="377234" y="1485543"/>
                  <a:pt x="379711" y="1485695"/>
                </a:cubicBezTo>
                <a:lnTo>
                  <a:pt x="383521" y="1488172"/>
                </a:lnTo>
                <a:cubicBezTo>
                  <a:pt x="384855" y="1490381"/>
                  <a:pt x="387236" y="1491782"/>
                  <a:pt x="389808" y="1491886"/>
                </a:cubicBezTo>
                <a:lnTo>
                  <a:pt x="392283" y="1493220"/>
                </a:lnTo>
                <a:cubicBezTo>
                  <a:pt x="396380" y="1497439"/>
                  <a:pt x="401523" y="1500383"/>
                  <a:pt x="407238" y="1501697"/>
                </a:cubicBezTo>
                <a:cubicBezTo>
                  <a:pt x="409047" y="1505126"/>
                  <a:pt x="412572" y="1505698"/>
                  <a:pt x="415716" y="1506841"/>
                </a:cubicBezTo>
                <a:lnTo>
                  <a:pt x="415716" y="1506841"/>
                </a:lnTo>
                <a:cubicBezTo>
                  <a:pt x="422097" y="1511793"/>
                  <a:pt x="429336" y="1515480"/>
                  <a:pt x="437052" y="1517699"/>
                </a:cubicBezTo>
                <a:cubicBezTo>
                  <a:pt x="438004" y="1519509"/>
                  <a:pt x="440004" y="1520528"/>
                  <a:pt x="442100" y="1520271"/>
                </a:cubicBezTo>
                <a:cubicBezTo>
                  <a:pt x="443623" y="1524081"/>
                  <a:pt x="447720" y="1523795"/>
                  <a:pt x="450576" y="1525224"/>
                </a:cubicBezTo>
                <a:cubicBezTo>
                  <a:pt x="461530" y="1531625"/>
                  <a:pt x="473152" y="1536711"/>
                  <a:pt x="485247" y="1540368"/>
                </a:cubicBezTo>
                <a:lnTo>
                  <a:pt x="485247" y="1540368"/>
                </a:lnTo>
                <a:lnTo>
                  <a:pt x="485247" y="1540368"/>
                </a:lnTo>
                <a:lnTo>
                  <a:pt x="485247" y="1540368"/>
                </a:lnTo>
                <a:cubicBezTo>
                  <a:pt x="488391" y="1543217"/>
                  <a:pt x="492296" y="1544959"/>
                  <a:pt x="496487" y="1545322"/>
                </a:cubicBezTo>
                <a:lnTo>
                  <a:pt x="496487" y="1545322"/>
                </a:lnTo>
                <a:cubicBezTo>
                  <a:pt x="498012" y="1547055"/>
                  <a:pt x="500298" y="1547969"/>
                  <a:pt x="502584" y="1547798"/>
                </a:cubicBezTo>
                <a:lnTo>
                  <a:pt x="502584" y="1547798"/>
                </a:lnTo>
                <a:lnTo>
                  <a:pt x="502584" y="1547798"/>
                </a:lnTo>
                <a:lnTo>
                  <a:pt x="502584" y="1547798"/>
                </a:lnTo>
                <a:cubicBezTo>
                  <a:pt x="504202" y="1549474"/>
                  <a:pt x="506489" y="1550379"/>
                  <a:pt x="508775" y="1550275"/>
                </a:cubicBezTo>
                <a:lnTo>
                  <a:pt x="508775" y="1550275"/>
                </a:lnTo>
                <a:lnTo>
                  <a:pt x="508775" y="1550275"/>
                </a:lnTo>
                <a:lnTo>
                  <a:pt x="508775" y="1550275"/>
                </a:lnTo>
                <a:cubicBezTo>
                  <a:pt x="511632" y="1552475"/>
                  <a:pt x="515156" y="1553799"/>
                  <a:pt x="518776" y="1554084"/>
                </a:cubicBezTo>
                <a:lnTo>
                  <a:pt x="518776" y="1554084"/>
                </a:lnTo>
                <a:lnTo>
                  <a:pt x="518776" y="1554084"/>
                </a:lnTo>
                <a:lnTo>
                  <a:pt x="518776" y="1554084"/>
                </a:lnTo>
                <a:cubicBezTo>
                  <a:pt x="521252" y="1556628"/>
                  <a:pt x="524776" y="1557942"/>
                  <a:pt x="528301" y="1557704"/>
                </a:cubicBezTo>
                <a:cubicBezTo>
                  <a:pt x="529253" y="1558847"/>
                  <a:pt x="530777" y="1558466"/>
                  <a:pt x="532016" y="1558847"/>
                </a:cubicBezTo>
                <a:lnTo>
                  <a:pt x="532016" y="1558847"/>
                </a:lnTo>
                <a:cubicBezTo>
                  <a:pt x="536016" y="1563038"/>
                  <a:pt x="541541" y="1563133"/>
                  <a:pt x="546875" y="1564943"/>
                </a:cubicBezTo>
                <a:cubicBezTo>
                  <a:pt x="556876" y="1568972"/>
                  <a:pt x="567258" y="1571944"/>
                  <a:pt x="577927" y="1573801"/>
                </a:cubicBezTo>
                <a:lnTo>
                  <a:pt x="577927" y="1573801"/>
                </a:lnTo>
                <a:cubicBezTo>
                  <a:pt x="583641" y="1576849"/>
                  <a:pt x="590022" y="1578573"/>
                  <a:pt x="596500" y="1578850"/>
                </a:cubicBezTo>
                <a:lnTo>
                  <a:pt x="596500" y="1578850"/>
                </a:lnTo>
                <a:lnTo>
                  <a:pt x="596500" y="1578850"/>
                </a:lnTo>
                <a:lnTo>
                  <a:pt x="596500" y="1578850"/>
                </a:lnTo>
                <a:cubicBezTo>
                  <a:pt x="608025" y="1583355"/>
                  <a:pt x="620122" y="1586269"/>
                  <a:pt x="632505" y="1587517"/>
                </a:cubicBezTo>
                <a:lnTo>
                  <a:pt x="632505" y="1587517"/>
                </a:lnTo>
                <a:lnTo>
                  <a:pt x="632505" y="1587517"/>
                </a:lnTo>
                <a:lnTo>
                  <a:pt x="632505" y="1587517"/>
                </a:lnTo>
                <a:cubicBezTo>
                  <a:pt x="635266" y="1590851"/>
                  <a:pt x="639362" y="1589899"/>
                  <a:pt x="642791" y="1590565"/>
                </a:cubicBezTo>
                <a:cubicBezTo>
                  <a:pt x="657745" y="1594242"/>
                  <a:pt x="673081" y="1596499"/>
                  <a:pt x="688512" y="1597328"/>
                </a:cubicBezTo>
                <a:cubicBezTo>
                  <a:pt x="690702" y="1599119"/>
                  <a:pt x="693559" y="1600033"/>
                  <a:pt x="696417" y="1599900"/>
                </a:cubicBezTo>
                <a:cubicBezTo>
                  <a:pt x="702323" y="1599900"/>
                  <a:pt x="708323" y="1600567"/>
                  <a:pt x="714229" y="1601328"/>
                </a:cubicBezTo>
                <a:cubicBezTo>
                  <a:pt x="731755" y="1604043"/>
                  <a:pt x="749377" y="1605186"/>
                  <a:pt x="767093" y="1604758"/>
                </a:cubicBezTo>
                <a:lnTo>
                  <a:pt x="837006" y="1604758"/>
                </a:lnTo>
                <a:cubicBezTo>
                  <a:pt x="839006" y="1604091"/>
                  <a:pt x="841101" y="1603900"/>
                  <a:pt x="843198" y="1604186"/>
                </a:cubicBezTo>
                <a:lnTo>
                  <a:pt x="837006" y="1604758"/>
                </a:lnTo>
                <a:cubicBezTo>
                  <a:pt x="857770" y="1604824"/>
                  <a:pt x="878440" y="1603453"/>
                  <a:pt x="899014" y="1600662"/>
                </a:cubicBezTo>
                <a:cubicBezTo>
                  <a:pt x="904347" y="1601290"/>
                  <a:pt x="909873" y="1600185"/>
                  <a:pt x="914540" y="1597518"/>
                </a:cubicBezTo>
                <a:lnTo>
                  <a:pt x="914540" y="1597518"/>
                </a:lnTo>
                <a:cubicBezTo>
                  <a:pt x="928065" y="1596757"/>
                  <a:pt x="941400" y="1594747"/>
                  <a:pt x="954544" y="1591518"/>
                </a:cubicBezTo>
                <a:cubicBezTo>
                  <a:pt x="960070" y="1591527"/>
                  <a:pt x="965498" y="1590146"/>
                  <a:pt x="970356" y="1587517"/>
                </a:cubicBezTo>
                <a:lnTo>
                  <a:pt x="970356" y="1587517"/>
                </a:lnTo>
                <a:lnTo>
                  <a:pt x="970356" y="1587517"/>
                </a:lnTo>
                <a:lnTo>
                  <a:pt x="970356" y="1587517"/>
                </a:lnTo>
                <a:cubicBezTo>
                  <a:pt x="973785" y="1587384"/>
                  <a:pt x="977309" y="1586908"/>
                  <a:pt x="980643" y="1586089"/>
                </a:cubicBezTo>
                <a:cubicBezTo>
                  <a:pt x="989406" y="1584583"/>
                  <a:pt x="998074" y="1582155"/>
                  <a:pt x="1006361" y="1578850"/>
                </a:cubicBezTo>
                <a:lnTo>
                  <a:pt x="1006361" y="1578850"/>
                </a:lnTo>
                <a:cubicBezTo>
                  <a:pt x="1012837" y="1578716"/>
                  <a:pt x="1019220" y="1576983"/>
                  <a:pt x="1024839" y="1573801"/>
                </a:cubicBezTo>
                <a:lnTo>
                  <a:pt x="1024839" y="1573801"/>
                </a:lnTo>
                <a:lnTo>
                  <a:pt x="1024839" y="1573801"/>
                </a:lnTo>
                <a:lnTo>
                  <a:pt x="1024839" y="1573801"/>
                </a:lnTo>
                <a:cubicBezTo>
                  <a:pt x="1034364" y="1572268"/>
                  <a:pt x="1043698" y="1569648"/>
                  <a:pt x="1052652" y="1565991"/>
                </a:cubicBezTo>
                <a:cubicBezTo>
                  <a:pt x="1059033" y="1564705"/>
                  <a:pt x="1065130" y="1562352"/>
                  <a:pt x="1070750" y="1559038"/>
                </a:cubicBezTo>
                <a:lnTo>
                  <a:pt x="1073988" y="1557514"/>
                </a:lnTo>
                <a:cubicBezTo>
                  <a:pt x="1077703" y="1556942"/>
                  <a:pt x="1081798" y="1557514"/>
                  <a:pt x="1084275" y="1553799"/>
                </a:cubicBezTo>
                <a:cubicBezTo>
                  <a:pt x="1090180" y="1553437"/>
                  <a:pt x="1095895" y="1551237"/>
                  <a:pt x="1100468" y="1547512"/>
                </a:cubicBezTo>
                <a:lnTo>
                  <a:pt x="1100468" y="1547512"/>
                </a:lnTo>
                <a:cubicBezTo>
                  <a:pt x="1102945" y="1547989"/>
                  <a:pt x="1105420" y="1547026"/>
                  <a:pt x="1106944" y="1545036"/>
                </a:cubicBezTo>
                <a:lnTo>
                  <a:pt x="1108945" y="1543798"/>
                </a:lnTo>
                <a:cubicBezTo>
                  <a:pt x="1112470" y="1543798"/>
                  <a:pt x="1115899" y="1543798"/>
                  <a:pt x="1118470" y="1540178"/>
                </a:cubicBezTo>
                <a:cubicBezTo>
                  <a:pt x="1124756" y="1539197"/>
                  <a:pt x="1130757" y="1536635"/>
                  <a:pt x="1135805" y="1532749"/>
                </a:cubicBezTo>
                <a:lnTo>
                  <a:pt x="1135805" y="1532749"/>
                </a:lnTo>
                <a:cubicBezTo>
                  <a:pt x="1143331" y="1530691"/>
                  <a:pt x="1150474" y="1527472"/>
                  <a:pt x="1157046" y="1523224"/>
                </a:cubicBezTo>
                <a:lnTo>
                  <a:pt x="1157046" y="1523224"/>
                </a:lnTo>
                <a:cubicBezTo>
                  <a:pt x="1159046" y="1523547"/>
                  <a:pt x="1161047" y="1522499"/>
                  <a:pt x="1161904" y="1520652"/>
                </a:cubicBezTo>
                <a:lnTo>
                  <a:pt x="1161904" y="1520652"/>
                </a:lnTo>
                <a:lnTo>
                  <a:pt x="1161904" y="1520652"/>
                </a:lnTo>
                <a:lnTo>
                  <a:pt x="1161904" y="1520652"/>
                </a:lnTo>
                <a:cubicBezTo>
                  <a:pt x="1169524" y="1518032"/>
                  <a:pt x="1176668" y="1514280"/>
                  <a:pt x="1183144" y="1509508"/>
                </a:cubicBezTo>
                <a:lnTo>
                  <a:pt x="1183144" y="1509508"/>
                </a:lnTo>
                <a:lnTo>
                  <a:pt x="1183144" y="1509508"/>
                </a:lnTo>
                <a:lnTo>
                  <a:pt x="1183144" y="1509508"/>
                </a:lnTo>
                <a:cubicBezTo>
                  <a:pt x="1185145" y="1509812"/>
                  <a:pt x="1187050" y="1508812"/>
                  <a:pt x="1188002" y="1507031"/>
                </a:cubicBezTo>
                <a:lnTo>
                  <a:pt x="1188002" y="1507031"/>
                </a:lnTo>
                <a:lnTo>
                  <a:pt x="1188002" y="1507031"/>
                </a:lnTo>
                <a:lnTo>
                  <a:pt x="1188002" y="1507507"/>
                </a:lnTo>
                <a:cubicBezTo>
                  <a:pt x="1191431" y="1506945"/>
                  <a:pt x="1194480" y="1505183"/>
                  <a:pt x="1196670" y="1502554"/>
                </a:cubicBezTo>
                <a:lnTo>
                  <a:pt x="1196670" y="1502554"/>
                </a:lnTo>
                <a:lnTo>
                  <a:pt x="1196670" y="1502554"/>
                </a:lnTo>
                <a:lnTo>
                  <a:pt x="1196670" y="1502554"/>
                </a:lnTo>
                <a:cubicBezTo>
                  <a:pt x="1199909" y="1501507"/>
                  <a:pt x="1203433" y="1500840"/>
                  <a:pt x="1205243" y="1497411"/>
                </a:cubicBezTo>
                <a:cubicBezTo>
                  <a:pt x="1207814" y="1497439"/>
                  <a:pt x="1210290" y="1496049"/>
                  <a:pt x="1211529" y="1493791"/>
                </a:cubicBezTo>
                <a:lnTo>
                  <a:pt x="1213530" y="1492363"/>
                </a:lnTo>
                <a:cubicBezTo>
                  <a:pt x="1216291" y="1492591"/>
                  <a:pt x="1218959" y="1491181"/>
                  <a:pt x="1220292" y="1488743"/>
                </a:cubicBezTo>
                <a:lnTo>
                  <a:pt x="1223530" y="1486171"/>
                </a:lnTo>
                <a:cubicBezTo>
                  <a:pt x="1226293" y="1486400"/>
                  <a:pt x="1228960" y="1484933"/>
                  <a:pt x="1230199" y="1482457"/>
                </a:cubicBezTo>
                <a:lnTo>
                  <a:pt x="1230199" y="1482457"/>
                </a:lnTo>
                <a:lnTo>
                  <a:pt x="1236770" y="1477599"/>
                </a:lnTo>
                <a:cubicBezTo>
                  <a:pt x="1240199" y="1477646"/>
                  <a:pt x="1243438" y="1475827"/>
                  <a:pt x="1245152" y="1472836"/>
                </a:cubicBezTo>
                <a:lnTo>
                  <a:pt x="1245152" y="1472836"/>
                </a:lnTo>
                <a:lnTo>
                  <a:pt x="1245152" y="1472836"/>
                </a:lnTo>
                <a:lnTo>
                  <a:pt x="1245152" y="1472836"/>
                </a:lnTo>
                <a:cubicBezTo>
                  <a:pt x="1248295" y="1472351"/>
                  <a:pt x="1251058" y="1470407"/>
                  <a:pt x="1252487" y="1467598"/>
                </a:cubicBezTo>
                <a:cubicBezTo>
                  <a:pt x="1255630" y="1467331"/>
                  <a:pt x="1258488" y="1465512"/>
                  <a:pt x="1260012" y="1462740"/>
                </a:cubicBezTo>
                <a:lnTo>
                  <a:pt x="1263155" y="1460073"/>
                </a:lnTo>
                <a:cubicBezTo>
                  <a:pt x="1267251" y="1459863"/>
                  <a:pt x="1270870" y="1457501"/>
                  <a:pt x="1272680" y="1453882"/>
                </a:cubicBezTo>
                <a:cubicBezTo>
                  <a:pt x="1275633" y="1453882"/>
                  <a:pt x="1278204" y="1451938"/>
                  <a:pt x="1279062" y="1449119"/>
                </a:cubicBezTo>
                <a:cubicBezTo>
                  <a:pt x="1282777" y="1448576"/>
                  <a:pt x="1286015" y="1446176"/>
                  <a:pt x="1287633" y="1442737"/>
                </a:cubicBezTo>
                <a:cubicBezTo>
                  <a:pt x="1289920" y="1442813"/>
                  <a:pt x="1292016" y="1441270"/>
                  <a:pt x="1292587" y="1439023"/>
                </a:cubicBezTo>
                <a:cubicBezTo>
                  <a:pt x="1295063" y="1439194"/>
                  <a:pt x="1297254" y="1437394"/>
                  <a:pt x="1297540" y="1434927"/>
                </a:cubicBezTo>
                <a:lnTo>
                  <a:pt x="1297540" y="1434927"/>
                </a:lnTo>
                <a:lnTo>
                  <a:pt x="1298587" y="1434069"/>
                </a:lnTo>
                <a:lnTo>
                  <a:pt x="1298587" y="1434069"/>
                </a:lnTo>
                <a:cubicBezTo>
                  <a:pt x="1301159" y="1434298"/>
                  <a:pt x="1303350" y="1432498"/>
                  <a:pt x="1303731" y="1429974"/>
                </a:cubicBezTo>
                <a:lnTo>
                  <a:pt x="1303731" y="1429974"/>
                </a:lnTo>
                <a:lnTo>
                  <a:pt x="1304779" y="1429117"/>
                </a:lnTo>
                <a:lnTo>
                  <a:pt x="1304779" y="1429117"/>
                </a:lnTo>
                <a:cubicBezTo>
                  <a:pt x="1307351" y="1429345"/>
                  <a:pt x="1309541" y="1427545"/>
                  <a:pt x="1309923" y="1425021"/>
                </a:cubicBezTo>
                <a:lnTo>
                  <a:pt x="1309923" y="1425021"/>
                </a:lnTo>
                <a:lnTo>
                  <a:pt x="1310970" y="1424164"/>
                </a:lnTo>
                <a:cubicBezTo>
                  <a:pt x="1314113" y="1424002"/>
                  <a:pt x="1316685" y="1421839"/>
                  <a:pt x="1317447" y="1418830"/>
                </a:cubicBezTo>
                <a:lnTo>
                  <a:pt x="1317447" y="1418830"/>
                </a:lnTo>
                <a:lnTo>
                  <a:pt x="1318495" y="1417972"/>
                </a:lnTo>
                <a:cubicBezTo>
                  <a:pt x="1321924" y="1417972"/>
                  <a:pt x="1323447" y="1415401"/>
                  <a:pt x="1324972" y="1413019"/>
                </a:cubicBezTo>
                <a:lnTo>
                  <a:pt x="1324972" y="1413019"/>
                </a:lnTo>
                <a:lnTo>
                  <a:pt x="1327067" y="1410543"/>
                </a:lnTo>
                <a:cubicBezTo>
                  <a:pt x="1330687" y="1409962"/>
                  <a:pt x="1333640" y="1407371"/>
                  <a:pt x="1334688" y="1403875"/>
                </a:cubicBezTo>
                <a:lnTo>
                  <a:pt x="1334688" y="1403875"/>
                </a:lnTo>
                <a:lnTo>
                  <a:pt x="1336973" y="1401780"/>
                </a:lnTo>
                <a:cubicBezTo>
                  <a:pt x="1341641" y="1400360"/>
                  <a:pt x="1345355" y="1396836"/>
                  <a:pt x="1347070" y="1392255"/>
                </a:cubicBezTo>
                <a:lnTo>
                  <a:pt x="1347070" y="1392255"/>
                </a:lnTo>
                <a:cubicBezTo>
                  <a:pt x="1348308" y="1390417"/>
                  <a:pt x="1349927" y="1388883"/>
                  <a:pt x="1351833" y="1387778"/>
                </a:cubicBezTo>
                <a:cubicBezTo>
                  <a:pt x="1354024" y="1387778"/>
                  <a:pt x="1355262" y="1386730"/>
                  <a:pt x="1356595" y="1385397"/>
                </a:cubicBezTo>
                <a:lnTo>
                  <a:pt x="1385741" y="1356250"/>
                </a:lnTo>
                <a:cubicBezTo>
                  <a:pt x="1386980" y="1354917"/>
                  <a:pt x="1388409" y="1353678"/>
                  <a:pt x="1388123" y="1351583"/>
                </a:cubicBezTo>
                <a:cubicBezTo>
                  <a:pt x="1389170" y="1349630"/>
                  <a:pt x="1390695" y="1347992"/>
                  <a:pt x="1392599" y="1346820"/>
                </a:cubicBezTo>
                <a:lnTo>
                  <a:pt x="1392599" y="1346820"/>
                </a:lnTo>
                <a:cubicBezTo>
                  <a:pt x="1396314" y="1345325"/>
                  <a:pt x="1399267" y="1342267"/>
                  <a:pt x="1400601" y="1338439"/>
                </a:cubicBezTo>
                <a:cubicBezTo>
                  <a:pt x="1401933" y="1337200"/>
                  <a:pt x="1401839" y="1335009"/>
                  <a:pt x="1403744" y="1334343"/>
                </a:cubicBezTo>
                <a:cubicBezTo>
                  <a:pt x="1407268" y="1333295"/>
                  <a:pt x="1409840" y="1330333"/>
                  <a:pt x="1410411" y="1326723"/>
                </a:cubicBezTo>
                <a:lnTo>
                  <a:pt x="1410411" y="1326723"/>
                </a:lnTo>
                <a:lnTo>
                  <a:pt x="1412507" y="1324437"/>
                </a:lnTo>
                <a:cubicBezTo>
                  <a:pt x="1414983" y="1324094"/>
                  <a:pt x="1416793" y="1321903"/>
                  <a:pt x="1416698" y="1319389"/>
                </a:cubicBezTo>
                <a:lnTo>
                  <a:pt x="1416698" y="1319389"/>
                </a:lnTo>
                <a:lnTo>
                  <a:pt x="1418697" y="1317007"/>
                </a:lnTo>
                <a:cubicBezTo>
                  <a:pt x="1421746" y="1315864"/>
                  <a:pt x="1424032" y="1314150"/>
                  <a:pt x="1424032" y="1310626"/>
                </a:cubicBezTo>
                <a:lnTo>
                  <a:pt x="1424889" y="1309578"/>
                </a:lnTo>
                <a:cubicBezTo>
                  <a:pt x="1427461" y="1309187"/>
                  <a:pt x="1429270" y="1306911"/>
                  <a:pt x="1429081" y="1304339"/>
                </a:cubicBezTo>
                <a:lnTo>
                  <a:pt x="1429081" y="1304339"/>
                </a:lnTo>
                <a:lnTo>
                  <a:pt x="1429842" y="1303386"/>
                </a:lnTo>
                <a:cubicBezTo>
                  <a:pt x="1432414" y="1302996"/>
                  <a:pt x="1434223" y="1300719"/>
                  <a:pt x="1434033" y="1298148"/>
                </a:cubicBezTo>
                <a:lnTo>
                  <a:pt x="1434033" y="1298148"/>
                </a:lnTo>
                <a:lnTo>
                  <a:pt x="1434795" y="1297100"/>
                </a:lnTo>
                <a:cubicBezTo>
                  <a:pt x="1437272" y="1296805"/>
                  <a:pt x="1439081" y="1294642"/>
                  <a:pt x="1438986" y="1292147"/>
                </a:cubicBezTo>
                <a:cubicBezTo>
                  <a:pt x="1441367" y="1291585"/>
                  <a:pt x="1442987" y="1289337"/>
                  <a:pt x="1442701" y="1286908"/>
                </a:cubicBezTo>
                <a:lnTo>
                  <a:pt x="1450130" y="1277383"/>
                </a:lnTo>
                <a:cubicBezTo>
                  <a:pt x="1452893" y="1273288"/>
                  <a:pt x="1455750" y="1269287"/>
                  <a:pt x="1458513" y="1265286"/>
                </a:cubicBezTo>
                <a:cubicBezTo>
                  <a:pt x="1461084" y="1264848"/>
                  <a:pt x="1462798" y="1262505"/>
                  <a:pt x="1462513" y="1259952"/>
                </a:cubicBezTo>
                <a:lnTo>
                  <a:pt x="1462513" y="1259952"/>
                </a:lnTo>
                <a:lnTo>
                  <a:pt x="1466038" y="1254142"/>
                </a:lnTo>
                <a:lnTo>
                  <a:pt x="1479562" y="1234235"/>
                </a:lnTo>
                <a:cubicBezTo>
                  <a:pt x="1482802" y="1233283"/>
                  <a:pt x="1483373" y="1230711"/>
                  <a:pt x="1483659" y="1227758"/>
                </a:cubicBezTo>
                <a:lnTo>
                  <a:pt x="1483659" y="1227758"/>
                </a:lnTo>
                <a:lnTo>
                  <a:pt x="1485754" y="1224329"/>
                </a:lnTo>
                <a:cubicBezTo>
                  <a:pt x="1488992" y="1223567"/>
                  <a:pt x="1489373" y="1220805"/>
                  <a:pt x="1490040" y="1218328"/>
                </a:cubicBezTo>
                <a:lnTo>
                  <a:pt x="1490040" y="1218328"/>
                </a:lnTo>
                <a:lnTo>
                  <a:pt x="1490040" y="1218328"/>
                </a:lnTo>
                <a:lnTo>
                  <a:pt x="1490040" y="1218328"/>
                </a:lnTo>
                <a:cubicBezTo>
                  <a:pt x="1492136" y="1216909"/>
                  <a:pt x="1493564" y="1214594"/>
                  <a:pt x="1493755" y="1212042"/>
                </a:cubicBezTo>
                <a:lnTo>
                  <a:pt x="1493755" y="1212042"/>
                </a:lnTo>
                <a:lnTo>
                  <a:pt x="1493755" y="1212042"/>
                </a:lnTo>
                <a:lnTo>
                  <a:pt x="1493755" y="1212042"/>
                </a:lnTo>
                <a:cubicBezTo>
                  <a:pt x="1496422" y="1209832"/>
                  <a:pt x="1498137" y="1206765"/>
                  <a:pt x="1498708" y="1203374"/>
                </a:cubicBezTo>
                <a:lnTo>
                  <a:pt x="1498708" y="1203374"/>
                </a:lnTo>
                <a:lnTo>
                  <a:pt x="1498708" y="1203374"/>
                </a:lnTo>
                <a:lnTo>
                  <a:pt x="1498708" y="1203374"/>
                </a:lnTo>
                <a:cubicBezTo>
                  <a:pt x="1500898" y="1201993"/>
                  <a:pt x="1502232" y="1199716"/>
                  <a:pt x="1502518" y="1197183"/>
                </a:cubicBezTo>
                <a:lnTo>
                  <a:pt x="1502518" y="1197183"/>
                </a:lnTo>
                <a:lnTo>
                  <a:pt x="1502518" y="1197183"/>
                </a:lnTo>
                <a:lnTo>
                  <a:pt x="1502518" y="1197183"/>
                </a:lnTo>
                <a:cubicBezTo>
                  <a:pt x="1506708" y="1192477"/>
                  <a:pt x="1509662" y="1186772"/>
                  <a:pt x="1510995" y="1180609"/>
                </a:cubicBezTo>
                <a:lnTo>
                  <a:pt x="1510995" y="1180609"/>
                </a:lnTo>
                <a:cubicBezTo>
                  <a:pt x="1511091" y="1178828"/>
                  <a:pt x="1511852" y="1177161"/>
                  <a:pt x="1513186" y="1175942"/>
                </a:cubicBezTo>
                <a:cubicBezTo>
                  <a:pt x="1515663" y="1175466"/>
                  <a:pt x="1516139" y="1173275"/>
                  <a:pt x="1517091" y="1171560"/>
                </a:cubicBezTo>
                <a:cubicBezTo>
                  <a:pt x="1520330" y="1165179"/>
                  <a:pt x="1523568" y="1158797"/>
                  <a:pt x="1526616" y="1152510"/>
                </a:cubicBezTo>
                <a:cubicBezTo>
                  <a:pt x="1528330" y="1148891"/>
                  <a:pt x="1531284" y="1145748"/>
                  <a:pt x="1530807" y="1141271"/>
                </a:cubicBezTo>
                <a:cubicBezTo>
                  <a:pt x="1534045" y="1138537"/>
                  <a:pt x="1535951" y="1134480"/>
                  <a:pt x="1535855" y="1130222"/>
                </a:cubicBezTo>
                <a:cubicBezTo>
                  <a:pt x="1537855" y="1129460"/>
                  <a:pt x="1538903" y="1127222"/>
                  <a:pt x="1538237" y="1125174"/>
                </a:cubicBezTo>
                <a:cubicBezTo>
                  <a:pt x="1540237" y="1123793"/>
                  <a:pt x="1541284" y="1121373"/>
                  <a:pt x="1540809" y="1118983"/>
                </a:cubicBezTo>
                <a:cubicBezTo>
                  <a:pt x="1543381" y="1116849"/>
                  <a:pt x="1544714" y="1113629"/>
                  <a:pt x="1544524" y="1110315"/>
                </a:cubicBezTo>
                <a:cubicBezTo>
                  <a:pt x="1546523" y="1108867"/>
                  <a:pt x="1547476" y="1106429"/>
                  <a:pt x="1547000" y="1104028"/>
                </a:cubicBezTo>
                <a:cubicBezTo>
                  <a:pt x="1550238" y="1100742"/>
                  <a:pt x="1552047" y="1096275"/>
                  <a:pt x="1551952" y="1091646"/>
                </a:cubicBezTo>
                <a:lnTo>
                  <a:pt x="1551952" y="1091646"/>
                </a:lnTo>
                <a:cubicBezTo>
                  <a:pt x="1555096" y="1087721"/>
                  <a:pt x="1556810" y="1082921"/>
                  <a:pt x="1557096" y="1077930"/>
                </a:cubicBezTo>
                <a:lnTo>
                  <a:pt x="1557096" y="1077930"/>
                </a:lnTo>
                <a:cubicBezTo>
                  <a:pt x="1561288" y="1071462"/>
                  <a:pt x="1563858" y="1064071"/>
                  <a:pt x="1564526" y="1056403"/>
                </a:cubicBezTo>
                <a:lnTo>
                  <a:pt x="1564526" y="1056403"/>
                </a:lnTo>
                <a:cubicBezTo>
                  <a:pt x="1564144" y="1055194"/>
                  <a:pt x="1564526" y="1053879"/>
                  <a:pt x="1565383" y="1052974"/>
                </a:cubicBezTo>
                <a:cubicBezTo>
                  <a:pt x="1566050" y="1052974"/>
                  <a:pt x="1567288" y="1052403"/>
                  <a:pt x="1567383" y="1051926"/>
                </a:cubicBezTo>
                <a:cubicBezTo>
                  <a:pt x="1571002" y="1041773"/>
                  <a:pt x="1573765" y="1031362"/>
                  <a:pt x="1575765" y="1020780"/>
                </a:cubicBezTo>
                <a:cubicBezTo>
                  <a:pt x="1575765" y="1020303"/>
                  <a:pt x="1576813" y="1020018"/>
                  <a:pt x="1576908" y="1019541"/>
                </a:cubicBezTo>
                <a:cubicBezTo>
                  <a:pt x="1580718" y="1004778"/>
                  <a:pt x="1584814" y="990109"/>
                  <a:pt x="1588148" y="975345"/>
                </a:cubicBezTo>
                <a:cubicBezTo>
                  <a:pt x="1589958" y="969840"/>
                  <a:pt x="1590720" y="964077"/>
                  <a:pt x="1590624" y="958296"/>
                </a:cubicBezTo>
                <a:lnTo>
                  <a:pt x="1590624" y="958296"/>
                </a:lnTo>
                <a:cubicBezTo>
                  <a:pt x="1590624" y="958296"/>
                  <a:pt x="1590624" y="957819"/>
                  <a:pt x="1590624" y="957534"/>
                </a:cubicBezTo>
                <a:cubicBezTo>
                  <a:pt x="1592149" y="956181"/>
                  <a:pt x="1593101" y="954257"/>
                  <a:pt x="1593196" y="952200"/>
                </a:cubicBezTo>
                <a:cubicBezTo>
                  <a:pt x="1595863" y="930864"/>
                  <a:pt x="1600435" y="909814"/>
                  <a:pt x="1602054" y="888287"/>
                </a:cubicBezTo>
                <a:cubicBezTo>
                  <a:pt x="1604530" y="869980"/>
                  <a:pt x="1605673" y="851511"/>
                  <a:pt x="1605483" y="833042"/>
                </a:cubicBezTo>
                <a:close/>
                <a:moveTo>
                  <a:pt x="117678" y="1217852"/>
                </a:moveTo>
                <a:lnTo>
                  <a:pt x="117678" y="1217852"/>
                </a:lnTo>
                <a:close/>
                <a:moveTo>
                  <a:pt x="1539856" y="484332"/>
                </a:moveTo>
                <a:lnTo>
                  <a:pt x="1539856" y="484332"/>
                </a:lnTo>
                <a:close/>
                <a:moveTo>
                  <a:pt x="17761" y="965820"/>
                </a:moveTo>
                <a:lnTo>
                  <a:pt x="17761" y="965820"/>
                </a:lnTo>
                <a:close/>
                <a:moveTo>
                  <a:pt x="28047" y="612062"/>
                </a:moveTo>
                <a:lnTo>
                  <a:pt x="28047" y="612824"/>
                </a:lnTo>
                <a:cubicBezTo>
                  <a:pt x="27952" y="612595"/>
                  <a:pt x="27858" y="612319"/>
                  <a:pt x="27952" y="612062"/>
                </a:cubicBezTo>
                <a:close/>
                <a:moveTo>
                  <a:pt x="444386" y="122763"/>
                </a:moveTo>
                <a:lnTo>
                  <a:pt x="444386" y="122763"/>
                </a:lnTo>
                <a:close/>
                <a:moveTo>
                  <a:pt x="1524901" y="547673"/>
                </a:moveTo>
                <a:lnTo>
                  <a:pt x="1524901" y="547673"/>
                </a:lnTo>
                <a:lnTo>
                  <a:pt x="1524901" y="547673"/>
                </a:lnTo>
                <a:close/>
                <a:moveTo>
                  <a:pt x="597834" y="1519509"/>
                </a:moveTo>
                <a:cubicBezTo>
                  <a:pt x="597834" y="1519509"/>
                  <a:pt x="597834" y="1519033"/>
                  <a:pt x="597834" y="1518842"/>
                </a:cubicBezTo>
                <a:cubicBezTo>
                  <a:pt x="597929" y="1518994"/>
                  <a:pt x="597929" y="1519166"/>
                  <a:pt x="597834" y="1519318"/>
                </a:cubicBezTo>
                <a:close/>
                <a:moveTo>
                  <a:pt x="364090" y="218775"/>
                </a:moveTo>
                <a:lnTo>
                  <a:pt x="364090" y="218775"/>
                </a:lnTo>
                <a:close/>
                <a:moveTo>
                  <a:pt x="1427461" y="448613"/>
                </a:moveTo>
                <a:lnTo>
                  <a:pt x="1427461" y="448041"/>
                </a:lnTo>
                <a:lnTo>
                  <a:pt x="1427461" y="448041"/>
                </a:lnTo>
                <a:close/>
                <a:moveTo>
                  <a:pt x="487344" y="1433784"/>
                </a:moveTo>
                <a:lnTo>
                  <a:pt x="487344" y="1433784"/>
                </a:lnTo>
                <a:cubicBezTo>
                  <a:pt x="487344" y="1433784"/>
                  <a:pt x="487344" y="1433784"/>
                  <a:pt x="487915" y="1433308"/>
                </a:cubicBezTo>
                <a:close/>
                <a:moveTo>
                  <a:pt x="1501852" y="987347"/>
                </a:moveTo>
                <a:cubicBezTo>
                  <a:pt x="1501280" y="986928"/>
                  <a:pt x="1501089" y="986099"/>
                  <a:pt x="1501470" y="985490"/>
                </a:cubicBezTo>
                <a:cubicBezTo>
                  <a:pt x="1501566" y="985356"/>
                  <a:pt x="1501756" y="985251"/>
                  <a:pt x="1501852" y="985156"/>
                </a:cubicBezTo>
                <a:lnTo>
                  <a:pt x="1501852" y="985156"/>
                </a:lnTo>
                <a:cubicBezTo>
                  <a:pt x="1501946" y="986014"/>
                  <a:pt x="1501852" y="986680"/>
                  <a:pt x="1501756" y="987347"/>
                </a:cubicBezTo>
                <a:close/>
                <a:moveTo>
                  <a:pt x="816052" y="1517699"/>
                </a:moveTo>
                <a:lnTo>
                  <a:pt x="816052" y="1517699"/>
                </a:lnTo>
                <a:close/>
                <a:moveTo>
                  <a:pt x="171685" y="1148415"/>
                </a:moveTo>
                <a:cubicBezTo>
                  <a:pt x="171590" y="1149082"/>
                  <a:pt x="171590" y="1149748"/>
                  <a:pt x="171685" y="1150415"/>
                </a:cubicBezTo>
                <a:cubicBezTo>
                  <a:pt x="171495" y="1149729"/>
                  <a:pt x="171590" y="1148967"/>
                  <a:pt x="172065" y="1148415"/>
                </a:cubicBezTo>
                <a:close/>
                <a:moveTo>
                  <a:pt x="1095610" y="1451500"/>
                </a:moveTo>
                <a:lnTo>
                  <a:pt x="1095610" y="1451500"/>
                </a:lnTo>
                <a:lnTo>
                  <a:pt x="1095610" y="1451500"/>
                </a:lnTo>
                <a:lnTo>
                  <a:pt x="1095610" y="1451500"/>
                </a:lnTo>
                <a:close/>
                <a:moveTo>
                  <a:pt x="1241057" y="351363"/>
                </a:moveTo>
                <a:lnTo>
                  <a:pt x="1243343" y="351363"/>
                </a:lnTo>
                <a:cubicBezTo>
                  <a:pt x="1242580" y="351572"/>
                  <a:pt x="1241819" y="351572"/>
                  <a:pt x="1241057" y="351363"/>
                </a:cubicBezTo>
                <a:close/>
                <a:moveTo>
                  <a:pt x="1309065" y="1230806"/>
                </a:moveTo>
                <a:cubicBezTo>
                  <a:pt x="1309065" y="1230616"/>
                  <a:pt x="1309065" y="1230425"/>
                  <a:pt x="1309065" y="1230234"/>
                </a:cubicBezTo>
                <a:lnTo>
                  <a:pt x="1309732" y="1230234"/>
                </a:lnTo>
                <a:close/>
                <a:moveTo>
                  <a:pt x="1481848" y="527861"/>
                </a:moveTo>
                <a:lnTo>
                  <a:pt x="1481848" y="527861"/>
                </a:lnTo>
                <a:lnTo>
                  <a:pt x="1481848" y="527861"/>
                </a:lnTo>
                <a:close/>
                <a:moveTo>
                  <a:pt x="944639" y="1417686"/>
                </a:moveTo>
                <a:cubicBezTo>
                  <a:pt x="947115" y="1417686"/>
                  <a:pt x="948544" y="1418925"/>
                  <a:pt x="947496" y="1421211"/>
                </a:cubicBezTo>
                <a:cubicBezTo>
                  <a:pt x="946830" y="1419992"/>
                  <a:pt x="946067" y="1418810"/>
                  <a:pt x="945305" y="1417686"/>
                </a:cubicBezTo>
                <a:close/>
                <a:moveTo>
                  <a:pt x="770236" y="1461120"/>
                </a:moveTo>
                <a:lnTo>
                  <a:pt x="770236" y="1461120"/>
                </a:lnTo>
                <a:close/>
                <a:moveTo>
                  <a:pt x="710609" y="226014"/>
                </a:moveTo>
                <a:lnTo>
                  <a:pt x="710609" y="226014"/>
                </a:lnTo>
                <a:close/>
                <a:moveTo>
                  <a:pt x="339134" y="1248427"/>
                </a:moveTo>
                <a:lnTo>
                  <a:pt x="339134" y="1248427"/>
                </a:lnTo>
                <a:close/>
                <a:moveTo>
                  <a:pt x="906444" y="150862"/>
                </a:moveTo>
                <a:lnTo>
                  <a:pt x="906444" y="150862"/>
                </a:lnTo>
                <a:lnTo>
                  <a:pt x="906444" y="150862"/>
                </a:lnTo>
                <a:close/>
                <a:moveTo>
                  <a:pt x="575069" y="260685"/>
                </a:moveTo>
                <a:lnTo>
                  <a:pt x="575069" y="260685"/>
                </a:lnTo>
                <a:close/>
                <a:moveTo>
                  <a:pt x="1472609" y="896288"/>
                </a:moveTo>
                <a:lnTo>
                  <a:pt x="1472609" y="896288"/>
                </a:lnTo>
                <a:lnTo>
                  <a:pt x="1472609" y="896288"/>
                </a:lnTo>
                <a:lnTo>
                  <a:pt x="1472609" y="896288"/>
                </a:lnTo>
                <a:lnTo>
                  <a:pt x="1472609" y="896288"/>
                </a:lnTo>
                <a:close/>
                <a:moveTo>
                  <a:pt x="643363" y="256970"/>
                </a:moveTo>
                <a:lnTo>
                  <a:pt x="643363" y="256970"/>
                </a:lnTo>
                <a:close/>
                <a:moveTo>
                  <a:pt x="365709" y="397368"/>
                </a:moveTo>
                <a:lnTo>
                  <a:pt x="365709" y="397368"/>
                </a:lnTo>
                <a:cubicBezTo>
                  <a:pt x="365709" y="397530"/>
                  <a:pt x="365709" y="397683"/>
                  <a:pt x="365709" y="397845"/>
                </a:cubicBezTo>
                <a:close/>
                <a:moveTo>
                  <a:pt x="1506042" y="727505"/>
                </a:moveTo>
                <a:lnTo>
                  <a:pt x="1506042" y="727505"/>
                </a:lnTo>
                <a:lnTo>
                  <a:pt x="1506042" y="727505"/>
                </a:lnTo>
                <a:close/>
                <a:moveTo>
                  <a:pt x="1162285" y="1258809"/>
                </a:moveTo>
                <a:lnTo>
                  <a:pt x="1162285" y="1258809"/>
                </a:lnTo>
                <a:lnTo>
                  <a:pt x="1162285" y="1258809"/>
                </a:lnTo>
                <a:close/>
                <a:moveTo>
                  <a:pt x="1302588" y="851140"/>
                </a:moveTo>
                <a:cubicBezTo>
                  <a:pt x="1302684" y="850920"/>
                  <a:pt x="1302684" y="850692"/>
                  <a:pt x="1302588" y="850473"/>
                </a:cubicBezTo>
                <a:cubicBezTo>
                  <a:pt x="1301827" y="849777"/>
                  <a:pt x="1301731" y="848577"/>
                  <a:pt x="1302398" y="847787"/>
                </a:cubicBezTo>
                <a:cubicBezTo>
                  <a:pt x="1302779" y="847406"/>
                  <a:pt x="1303255" y="847168"/>
                  <a:pt x="1303731" y="847139"/>
                </a:cubicBezTo>
                <a:lnTo>
                  <a:pt x="1303731" y="847139"/>
                </a:lnTo>
                <a:cubicBezTo>
                  <a:pt x="1303064" y="848387"/>
                  <a:pt x="1302684" y="849749"/>
                  <a:pt x="1302588" y="851140"/>
                </a:cubicBezTo>
                <a:close/>
                <a:moveTo>
                  <a:pt x="462769" y="1277574"/>
                </a:moveTo>
                <a:lnTo>
                  <a:pt x="462769" y="1277574"/>
                </a:lnTo>
                <a:lnTo>
                  <a:pt x="462769" y="1277574"/>
                </a:lnTo>
                <a:close/>
                <a:moveTo>
                  <a:pt x="278365" y="491666"/>
                </a:moveTo>
                <a:lnTo>
                  <a:pt x="278365" y="491666"/>
                </a:lnTo>
                <a:cubicBezTo>
                  <a:pt x="278365" y="491666"/>
                  <a:pt x="278365" y="491666"/>
                  <a:pt x="278365" y="491666"/>
                </a:cubicBezTo>
                <a:close/>
                <a:moveTo>
                  <a:pt x="678415" y="496524"/>
                </a:moveTo>
                <a:lnTo>
                  <a:pt x="678415" y="496524"/>
                </a:lnTo>
                <a:lnTo>
                  <a:pt x="678415" y="496524"/>
                </a:lnTo>
                <a:cubicBezTo>
                  <a:pt x="678510" y="496495"/>
                  <a:pt x="678701" y="496495"/>
                  <a:pt x="678796" y="496524"/>
                </a:cubicBezTo>
                <a:close/>
                <a:moveTo>
                  <a:pt x="1380408" y="973250"/>
                </a:moveTo>
                <a:cubicBezTo>
                  <a:pt x="1380408" y="973250"/>
                  <a:pt x="1380408" y="973250"/>
                  <a:pt x="1380408" y="973250"/>
                </a:cubicBezTo>
                <a:lnTo>
                  <a:pt x="1380408" y="973250"/>
                </a:lnTo>
                <a:close/>
                <a:moveTo>
                  <a:pt x="623455" y="1371967"/>
                </a:moveTo>
                <a:lnTo>
                  <a:pt x="623455" y="1371967"/>
                </a:lnTo>
                <a:close/>
                <a:moveTo>
                  <a:pt x="637363" y="439850"/>
                </a:moveTo>
                <a:cubicBezTo>
                  <a:pt x="637363" y="439850"/>
                  <a:pt x="637363" y="440326"/>
                  <a:pt x="637363" y="440517"/>
                </a:cubicBezTo>
                <a:cubicBezTo>
                  <a:pt x="637267" y="440279"/>
                  <a:pt x="637267" y="439993"/>
                  <a:pt x="637363" y="439755"/>
                </a:cubicBezTo>
                <a:close/>
                <a:moveTo>
                  <a:pt x="1004646" y="417276"/>
                </a:moveTo>
                <a:lnTo>
                  <a:pt x="1004646" y="417276"/>
                </a:lnTo>
                <a:cubicBezTo>
                  <a:pt x="1004837" y="417514"/>
                  <a:pt x="1005027" y="417771"/>
                  <a:pt x="1005123" y="418038"/>
                </a:cubicBezTo>
                <a:lnTo>
                  <a:pt x="1005123" y="418038"/>
                </a:lnTo>
                <a:lnTo>
                  <a:pt x="1004551" y="417276"/>
                </a:lnTo>
                <a:close/>
                <a:moveTo>
                  <a:pt x="969784" y="1244998"/>
                </a:moveTo>
                <a:cubicBezTo>
                  <a:pt x="969784" y="1244998"/>
                  <a:pt x="969784" y="1244998"/>
                  <a:pt x="969784" y="1244998"/>
                </a:cubicBezTo>
                <a:lnTo>
                  <a:pt x="969784" y="1244998"/>
                </a:lnTo>
                <a:lnTo>
                  <a:pt x="969784" y="1244998"/>
                </a:lnTo>
                <a:close/>
                <a:moveTo>
                  <a:pt x="663841" y="1271383"/>
                </a:moveTo>
                <a:lnTo>
                  <a:pt x="663841" y="1271383"/>
                </a:lnTo>
                <a:lnTo>
                  <a:pt x="663841" y="1271383"/>
                </a:lnTo>
                <a:close/>
                <a:moveTo>
                  <a:pt x="594405" y="1234140"/>
                </a:moveTo>
                <a:lnTo>
                  <a:pt x="594405" y="1234140"/>
                </a:lnTo>
                <a:close/>
                <a:moveTo>
                  <a:pt x="247981" y="557865"/>
                </a:moveTo>
                <a:lnTo>
                  <a:pt x="247408" y="556722"/>
                </a:lnTo>
                <a:cubicBezTo>
                  <a:pt x="247981" y="556817"/>
                  <a:pt x="248076" y="557198"/>
                  <a:pt x="248076" y="557769"/>
                </a:cubicBezTo>
                <a:close/>
                <a:moveTo>
                  <a:pt x="1452607" y="770939"/>
                </a:moveTo>
                <a:lnTo>
                  <a:pt x="1452607" y="770939"/>
                </a:lnTo>
                <a:close/>
                <a:moveTo>
                  <a:pt x="1452607" y="819326"/>
                </a:moveTo>
                <a:lnTo>
                  <a:pt x="1452607" y="819326"/>
                </a:lnTo>
                <a:cubicBezTo>
                  <a:pt x="1452607" y="819326"/>
                  <a:pt x="1452416" y="819516"/>
                  <a:pt x="1452416" y="819516"/>
                </a:cubicBezTo>
                <a:close/>
                <a:moveTo>
                  <a:pt x="464579" y="1196707"/>
                </a:moveTo>
                <a:lnTo>
                  <a:pt x="464579" y="1196707"/>
                </a:lnTo>
                <a:lnTo>
                  <a:pt x="464579" y="1196707"/>
                </a:lnTo>
                <a:close/>
                <a:moveTo>
                  <a:pt x="555828" y="386510"/>
                </a:moveTo>
                <a:cubicBezTo>
                  <a:pt x="556400" y="387177"/>
                  <a:pt x="556400" y="388129"/>
                  <a:pt x="555828" y="388796"/>
                </a:cubicBezTo>
                <a:cubicBezTo>
                  <a:pt x="554876" y="388939"/>
                  <a:pt x="553924" y="388663"/>
                  <a:pt x="553161" y="388034"/>
                </a:cubicBezTo>
                <a:cubicBezTo>
                  <a:pt x="554114" y="387701"/>
                  <a:pt x="555066" y="387177"/>
                  <a:pt x="555828" y="386510"/>
                </a:cubicBezTo>
                <a:close/>
                <a:moveTo>
                  <a:pt x="354565" y="1042687"/>
                </a:moveTo>
                <a:lnTo>
                  <a:pt x="355232" y="1042687"/>
                </a:lnTo>
                <a:cubicBezTo>
                  <a:pt x="355232" y="1042878"/>
                  <a:pt x="355232" y="1043068"/>
                  <a:pt x="355232" y="1043259"/>
                </a:cubicBezTo>
                <a:close/>
                <a:moveTo>
                  <a:pt x="258362" y="639494"/>
                </a:moveTo>
                <a:lnTo>
                  <a:pt x="257601" y="637589"/>
                </a:lnTo>
                <a:cubicBezTo>
                  <a:pt x="258172" y="638018"/>
                  <a:pt x="258458" y="638761"/>
                  <a:pt x="258362" y="639494"/>
                </a:cubicBezTo>
                <a:close/>
                <a:moveTo>
                  <a:pt x="703180" y="616063"/>
                </a:moveTo>
                <a:lnTo>
                  <a:pt x="703180" y="617396"/>
                </a:lnTo>
                <a:lnTo>
                  <a:pt x="703180" y="617396"/>
                </a:lnTo>
                <a:cubicBezTo>
                  <a:pt x="703180" y="617110"/>
                  <a:pt x="703180" y="616825"/>
                  <a:pt x="703180" y="616539"/>
                </a:cubicBezTo>
                <a:close/>
                <a:moveTo>
                  <a:pt x="1195718" y="382605"/>
                </a:moveTo>
                <a:cubicBezTo>
                  <a:pt x="1195718" y="382605"/>
                  <a:pt x="1195718" y="382605"/>
                  <a:pt x="1195718" y="382605"/>
                </a:cubicBezTo>
                <a:lnTo>
                  <a:pt x="1195718" y="382605"/>
                </a:lnTo>
                <a:lnTo>
                  <a:pt x="1195718" y="382605"/>
                </a:lnTo>
                <a:lnTo>
                  <a:pt x="1195718" y="382605"/>
                </a:lnTo>
                <a:lnTo>
                  <a:pt x="1195718" y="382605"/>
                </a:lnTo>
                <a:close/>
                <a:moveTo>
                  <a:pt x="810526" y="1050212"/>
                </a:moveTo>
                <a:lnTo>
                  <a:pt x="810526" y="1050212"/>
                </a:lnTo>
                <a:cubicBezTo>
                  <a:pt x="810526" y="1050212"/>
                  <a:pt x="810526" y="1050117"/>
                  <a:pt x="810526" y="1050212"/>
                </a:cubicBezTo>
                <a:close/>
                <a:moveTo>
                  <a:pt x="923397" y="522813"/>
                </a:moveTo>
                <a:cubicBezTo>
                  <a:pt x="923397" y="522813"/>
                  <a:pt x="923397" y="522241"/>
                  <a:pt x="923874" y="522146"/>
                </a:cubicBezTo>
                <a:lnTo>
                  <a:pt x="924540" y="522146"/>
                </a:lnTo>
                <a:close/>
                <a:moveTo>
                  <a:pt x="987787" y="490904"/>
                </a:moveTo>
                <a:cubicBezTo>
                  <a:pt x="987502" y="491142"/>
                  <a:pt x="987025" y="491142"/>
                  <a:pt x="986739" y="490904"/>
                </a:cubicBezTo>
                <a:close/>
                <a:moveTo>
                  <a:pt x="1191051" y="483760"/>
                </a:moveTo>
                <a:lnTo>
                  <a:pt x="1191051" y="483760"/>
                </a:lnTo>
                <a:close/>
                <a:moveTo>
                  <a:pt x="329323" y="705216"/>
                </a:moveTo>
                <a:lnTo>
                  <a:pt x="329323" y="705216"/>
                </a:lnTo>
                <a:lnTo>
                  <a:pt x="329323" y="705216"/>
                </a:lnTo>
                <a:close/>
                <a:moveTo>
                  <a:pt x="1227245" y="647209"/>
                </a:moveTo>
                <a:cubicBezTo>
                  <a:pt x="1227245" y="647209"/>
                  <a:pt x="1227245" y="647876"/>
                  <a:pt x="1227245" y="648162"/>
                </a:cubicBezTo>
                <a:cubicBezTo>
                  <a:pt x="1227245" y="647914"/>
                  <a:pt x="1227245" y="647647"/>
                  <a:pt x="1227245" y="647400"/>
                </a:cubicBezTo>
                <a:close/>
                <a:moveTo>
                  <a:pt x="1041889" y="532909"/>
                </a:moveTo>
                <a:lnTo>
                  <a:pt x="1041889" y="532909"/>
                </a:lnTo>
                <a:lnTo>
                  <a:pt x="1041889" y="533385"/>
                </a:lnTo>
                <a:lnTo>
                  <a:pt x="1041889" y="533385"/>
                </a:lnTo>
                <a:lnTo>
                  <a:pt x="1041889" y="533385"/>
                </a:lnTo>
                <a:close/>
                <a:moveTo>
                  <a:pt x="1073512" y="494809"/>
                </a:moveTo>
                <a:cubicBezTo>
                  <a:pt x="1073416" y="495352"/>
                  <a:pt x="1073416" y="495886"/>
                  <a:pt x="1073512" y="496428"/>
                </a:cubicBezTo>
                <a:cubicBezTo>
                  <a:pt x="1072941" y="496009"/>
                  <a:pt x="1072750" y="495181"/>
                  <a:pt x="1073131" y="494571"/>
                </a:cubicBezTo>
                <a:cubicBezTo>
                  <a:pt x="1073227" y="494438"/>
                  <a:pt x="1073416" y="494333"/>
                  <a:pt x="1073512" y="494238"/>
                </a:cubicBezTo>
                <a:close/>
                <a:moveTo>
                  <a:pt x="921112" y="785703"/>
                </a:moveTo>
                <a:lnTo>
                  <a:pt x="921112" y="785703"/>
                </a:lnTo>
                <a:close/>
                <a:moveTo>
                  <a:pt x="526967" y="701121"/>
                </a:moveTo>
                <a:cubicBezTo>
                  <a:pt x="526967" y="700806"/>
                  <a:pt x="526967" y="700482"/>
                  <a:pt x="526967" y="700168"/>
                </a:cubicBezTo>
                <a:lnTo>
                  <a:pt x="526967" y="700168"/>
                </a:lnTo>
                <a:cubicBezTo>
                  <a:pt x="526967" y="700168"/>
                  <a:pt x="526967" y="700168"/>
                  <a:pt x="526967" y="700549"/>
                </a:cubicBezTo>
                <a:close/>
                <a:moveTo>
                  <a:pt x="501916" y="711313"/>
                </a:moveTo>
                <a:lnTo>
                  <a:pt x="501916" y="711313"/>
                </a:lnTo>
                <a:close/>
                <a:moveTo>
                  <a:pt x="516585" y="709217"/>
                </a:moveTo>
                <a:lnTo>
                  <a:pt x="516585" y="709217"/>
                </a:lnTo>
                <a:close/>
                <a:moveTo>
                  <a:pt x="509346" y="710741"/>
                </a:moveTo>
                <a:lnTo>
                  <a:pt x="509346" y="710741"/>
                </a:lnTo>
                <a:lnTo>
                  <a:pt x="509346" y="710741"/>
                </a:lnTo>
                <a:lnTo>
                  <a:pt x="509346" y="710741"/>
                </a:lnTo>
                <a:close/>
                <a:moveTo>
                  <a:pt x="875106" y="993633"/>
                </a:moveTo>
                <a:cubicBezTo>
                  <a:pt x="875011" y="992929"/>
                  <a:pt x="874820" y="992252"/>
                  <a:pt x="874439" y="991633"/>
                </a:cubicBezTo>
                <a:lnTo>
                  <a:pt x="874439" y="991633"/>
                </a:lnTo>
                <a:cubicBezTo>
                  <a:pt x="874820" y="991738"/>
                  <a:pt x="875202" y="991890"/>
                  <a:pt x="875583" y="992109"/>
                </a:cubicBezTo>
                <a:cubicBezTo>
                  <a:pt x="875392" y="992443"/>
                  <a:pt x="875202" y="992767"/>
                  <a:pt x="875011" y="993062"/>
                </a:cubicBezTo>
                <a:close/>
                <a:moveTo>
                  <a:pt x="786048" y="765033"/>
                </a:moveTo>
                <a:lnTo>
                  <a:pt x="786048" y="765033"/>
                </a:lnTo>
                <a:close/>
                <a:moveTo>
                  <a:pt x="773760" y="804562"/>
                </a:moveTo>
                <a:lnTo>
                  <a:pt x="773760" y="804562"/>
                </a:lnTo>
                <a:close/>
                <a:moveTo>
                  <a:pt x="785000" y="765224"/>
                </a:moveTo>
                <a:lnTo>
                  <a:pt x="785000" y="765224"/>
                </a:lnTo>
                <a:close/>
                <a:moveTo>
                  <a:pt x="602976" y="980203"/>
                </a:moveTo>
                <a:lnTo>
                  <a:pt x="602215" y="980203"/>
                </a:lnTo>
                <a:cubicBezTo>
                  <a:pt x="601929" y="979889"/>
                  <a:pt x="601739" y="979489"/>
                  <a:pt x="601644" y="979060"/>
                </a:cubicBezTo>
                <a:close/>
                <a:moveTo>
                  <a:pt x="648315" y="990871"/>
                </a:moveTo>
                <a:lnTo>
                  <a:pt x="648315" y="990871"/>
                </a:lnTo>
                <a:lnTo>
                  <a:pt x="648315" y="990871"/>
                </a:lnTo>
                <a:lnTo>
                  <a:pt x="648315" y="990871"/>
                </a:lnTo>
                <a:close/>
                <a:moveTo>
                  <a:pt x="656413" y="1016017"/>
                </a:moveTo>
                <a:lnTo>
                  <a:pt x="656413" y="1016017"/>
                </a:lnTo>
                <a:lnTo>
                  <a:pt x="656413" y="1016017"/>
                </a:lnTo>
                <a:close/>
                <a:moveTo>
                  <a:pt x="600024" y="764367"/>
                </a:moveTo>
                <a:lnTo>
                  <a:pt x="600024" y="764367"/>
                </a:lnTo>
                <a:close/>
                <a:moveTo>
                  <a:pt x="1168477" y="952866"/>
                </a:moveTo>
                <a:lnTo>
                  <a:pt x="1168477" y="952866"/>
                </a:lnTo>
                <a:lnTo>
                  <a:pt x="1168477" y="952866"/>
                </a:lnTo>
                <a:close/>
                <a:moveTo>
                  <a:pt x="992644" y="959534"/>
                </a:moveTo>
                <a:lnTo>
                  <a:pt x="993883" y="959534"/>
                </a:lnTo>
                <a:cubicBezTo>
                  <a:pt x="993883" y="959534"/>
                  <a:pt x="993883" y="959534"/>
                  <a:pt x="993883" y="959534"/>
                </a:cubicBezTo>
                <a:close/>
                <a:moveTo>
                  <a:pt x="957402" y="941341"/>
                </a:moveTo>
                <a:lnTo>
                  <a:pt x="957402" y="941341"/>
                </a:lnTo>
                <a:close/>
                <a:moveTo>
                  <a:pt x="917683" y="961249"/>
                </a:moveTo>
                <a:cubicBezTo>
                  <a:pt x="917683" y="961249"/>
                  <a:pt x="917683" y="961249"/>
                  <a:pt x="917683" y="961249"/>
                </a:cubicBezTo>
                <a:lnTo>
                  <a:pt x="917683" y="961249"/>
                </a:lnTo>
                <a:close/>
                <a:moveTo>
                  <a:pt x="915301" y="955915"/>
                </a:moveTo>
                <a:lnTo>
                  <a:pt x="915301" y="955915"/>
                </a:lnTo>
                <a:lnTo>
                  <a:pt x="915301" y="955915"/>
                </a:lnTo>
                <a:close/>
                <a:moveTo>
                  <a:pt x="939877" y="1019541"/>
                </a:moveTo>
                <a:cubicBezTo>
                  <a:pt x="939877" y="1019541"/>
                  <a:pt x="939877" y="1020399"/>
                  <a:pt x="939877" y="1020875"/>
                </a:cubicBezTo>
                <a:cubicBezTo>
                  <a:pt x="939686" y="1020456"/>
                  <a:pt x="939686" y="1019970"/>
                  <a:pt x="939877" y="1019541"/>
                </a:cubicBezTo>
                <a:close/>
                <a:moveTo>
                  <a:pt x="1098087" y="933150"/>
                </a:moveTo>
                <a:lnTo>
                  <a:pt x="1097419" y="932674"/>
                </a:lnTo>
                <a:lnTo>
                  <a:pt x="1097419" y="932674"/>
                </a:lnTo>
                <a:cubicBezTo>
                  <a:pt x="1097610" y="932731"/>
                  <a:pt x="1097896" y="932759"/>
                  <a:pt x="1098087" y="932769"/>
                </a:cubicBezTo>
                <a:close/>
                <a:moveTo>
                  <a:pt x="1046461" y="744459"/>
                </a:moveTo>
                <a:cubicBezTo>
                  <a:pt x="1046461" y="745031"/>
                  <a:pt x="1046461" y="745507"/>
                  <a:pt x="1046461" y="745793"/>
                </a:cubicBezTo>
                <a:lnTo>
                  <a:pt x="1046461" y="745793"/>
                </a:lnTo>
                <a:cubicBezTo>
                  <a:pt x="1046461" y="745345"/>
                  <a:pt x="1046461" y="744907"/>
                  <a:pt x="1046461" y="744459"/>
                </a:cubicBezTo>
                <a:close/>
                <a:moveTo>
                  <a:pt x="1095229" y="805419"/>
                </a:moveTo>
                <a:lnTo>
                  <a:pt x="1095895" y="805419"/>
                </a:lnTo>
                <a:cubicBezTo>
                  <a:pt x="1095895" y="805610"/>
                  <a:pt x="1095895" y="805800"/>
                  <a:pt x="1095895" y="805991"/>
                </a:cubicBezTo>
                <a:cubicBezTo>
                  <a:pt x="1095895" y="805991"/>
                  <a:pt x="1095420" y="805515"/>
                  <a:pt x="1095229" y="805419"/>
                </a:cubicBezTo>
                <a:close/>
                <a:moveTo>
                  <a:pt x="1085704" y="922672"/>
                </a:moveTo>
                <a:lnTo>
                  <a:pt x="1085704" y="922672"/>
                </a:lnTo>
                <a:close/>
                <a:moveTo>
                  <a:pt x="1092657" y="807610"/>
                </a:moveTo>
                <a:cubicBezTo>
                  <a:pt x="1092562" y="807029"/>
                  <a:pt x="1092371" y="806458"/>
                  <a:pt x="1092181" y="805896"/>
                </a:cubicBezTo>
                <a:lnTo>
                  <a:pt x="1092848" y="805896"/>
                </a:lnTo>
                <a:cubicBezTo>
                  <a:pt x="1093038" y="806448"/>
                  <a:pt x="1093038" y="807039"/>
                  <a:pt x="1092943" y="807610"/>
                </a:cubicBezTo>
                <a:close/>
                <a:moveTo>
                  <a:pt x="1138568" y="693977"/>
                </a:moveTo>
                <a:lnTo>
                  <a:pt x="1138568" y="693977"/>
                </a:lnTo>
                <a:lnTo>
                  <a:pt x="1138568" y="693977"/>
                </a:lnTo>
                <a:close/>
                <a:moveTo>
                  <a:pt x="1061701" y="971916"/>
                </a:moveTo>
                <a:cubicBezTo>
                  <a:pt x="1062273" y="973212"/>
                  <a:pt x="1062939" y="974460"/>
                  <a:pt x="1063702" y="975631"/>
                </a:cubicBezTo>
                <a:cubicBezTo>
                  <a:pt x="1062368" y="974869"/>
                  <a:pt x="1061605" y="973431"/>
                  <a:pt x="1061701" y="971916"/>
                </a:cubicBezTo>
                <a:close/>
                <a:moveTo>
                  <a:pt x="1108755" y="924768"/>
                </a:moveTo>
                <a:lnTo>
                  <a:pt x="1108755" y="924768"/>
                </a:lnTo>
                <a:lnTo>
                  <a:pt x="1108755" y="924768"/>
                </a:lnTo>
                <a:close/>
                <a:moveTo>
                  <a:pt x="1021029" y="775987"/>
                </a:moveTo>
                <a:lnTo>
                  <a:pt x="1021505" y="776559"/>
                </a:lnTo>
                <a:lnTo>
                  <a:pt x="1020933" y="776559"/>
                </a:lnTo>
                <a:cubicBezTo>
                  <a:pt x="1021029" y="776406"/>
                  <a:pt x="1021029" y="776244"/>
                  <a:pt x="1021029" y="776083"/>
                </a:cubicBezTo>
                <a:close/>
                <a:moveTo>
                  <a:pt x="1146283" y="669783"/>
                </a:moveTo>
                <a:cubicBezTo>
                  <a:pt x="1146092" y="669384"/>
                  <a:pt x="1145901" y="669002"/>
                  <a:pt x="1145712" y="668641"/>
                </a:cubicBezTo>
                <a:cubicBezTo>
                  <a:pt x="1145997" y="668974"/>
                  <a:pt x="1146092" y="669440"/>
                  <a:pt x="1145997" y="669879"/>
                </a:cubicBezTo>
                <a:close/>
                <a:moveTo>
                  <a:pt x="1128471" y="692834"/>
                </a:moveTo>
                <a:lnTo>
                  <a:pt x="1128471" y="692834"/>
                </a:lnTo>
                <a:lnTo>
                  <a:pt x="1128471" y="692263"/>
                </a:lnTo>
                <a:cubicBezTo>
                  <a:pt x="1128471" y="692510"/>
                  <a:pt x="1128376" y="692739"/>
                  <a:pt x="1128185" y="692929"/>
                </a:cubicBezTo>
                <a:close/>
                <a:moveTo>
                  <a:pt x="1105706" y="689024"/>
                </a:moveTo>
                <a:lnTo>
                  <a:pt x="1105135" y="689024"/>
                </a:lnTo>
                <a:lnTo>
                  <a:pt x="1105801" y="689024"/>
                </a:lnTo>
                <a:cubicBezTo>
                  <a:pt x="1105706" y="689033"/>
                  <a:pt x="1105515" y="689072"/>
                  <a:pt x="1105420" y="689119"/>
                </a:cubicBezTo>
                <a:close/>
                <a:moveTo>
                  <a:pt x="951211" y="894955"/>
                </a:moveTo>
                <a:lnTo>
                  <a:pt x="951211" y="894955"/>
                </a:lnTo>
                <a:close/>
                <a:moveTo>
                  <a:pt x="991978" y="926482"/>
                </a:moveTo>
                <a:cubicBezTo>
                  <a:pt x="991978" y="926768"/>
                  <a:pt x="991978" y="927054"/>
                  <a:pt x="991978" y="927340"/>
                </a:cubicBezTo>
                <a:lnTo>
                  <a:pt x="991978" y="927340"/>
                </a:lnTo>
                <a:close/>
                <a:moveTo>
                  <a:pt x="1047033" y="991252"/>
                </a:moveTo>
                <a:lnTo>
                  <a:pt x="1047985" y="991252"/>
                </a:lnTo>
                <a:cubicBezTo>
                  <a:pt x="1047699" y="991243"/>
                  <a:pt x="1047413" y="991138"/>
                  <a:pt x="1047222" y="990966"/>
                </a:cubicBezTo>
                <a:close/>
                <a:moveTo>
                  <a:pt x="1184287" y="735125"/>
                </a:moveTo>
                <a:cubicBezTo>
                  <a:pt x="1184287" y="735125"/>
                  <a:pt x="1184287" y="735982"/>
                  <a:pt x="1184287" y="736363"/>
                </a:cubicBezTo>
                <a:cubicBezTo>
                  <a:pt x="1184192" y="736049"/>
                  <a:pt x="1184192" y="735725"/>
                  <a:pt x="1184287" y="735411"/>
                </a:cubicBezTo>
                <a:lnTo>
                  <a:pt x="1184859" y="734934"/>
                </a:lnTo>
                <a:lnTo>
                  <a:pt x="1184859" y="734934"/>
                </a:lnTo>
                <a:close/>
                <a:moveTo>
                  <a:pt x="1038174" y="648066"/>
                </a:moveTo>
                <a:lnTo>
                  <a:pt x="1037697" y="647590"/>
                </a:lnTo>
                <a:lnTo>
                  <a:pt x="1037697" y="647590"/>
                </a:lnTo>
                <a:cubicBezTo>
                  <a:pt x="1037697" y="647590"/>
                  <a:pt x="1038174" y="648066"/>
                  <a:pt x="1038174" y="648066"/>
                </a:cubicBezTo>
                <a:close/>
                <a:moveTo>
                  <a:pt x="885774" y="789513"/>
                </a:moveTo>
                <a:lnTo>
                  <a:pt x="885774" y="790084"/>
                </a:lnTo>
                <a:lnTo>
                  <a:pt x="885774" y="789608"/>
                </a:lnTo>
                <a:close/>
                <a:moveTo>
                  <a:pt x="974357" y="963439"/>
                </a:moveTo>
                <a:lnTo>
                  <a:pt x="975023" y="962296"/>
                </a:lnTo>
                <a:cubicBezTo>
                  <a:pt x="974928" y="962734"/>
                  <a:pt x="974928" y="963182"/>
                  <a:pt x="975023" y="963630"/>
                </a:cubicBezTo>
                <a:cubicBezTo>
                  <a:pt x="974833" y="963516"/>
                  <a:pt x="974547" y="963449"/>
                  <a:pt x="974357" y="963439"/>
                </a:cubicBezTo>
                <a:close/>
                <a:moveTo>
                  <a:pt x="1030649" y="651781"/>
                </a:moveTo>
                <a:lnTo>
                  <a:pt x="1030649" y="651781"/>
                </a:lnTo>
                <a:close/>
                <a:moveTo>
                  <a:pt x="907776" y="1078692"/>
                </a:moveTo>
                <a:lnTo>
                  <a:pt x="907205" y="1079644"/>
                </a:lnTo>
                <a:cubicBezTo>
                  <a:pt x="907301" y="1079282"/>
                  <a:pt x="907491" y="1078949"/>
                  <a:pt x="907776" y="1078692"/>
                </a:cubicBezTo>
                <a:close/>
                <a:moveTo>
                  <a:pt x="916635" y="1075358"/>
                </a:moveTo>
                <a:cubicBezTo>
                  <a:pt x="916730" y="1075663"/>
                  <a:pt x="916730" y="1076006"/>
                  <a:pt x="916635" y="1076310"/>
                </a:cubicBezTo>
                <a:lnTo>
                  <a:pt x="914731" y="1076310"/>
                </a:lnTo>
                <a:cubicBezTo>
                  <a:pt x="915301" y="1075920"/>
                  <a:pt x="915969" y="1075606"/>
                  <a:pt x="916635" y="1075358"/>
                </a:cubicBezTo>
                <a:close/>
                <a:moveTo>
                  <a:pt x="1142377" y="590821"/>
                </a:moveTo>
                <a:cubicBezTo>
                  <a:pt x="1141330" y="591650"/>
                  <a:pt x="1140377" y="592545"/>
                  <a:pt x="1139425" y="593488"/>
                </a:cubicBezTo>
                <a:cubicBezTo>
                  <a:pt x="1140187" y="592155"/>
                  <a:pt x="1141711" y="590916"/>
                  <a:pt x="1142377" y="590916"/>
                </a:cubicBezTo>
                <a:close/>
                <a:moveTo>
                  <a:pt x="885202" y="774558"/>
                </a:moveTo>
                <a:lnTo>
                  <a:pt x="885202" y="774558"/>
                </a:lnTo>
                <a:close/>
                <a:moveTo>
                  <a:pt x="866152" y="694644"/>
                </a:moveTo>
                <a:lnTo>
                  <a:pt x="867106" y="694644"/>
                </a:lnTo>
                <a:cubicBezTo>
                  <a:pt x="866820" y="694815"/>
                  <a:pt x="866343" y="694815"/>
                  <a:pt x="866058" y="694644"/>
                </a:cubicBezTo>
                <a:close/>
                <a:moveTo>
                  <a:pt x="801858" y="887430"/>
                </a:moveTo>
                <a:lnTo>
                  <a:pt x="801858" y="887430"/>
                </a:lnTo>
                <a:close/>
                <a:moveTo>
                  <a:pt x="757187" y="849997"/>
                </a:moveTo>
                <a:cubicBezTo>
                  <a:pt x="757187" y="849997"/>
                  <a:pt x="757187" y="849997"/>
                  <a:pt x="757187" y="849997"/>
                </a:cubicBezTo>
                <a:lnTo>
                  <a:pt x="757187" y="849997"/>
                </a:lnTo>
                <a:close/>
                <a:moveTo>
                  <a:pt x="723088" y="913528"/>
                </a:moveTo>
                <a:lnTo>
                  <a:pt x="723088" y="913528"/>
                </a:lnTo>
                <a:close/>
                <a:moveTo>
                  <a:pt x="594880" y="989728"/>
                </a:moveTo>
                <a:lnTo>
                  <a:pt x="594880" y="990395"/>
                </a:lnTo>
                <a:lnTo>
                  <a:pt x="594214" y="989919"/>
                </a:lnTo>
                <a:close/>
                <a:moveTo>
                  <a:pt x="758139" y="904003"/>
                </a:moveTo>
                <a:lnTo>
                  <a:pt x="758711" y="903527"/>
                </a:lnTo>
                <a:lnTo>
                  <a:pt x="758711" y="903527"/>
                </a:lnTo>
                <a:close/>
                <a:moveTo>
                  <a:pt x="874345" y="1001349"/>
                </a:moveTo>
                <a:lnTo>
                  <a:pt x="875583" y="1001349"/>
                </a:lnTo>
                <a:lnTo>
                  <a:pt x="874249" y="1001349"/>
                </a:lnTo>
                <a:close/>
                <a:moveTo>
                  <a:pt x="880250" y="1009921"/>
                </a:moveTo>
                <a:lnTo>
                  <a:pt x="880250" y="1009921"/>
                </a:lnTo>
                <a:lnTo>
                  <a:pt x="880250" y="1009921"/>
                </a:lnTo>
                <a:lnTo>
                  <a:pt x="880155" y="1010016"/>
                </a:lnTo>
                <a:close/>
                <a:moveTo>
                  <a:pt x="1189908" y="648066"/>
                </a:moveTo>
                <a:lnTo>
                  <a:pt x="1189908" y="648066"/>
                </a:lnTo>
                <a:close/>
                <a:moveTo>
                  <a:pt x="954449" y="757794"/>
                </a:moveTo>
                <a:lnTo>
                  <a:pt x="955783" y="757033"/>
                </a:lnTo>
                <a:cubicBezTo>
                  <a:pt x="955687" y="757376"/>
                  <a:pt x="955687" y="757737"/>
                  <a:pt x="955783" y="758080"/>
                </a:cubicBezTo>
                <a:cubicBezTo>
                  <a:pt x="955307" y="757852"/>
                  <a:pt x="954926" y="757661"/>
                  <a:pt x="954449" y="757509"/>
                </a:cubicBezTo>
                <a:close/>
                <a:moveTo>
                  <a:pt x="532492" y="776559"/>
                </a:moveTo>
                <a:lnTo>
                  <a:pt x="532492" y="776559"/>
                </a:lnTo>
                <a:lnTo>
                  <a:pt x="532492" y="776559"/>
                </a:lnTo>
                <a:close/>
                <a:moveTo>
                  <a:pt x="527539" y="757509"/>
                </a:moveTo>
                <a:lnTo>
                  <a:pt x="527539" y="757509"/>
                </a:lnTo>
                <a:lnTo>
                  <a:pt x="527539" y="757509"/>
                </a:lnTo>
                <a:close/>
                <a:moveTo>
                  <a:pt x="787381" y="914766"/>
                </a:moveTo>
                <a:lnTo>
                  <a:pt x="787381" y="914766"/>
                </a:lnTo>
                <a:cubicBezTo>
                  <a:pt x="787381" y="914766"/>
                  <a:pt x="787381" y="914766"/>
                  <a:pt x="787381" y="914766"/>
                </a:cubicBezTo>
                <a:close/>
                <a:moveTo>
                  <a:pt x="909301" y="1086217"/>
                </a:moveTo>
                <a:cubicBezTo>
                  <a:pt x="909301" y="1086217"/>
                  <a:pt x="909301" y="1086217"/>
                  <a:pt x="909968" y="1086217"/>
                </a:cubicBezTo>
                <a:cubicBezTo>
                  <a:pt x="909968" y="1086407"/>
                  <a:pt x="909968" y="1086598"/>
                  <a:pt x="909968" y="1086788"/>
                </a:cubicBezTo>
                <a:cubicBezTo>
                  <a:pt x="909968" y="1086788"/>
                  <a:pt x="909587" y="1086217"/>
                  <a:pt x="909301" y="1086217"/>
                </a:cubicBezTo>
                <a:close/>
                <a:moveTo>
                  <a:pt x="928827" y="1127269"/>
                </a:moveTo>
                <a:lnTo>
                  <a:pt x="928827" y="1127269"/>
                </a:lnTo>
                <a:close/>
                <a:moveTo>
                  <a:pt x="1031887" y="1034115"/>
                </a:moveTo>
                <a:lnTo>
                  <a:pt x="1031887" y="1034115"/>
                </a:lnTo>
                <a:close/>
                <a:moveTo>
                  <a:pt x="429812" y="890097"/>
                </a:moveTo>
                <a:lnTo>
                  <a:pt x="429812" y="890097"/>
                </a:lnTo>
                <a:close/>
                <a:moveTo>
                  <a:pt x="797096" y="921910"/>
                </a:moveTo>
                <a:cubicBezTo>
                  <a:pt x="797191" y="922063"/>
                  <a:pt x="797191" y="922234"/>
                  <a:pt x="797096" y="922386"/>
                </a:cubicBezTo>
                <a:lnTo>
                  <a:pt x="795573" y="921910"/>
                </a:lnTo>
                <a:cubicBezTo>
                  <a:pt x="796048" y="921748"/>
                  <a:pt x="796620" y="921748"/>
                  <a:pt x="797096" y="921910"/>
                </a:cubicBezTo>
                <a:close/>
                <a:moveTo>
                  <a:pt x="1200765" y="959058"/>
                </a:moveTo>
                <a:lnTo>
                  <a:pt x="1200765" y="959058"/>
                </a:lnTo>
                <a:close/>
                <a:moveTo>
                  <a:pt x="735374" y="831613"/>
                </a:moveTo>
                <a:lnTo>
                  <a:pt x="735374" y="831613"/>
                </a:lnTo>
                <a:lnTo>
                  <a:pt x="735374" y="831613"/>
                </a:lnTo>
                <a:lnTo>
                  <a:pt x="735374" y="831613"/>
                </a:lnTo>
                <a:close/>
                <a:moveTo>
                  <a:pt x="496583" y="622063"/>
                </a:moveTo>
                <a:cubicBezTo>
                  <a:pt x="496583" y="621492"/>
                  <a:pt x="496583" y="620920"/>
                  <a:pt x="496583" y="620444"/>
                </a:cubicBezTo>
                <a:cubicBezTo>
                  <a:pt x="496583" y="619968"/>
                  <a:pt x="496964" y="621301"/>
                  <a:pt x="496583" y="621777"/>
                </a:cubicBezTo>
                <a:close/>
                <a:moveTo>
                  <a:pt x="736517" y="1041830"/>
                </a:moveTo>
                <a:lnTo>
                  <a:pt x="736517" y="1041830"/>
                </a:lnTo>
                <a:lnTo>
                  <a:pt x="736517" y="1041830"/>
                </a:lnTo>
                <a:close/>
                <a:moveTo>
                  <a:pt x="791858" y="953438"/>
                </a:moveTo>
                <a:cubicBezTo>
                  <a:pt x="792429" y="954029"/>
                  <a:pt x="792429" y="954943"/>
                  <a:pt x="791858" y="955533"/>
                </a:cubicBezTo>
                <a:cubicBezTo>
                  <a:pt x="791953" y="954648"/>
                  <a:pt x="791953" y="953752"/>
                  <a:pt x="791858" y="952866"/>
                </a:cubicBezTo>
                <a:close/>
                <a:moveTo>
                  <a:pt x="833863" y="1008111"/>
                </a:moveTo>
                <a:lnTo>
                  <a:pt x="833863" y="1008111"/>
                </a:lnTo>
                <a:lnTo>
                  <a:pt x="833387" y="1008111"/>
                </a:lnTo>
                <a:close/>
                <a:moveTo>
                  <a:pt x="925208" y="1143652"/>
                </a:moveTo>
                <a:lnTo>
                  <a:pt x="925208" y="1144224"/>
                </a:lnTo>
                <a:cubicBezTo>
                  <a:pt x="925208" y="1144224"/>
                  <a:pt x="925208" y="1144224"/>
                  <a:pt x="925208" y="1143652"/>
                </a:cubicBezTo>
                <a:close/>
                <a:moveTo>
                  <a:pt x="1033412" y="1054403"/>
                </a:moveTo>
                <a:cubicBezTo>
                  <a:pt x="1033507" y="1053993"/>
                  <a:pt x="1033507" y="1053574"/>
                  <a:pt x="1033412" y="1053165"/>
                </a:cubicBezTo>
                <a:cubicBezTo>
                  <a:pt x="1033602" y="1053432"/>
                  <a:pt x="1033888" y="1053660"/>
                  <a:pt x="1034173" y="1053832"/>
                </a:cubicBezTo>
                <a:close/>
                <a:moveTo>
                  <a:pt x="1166000" y="552816"/>
                </a:moveTo>
                <a:lnTo>
                  <a:pt x="1166000" y="552816"/>
                </a:lnTo>
                <a:lnTo>
                  <a:pt x="1166000" y="552816"/>
                </a:lnTo>
                <a:close/>
                <a:moveTo>
                  <a:pt x="980643" y="676641"/>
                </a:moveTo>
                <a:lnTo>
                  <a:pt x="981501" y="676641"/>
                </a:lnTo>
                <a:cubicBezTo>
                  <a:pt x="981310" y="676641"/>
                  <a:pt x="981120" y="676641"/>
                  <a:pt x="980643" y="675975"/>
                </a:cubicBezTo>
                <a:close/>
                <a:moveTo>
                  <a:pt x="776903" y="663021"/>
                </a:moveTo>
                <a:cubicBezTo>
                  <a:pt x="776903" y="662611"/>
                  <a:pt x="776903" y="662192"/>
                  <a:pt x="776903" y="661783"/>
                </a:cubicBezTo>
                <a:cubicBezTo>
                  <a:pt x="776998" y="661973"/>
                  <a:pt x="776998" y="662164"/>
                  <a:pt x="776903" y="662354"/>
                </a:cubicBezTo>
                <a:close/>
                <a:moveTo>
                  <a:pt x="513061" y="594250"/>
                </a:moveTo>
                <a:lnTo>
                  <a:pt x="513061" y="594250"/>
                </a:lnTo>
                <a:close/>
                <a:moveTo>
                  <a:pt x="451244" y="648828"/>
                </a:moveTo>
                <a:lnTo>
                  <a:pt x="451244" y="648828"/>
                </a:lnTo>
                <a:lnTo>
                  <a:pt x="451244" y="648828"/>
                </a:lnTo>
                <a:close/>
                <a:moveTo>
                  <a:pt x="846913" y="1057165"/>
                </a:moveTo>
                <a:lnTo>
                  <a:pt x="846913" y="1057165"/>
                </a:lnTo>
                <a:close/>
                <a:moveTo>
                  <a:pt x="741661" y="752841"/>
                </a:moveTo>
                <a:cubicBezTo>
                  <a:pt x="741661" y="752841"/>
                  <a:pt x="741661" y="752841"/>
                  <a:pt x="741661" y="752841"/>
                </a:cubicBezTo>
                <a:lnTo>
                  <a:pt x="741661" y="752841"/>
                </a:lnTo>
                <a:lnTo>
                  <a:pt x="741661" y="752841"/>
                </a:lnTo>
                <a:close/>
                <a:moveTo>
                  <a:pt x="726801" y="752841"/>
                </a:moveTo>
                <a:lnTo>
                  <a:pt x="726801" y="752841"/>
                </a:lnTo>
                <a:close/>
                <a:moveTo>
                  <a:pt x="716801" y="718837"/>
                </a:moveTo>
                <a:lnTo>
                  <a:pt x="716229" y="717980"/>
                </a:lnTo>
                <a:lnTo>
                  <a:pt x="716991" y="717980"/>
                </a:lnTo>
                <a:cubicBezTo>
                  <a:pt x="716991" y="717980"/>
                  <a:pt x="716705" y="719028"/>
                  <a:pt x="716610" y="719218"/>
                </a:cubicBezTo>
                <a:close/>
                <a:moveTo>
                  <a:pt x="677939" y="800657"/>
                </a:moveTo>
                <a:lnTo>
                  <a:pt x="677939" y="799895"/>
                </a:lnTo>
                <a:cubicBezTo>
                  <a:pt x="677939" y="800114"/>
                  <a:pt x="677939" y="800343"/>
                  <a:pt x="677939" y="800562"/>
                </a:cubicBezTo>
                <a:close/>
                <a:moveTo>
                  <a:pt x="538873" y="629778"/>
                </a:moveTo>
                <a:cubicBezTo>
                  <a:pt x="539350" y="629864"/>
                  <a:pt x="539827" y="629864"/>
                  <a:pt x="540302" y="629778"/>
                </a:cubicBezTo>
                <a:cubicBezTo>
                  <a:pt x="539827" y="629940"/>
                  <a:pt x="539350" y="629940"/>
                  <a:pt x="538873" y="629778"/>
                </a:cubicBezTo>
                <a:close/>
                <a:moveTo>
                  <a:pt x="311893" y="841233"/>
                </a:moveTo>
                <a:lnTo>
                  <a:pt x="311893" y="841233"/>
                </a:lnTo>
                <a:lnTo>
                  <a:pt x="311893" y="841233"/>
                </a:lnTo>
                <a:cubicBezTo>
                  <a:pt x="311893" y="841233"/>
                  <a:pt x="311798" y="841805"/>
                  <a:pt x="311702" y="841900"/>
                </a:cubicBezTo>
                <a:close/>
                <a:moveTo>
                  <a:pt x="300844" y="791608"/>
                </a:moveTo>
                <a:lnTo>
                  <a:pt x="300844" y="791608"/>
                </a:lnTo>
                <a:lnTo>
                  <a:pt x="300844" y="791608"/>
                </a:lnTo>
                <a:close/>
                <a:moveTo>
                  <a:pt x="307130" y="786465"/>
                </a:moveTo>
                <a:lnTo>
                  <a:pt x="307130" y="786465"/>
                </a:lnTo>
                <a:close/>
                <a:moveTo>
                  <a:pt x="342563" y="898098"/>
                </a:moveTo>
                <a:lnTo>
                  <a:pt x="342563" y="898098"/>
                </a:lnTo>
                <a:close/>
                <a:moveTo>
                  <a:pt x="230740" y="837709"/>
                </a:moveTo>
                <a:cubicBezTo>
                  <a:pt x="230169" y="837424"/>
                  <a:pt x="229597" y="837224"/>
                  <a:pt x="228931" y="837138"/>
                </a:cubicBezTo>
                <a:cubicBezTo>
                  <a:pt x="229501" y="837233"/>
                  <a:pt x="230073" y="837424"/>
                  <a:pt x="230549" y="838566"/>
                </a:cubicBezTo>
                <a:close/>
                <a:moveTo>
                  <a:pt x="347898" y="777797"/>
                </a:moveTo>
                <a:lnTo>
                  <a:pt x="347898" y="777797"/>
                </a:lnTo>
                <a:close/>
                <a:moveTo>
                  <a:pt x="249980" y="760461"/>
                </a:moveTo>
                <a:lnTo>
                  <a:pt x="249980" y="760461"/>
                </a:lnTo>
                <a:close/>
                <a:moveTo>
                  <a:pt x="592690" y="1022208"/>
                </a:moveTo>
                <a:lnTo>
                  <a:pt x="592690" y="1022208"/>
                </a:lnTo>
                <a:lnTo>
                  <a:pt x="593262" y="1022208"/>
                </a:lnTo>
                <a:lnTo>
                  <a:pt x="593262" y="1022208"/>
                </a:lnTo>
                <a:close/>
                <a:moveTo>
                  <a:pt x="700227" y="1101552"/>
                </a:moveTo>
                <a:lnTo>
                  <a:pt x="700894" y="1102123"/>
                </a:lnTo>
                <a:cubicBezTo>
                  <a:pt x="700608" y="1102200"/>
                  <a:pt x="700418" y="1102200"/>
                  <a:pt x="700132" y="1102123"/>
                </a:cubicBezTo>
                <a:cubicBezTo>
                  <a:pt x="700132" y="1102123"/>
                  <a:pt x="700037" y="1102409"/>
                  <a:pt x="700037" y="1102218"/>
                </a:cubicBezTo>
                <a:close/>
                <a:moveTo>
                  <a:pt x="757377" y="1052022"/>
                </a:moveTo>
                <a:lnTo>
                  <a:pt x="757377" y="1052022"/>
                </a:lnTo>
                <a:lnTo>
                  <a:pt x="757377" y="1052022"/>
                </a:lnTo>
                <a:close/>
                <a:moveTo>
                  <a:pt x="907682" y="1128222"/>
                </a:moveTo>
                <a:lnTo>
                  <a:pt x="907682" y="1128222"/>
                </a:lnTo>
                <a:close/>
                <a:moveTo>
                  <a:pt x="1201814" y="552816"/>
                </a:moveTo>
                <a:lnTo>
                  <a:pt x="1201814" y="552816"/>
                </a:lnTo>
                <a:close/>
                <a:moveTo>
                  <a:pt x="1205052" y="496809"/>
                </a:moveTo>
                <a:lnTo>
                  <a:pt x="1205052" y="496809"/>
                </a:lnTo>
                <a:lnTo>
                  <a:pt x="1205623" y="496809"/>
                </a:lnTo>
                <a:close/>
                <a:moveTo>
                  <a:pt x="717753" y="714741"/>
                </a:moveTo>
                <a:lnTo>
                  <a:pt x="717753" y="714741"/>
                </a:lnTo>
                <a:lnTo>
                  <a:pt x="717753" y="714741"/>
                </a:lnTo>
                <a:close/>
                <a:moveTo>
                  <a:pt x="660603" y="733791"/>
                </a:moveTo>
                <a:cubicBezTo>
                  <a:pt x="660603" y="733630"/>
                  <a:pt x="660603" y="733477"/>
                  <a:pt x="660603" y="733315"/>
                </a:cubicBezTo>
                <a:close/>
                <a:moveTo>
                  <a:pt x="532777" y="612919"/>
                </a:moveTo>
                <a:lnTo>
                  <a:pt x="532777" y="612919"/>
                </a:lnTo>
                <a:close/>
                <a:moveTo>
                  <a:pt x="280841" y="932674"/>
                </a:moveTo>
                <a:lnTo>
                  <a:pt x="280841" y="933150"/>
                </a:lnTo>
                <a:lnTo>
                  <a:pt x="280841" y="933150"/>
                </a:lnTo>
                <a:close/>
                <a:moveTo>
                  <a:pt x="308178" y="961249"/>
                </a:moveTo>
                <a:cubicBezTo>
                  <a:pt x="308940" y="960677"/>
                  <a:pt x="309798" y="960391"/>
                  <a:pt x="310655" y="961820"/>
                </a:cubicBezTo>
                <a:lnTo>
                  <a:pt x="310655" y="961820"/>
                </a:lnTo>
                <a:cubicBezTo>
                  <a:pt x="309893" y="961687"/>
                  <a:pt x="309130" y="961630"/>
                  <a:pt x="308369" y="961630"/>
                </a:cubicBezTo>
                <a:close/>
                <a:moveTo>
                  <a:pt x="437052" y="923149"/>
                </a:moveTo>
                <a:lnTo>
                  <a:pt x="437052" y="923149"/>
                </a:lnTo>
                <a:close/>
                <a:moveTo>
                  <a:pt x="479247" y="930768"/>
                </a:moveTo>
                <a:cubicBezTo>
                  <a:pt x="479342" y="930264"/>
                  <a:pt x="479342" y="929749"/>
                  <a:pt x="479247" y="929244"/>
                </a:cubicBezTo>
                <a:lnTo>
                  <a:pt x="480200" y="930483"/>
                </a:lnTo>
                <a:cubicBezTo>
                  <a:pt x="479819" y="930578"/>
                  <a:pt x="479533" y="930873"/>
                  <a:pt x="479437" y="931245"/>
                </a:cubicBezTo>
                <a:close/>
                <a:moveTo>
                  <a:pt x="911396" y="1171942"/>
                </a:moveTo>
                <a:lnTo>
                  <a:pt x="911396" y="1171942"/>
                </a:lnTo>
                <a:close/>
                <a:moveTo>
                  <a:pt x="917873" y="1163845"/>
                </a:moveTo>
                <a:lnTo>
                  <a:pt x="917873" y="1163845"/>
                </a:lnTo>
                <a:close/>
                <a:moveTo>
                  <a:pt x="1100182" y="1107362"/>
                </a:moveTo>
                <a:lnTo>
                  <a:pt x="1100182" y="1107362"/>
                </a:lnTo>
                <a:lnTo>
                  <a:pt x="1100182" y="1107362"/>
                </a:lnTo>
                <a:close/>
                <a:moveTo>
                  <a:pt x="1127614" y="1099837"/>
                </a:moveTo>
                <a:lnTo>
                  <a:pt x="1127614" y="1099837"/>
                </a:lnTo>
                <a:close/>
                <a:moveTo>
                  <a:pt x="919778" y="549768"/>
                </a:moveTo>
                <a:lnTo>
                  <a:pt x="920541" y="549768"/>
                </a:lnTo>
                <a:cubicBezTo>
                  <a:pt x="920255" y="549892"/>
                  <a:pt x="920064" y="549892"/>
                  <a:pt x="919778" y="549768"/>
                </a:cubicBezTo>
                <a:close/>
                <a:moveTo>
                  <a:pt x="604882" y="611586"/>
                </a:moveTo>
                <a:lnTo>
                  <a:pt x="605548" y="611586"/>
                </a:lnTo>
                <a:lnTo>
                  <a:pt x="605548" y="611586"/>
                </a:lnTo>
                <a:lnTo>
                  <a:pt x="605548" y="611586"/>
                </a:lnTo>
                <a:close/>
                <a:moveTo>
                  <a:pt x="188163" y="749127"/>
                </a:moveTo>
                <a:lnTo>
                  <a:pt x="188163" y="749127"/>
                </a:lnTo>
                <a:close/>
                <a:moveTo>
                  <a:pt x="258076" y="889144"/>
                </a:moveTo>
                <a:cubicBezTo>
                  <a:pt x="258362" y="889449"/>
                  <a:pt x="258648" y="889801"/>
                  <a:pt x="258839" y="890192"/>
                </a:cubicBezTo>
                <a:lnTo>
                  <a:pt x="258267" y="890192"/>
                </a:lnTo>
                <a:cubicBezTo>
                  <a:pt x="258172" y="890001"/>
                  <a:pt x="258172" y="889620"/>
                  <a:pt x="258076" y="889144"/>
                </a:cubicBezTo>
                <a:close/>
                <a:moveTo>
                  <a:pt x="741470" y="1127269"/>
                </a:moveTo>
                <a:lnTo>
                  <a:pt x="741470" y="1127269"/>
                </a:lnTo>
                <a:close/>
                <a:moveTo>
                  <a:pt x="975595" y="1147653"/>
                </a:moveTo>
                <a:cubicBezTo>
                  <a:pt x="975785" y="1148196"/>
                  <a:pt x="976071" y="1148710"/>
                  <a:pt x="976452" y="1149177"/>
                </a:cubicBezTo>
                <a:cubicBezTo>
                  <a:pt x="975785" y="1149005"/>
                  <a:pt x="975405" y="1148329"/>
                  <a:pt x="975595" y="1147672"/>
                </a:cubicBezTo>
                <a:cubicBezTo>
                  <a:pt x="975595" y="1147634"/>
                  <a:pt x="975595" y="1147596"/>
                  <a:pt x="975595" y="1147558"/>
                </a:cubicBezTo>
                <a:close/>
                <a:moveTo>
                  <a:pt x="1103897" y="1137175"/>
                </a:moveTo>
                <a:lnTo>
                  <a:pt x="1103897" y="1137175"/>
                </a:lnTo>
                <a:close/>
                <a:moveTo>
                  <a:pt x="1111231" y="489475"/>
                </a:moveTo>
                <a:cubicBezTo>
                  <a:pt x="1111231" y="489161"/>
                  <a:pt x="1111231" y="488837"/>
                  <a:pt x="1111231" y="488523"/>
                </a:cubicBezTo>
                <a:lnTo>
                  <a:pt x="1111231" y="488523"/>
                </a:lnTo>
                <a:cubicBezTo>
                  <a:pt x="1111231" y="488837"/>
                  <a:pt x="1111231" y="489161"/>
                  <a:pt x="1111231" y="489475"/>
                </a:cubicBezTo>
                <a:close/>
                <a:moveTo>
                  <a:pt x="921398" y="540053"/>
                </a:moveTo>
                <a:lnTo>
                  <a:pt x="921398" y="540053"/>
                </a:lnTo>
                <a:lnTo>
                  <a:pt x="921398" y="540053"/>
                </a:lnTo>
                <a:lnTo>
                  <a:pt x="921398" y="540053"/>
                </a:lnTo>
                <a:lnTo>
                  <a:pt x="921398" y="540053"/>
                </a:lnTo>
                <a:close/>
                <a:moveTo>
                  <a:pt x="736803" y="644828"/>
                </a:moveTo>
                <a:lnTo>
                  <a:pt x="736803" y="644828"/>
                </a:lnTo>
                <a:lnTo>
                  <a:pt x="736803" y="644828"/>
                </a:lnTo>
                <a:close/>
                <a:moveTo>
                  <a:pt x="694227" y="712265"/>
                </a:moveTo>
                <a:lnTo>
                  <a:pt x="694227" y="712265"/>
                </a:lnTo>
                <a:close/>
                <a:moveTo>
                  <a:pt x="709562" y="1102218"/>
                </a:moveTo>
                <a:cubicBezTo>
                  <a:pt x="709562" y="1102218"/>
                  <a:pt x="709562" y="1102218"/>
                  <a:pt x="709562" y="1102218"/>
                </a:cubicBezTo>
                <a:cubicBezTo>
                  <a:pt x="709562" y="1102218"/>
                  <a:pt x="709562" y="1102218"/>
                  <a:pt x="709562" y="1102218"/>
                </a:cubicBezTo>
                <a:close/>
                <a:moveTo>
                  <a:pt x="791762" y="1048116"/>
                </a:moveTo>
                <a:cubicBezTo>
                  <a:pt x="791001" y="1048964"/>
                  <a:pt x="789763" y="1049298"/>
                  <a:pt x="788620" y="1048974"/>
                </a:cubicBezTo>
                <a:close/>
                <a:moveTo>
                  <a:pt x="819765" y="1074596"/>
                </a:moveTo>
                <a:lnTo>
                  <a:pt x="819765" y="1074596"/>
                </a:lnTo>
                <a:lnTo>
                  <a:pt x="819765" y="1074596"/>
                </a:lnTo>
                <a:close/>
                <a:moveTo>
                  <a:pt x="1343640" y="814183"/>
                </a:moveTo>
                <a:lnTo>
                  <a:pt x="1343640" y="814183"/>
                </a:lnTo>
                <a:close/>
                <a:moveTo>
                  <a:pt x="1354976" y="764652"/>
                </a:moveTo>
                <a:lnTo>
                  <a:pt x="1354976" y="765129"/>
                </a:lnTo>
                <a:cubicBezTo>
                  <a:pt x="1354976" y="764938"/>
                  <a:pt x="1354976" y="764748"/>
                  <a:pt x="1354976" y="764557"/>
                </a:cubicBezTo>
                <a:close/>
                <a:moveTo>
                  <a:pt x="1043318" y="428039"/>
                </a:moveTo>
                <a:lnTo>
                  <a:pt x="1043318" y="428039"/>
                </a:lnTo>
                <a:close/>
                <a:moveTo>
                  <a:pt x="1033793" y="498619"/>
                </a:moveTo>
                <a:lnTo>
                  <a:pt x="1033793" y="498619"/>
                </a:lnTo>
                <a:close/>
                <a:moveTo>
                  <a:pt x="793667" y="436326"/>
                </a:moveTo>
                <a:cubicBezTo>
                  <a:pt x="793572" y="436516"/>
                  <a:pt x="793572" y="436707"/>
                  <a:pt x="793667" y="436897"/>
                </a:cubicBezTo>
                <a:cubicBezTo>
                  <a:pt x="793476" y="436688"/>
                  <a:pt x="793287" y="436488"/>
                  <a:pt x="793096" y="436326"/>
                </a:cubicBezTo>
                <a:close/>
                <a:moveTo>
                  <a:pt x="611930" y="644161"/>
                </a:moveTo>
                <a:cubicBezTo>
                  <a:pt x="611930" y="644161"/>
                  <a:pt x="611930" y="644161"/>
                  <a:pt x="611930" y="644161"/>
                </a:cubicBezTo>
                <a:cubicBezTo>
                  <a:pt x="611930" y="644161"/>
                  <a:pt x="612121" y="644447"/>
                  <a:pt x="611930" y="644352"/>
                </a:cubicBezTo>
                <a:close/>
                <a:moveTo>
                  <a:pt x="509727" y="485189"/>
                </a:moveTo>
                <a:lnTo>
                  <a:pt x="509727" y="485189"/>
                </a:lnTo>
                <a:cubicBezTo>
                  <a:pt x="509727" y="484522"/>
                  <a:pt x="510394" y="483951"/>
                  <a:pt x="510680" y="483284"/>
                </a:cubicBezTo>
                <a:cubicBezTo>
                  <a:pt x="510775" y="484103"/>
                  <a:pt x="510394" y="484894"/>
                  <a:pt x="509727" y="485380"/>
                </a:cubicBezTo>
                <a:close/>
                <a:moveTo>
                  <a:pt x="397523" y="759700"/>
                </a:moveTo>
                <a:lnTo>
                  <a:pt x="397523" y="759700"/>
                </a:lnTo>
                <a:close/>
                <a:moveTo>
                  <a:pt x="397523" y="759700"/>
                </a:moveTo>
                <a:lnTo>
                  <a:pt x="397523" y="759700"/>
                </a:lnTo>
                <a:lnTo>
                  <a:pt x="397523" y="759700"/>
                </a:lnTo>
                <a:close/>
                <a:moveTo>
                  <a:pt x="172447" y="718837"/>
                </a:moveTo>
                <a:lnTo>
                  <a:pt x="172447" y="718837"/>
                </a:lnTo>
                <a:lnTo>
                  <a:pt x="172447" y="718837"/>
                </a:lnTo>
                <a:close/>
                <a:moveTo>
                  <a:pt x="490963" y="1010398"/>
                </a:moveTo>
                <a:lnTo>
                  <a:pt x="490963" y="1010398"/>
                </a:lnTo>
                <a:lnTo>
                  <a:pt x="490963" y="1010016"/>
                </a:lnTo>
                <a:lnTo>
                  <a:pt x="490963" y="1010016"/>
                </a:lnTo>
                <a:close/>
                <a:moveTo>
                  <a:pt x="562590" y="1009921"/>
                </a:moveTo>
                <a:lnTo>
                  <a:pt x="562590" y="1009921"/>
                </a:lnTo>
                <a:cubicBezTo>
                  <a:pt x="562876" y="1009817"/>
                  <a:pt x="563067" y="1009655"/>
                  <a:pt x="563258" y="1009445"/>
                </a:cubicBezTo>
                <a:lnTo>
                  <a:pt x="563258" y="1009445"/>
                </a:lnTo>
                <a:cubicBezTo>
                  <a:pt x="562876" y="1009569"/>
                  <a:pt x="562590" y="1009769"/>
                  <a:pt x="562306" y="1010016"/>
                </a:cubicBezTo>
                <a:close/>
                <a:moveTo>
                  <a:pt x="1002455" y="1133746"/>
                </a:moveTo>
                <a:lnTo>
                  <a:pt x="1002455" y="1134603"/>
                </a:lnTo>
                <a:lnTo>
                  <a:pt x="1002455" y="1134603"/>
                </a:lnTo>
                <a:cubicBezTo>
                  <a:pt x="1002360" y="1134337"/>
                  <a:pt x="1002265" y="1134080"/>
                  <a:pt x="1002169" y="1133842"/>
                </a:cubicBezTo>
                <a:close/>
                <a:moveTo>
                  <a:pt x="1107230" y="1120697"/>
                </a:moveTo>
                <a:lnTo>
                  <a:pt x="1107230" y="1120697"/>
                </a:lnTo>
                <a:lnTo>
                  <a:pt x="1107230" y="1120697"/>
                </a:lnTo>
                <a:close/>
                <a:moveTo>
                  <a:pt x="1265059" y="817992"/>
                </a:moveTo>
                <a:lnTo>
                  <a:pt x="1265059" y="817992"/>
                </a:lnTo>
                <a:close/>
                <a:moveTo>
                  <a:pt x="1381074" y="729600"/>
                </a:moveTo>
                <a:cubicBezTo>
                  <a:pt x="1381074" y="729762"/>
                  <a:pt x="1381074" y="729915"/>
                  <a:pt x="1381074" y="730077"/>
                </a:cubicBezTo>
                <a:lnTo>
                  <a:pt x="1380313" y="730077"/>
                </a:lnTo>
                <a:close/>
                <a:moveTo>
                  <a:pt x="1376026" y="748650"/>
                </a:moveTo>
                <a:lnTo>
                  <a:pt x="1376026" y="747984"/>
                </a:lnTo>
                <a:lnTo>
                  <a:pt x="1376026" y="748650"/>
                </a:lnTo>
                <a:close/>
                <a:moveTo>
                  <a:pt x="1352976" y="753889"/>
                </a:moveTo>
                <a:lnTo>
                  <a:pt x="1352976" y="753889"/>
                </a:lnTo>
                <a:lnTo>
                  <a:pt x="1352976" y="753889"/>
                </a:lnTo>
                <a:close/>
                <a:moveTo>
                  <a:pt x="1095801" y="400035"/>
                </a:moveTo>
                <a:lnTo>
                  <a:pt x="1095801" y="400035"/>
                </a:lnTo>
                <a:close/>
                <a:moveTo>
                  <a:pt x="1091895" y="394987"/>
                </a:moveTo>
                <a:lnTo>
                  <a:pt x="1091895" y="394987"/>
                </a:lnTo>
                <a:close/>
                <a:moveTo>
                  <a:pt x="1071416" y="399845"/>
                </a:moveTo>
                <a:cubicBezTo>
                  <a:pt x="1071512" y="399121"/>
                  <a:pt x="1071512" y="398378"/>
                  <a:pt x="1071416" y="397654"/>
                </a:cubicBezTo>
                <a:cubicBezTo>
                  <a:pt x="1071416" y="397654"/>
                  <a:pt x="1072369" y="397654"/>
                  <a:pt x="1072750" y="398702"/>
                </a:cubicBezTo>
                <a:cubicBezTo>
                  <a:pt x="1072178" y="399083"/>
                  <a:pt x="1071607" y="399378"/>
                  <a:pt x="1070940" y="399559"/>
                </a:cubicBezTo>
                <a:close/>
                <a:moveTo>
                  <a:pt x="768998" y="432516"/>
                </a:moveTo>
                <a:lnTo>
                  <a:pt x="768998" y="432516"/>
                </a:lnTo>
                <a:close/>
                <a:moveTo>
                  <a:pt x="429336" y="642256"/>
                </a:moveTo>
                <a:cubicBezTo>
                  <a:pt x="428956" y="642809"/>
                  <a:pt x="428383" y="643114"/>
                  <a:pt x="427717" y="643018"/>
                </a:cubicBezTo>
                <a:close/>
                <a:moveTo>
                  <a:pt x="274936" y="1015732"/>
                </a:moveTo>
                <a:cubicBezTo>
                  <a:pt x="274650" y="1016217"/>
                  <a:pt x="274459" y="1016722"/>
                  <a:pt x="274270" y="1017256"/>
                </a:cubicBezTo>
                <a:cubicBezTo>
                  <a:pt x="274270" y="1017256"/>
                  <a:pt x="274270" y="1016684"/>
                  <a:pt x="274270" y="1016303"/>
                </a:cubicBezTo>
                <a:close/>
                <a:moveTo>
                  <a:pt x="400381" y="1058023"/>
                </a:moveTo>
                <a:lnTo>
                  <a:pt x="400381" y="1058023"/>
                </a:lnTo>
                <a:close/>
                <a:moveTo>
                  <a:pt x="457531" y="1041640"/>
                </a:moveTo>
                <a:lnTo>
                  <a:pt x="457531" y="1041640"/>
                </a:lnTo>
                <a:close/>
                <a:moveTo>
                  <a:pt x="692036" y="1125936"/>
                </a:moveTo>
                <a:lnTo>
                  <a:pt x="692036" y="1125936"/>
                </a:lnTo>
                <a:close/>
                <a:moveTo>
                  <a:pt x="1177144" y="1161845"/>
                </a:moveTo>
                <a:lnTo>
                  <a:pt x="1177144" y="1161845"/>
                </a:lnTo>
                <a:close/>
                <a:moveTo>
                  <a:pt x="1286490" y="634827"/>
                </a:moveTo>
                <a:lnTo>
                  <a:pt x="1287444" y="635970"/>
                </a:lnTo>
                <a:cubicBezTo>
                  <a:pt x="1286967" y="635827"/>
                  <a:pt x="1286586" y="635475"/>
                  <a:pt x="1286490" y="635017"/>
                </a:cubicBezTo>
                <a:close/>
                <a:moveTo>
                  <a:pt x="617264" y="629207"/>
                </a:moveTo>
                <a:lnTo>
                  <a:pt x="617264" y="629207"/>
                </a:lnTo>
                <a:close/>
                <a:moveTo>
                  <a:pt x="304368" y="1048498"/>
                </a:moveTo>
                <a:cubicBezTo>
                  <a:pt x="303702" y="1048974"/>
                  <a:pt x="302749" y="1048974"/>
                  <a:pt x="302082" y="1048498"/>
                </a:cubicBezTo>
                <a:close/>
                <a:moveTo>
                  <a:pt x="545922" y="1035925"/>
                </a:moveTo>
                <a:lnTo>
                  <a:pt x="547255" y="1037544"/>
                </a:lnTo>
                <a:cubicBezTo>
                  <a:pt x="546684" y="1037258"/>
                  <a:pt x="546208" y="1036744"/>
                  <a:pt x="545922" y="1036115"/>
                </a:cubicBezTo>
                <a:close/>
                <a:moveTo>
                  <a:pt x="955497" y="1235378"/>
                </a:moveTo>
                <a:lnTo>
                  <a:pt x="955497" y="1235378"/>
                </a:lnTo>
                <a:lnTo>
                  <a:pt x="955497" y="1235854"/>
                </a:lnTo>
                <a:close/>
                <a:moveTo>
                  <a:pt x="1366787" y="876095"/>
                </a:moveTo>
                <a:lnTo>
                  <a:pt x="1366787" y="876095"/>
                </a:lnTo>
                <a:close/>
                <a:moveTo>
                  <a:pt x="1384503" y="693596"/>
                </a:moveTo>
                <a:cubicBezTo>
                  <a:pt x="1384503" y="693244"/>
                  <a:pt x="1384503" y="692901"/>
                  <a:pt x="1384503" y="692548"/>
                </a:cubicBezTo>
                <a:cubicBezTo>
                  <a:pt x="1384598" y="692977"/>
                  <a:pt x="1384694" y="693396"/>
                  <a:pt x="1384884" y="693786"/>
                </a:cubicBezTo>
                <a:close/>
                <a:moveTo>
                  <a:pt x="1090943" y="375842"/>
                </a:moveTo>
                <a:lnTo>
                  <a:pt x="1090943" y="375842"/>
                </a:lnTo>
                <a:cubicBezTo>
                  <a:pt x="1090943" y="375842"/>
                  <a:pt x="1090943" y="375842"/>
                  <a:pt x="1090943" y="375842"/>
                </a:cubicBezTo>
                <a:close/>
                <a:moveTo>
                  <a:pt x="1005218" y="466615"/>
                </a:moveTo>
                <a:lnTo>
                  <a:pt x="1005218" y="466615"/>
                </a:lnTo>
                <a:close/>
                <a:moveTo>
                  <a:pt x="701561" y="618349"/>
                </a:moveTo>
                <a:lnTo>
                  <a:pt x="701561" y="619491"/>
                </a:lnTo>
                <a:lnTo>
                  <a:pt x="701561" y="619491"/>
                </a:lnTo>
                <a:close/>
                <a:moveTo>
                  <a:pt x="146158" y="807896"/>
                </a:moveTo>
                <a:lnTo>
                  <a:pt x="146158" y="807896"/>
                </a:lnTo>
                <a:close/>
                <a:moveTo>
                  <a:pt x="163874" y="896288"/>
                </a:moveTo>
                <a:cubicBezTo>
                  <a:pt x="163874" y="896288"/>
                  <a:pt x="163874" y="896764"/>
                  <a:pt x="163874" y="896955"/>
                </a:cubicBezTo>
                <a:lnTo>
                  <a:pt x="163874" y="896955"/>
                </a:lnTo>
                <a:close/>
                <a:moveTo>
                  <a:pt x="235693" y="932007"/>
                </a:moveTo>
                <a:cubicBezTo>
                  <a:pt x="236264" y="932407"/>
                  <a:pt x="236550" y="933150"/>
                  <a:pt x="236264" y="933816"/>
                </a:cubicBezTo>
                <a:close/>
                <a:moveTo>
                  <a:pt x="415334" y="1163464"/>
                </a:moveTo>
                <a:lnTo>
                  <a:pt x="415334" y="1163464"/>
                </a:lnTo>
                <a:lnTo>
                  <a:pt x="415334" y="1163464"/>
                </a:lnTo>
                <a:close/>
                <a:moveTo>
                  <a:pt x="761188" y="1265953"/>
                </a:moveTo>
                <a:lnTo>
                  <a:pt x="761758" y="1265953"/>
                </a:lnTo>
                <a:cubicBezTo>
                  <a:pt x="761663" y="1266172"/>
                  <a:pt x="761663" y="1266401"/>
                  <a:pt x="761758" y="1266620"/>
                </a:cubicBezTo>
                <a:cubicBezTo>
                  <a:pt x="761854" y="1266468"/>
                  <a:pt x="761854" y="1266306"/>
                  <a:pt x="761854" y="1266144"/>
                </a:cubicBezTo>
                <a:close/>
                <a:moveTo>
                  <a:pt x="825671" y="1213566"/>
                </a:moveTo>
                <a:lnTo>
                  <a:pt x="825671" y="1213566"/>
                </a:lnTo>
                <a:cubicBezTo>
                  <a:pt x="825671" y="1213566"/>
                  <a:pt x="826243" y="1213851"/>
                  <a:pt x="826338" y="1213756"/>
                </a:cubicBezTo>
                <a:close/>
                <a:moveTo>
                  <a:pt x="927398" y="1320913"/>
                </a:moveTo>
                <a:cubicBezTo>
                  <a:pt x="927684" y="1321322"/>
                  <a:pt x="927684" y="1321836"/>
                  <a:pt x="927398" y="1322246"/>
                </a:cubicBezTo>
                <a:cubicBezTo>
                  <a:pt x="927684" y="1321894"/>
                  <a:pt x="927875" y="1321513"/>
                  <a:pt x="928065" y="1321103"/>
                </a:cubicBezTo>
                <a:close/>
                <a:moveTo>
                  <a:pt x="933208" y="1304530"/>
                </a:moveTo>
                <a:lnTo>
                  <a:pt x="933208" y="1304530"/>
                </a:lnTo>
                <a:cubicBezTo>
                  <a:pt x="933018" y="1304768"/>
                  <a:pt x="932733" y="1304968"/>
                  <a:pt x="932447" y="1305101"/>
                </a:cubicBezTo>
                <a:cubicBezTo>
                  <a:pt x="932638" y="1304853"/>
                  <a:pt x="932827" y="1304634"/>
                  <a:pt x="933113" y="1304434"/>
                </a:cubicBezTo>
                <a:cubicBezTo>
                  <a:pt x="933113" y="1304053"/>
                  <a:pt x="933113" y="1303672"/>
                  <a:pt x="933113" y="1303291"/>
                </a:cubicBezTo>
                <a:lnTo>
                  <a:pt x="933113" y="1303291"/>
                </a:lnTo>
                <a:cubicBezTo>
                  <a:pt x="933304" y="1303796"/>
                  <a:pt x="933590" y="1304282"/>
                  <a:pt x="933876" y="1304720"/>
                </a:cubicBezTo>
                <a:close/>
                <a:moveTo>
                  <a:pt x="1120756" y="1175466"/>
                </a:moveTo>
                <a:cubicBezTo>
                  <a:pt x="1120280" y="1175609"/>
                  <a:pt x="1119898" y="1175609"/>
                  <a:pt x="1119423" y="1175466"/>
                </a:cubicBezTo>
                <a:close/>
                <a:moveTo>
                  <a:pt x="1452988" y="771034"/>
                </a:moveTo>
                <a:lnTo>
                  <a:pt x="1452988" y="771034"/>
                </a:lnTo>
                <a:close/>
                <a:moveTo>
                  <a:pt x="701466" y="636160"/>
                </a:moveTo>
                <a:lnTo>
                  <a:pt x="701466" y="636160"/>
                </a:lnTo>
                <a:close/>
                <a:moveTo>
                  <a:pt x="644316" y="629493"/>
                </a:moveTo>
                <a:lnTo>
                  <a:pt x="644316" y="629969"/>
                </a:lnTo>
                <a:close/>
                <a:moveTo>
                  <a:pt x="574021" y="336504"/>
                </a:moveTo>
                <a:lnTo>
                  <a:pt x="574021" y="336504"/>
                </a:lnTo>
                <a:lnTo>
                  <a:pt x="574021" y="336504"/>
                </a:lnTo>
                <a:close/>
                <a:moveTo>
                  <a:pt x="382378" y="1057642"/>
                </a:moveTo>
                <a:lnTo>
                  <a:pt x="382378" y="1057642"/>
                </a:lnTo>
                <a:close/>
                <a:moveTo>
                  <a:pt x="464484" y="1197088"/>
                </a:moveTo>
                <a:lnTo>
                  <a:pt x="464484" y="1197088"/>
                </a:lnTo>
                <a:lnTo>
                  <a:pt x="464484" y="1197088"/>
                </a:lnTo>
                <a:lnTo>
                  <a:pt x="464484" y="1197088"/>
                </a:lnTo>
                <a:close/>
                <a:moveTo>
                  <a:pt x="996455" y="1185467"/>
                </a:moveTo>
                <a:lnTo>
                  <a:pt x="996455" y="1185467"/>
                </a:lnTo>
                <a:lnTo>
                  <a:pt x="996455" y="1185467"/>
                </a:lnTo>
                <a:lnTo>
                  <a:pt x="996455" y="1185467"/>
                </a:lnTo>
                <a:close/>
                <a:moveTo>
                  <a:pt x="1172190" y="1244522"/>
                </a:moveTo>
                <a:lnTo>
                  <a:pt x="1172190" y="1244522"/>
                </a:lnTo>
                <a:close/>
                <a:moveTo>
                  <a:pt x="1228102" y="1150129"/>
                </a:moveTo>
                <a:lnTo>
                  <a:pt x="1228102" y="1150129"/>
                </a:lnTo>
                <a:close/>
                <a:moveTo>
                  <a:pt x="1277728" y="888097"/>
                </a:moveTo>
                <a:lnTo>
                  <a:pt x="1277728" y="888097"/>
                </a:lnTo>
                <a:close/>
                <a:moveTo>
                  <a:pt x="1317162" y="837995"/>
                </a:moveTo>
                <a:cubicBezTo>
                  <a:pt x="1317162" y="838185"/>
                  <a:pt x="1317162" y="838376"/>
                  <a:pt x="1317162" y="838566"/>
                </a:cubicBezTo>
                <a:lnTo>
                  <a:pt x="1316590" y="837995"/>
                </a:lnTo>
                <a:close/>
                <a:moveTo>
                  <a:pt x="1376978" y="896383"/>
                </a:moveTo>
                <a:cubicBezTo>
                  <a:pt x="1376788" y="896059"/>
                  <a:pt x="1376598" y="895764"/>
                  <a:pt x="1376312" y="895526"/>
                </a:cubicBezTo>
                <a:lnTo>
                  <a:pt x="1378502" y="895526"/>
                </a:lnTo>
                <a:close/>
                <a:moveTo>
                  <a:pt x="1281728" y="617015"/>
                </a:moveTo>
                <a:cubicBezTo>
                  <a:pt x="1281443" y="617310"/>
                  <a:pt x="1280966" y="617510"/>
                  <a:pt x="1280585" y="617586"/>
                </a:cubicBezTo>
                <a:close/>
                <a:moveTo>
                  <a:pt x="991692" y="428896"/>
                </a:moveTo>
                <a:lnTo>
                  <a:pt x="991692" y="428896"/>
                </a:lnTo>
                <a:lnTo>
                  <a:pt x="991692" y="428896"/>
                </a:lnTo>
                <a:close/>
                <a:moveTo>
                  <a:pt x="395713" y="463567"/>
                </a:moveTo>
                <a:cubicBezTo>
                  <a:pt x="396189" y="464920"/>
                  <a:pt x="396856" y="466225"/>
                  <a:pt x="397618" y="467473"/>
                </a:cubicBezTo>
                <a:cubicBezTo>
                  <a:pt x="396189" y="467263"/>
                  <a:pt x="394855" y="467263"/>
                  <a:pt x="393426" y="467473"/>
                </a:cubicBezTo>
                <a:cubicBezTo>
                  <a:pt x="394475" y="466101"/>
                  <a:pt x="395141" y="464548"/>
                  <a:pt x="395618" y="462900"/>
                </a:cubicBezTo>
                <a:close/>
                <a:moveTo>
                  <a:pt x="309988" y="1083740"/>
                </a:moveTo>
                <a:lnTo>
                  <a:pt x="308655" y="1084597"/>
                </a:lnTo>
                <a:cubicBezTo>
                  <a:pt x="308655" y="1083359"/>
                  <a:pt x="309130" y="1083073"/>
                  <a:pt x="309893" y="1083073"/>
                </a:cubicBezTo>
                <a:close/>
                <a:moveTo>
                  <a:pt x="436099" y="1193563"/>
                </a:moveTo>
                <a:lnTo>
                  <a:pt x="436099" y="1193563"/>
                </a:lnTo>
                <a:close/>
                <a:moveTo>
                  <a:pt x="969499" y="1245284"/>
                </a:moveTo>
                <a:lnTo>
                  <a:pt x="969499" y="1245284"/>
                </a:lnTo>
                <a:lnTo>
                  <a:pt x="969499" y="1245284"/>
                </a:lnTo>
                <a:lnTo>
                  <a:pt x="969499" y="1245284"/>
                </a:lnTo>
                <a:close/>
                <a:moveTo>
                  <a:pt x="1165905" y="1199659"/>
                </a:moveTo>
                <a:lnTo>
                  <a:pt x="1165905" y="1199659"/>
                </a:lnTo>
                <a:lnTo>
                  <a:pt x="1165905" y="1199659"/>
                </a:lnTo>
                <a:close/>
                <a:moveTo>
                  <a:pt x="1272203" y="892478"/>
                </a:moveTo>
                <a:lnTo>
                  <a:pt x="1271537" y="891907"/>
                </a:lnTo>
                <a:cubicBezTo>
                  <a:pt x="1270298" y="891240"/>
                  <a:pt x="1270394" y="890287"/>
                  <a:pt x="1271537" y="889430"/>
                </a:cubicBezTo>
                <a:cubicBezTo>
                  <a:pt x="1272680" y="888573"/>
                  <a:pt x="1273441" y="889430"/>
                  <a:pt x="1274299" y="890287"/>
                </a:cubicBezTo>
                <a:lnTo>
                  <a:pt x="1275442" y="891621"/>
                </a:lnTo>
                <a:cubicBezTo>
                  <a:pt x="1274395" y="891478"/>
                  <a:pt x="1273346" y="891545"/>
                  <a:pt x="1272298" y="891811"/>
                </a:cubicBezTo>
                <a:close/>
                <a:moveTo>
                  <a:pt x="1375835" y="912385"/>
                </a:moveTo>
                <a:lnTo>
                  <a:pt x="1375835" y="912385"/>
                </a:lnTo>
                <a:lnTo>
                  <a:pt x="1375835" y="912385"/>
                </a:lnTo>
                <a:close/>
                <a:moveTo>
                  <a:pt x="653364" y="637017"/>
                </a:moveTo>
                <a:lnTo>
                  <a:pt x="653364" y="637017"/>
                </a:lnTo>
                <a:lnTo>
                  <a:pt x="653936" y="637017"/>
                </a:lnTo>
                <a:close/>
                <a:moveTo>
                  <a:pt x="295033" y="509859"/>
                </a:moveTo>
                <a:cubicBezTo>
                  <a:pt x="295986" y="513478"/>
                  <a:pt x="294081" y="514145"/>
                  <a:pt x="291700" y="514526"/>
                </a:cubicBezTo>
                <a:cubicBezTo>
                  <a:pt x="292748" y="513002"/>
                  <a:pt x="293986" y="511097"/>
                  <a:pt x="294938" y="509478"/>
                </a:cubicBezTo>
                <a:close/>
                <a:moveTo>
                  <a:pt x="242265" y="541672"/>
                </a:moveTo>
                <a:lnTo>
                  <a:pt x="241503" y="542530"/>
                </a:lnTo>
                <a:cubicBezTo>
                  <a:pt x="241503" y="542530"/>
                  <a:pt x="241503" y="541958"/>
                  <a:pt x="241503" y="541672"/>
                </a:cubicBezTo>
                <a:close/>
                <a:moveTo>
                  <a:pt x="943401" y="1371014"/>
                </a:moveTo>
                <a:lnTo>
                  <a:pt x="943401" y="1371014"/>
                </a:lnTo>
                <a:close/>
                <a:moveTo>
                  <a:pt x="942067" y="1353869"/>
                </a:moveTo>
                <a:lnTo>
                  <a:pt x="943115" y="1353202"/>
                </a:lnTo>
                <a:close/>
                <a:moveTo>
                  <a:pt x="250171" y="524241"/>
                </a:moveTo>
                <a:lnTo>
                  <a:pt x="250171" y="524241"/>
                </a:lnTo>
                <a:lnTo>
                  <a:pt x="250171" y="524241"/>
                </a:lnTo>
                <a:cubicBezTo>
                  <a:pt x="250171" y="524241"/>
                  <a:pt x="250076" y="524241"/>
                  <a:pt x="250171" y="524241"/>
                </a:cubicBezTo>
                <a:close/>
                <a:moveTo>
                  <a:pt x="241503" y="623587"/>
                </a:moveTo>
                <a:lnTo>
                  <a:pt x="241503" y="623587"/>
                </a:lnTo>
                <a:close/>
                <a:moveTo>
                  <a:pt x="140634" y="736458"/>
                </a:moveTo>
                <a:lnTo>
                  <a:pt x="140634" y="736458"/>
                </a:lnTo>
                <a:close/>
                <a:moveTo>
                  <a:pt x="280841" y="1141081"/>
                </a:moveTo>
                <a:lnTo>
                  <a:pt x="280841" y="1141081"/>
                </a:lnTo>
                <a:close/>
                <a:moveTo>
                  <a:pt x="628408" y="1375110"/>
                </a:moveTo>
                <a:lnTo>
                  <a:pt x="628408" y="1375110"/>
                </a:lnTo>
                <a:close/>
                <a:moveTo>
                  <a:pt x="1191431" y="1198516"/>
                </a:moveTo>
                <a:lnTo>
                  <a:pt x="1191431" y="1198516"/>
                </a:lnTo>
                <a:close/>
                <a:moveTo>
                  <a:pt x="1240676" y="1193468"/>
                </a:moveTo>
                <a:lnTo>
                  <a:pt x="1240676" y="1193468"/>
                </a:lnTo>
                <a:lnTo>
                  <a:pt x="1240676" y="1193468"/>
                </a:lnTo>
                <a:cubicBezTo>
                  <a:pt x="1240676" y="1193468"/>
                  <a:pt x="1240580" y="1194040"/>
                  <a:pt x="1240676" y="1193849"/>
                </a:cubicBezTo>
                <a:close/>
                <a:moveTo>
                  <a:pt x="1391933" y="992205"/>
                </a:moveTo>
                <a:lnTo>
                  <a:pt x="1391933" y="992205"/>
                </a:lnTo>
                <a:lnTo>
                  <a:pt x="1391933" y="992205"/>
                </a:lnTo>
                <a:close/>
                <a:moveTo>
                  <a:pt x="1399267" y="1051736"/>
                </a:moveTo>
                <a:cubicBezTo>
                  <a:pt x="1399267" y="1051736"/>
                  <a:pt x="1399267" y="1051736"/>
                  <a:pt x="1399267" y="1052212"/>
                </a:cubicBezTo>
                <a:lnTo>
                  <a:pt x="1399267" y="1052212"/>
                </a:lnTo>
                <a:cubicBezTo>
                  <a:pt x="1399267" y="1052212"/>
                  <a:pt x="1399267" y="1052212"/>
                  <a:pt x="1399267" y="1051736"/>
                </a:cubicBezTo>
                <a:close/>
                <a:moveTo>
                  <a:pt x="1444511" y="691596"/>
                </a:moveTo>
                <a:lnTo>
                  <a:pt x="1444511" y="691596"/>
                </a:lnTo>
                <a:close/>
                <a:moveTo>
                  <a:pt x="749757" y="248302"/>
                </a:moveTo>
                <a:cubicBezTo>
                  <a:pt x="749948" y="248016"/>
                  <a:pt x="750138" y="247693"/>
                  <a:pt x="750234" y="247350"/>
                </a:cubicBezTo>
                <a:cubicBezTo>
                  <a:pt x="750234" y="247731"/>
                  <a:pt x="750234" y="248112"/>
                  <a:pt x="750234" y="248493"/>
                </a:cubicBezTo>
                <a:close/>
                <a:moveTo>
                  <a:pt x="566782" y="307929"/>
                </a:moveTo>
                <a:lnTo>
                  <a:pt x="566782" y="307929"/>
                </a:lnTo>
                <a:cubicBezTo>
                  <a:pt x="566877" y="307681"/>
                  <a:pt x="567068" y="307472"/>
                  <a:pt x="567258" y="307357"/>
                </a:cubicBezTo>
                <a:close/>
                <a:moveTo>
                  <a:pt x="508489" y="324407"/>
                </a:moveTo>
                <a:lnTo>
                  <a:pt x="510108" y="324407"/>
                </a:lnTo>
                <a:cubicBezTo>
                  <a:pt x="509727" y="324864"/>
                  <a:pt x="509060" y="325017"/>
                  <a:pt x="508489" y="324788"/>
                </a:cubicBezTo>
                <a:close/>
                <a:moveTo>
                  <a:pt x="375139" y="472425"/>
                </a:moveTo>
                <a:lnTo>
                  <a:pt x="375139" y="472425"/>
                </a:lnTo>
                <a:lnTo>
                  <a:pt x="375139" y="472425"/>
                </a:lnTo>
                <a:lnTo>
                  <a:pt x="375139" y="472425"/>
                </a:lnTo>
                <a:close/>
                <a:moveTo>
                  <a:pt x="160636" y="585201"/>
                </a:moveTo>
                <a:lnTo>
                  <a:pt x="160636" y="585201"/>
                </a:lnTo>
                <a:close/>
                <a:moveTo>
                  <a:pt x="296081" y="1125936"/>
                </a:moveTo>
                <a:lnTo>
                  <a:pt x="296081" y="1125936"/>
                </a:lnTo>
                <a:close/>
                <a:moveTo>
                  <a:pt x="338753" y="1112315"/>
                </a:moveTo>
                <a:lnTo>
                  <a:pt x="338753" y="1112886"/>
                </a:lnTo>
                <a:lnTo>
                  <a:pt x="338753" y="1112886"/>
                </a:lnTo>
                <a:cubicBezTo>
                  <a:pt x="338658" y="1112725"/>
                  <a:pt x="338468" y="1112525"/>
                  <a:pt x="338468" y="1112315"/>
                </a:cubicBezTo>
                <a:close/>
                <a:moveTo>
                  <a:pt x="428193" y="1178990"/>
                </a:moveTo>
                <a:lnTo>
                  <a:pt x="428193" y="1178990"/>
                </a:lnTo>
                <a:cubicBezTo>
                  <a:pt x="428193" y="1178990"/>
                  <a:pt x="427336" y="1178990"/>
                  <a:pt x="427908" y="1178895"/>
                </a:cubicBezTo>
                <a:close/>
                <a:moveTo>
                  <a:pt x="1474229" y="978965"/>
                </a:moveTo>
                <a:cubicBezTo>
                  <a:pt x="1474134" y="978689"/>
                  <a:pt x="1474134" y="978384"/>
                  <a:pt x="1474229" y="978108"/>
                </a:cubicBezTo>
                <a:cubicBezTo>
                  <a:pt x="1474038" y="978432"/>
                  <a:pt x="1473943" y="978793"/>
                  <a:pt x="1473943" y="979156"/>
                </a:cubicBezTo>
                <a:close/>
                <a:moveTo>
                  <a:pt x="1122661" y="278306"/>
                </a:moveTo>
                <a:lnTo>
                  <a:pt x="1122661" y="278306"/>
                </a:lnTo>
                <a:lnTo>
                  <a:pt x="1122661" y="278306"/>
                </a:lnTo>
                <a:close/>
                <a:moveTo>
                  <a:pt x="991215" y="288783"/>
                </a:moveTo>
                <a:cubicBezTo>
                  <a:pt x="991215" y="288783"/>
                  <a:pt x="991215" y="288307"/>
                  <a:pt x="991215" y="288212"/>
                </a:cubicBezTo>
                <a:lnTo>
                  <a:pt x="991215" y="288212"/>
                </a:lnTo>
                <a:lnTo>
                  <a:pt x="991215" y="288212"/>
                </a:lnTo>
                <a:close/>
                <a:moveTo>
                  <a:pt x="557543" y="320597"/>
                </a:moveTo>
                <a:lnTo>
                  <a:pt x="557543" y="320597"/>
                </a:lnTo>
                <a:cubicBezTo>
                  <a:pt x="557543" y="322121"/>
                  <a:pt x="556685" y="322502"/>
                  <a:pt x="555923" y="322502"/>
                </a:cubicBezTo>
                <a:cubicBezTo>
                  <a:pt x="556590" y="321949"/>
                  <a:pt x="557066" y="321311"/>
                  <a:pt x="557543" y="320597"/>
                </a:cubicBezTo>
                <a:close/>
                <a:moveTo>
                  <a:pt x="327609" y="488713"/>
                </a:moveTo>
                <a:lnTo>
                  <a:pt x="327609" y="489190"/>
                </a:lnTo>
                <a:cubicBezTo>
                  <a:pt x="327609" y="489190"/>
                  <a:pt x="327609" y="488713"/>
                  <a:pt x="327609" y="488523"/>
                </a:cubicBezTo>
                <a:close/>
                <a:moveTo>
                  <a:pt x="545255" y="1173370"/>
                </a:moveTo>
                <a:lnTo>
                  <a:pt x="545255" y="1173370"/>
                </a:lnTo>
                <a:close/>
                <a:moveTo>
                  <a:pt x="665461" y="1367014"/>
                </a:moveTo>
                <a:lnTo>
                  <a:pt x="665461" y="1367014"/>
                </a:lnTo>
                <a:close/>
                <a:moveTo>
                  <a:pt x="1100373" y="1235950"/>
                </a:moveTo>
                <a:lnTo>
                  <a:pt x="1100373" y="1235950"/>
                </a:lnTo>
                <a:lnTo>
                  <a:pt x="1100373" y="1235473"/>
                </a:lnTo>
                <a:close/>
                <a:moveTo>
                  <a:pt x="1302302" y="924863"/>
                </a:moveTo>
                <a:cubicBezTo>
                  <a:pt x="1302302" y="924863"/>
                  <a:pt x="1302302" y="924863"/>
                  <a:pt x="1302302" y="924863"/>
                </a:cubicBezTo>
                <a:lnTo>
                  <a:pt x="1302302" y="924863"/>
                </a:lnTo>
                <a:close/>
                <a:moveTo>
                  <a:pt x="1384217" y="507954"/>
                </a:moveTo>
                <a:lnTo>
                  <a:pt x="1384217" y="507954"/>
                </a:lnTo>
                <a:close/>
                <a:moveTo>
                  <a:pt x="1279442" y="487666"/>
                </a:moveTo>
                <a:cubicBezTo>
                  <a:pt x="1280205" y="487266"/>
                  <a:pt x="1281252" y="487599"/>
                  <a:pt x="1281633" y="488399"/>
                </a:cubicBezTo>
                <a:cubicBezTo>
                  <a:pt x="1281633" y="488504"/>
                  <a:pt x="1281728" y="488608"/>
                  <a:pt x="1281728" y="488713"/>
                </a:cubicBezTo>
                <a:cubicBezTo>
                  <a:pt x="1280966" y="488275"/>
                  <a:pt x="1280109" y="487923"/>
                  <a:pt x="1279251" y="487666"/>
                </a:cubicBezTo>
                <a:close/>
                <a:moveTo>
                  <a:pt x="1219435" y="352791"/>
                </a:moveTo>
                <a:lnTo>
                  <a:pt x="1219435" y="352791"/>
                </a:lnTo>
                <a:close/>
                <a:moveTo>
                  <a:pt x="1162285" y="272115"/>
                </a:moveTo>
                <a:lnTo>
                  <a:pt x="1162285" y="272115"/>
                </a:lnTo>
                <a:lnTo>
                  <a:pt x="1162285" y="272115"/>
                </a:lnTo>
                <a:close/>
                <a:moveTo>
                  <a:pt x="928637" y="212679"/>
                </a:moveTo>
                <a:cubicBezTo>
                  <a:pt x="928637" y="212422"/>
                  <a:pt x="928637" y="212164"/>
                  <a:pt x="928637" y="211917"/>
                </a:cubicBezTo>
                <a:lnTo>
                  <a:pt x="928637" y="212488"/>
                </a:lnTo>
                <a:close/>
                <a:moveTo>
                  <a:pt x="497821" y="323550"/>
                </a:moveTo>
                <a:lnTo>
                  <a:pt x="497821" y="323074"/>
                </a:lnTo>
                <a:close/>
                <a:moveTo>
                  <a:pt x="497821" y="323550"/>
                </a:moveTo>
                <a:lnTo>
                  <a:pt x="497821" y="324026"/>
                </a:lnTo>
                <a:cubicBezTo>
                  <a:pt x="497344" y="324445"/>
                  <a:pt x="496773" y="324683"/>
                  <a:pt x="496201" y="324693"/>
                </a:cubicBezTo>
                <a:cubicBezTo>
                  <a:pt x="496583" y="324588"/>
                  <a:pt x="496964" y="324426"/>
                  <a:pt x="497249" y="324216"/>
                </a:cubicBezTo>
                <a:close/>
                <a:moveTo>
                  <a:pt x="447147" y="321264"/>
                </a:moveTo>
                <a:cubicBezTo>
                  <a:pt x="446767" y="319673"/>
                  <a:pt x="447147" y="317987"/>
                  <a:pt x="448290" y="316787"/>
                </a:cubicBezTo>
                <a:cubicBezTo>
                  <a:pt x="447243" y="318597"/>
                  <a:pt x="446958" y="320025"/>
                  <a:pt x="446386" y="321549"/>
                </a:cubicBezTo>
                <a:close/>
                <a:moveTo>
                  <a:pt x="138728" y="670069"/>
                </a:moveTo>
                <a:lnTo>
                  <a:pt x="138728" y="670069"/>
                </a:lnTo>
                <a:lnTo>
                  <a:pt x="138728" y="670069"/>
                </a:lnTo>
                <a:close/>
                <a:moveTo>
                  <a:pt x="119678" y="799800"/>
                </a:moveTo>
                <a:lnTo>
                  <a:pt x="120250" y="799800"/>
                </a:lnTo>
                <a:close/>
                <a:moveTo>
                  <a:pt x="263125" y="1136794"/>
                </a:moveTo>
                <a:lnTo>
                  <a:pt x="263125" y="1136794"/>
                </a:lnTo>
                <a:close/>
                <a:moveTo>
                  <a:pt x="575545" y="1233568"/>
                </a:moveTo>
                <a:cubicBezTo>
                  <a:pt x="575164" y="1233930"/>
                  <a:pt x="574687" y="1234349"/>
                  <a:pt x="574401" y="1234807"/>
                </a:cubicBezTo>
                <a:cubicBezTo>
                  <a:pt x="574021" y="1234235"/>
                  <a:pt x="574307" y="1233664"/>
                  <a:pt x="575355" y="1233854"/>
                </a:cubicBezTo>
                <a:close/>
                <a:moveTo>
                  <a:pt x="952926" y="1392255"/>
                </a:moveTo>
                <a:cubicBezTo>
                  <a:pt x="952926" y="1392255"/>
                  <a:pt x="952926" y="1391683"/>
                  <a:pt x="952449" y="1391493"/>
                </a:cubicBezTo>
                <a:cubicBezTo>
                  <a:pt x="951972" y="1391302"/>
                  <a:pt x="953020" y="1391969"/>
                  <a:pt x="953020" y="1392159"/>
                </a:cubicBezTo>
                <a:close/>
                <a:moveTo>
                  <a:pt x="1528140" y="767605"/>
                </a:moveTo>
                <a:lnTo>
                  <a:pt x="1528140" y="767605"/>
                </a:lnTo>
                <a:close/>
                <a:moveTo>
                  <a:pt x="1297921" y="411847"/>
                </a:moveTo>
                <a:cubicBezTo>
                  <a:pt x="1297921" y="411847"/>
                  <a:pt x="1297921" y="411847"/>
                  <a:pt x="1297921" y="411847"/>
                </a:cubicBezTo>
                <a:lnTo>
                  <a:pt x="1297921" y="411847"/>
                </a:lnTo>
                <a:close/>
                <a:moveTo>
                  <a:pt x="750138" y="211821"/>
                </a:moveTo>
                <a:lnTo>
                  <a:pt x="750138" y="211821"/>
                </a:lnTo>
                <a:lnTo>
                  <a:pt x="752043" y="212488"/>
                </a:lnTo>
                <a:cubicBezTo>
                  <a:pt x="751377" y="212726"/>
                  <a:pt x="750614" y="212726"/>
                  <a:pt x="749948" y="212488"/>
                </a:cubicBezTo>
                <a:close/>
                <a:moveTo>
                  <a:pt x="155016" y="551578"/>
                </a:moveTo>
                <a:cubicBezTo>
                  <a:pt x="155016" y="551578"/>
                  <a:pt x="155016" y="550911"/>
                  <a:pt x="155016" y="550531"/>
                </a:cubicBezTo>
                <a:lnTo>
                  <a:pt x="155016" y="550531"/>
                </a:lnTo>
                <a:cubicBezTo>
                  <a:pt x="155112" y="551112"/>
                  <a:pt x="155016" y="551692"/>
                  <a:pt x="154826" y="552245"/>
                </a:cubicBezTo>
                <a:close/>
                <a:moveTo>
                  <a:pt x="134442" y="1004968"/>
                </a:moveTo>
                <a:lnTo>
                  <a:pt x="134442" y="1004968"/>
                </a:lnTo>
                <a:close/>
                <a:moveTo>
                  <a:pt x="141586" y="1057642"/>
                </a:moveTo>
                <a:lnTo>
                  <a:pt x="141586" y="1057642"/>
                </a:lnTo>
                <a:lnTo>
                  <a:pt x="142252" y="1057642"/>
                </a:lnTo>
                <a:close/>
                <a:moveTo>
                  <a:pt x="174828" y="1058880"/>
                </a:moveTo>
                <a:cubicBezTo>
                  <a:pt x="175114" y="1058403"/>
                  <a:pt x="175780" y="1058289"/>
                  <a:pt x="176257" y="1058623"/>
                </a:cubicBezTo>
                <a:cubicBezTo>
                  <a:pt x="176352" y="1058699"/>
                  <a:pt x="176448" y="1058784"/>
                  <a:pt x="176543" y="1058880"/>
                </a:cubicBezTo>
                <a:cubicBezTo>
                  <a:pt x="175876" y="1058518"/>
                  <a:pt x="175209" y="1058385"/>
                  <a:pt x="174447" y="1058499"/>
                </a:cubicBezTo>
                <a:close/>
                <a:moveTo>
                  <a:pt x="349516" y="1116030"/>
                </a:moveTo>
                <a:lnTo>
                  <a:pt x="349516" y="1116030"/>
                </a:lnTo>
                <a:close/>
                <a:moveTo>
                  <a:pt x="443909" y="1382730"/>
                </a:moveTo>
                <a:lnTo>
                  <a:pt x="443909" y="1382730"/>
                </a:lnTo>
                <a:lnTo>
                  <a:pt x="443909" y="1382730"/>
                </a:lnTo>
                <a:close/>
                <a:moveTo>
                  <a:pt x="1479182" y="895050"/>
                </a:moveTo>
                <a:lnTo>
                  <a:pt x="1479182" y="895050"/>
                </a:lnTo>
                <a:lnTo>
                  <a:pt x="1479182" y="895050"/>
                </a:lnTo>
                <a:lnTo>
                  <a:pt x="1479182" y="895050"/>
                </a:lnTo>
                <a:close/>
                <a:moveTo>
                  <a:pt x="1481753" y="889811"/>
                </a:moveTo>
                <a:lnTo>
                  <a:pt x="1481753" y="889811"/>
                </a:lnTo>
                <a:lnTo>
                  <a:pt x="1481753" y="889811"/>
                </a:lnTo>
                <a:lnTo>
                  <a:pt x="1481373" y="889811"/>
                </a:lnTo>
                <a:close/>
                <a:moveTo>
                  <a:pt x="1201624" y="256875"/>
                </a:moveTo>
                <a:cubicBezTo>
                  <a:pt x="1201624" y="256875"/>
                  <a:pt x="1201338" y="256779"/>
                  <a:pt x="1201242" y="256875"/>
                </a:cubicBezTo>
                <a:close/>
                <a:moveTo>
                  <a:pt x="235407" y="495000"/>
                </a:moveTo>
                <a:lnTo>
                  <a:pt x="235407" y="495000"/>
                </a:lnTo>
                <a:lnTo>
                  <a:pt x="235027" y="495666"/>
                </a:lnTo>
                <a:close/>
                <a:moveTo>
                  <a:pt x="213023" y="503001"/>
                </a:moveTo>
                <a:cubicBezTo>
                  <a:pt x="213023" y="503001"/>
                  <a:pt x="213023" y="503001"/>
                  <a:pt x="213023" y="502334"/>
                </a:cubicBezTo>
                <a:cubicBezTo>
                  <a:pt x="213023" y="502582"/>
                  <a:pt x="213023" y="502848"/>
                  <a:pt x="213023" y="503096"/>
                </a:cubicBezTo>
                <a:cubicBezTo>
                  <a:pt x="212833" y="503115"/>
                  <a:pt x="212737" y="503182"/>
                  <a:pt x="212642" y="503286"/>
                </a:cubicBezTo>
                <a:close/>
                <a:moveTo>
                  <a:pt x="326562" y="1179276"/>
                </a:moveTo>
                <a:cubicBezTo>
                  <a:pt x="326562" y="1179276"/>
                  <a:pt x="326562" y="1179276"/>
                  <a:pt x="326562" y="1179276"/>
                </a:cubicBezTo>
                <a:lnTo>
                  <a:pt x="326562" y="1178800"/>
                </a:lnTo>
                <a:close/>
                <a:moveTo>
                  <a:pt x="379616" y="1252333"/>
                </a:moveTo>
                <a:lnTo>
                  <a:pt x="379616" y="1252333"/>
                </a:lnTo>
                <a:lnTo>
                  <a:pt x="379616" y="1252333"/>
                </a:lnTo>
                <a:lnTo>
                  <a:pt x="379616" y="1252333"/>
                </a:lnTo>
                <a:lnTo>
                  <a:pt x="379616" y="1252333"/>
                </a:lnTo>
                <a:close/>
                <a:moveTo>
                  <a:pt x="401047" y="1277002"/>
                </a:moveTo>
                <a:lnTo>
                  <a:pt x="401047" y="1277859"/>
                </a:lnTo>
                <a:lnTo>
                  <a:pt x="400476" y="1277288"/>
                </a:lnTo>
                <a:close/>
                <a:moveTo>
                  <a:pt x="582689" y="1349297"/>
                </a:moveTo>
                <a:lnTo>
                  <a:pt x="582689" y="1349297"/>
                </a:lnTo>
                <a:lnTo>
                  <a:pt x="582689" y="1349297"/>
                </a:lnTo>
                <a:lnTo>
                  <a:pt x="582689" y="1349297"/>
                </a:lnTo>
                <a:close/>
                <a:moveTo>
                  <a:pt x="1151522" y="1321770"/>
                </a:moveTo>
                <a:lnTo>
                  <a:pt x="1151522" y="1321770"/>
                </a:lnTo>
                <a:close/>
                <a:moveTo>
                  <a:pt x="1411174" y="1119459"/>
                </a:moveTo>
                <a:lnTo>
                  <a:pt x="1411174" y="1119459"/>
                </a:lnTo>
                <a:cubicBezTo>
                  <a:pt x="1411174" y="1119459"/>
                  <a:pt x="1411174" y="1119459"/>
                  <a:pt x="1411174" y="1119459"/>
                </a:cubicBezTo>
                <a:close/>
                <a:moveTo>
                  <a:pt x="1437463" y="1140509"/>
                </a:moveTo>
                <a:lnTo>
                  <a:pt x="1437463" y="1140509"/>
                </a:lnTo>
                <a:close/>
                <a:moveTo>
                  <a:pt x="1466609" y="1089169"/>
                </a:moveTo>
                <a:lnTo>
                  <a:pt x="1466609" y="1089169"/>
                </a:lnTo>
                <a:close/>
                <a:moveTo>
                  <a:pt x="1465561" y="527194"/>
                </a:moveTo>
                <a:lnTo>
                  <a:pt x="1465561" y="527194"/>
                </a:lnTo>
                <a:lnTo>
                  <a:pt x="1465561" y="527194"/>
                </a:lnTo>
                <a:lnTo>
                  <a:pt x="1465561" y="527194"/>
                </a:lnTo>
                <a:close/>
                <a:moveTo>
                  <a:pt x="1203719" y="200963"/>
                </a:moveTo>
                <a:lnTo>
                  <a:pt x="1203719" y="200963"/>
                </a:lnTo>
                <a:lnTo>
                  <a:pt x="1203719" y="200963"/>
                </a:lnTo>
                <a:close/>
                <a:moveTo>
                  <a:pt x="1075322" y="206202"/>
                </a:moveTo>
                <a:lnTo>
                  <a:pt x="1075322" y="206202"/>
                </a:lnTo>
                <a:close/>
                <a:moveTo>
                  <a:pt x="949591" y="145623"/>
                </a:moveTo>
                <a:cubicBezTo>
                  <a:pt x="949591" y="145080"/>
                  <a:pt x="949591" y="144546"/>
                  <a:pt x="949591" y="144003"/>
                </a:cubicBezTo>
                <a:cubicBezTo>
                  <a:pt x="949973" y="144699"/>
                  <a:pt x="949877" y="145594"/>
                  <a:pt x="949211" y="146099"/>
                </a:cubicBezTo>
                <a:close/>
                <a:moveTo>
                  <a:pt x="877964" y="191628"/>
                </a:moveTo>
                <a:cubicBezTo>
                  <a:pt x="877964" y="191438"/>
                  <a:pt x="877964" y="191247"/>
                  <a:pt x="877964" y="191057"/>
                </a:cubicBezTo>
                <a:cubicBezTo>
                  <a:pt x="877964" y="191057"/>
                  <a:pt x="878535" y="191057"/>
                  <a:pt x="878726" y="191057"/>
                </a:cubicBezTo>
                <a:close/>
                <a:moveTo>
                  <a:pt x="626980" y="258303"/>
                </a:moveTo>
                <a:cubicBezTo>
                  <a:pt x="627075" y="257951"/>
                  <a:pt x="627266" y="257637"/>
                  <a:pt x="627552" y="257351"/>
                </a:cubicBezTo>
                <a:close/>
                <a:moveTo>
                  <a:pt x="145301" y="546435"/>
                </a:moveTo>
                <a:lnTo>
                  <a:pt x="142824" y="546435"/>
                </a:lnTo>
                <a:lnTo>
                  <a:pt x="143681" y="545006"/>
                </a:lnTo>
                <a:cubicBezTo>
                  <a:pt x="144158" y="545635"/>
                  <a:pt x="144539" y="546301"/>
                  <a:pt x="144919" y="547006"/>
                </a:cubicBezTo>
                <a:close/>
                <a:moveTo>
                  <a:pt x="192926" y="1051260"/>
                </a:moveTo>
                <a:lnTo>
                  <a:pt x="190640" y="1051260"/>
                </a:lnTo>
                <a:cubicBezTo>
                  <a:pt x="190545" y="1051545"/>
                  <a:pt x="191687" y="1051450"/>
                  <a:pt x="192069" y="1052212"/>
                </a:cubicBezTo>
                <a:close/>
                <a:moveTo>
                  <a:pt x="297701" y="1264239"/>
                </a:moveTo>
                <a:lnTo>
                  <a:pt x="297701" y="1264239"/>
                </a:lnTo>
                <a:cubicBezTo>
                  <a:pt x="297701" y="1264239"/>
                  <a:pt x="297701" y="1264239"/>
                  <a:pt x="297701" y="1264239"/>
                </a:cubicBezTo>
                <a:cubicBezTo>
                  <a:pt x="297701" y="1264239"/>
                  <a:pt x="297033" y="1265096"/>
                  <a:pt x="297033" y="1265191"/>
                </a:cubicBezTo>
                <a:close/>
                <a:moveTo>
                  <a:pt x="798145" y="1413876"/>
                </a:moveTo>
                <a:lnTo>
                  <a:pt x="798145" y="1413876"/>
                </a:lnTo>
                <a:lnTo>
                  <a:pt x="798145" y="1413876"/>
                </a:lnTo>
                <a:close/>
                <a:moveTo>
                  <a:pt x="802335" y="1468455"/>
                </a:moveTo>
                <a:lnTo>
                  <a:pt x="802335" y="1468455"/>
                </a:lnTo>
                <a:close/>
                <a:moveTo>
                  <a:pt x="823290" y="1468455"/>
                </a:moveTo>
                <a:cubicBezTo>
                  <a:pt x="823290" y="1469217"/>
                  <a:pt x="822719" y="1469788"/>
                  <a:pt x="822337" y="1470645"/>
                </a:cubicBezTo>
                <a:cubicBezTo>
                  <a:pt x="822147" y="1469960"/>
                  <a:pt x="821862" y="1469284"/>
                  <a:pt x="821480" y="1468645"/>
                </a:cubicBezTo>
                <a:cubicBezTo>
                  <a:pt x="821671" y="1469188"/>
                  <a:pt x="822147" y="1469626"/>
                  <a:pt x="822623" y="1469884"/>
                </a:cubicBezTo>
                <a:close/>
                <a:moveTo>
                  <a:pt x="1083132" y="1305292"/>
                </a:moveTo>
                <a:lnTo>
                  <a:pt x="1083132" y="1305292"/>
                </a:lnTo>
                <a:close/>
                <a:moveTo>
                  <a:pt x="1083132" y="1390159"/>
                </a:moveTo>
                <a:lnTo>
                  <a:pt x="1083132" y="1390635"/>
                </a:lnTo>
                <a:lnTo>
                  <a:pt x="1083132" y="1390635"/>
                </a:lnTo>
                <a:cubicBezTo>
                  <a:pt x="1083132" y="1390635"/>
                  <a:pt x="1082846" y="1390159"/>
                  <a:pt x="1082941" y="1390064"/>
                </a:cubicBezTo>
                <a:close/>
                <a:moveTo>
                  <a:pt x="1084847" y="1398351"/>
                </a:moveTo>
                <a:lnTo>
                  <a:pt x="1083989" y="1399589"/>
                </a:lnTo>
                <a:cubicBezTo>
                  <a:pt x="1083895" y="1399217"/>
                  <a:pt x="1083704" y="1398865"/>
                  <a:pt x="1083513" y="1398541"/>
                </a:cubicBezTo>
                <a:close/>
                <a:moveTo>
                  <a:pt x="1201433" y="1303101"/>
                </a:moveTo>
                <a:lnTo>
                  <a:pt x="1201433" y="1303101"/>
                </a:lnTo>
                <a:lnTo>
                  <a:pt x="1201433" y="1303101"/>
                </a:lnTo>
                <a:close/>
                <a:moveTo>
                  <a:pt x="1383074" y="1124698"/>
                </a:moveTo>
                <a:lnTo>
                  <a:pt x="1383074" y="1124698"/>
                </a:lnTo>
                <a:close/>
                <a:moveTo>
                  <a:pt x="1251630" y="353173"/>
                </a:moveTo>
                <a:lnTo>
                  <a:pt x="1252773" y="353173"/>
                </a:lnTo>
                <a:cubicBezTo>
                  <a:pt x="1252391" y="353477"/>
                  <a:pt x="1251915" y="353544"/>
                  <a:pt x="1251439" y="353363"/>
                </a:cubicBezTo>
                <a:close/>
                <a:moveTo>
                  <a:pt x="888917" y="188771"/>
                </a:moveTo>
                <a:cubicBezTo>
                  <a:pt x="888917" y="189028"/>
                  <a:pt x="888917" y="189276"/>
                  <a:pt x="888917" y="189533"/>
                </a:cubicBezTo>
                <a:cubicBezTo>
                  <a:pt x="889012" y="189247"/>
                  <a:pt x="889012" y="188962"/>
                  <a:pt x="888917" y="188676"/>
                </a:cubicBezTo>
                <a:close/>
                <a:moveTo>
                  <a:pt x="767664" y="156291"/>
                </a:moveTo>
                <a:lnTo>
                  <a:pt x="767664" y="156291"/>
                </a:lnTo>
                <a:lnTo>
                  <a:pt x="767664" y="156291"/>
                </a:lnTo>
                <a:cubicBezTo>
                  <a:pt x="767664" y="156291"/>
                  <a:pt x="767569" y="156386"/>
                  <a:pt x="767473" y="156481"/>
                </a:cubicBezTo>
                <a:close/>
                <a:moveTo>
                  <a:pt x="588595" y="233253"/>
                </a:moveTo>
                <a:lnTo>
                  <a:pt x="588595" y="233253"/>
                </a:lnTo>
                <a:cubicBezTo>
                  <a:pt x="588595" y="233253"/>
                  <a:pt x="588595" y="233253"/>
                  <a:pt x="588595" y="233253"/>
                </a:cubicBezTo>
                <a:close/>
                <a:moveTo>
                  <a:pt x="228549" y="490428"/>
                </a:moveTo>
                <a:lnTo>
                  <a:pt x="229501" y="490428"/>
                </a:lnTo>
                <a:cubicBezTo>
                  <a:pt x="229120" y="490618"/>
                  <a:pt x="228740" y="490714"/>
                  <a:pt x="228358" y="490714"/>
                </a:cubicBezTo>
                <a:close/>
                <a:moveTo>
                  <a:pt x="168256" y="497572"/>
                </a:moveTo>
                <a:lnTo>
                  <a:pt x="168256" y="497572"/>
                </a:lnTo>
                <a:close/>
                <a:moveTo>
                  <a:pt x="137776" y="553198"/>
                </a:moveTo>
                <a:cubicBezTo>
                  <a:pt x="138062" y="554102"/>
                  <a:pt x="138252" y="555026"/>
                  <a:pt x="138443" y="555960"/>
                </a:cubicBezTo>
                <a:cubicBezTo>
                  <a:pt x="137776" y="555417"/>
                  <a:pt x="137109" y="554940"/>
                  <a:pt x="136347" y="554531"/>
                </a:cubicBezTo>
                <a:close/>
                <a:moveTo>
                  <a:pt x="134537" y="1096123"/>
                </a:moveTo>
                <a:lnTo>
                  <a:pt x="134537" y="1096123"/>
                </a:lnTo>
                <a:lnTo>
                  <a:pt x="134537" y="1096123"/>
                </a:lnTo>
                <a:close/>
                <a:moveTo>
                  <a:pt x="236264" y="1195373"/>
                </a:moveTo>
                <a:lnTo>
                  <a:pt x="236264" y="1195373"/>
                </a:lnTo>
                <a:close/>
                <a:moveTo>
                  <a:pt x="405143" y="1282051"/>
                </a:moveTo>
                <a:cubicBezTo>
                  <a:pt x="404952" y="1281651"/>
                  <a:pt x="404762" y="1281269"/>
                  <a:pt x="404476" y="1280908"/>
                </a:cubicBezTo>
                <a:lnTo>
                  <a:pt x="405714" y="1281955"/>
                </a:lnTo>
                <a:close/>
                <a:moveTo>
                  <a:pt x="530111" y="1227949"/>
                </a:moveTo>
                <a:lnTo>
                  <a:pt x="530111" y="1227949"/>
                </a:lnTo>
                <a:close/>
                <a:moveTo>
                  <a:pt x="737184" y="1457692"/>
                </a:moveTo>
                <a:cubicBezTo>
                  <a:pt x="736326" y="1458682"/>
                  <a:pt x="735660" y="1459768"/>
                  <a:pt x="735089" y="1460930"/>
                </a:cubicBezTo>
                <a:cubicBezTo>
                  <a:pt x="734612" y="1459682"/>
                  <a:pt x="733945" y="1458473"/>
                  <a:pt x="733279" y="1457310"/>
                </a:cubicBezTo>
                <a:cubicBezTo>
                  <a:pt x="734517" y="1457768"/>
                  <a:pt x="735851" y="1457901"/>
                  <a:pt x="737184" y="1457692"/>
                </a:cubicBezTo>
                <a:close/>
                <a:moveTo>
                  <a:pt x="769950" y="1460549"/>
                </a:moveTo>
                <a:lnTo>
                  <a:pt x="769950" y="1460549"/>
                </a:lnTo>
                <a:lnTo>
                  <a:pt x="769950" y="1460549"/>
                </a:lnTo>
                <a:cubicBezTo>
                  <a:pt x="769950" y="1460549"/>
                  <a:pt x="770236" y="1461025"/>
                  <a:pt x="770236" y="1460930"/>
                </a:cubicBezTo>
                <a:close/>
                <a:moveTo>
                  <a:pt x="1043032" y="1367490"/>
                </a:moveTo>
                <a:cubicBezTo>
                  <a:pt x="1043032" y="1367490"/>
                  <a:pt x="1043032" y="1367490"/>
                  <a:pt x="1043603" y="1367966"/>
                </a:cubicBezTo>
                <a:lnTo>
                  <a:pt x="1042651" y="1368538"/>
                </a:lnTo>
                <a:close/>
                <a:moveTo>
                  <a:pt x="1425461" y="1137080"/>
                </a:moveTo>
                <a:lnTo>
                  <a:pt x="1425461" y="1137080"/>
                </a:lnTo>
                <a:close/>
                <a:moveTo>
                  <a:pt x="1473752" y="1032305"/>
                </a:moveTo>
                <a:lnTo>
                  <a:pt x="1473752" y="1032305"/>
                </a:lnTo>
                <a:lnTo>
                  <a:pt x="1473752" y="1032305"/>
                </a:lnTo>
                <a:lnTo>
                  <a:pt x="1473752" y="1032305"/>
                </a:lnTo>
                <a:close/>
                <a:moveTo>
                  <a:pt x="1555762" y="816373"/>
                </a:moveTo>
                <a:lnTo>
                  <a:pt x="1555762" y="816373"/>
                </a:lnTo>
                <a:close/>
                <a:moveTo>
                  <a:pt x="1184573" y="164768"/>
                </a:moveTo>
                <a:lnTo>
                  <a:pt x="1184573" y="164768"/>
                </a:lnTo>
                <a:close/>
                <a:moveTo>
                  <a:pt x="1152379" y="186104"/>
                </a:moveTo>
                <a:cubicBezTo>
                  <a:pt x="1152379" y="186104"/>
                  <a:pt x="1152379" y="186104"/>
                  <a:pt x="1152379" y="185628"/>
                </a:cubicBezTo>
                <a:lnTo>
                  <a:pt x="1153140" y="185628"/>
                </a:lnTo>
                <a:close/>
                <a:moveTo>
                  <a:pt x="863200" y="228966"/>
                </a:moveTo>
                <a:lnTo>
                  <a:pt x="864343" y="227728"/>
                </a:lnTo>
                <a:cubicBezTo>
                  <a:pt x="864343" y="227728"/>
                  <a:pt x="864343" y="228586"/>
                  <a:pt x="864343" y="228966"/>
                </a:cubicBezTo>
                <a:close/>
                <a:moveTo>
                  <a:pt x="367519" y="300023"/>
                </a:moveTo>
                <a:cubicBezTo>
                  <a:pt x="367328" y="299556"/>
                  <a:pt x="367043" y="299147"/>
                  <a:pt x="366662" y="298880"/>
                </a:cubicBezTo>
                <a:lnTo>
                  <a:pt x="368471" y="298880"/>
                </a:lnTo>
                <a:cubicBezTo>
                  <a:pt x="368471" y="299070"/>
                  <a:pt x="368281" y="299451"/>
                  <a:pt x="367519" y="299737"/>
                </a:cubicBezTo>
                <a:close/>
                <a:moveTo>
                  <a:pt x="134251" y="1097742"/>
                </a:moveTo>
                <a:lnTo>
                  <a:pt x="134251" y="1097742"/>
                </a:lnTo>
                <a:close/>
                <a:moveTo>
                  <a:pt x="333229" y="1300719"/>
                </a:moveTo>
                <a:lnTo>
                  <a:pt x="333229" y="1299767"/>
                </a:lnTo>
                <a:cubicBezTo>
                  <a:pt x="333324" y="1299976"/>
                  <a:pt x="333324" y="1300224"/>
                  <a:pt x="333229" y="1300434"/>
                </a:cubicBezTo>
                <a:close/>
                <a:moveTo>
                  <a:pt x="397332" y="1286146"/>
                </a:moveTo>
                <a:lnTo>
                  <a:pt x="396380" y="1286908"/>
                </a:lnTo>
                <a:close/>
                <a:moveTo>
                  <a:pt x="559257" y="1305196"/>
                </a:moveTo>
                <a:lnTo>
                  <a:pt x="559257" y="1305196"/>
                </a:lnTo>
                <a:close/>
                <a:moveTo>
                  <a:pt x="1248390" y="1276621"/>
                </a:moveTo>
                <a:lnTo>
                  <a:pt x="1248390" y="1276621"/>
                </a:lnTo>
                <a:lnTo>
                  <a:pt x="1248390" y="1276621"/>
                </a:lnTo>
                <a:close/>
                <a:moveTo>
                  <a:pt x="1402219" y="392320"/>
                </a:moveTo>
                <a:lnTo>
                  <a:pt x="1402219" y="392797"/>
                </a:lnTo>
                <a:cubicBezTo>
                  <a:pt x="1402219" y="392797"/>
                  <a:pt x="1402219" y="392797"/>
                  <a:pt x="1402219" y="392320"/>
                </a:cubicBezTo>
                <a:close/>
                <a:moveTo>
                  <a:pt x="1257726" y="333741"/>
                </a:moveTo>
                <a:lnTo>
                  <a:pt x="1257726" y="333741"/>
                </a:lnTo>
                <a:close/>
                <a:moveTo>
                  <a:pt x="233693" y="1258714"/>
                </a:moveTo>
                <a:cubicBezTo>
                  <a:pt x="233693" y="1258714"/>
                  <a:pt x="233693" y="1258714"/>
                  <a:pt x="234264" y="1258238"/>
                </a:cubicBezTo>
                <a:lnTo>
                  <a:pt x="234264" y="1258714"/>
                </a:lnTo>
                <a:close/>
                <a:moveTo>
                  <a:pt x="275697" y="1298338"/>
                </a:moveTo>
                <a:lnTo>
                  <a:pt x="275697" y="1297100"/>
                </a:lnTo>
                <a:lnTo>
                  <a:pt x="275697" y="1297100"/>
                </a:lnTo>
                <a:lnTo>
                  <a:pt x="276365" y="1297100"/>
                </a:lnTo>
                <a:cubicBezTo>
                  <a:pt x="276079" y="1297576"/>
                  <a:pt x="275793" y="1297957"/>
                  <a:pt x="275697" y="1298434"/>
                </a:cubicBezTo>
                <a:close/>
                <a:moveTo>
                  <a:pt x="447147" y="1423687"/>
                </a:moveTo>
                <a:cubicBezTo>
                  <a:pt x="447147" y="1423020"/>
                  <a:pt x="447720" y="1422830"/>
                  <a:pt x="448767" y="1423211"/>
                </a:cubicBezTo>
                <a:cubicBezTo>
                  <a:pt x="448195" y="1423287"/>
                  <a:pt x="447624" y="1423478"/>
                  <a:pt x="447052" y="1423783"/>
                </a:cubicBezTo>
                <a:close/>
                <a:moveTo>
                  <a:pt x="953974" y="1480837"/>
                </a:moveTo>
                <a:lnTo>
                  <a:pt x="953974" y="1480837"/>
                </a:lnTo>
                <a:close/>
                <a:moveTo>
                  <a:pt x="1578718" y="820469"/>
                </a:moveTo>
                <a:lnTo>
                  <a:pt x="1578718" y="820469"/>
                </a:lnTo>
                <a:lnTo>
                  <a:pt x="1578718" y="820469"/>
                </a:lnTo>
                <a:close/>
                <a:moveTo>
                  <a:pt x="1497565" y="568533"/>
                </a:moveTo>
                <a:lnTo>
                  <a:pt x="1497565" y="568533"/>
                </a:lnTo>
                <a:close/>
                <a:moveTo>
                  <a:pt x="1390790" y="395178"/>
                </a:moveTo>
                <a:lnTo>
                  <a:pt x="1390790" y="395178"/>
                </a:lnTo>
                <a:close/>
                <a:moveTo>
                  <a:pt x="959307" y="86091"/>
                </a:moveTo>
                <a:lnTo>
                  <a:pt x="959307" y="86091"/>
                </a:lnTo>
                <a:lnTo>
                  <a:pt x="959307" y="86091"/>
                </a:lnTo>
                <a:close/>
                <a:moveTo>
                  <a:pt x="843959" y="146290"/>
                </a:moveTo>
                <a:cubicBezTo>
                  <a:pt x="843673" y="145889"/>
                  <a:pt x="843483" y="145442"/>
                  <a:pt x="843388" y="144956"/>
                </a:cubicBezTo>
                <a:cubicBezTo>
                  <a:pt x="843578" y="145251"/>
                  <a:pt x="843769" y="145537"/>
                  <a:pt x="843959" y="145813"/>
                </a:cubicBezTo>
                <a:close/>
                <a:moveTo>
                  <a:pt x="714801" y="138670"/>
                </a:moveTo>
                <a:cubicBezTo>
                  <a:pt x="714801" y="138670"/>
                  <a:pt x="714801" y="138670"/>
                  <a:pt x="714801" y="138670"/>
                </a:cubicBezTo>
                <a:lnTo>
                  <a:pt x="714038" y="138098"/>
                </a:lnTo>
                <a:cubicBezTo>
                  <a:pt x="714324" y="138165"/>
                  <a:pt x="714515" y="138193"/>
                  <a:pt x="714801" y="138193"/>
                </a:cubicBezTo>
                <a:close/>
                <a:moveTo>
                  <a:pt x="452958" y="198391"/>
                </a:moveTo>
                <a:cubicBezTo>
                  <a:pt x="452958" y="197534"/>
                  <a:pt x="453911" y="196867"/>
                  <a:pt x="454482" y="197248"/>
                </a:cubicBezTo>
                <a:close/>
                <a:moveTo>
                  <a:pt x="33573" y="787513"/>
                </a:moveTo>
                <a:lnTo>
                  <a:pt x="33573" y="787513"/>
                </a:lnTo>
                <a:close/>
                <a:moveTo>
                  <a:pt x="443243" y="1459025"/>
                </a:moveTo>
                <a:lnTo>
                  <a:pt x="443243" y="1459025"/>
                </a:lnTo>
                <a:close/>
                <a:moveTo>
                  <a:pt x="514013" y="1252809"/>
                </a:moveTo>
                <a:lnTo>
                  <a:pt x="515537" y="1252237"/>
                </a:lnTo>
                <a:cubicBezTo>
                  <a:pt x="515442" y="1252609"/>
                  <a:pt x="515442" y="1253009"/>
                  <a:pt x="515537" y="1253380"/>
                </a:cubicBezTo>
                <a:close/>
                <a:moveTo>
                  <a:pt x="569354" y="1360632"/>
                </a:moveTo>
                <a:lnTo>
                  <a:pt x="567830" y="1361108"/>
                </a:lnTo>
                <a:lnTo>
                  <a:pt x="569068" y="1360251"/>
                </a:lnTo>
                <a:cubicBezTo>
                  <a:pt x="569163" y="1360318"/>
                  <a:pt x="569259" y="1360413"/>
                  <a:pt x="569354" y="1360536"/>
                </a:cubicBezTo>
                <a:close/>
                <a:moveTo>
                  <a:pt x="1099801" y="1433879"/>
                </a:moveTo>
                <a:lnTo>
                  <a:pt x="1099801" y="1433879"/>
                </a:lnTo>
                <a:cubicBezTo>
                  <a:pt x="1099801" y="1433879"/>
                  <a:pt x="1099801" y="1433879"/>
                  <a:pt x="1099801" y="1433879"/>
                </a:cubicBezTo>
                <a:close/>
                <a:moveTo>
                  <a:pt x="1341736" y="1218424"/>
                </a:moveTo>
                <a:lnTo>
                  <a:pt x="1341736" y="1218424"/>
                </a:lnTo>
                <a:cubicBezTo>
                  <a:pt x="1341736" y="1218424"/>
                  <a:pt x="1341736" y="1218424"/>
                  <a:pt x="1341736" y="1218424"/>
                </a:cubicBezTo>
                <a:lnTo>
                  <a:pt x="1341736" y="1218424"/>
                </a:lnTo>
                <a:close/>
                <a:moveTo>
                  <a:pt x="1390790" y="394797"/>
                </a:moveTo>
                <a:lnTo>
                  <a:pt x="1390790" y="394797"/>
                </a:lnTo>
                <a:close/>
                <a:moveTo>
                  <a:pt x="1227436" y="181341"/>
                </a:moveTo>
                <a:lnTo>
                  <a:pt x="1227436" y="181341"/>
                </a:lnTo>
                <a:close/>
                <a:moveTo>
                  <a:pt x="1078179" y="106094"/>
                </a:moveTo>
                <a:cubicBezTo>
                  <a:pt x="1078179" y="106094"/>
                  <a:pt x="1078179" y="106094"/>
                  <a:pt x="1078179" y="106094"/>
                </a:cubicBezTo>
                <a:close/>
                <a:moveTo>
                  <a:pt x="683082" y="88663"/>
                </a:moveTo>
                <a:cubicBezTo>
                  <a:pt x="682511" y="88025"/>
                  <a:pt x="682511" y="87111"/>
                  <a:pt x="683082" y="86472"/>
                </a:cubicBezTo>
                <a:cubicBezTo>
                  <a:pt x="682606" y="86663"/>
                  <a:pt x="682606" y="87330"/>
                  <a:pt x="682702" y="88187"/>
                </a:cubicBezTo>
                <a:close/>
                <a:moveTo>
                  <a:pt x="341325" y="256017"/>
                </a:moveTo>
                <a:cubicBezTo>
                  <a:pt x="341325" y="255827"/>
                  <a:pt x="341325" y="255637"/>
                  <a:pt x="341325" y="255446"/>
                </a:cubicBezTo>
                <a:cubicBezTo>
                  <a:pt x="341325" y="255446"/>
                  <a:pt x="341325" y="255922"/>
                  <a:pt x="341325" y="256208"/>
                </a:cubicBezTo>
                <a:close/>
                <a:moveTo>
                  <a:pt x="162826" y="430420"/>
                </a:moveTo>
                <a:lnTo>
                  <a:pt x="162826" y="430420"/>
                </a:lnTo>
                <a:lnTo>
                  <a:pt x="162445" y="429944"/>
                </a:lnTo>
                <a:close/>
                <a:moveTo>
                  <a:pt x="229501" y="1261667"/>
                </a:moveTo>
                <a:lnTo>
                  <a:pt x="229501" y="1261667"/>
                </a:lnTo>
                <a:lnTo>
                  <a:pt x="229501" y="1261667"/>
                </a:lnTo>
                <a:lnTo>
                  <a:pt x="228931" y="1261667"/>
                </a:lnTo>
                <a:close/>
                <a:moveTo>
                  <a:pt x="347326" y="1365585"/>
                </a:moveTo>
                <a:lnTo>
                  <a:pt x="346659" y="1365585"/>
                </a:lnTo>
                <a:lnTo>
                  <a:pt x="346659" y="1364632"/>
                </a:lnTo>
                <a:close/>
                <a:moveTo>
                  <a:pt x="429431" y="1471503"/>
                </a:moveTo>
                <a:lnTo>
                  <a:pt x="429431" y="1471503"/>
                </a:lnTo>
                <a:close/>
                <a:moveTo>
                  <a:pt x="1302588" y="1342915"/>
                </a:moveTo>
                <a:cubicBezTo>
                  <a:pt x="1302493" y="1343449"/>
                  <a:pt x="1302493" y="1344001"/>
                  <a:pt x="1302588" y="1344534"/>
                </a:cubicBezTo>
                <a:cubicBezTo>
                  <a:pt x="1301827" y="1344325"/>
                  <a:pt x="1301350" y="1343544"/>
                  <a:pt x="1301636" y="1342782"/>
                </a:cubicBezTo>
                <a:cubicBezTo>
                  <a:pt x="1301636" y="1342658"/>
                  <a:pt x="1301636" y="1342544"/>
                  <a:pt x="1301731" y="1342439"/>
                </a:cubicBezTo>
                <a:close/>
                <a:moveTo>
                  <a:pt x="1436320" y="1185943"/>
                </a:moveTo>
                <a:lnTo>
                  <a:pt x="1436320" y="1185943"/>
                </a:lnTo>
                <a:close/>
                <a:moveTo>
                  <a:pt x="1456608" y="1169370"/>
                </a:moveTo>
                <a:cubicBezTo>
                  <a:pt x="1456513" y="1169941"/>
                  <a:pt x="1456513" y="1170513"/>
                  <a:pt x="1456608" y="1171084"/>
                </a:cubicBezTo>
                <a:cubicBezTo>
                  <a:pt x="1456036" y="1169941"/>
                  <a:pt x="1455464" y="1169370"/>
                  <a:pt x="1456036" y="1168893"/>
                </a:cubicBezTo>
                <a:close/>
                <a:moveTo>
                  <a:pt x="1462323" y="1158511"/>
                </a:moveTo>
                <a:cubicBezTo>
                  <a:pt x="1462227" y="1159207"/>
                  <a:pt x="1462227" y="1159911"/>
                  <a:pt x="1462323" y="1160607"/>
                </a:cubicBezTo>
                <a:cubicBezTo>
                  <a:pt x="1461465" y="1160483"/>
                  <a:pt x="1460894" y="1159702"/>
                  <a:pt x="1461084" y="1158864"/>
                </a:cubicBezTo>
                <a:cubicBezTo>
                  <a:pt x="1461084" y="1158549"/>
                  <a:pt x="1461275" y="1158264"/>
                  <a:pt x="1461465" y="1158035"/>
                </a:cubicBezTo>
                <a:close/>
                <a:moveTo>
                  <a:pt x="1519473" y="551674"/>
                </a:moveTo>
                <a:lnTo>
                  <a:pt x="1518330" y="550340"/>
                </a:lnTo>
                <a:lnTo>
                  <a:pt x="1519568" y="550340"/>
                </a:lnTo>
                <a:cubicBezTo>
                  <a:pt x="1519568" y="550340"/>
                  <a:pt x="1518520" y="550911"/>
                  <a:pt x="1518520" y="551197"/>
                </a:cubicBezTo>
                <a:close/>
                <a:moveTo>
                  <a:pt x="1269441" y="221823"/>
                </a:moveTo>
                <a:cubicBezTo>
                  <a:pt x="1268965" y="221546"/>
                  <a:pt x="1268679" y="221042"/>
                  <a:pt x="1268679" y="220489"/>
                </a:cubicBezTo>
                <a:cubicBezTo>
                  <a:pt x="1268583" y="220766"/>
                  <a:pt x="1268489" y="221061"/>
                  <a:pt x="1268489" y="221346"/>
                </a:cubicBezTo>
                <a:close/>
                <a:moveTo>
                  <a:pt x="960070" y="53516"/>
                </a:moveTo>
                <a:lnTo>
                  <a:pt x="960070" y="53516"/>
                </a:lnTo>
                <a:close/>
                <a:moveTo>
                  <a:pt x="736517" y="58469"/>
                </a:moveTo>
                <a:cubicBezTo>
                  <a:pt x="736232" y="57878"/>
                  <a:pt x="735946" y="57307"/>
                  <a:pt x="735565" y="56754"/>
                </a:cubicBezTo>
                <a:cubicBezTo>
                  <a:pt x="736137" y="57040"/>
                  <a:pt x="736422" y="57574"/>
                  <a:pt x="736517" y="58183"/>
                </a:cubicBezTo>
                <a:close/>
                <a:moveTo>
                  <a:pt x="649174" y="75042"/>
                </a:moveTo>
                <a:lnTo>
                  <a:pt x="649174" y="75042"/>
                </a:lnTo>
                <a:close/>
                <a:moveTo>
                  <a:pt x="463245" y="178008"/>
                </a:moveTo>
                <a:lnTo>
                  <a:pt x="463245" y="178008"/>
                </a:lnTo>
                <a:close/>
                <a:moveTo>
                  <a:pt x="396570" y="184390"/>
                </a:moveTo>
                <a:cubicBezTo>
                  <a:pt x="397046" y="184856"/>
                  <a:pt x="397141" y="185637"/>
                  <a:pt x="396666" y="186142"/>
                </a:cubicBezTo>
                <a:cubicBezTo>
                  <a:pt x="396570" y="186161"/>
                  <a:pt x="396570" y="186180"/>
                  <a:pt x="396570" y="186199"/>
                </a:cubicBezTo>
                <a:lnTo>
                  <a:pt x="395998" y="186199"/>
                </a:lnTo>
                <a:cubicBezTo>
                  <a:pt x="395141" y="185437"/>
                  <a:pt x="395332" y="184770"/>
                  <a:pt x="395618" y="183913"/>
                </a:cubicBezTo>
                <a:close/>
                <a:moveTo>
                  <a:pt x="372567" y="224109"/>
                </a:moveTo>
                <a:lnTo>
                  <a:pt x="372567" y="224109"/>
                </a:lnTo>
                <a:close/>
                <a:moveTo>
                  <a:pt x="279889" y="294308"/>
                </a:moveTo>
                <a:lnTo>
                  <a:pt x="279889" y="293832"/>
                </a:lnTo>
                <a:cubicBezTo>
                  <a:pt x="279889" y="293832"/>
                  <a:pt x="279889" y="293832"/>
                  <a:pt x="279889" y="293832"/>
                </a:cubicBezTo>
                <a:close/>
                <a:moveTo>
                  <a:pt x="322847" y="1344820"/>
                </a:moveTo>
                <a:lnTo>
                  <a:pt x="322847" y="1344820"/>
                </a:lnTo>
                <a:close/>
                <a:moveTo>
                  <a:pt x="448386" y="1481599"/>
                </a:moveTo>
                <a:lnTo>
                  <a:pt x="448386" y="1481599"/>
                </a:lnTo>
                <a:lnTo>
                  <a:pt x="448386" y="1481599"/>
                </a:lnTo>
                <a:close/>
                <a:moveTo>
                  <a:pt x="599547" y="1510174"/>
                </a:moveTo>
                <a:lnTo>
                  <a:pt x="599547" y="1510174"/>
                </a:lnTo>
                <a:lnTo>
                  <a:pt x="599547" y="1510174"/>
                </a:lnTo>
                <a:close/>
                <a:moveTo>
                  <a:pt x="895681" y="1541892"/>
                </a:moveTo>
                <a:lnTo>
                  <a:pt x="894822" y="1542559"/>
                </a:lnTo>
                <a:cubicBezTo>
                  <a:pt x="894822" y="1542112"/>
                  <a:pt x="894822" y="1541673"/>
                  <a:pt x="894822" y="1541226"/>
                </a:cubicBezTo>
                <a:close/>
                <a:moveTo>
                  <a:pt x="963594" y="1535034"/>
                </a:moveTo>
                <a:lnTo>
                  <a:pt x="963594" y="1535034"/>
                </a:lnTo>
                <a:close/>
                <a:moveTo>
                  <a:pt x="1075036" y="1499601"/>
                </a:moveTo>
                <a:cubicBezTo>
                  <a:pt x="1075036" y="1499601"/>
                  <a:pt x="1075036" y="1499030"/>
                  <a:pt x="1075036" y="1498744"/>
                </a:cubicBezTo>
                <a:close/>
                <a:moveTo>
                  <a:pt x="1461655" y="460424"/>
                </a:moveTo>
                <a:lnTo>
                  <a:pt x="1461655" y="460424"/>
                </a:lnTo>
                <a:lnTo>
                  <a:pt x="1461655" y="460424"/>
                </a:lnTo>
                <a:lnTo>
                  <a:pt x="1461560" y="460424"/>
                </a:lnTo>
                <a:close/>
                <a:moveTo>
                  <a:pt x="1455370" y="463091"/>
                </a:moveTo>
                <a:lnTo>
                  <a:pt x="1455370" y="463091"/>
                </a:lnTo>
                <a:close/>
                <a:moveTo>
                  <a:pt x="694036" y="74471"/>
                </a:moveTo>
                <a:lnTo>
                  <a:pt x="694036" y="74471"/>
                </a:lnTo>
                <a:close/>
                <a:moveTo>
                  <a:pt x="548684" y="165149"/>
                </a:moveTo>
                <a:lnTo>
                  <a:pt x="548684" y="165149"/>
                </a:lnTo>
                <a:close/>
                <a:moveTo>
                  <a:pt x="496964" y="122763"/>
                </a:moveTo>
                <a:lnTo>
                  <a:pt x="498392" y="122096"/>
                </a:lnTo>
                <a:cubicBezTo>
                  <a:pt x="498107" y="122439"/>
                  <a:pt x="497726" y="122677"/>
                  <a:pt x="497344" y="122763"/>
                </a:cubicBezTo>
                <a:close/>
                <a:moveTo>
                  <a:pt x="13570" y="804467"/>
                </a:moveTo>
                <a:lnTo>
                  <a:pt x="13570" y="804467"/>
                </a:lnTo>
                <a:close/>
                <a:moveTo>
                  <a:pt x="69482" y="1062690"/>
                </a:moveTo>
                <a:lnTo>
                  <a:pt x="69482" y="1062690"/>
                </a:lnTo>
                <a:lnTo>
                  <a:pt x="69482" y="1062690"/>
                </a:lnTo>
                <a:lnTo>
                  <a:pt x="69482" y="1062690"/>
                </a:lnTo>
                <a:close/>
                <a:moveTo>
                  <a:pt x="334276" y="1353107"/>
                </a:moveTo>
                <a:lnTo>
                  <a:pt x="334276" y="1353107"/>
                </a:lnTo>
                <a:close/>
                <a:moveTo>
                  <a:pt x="400951" y="1371109"/>
                </a:moveTo>
                <a:lnTo>
                  <a:pt x="401523" y="1371109"/>
                </a:lnTo>
                <a:lnTo>
                  <a:pt x="401523" y="1371109"/>
                </a:lnTo>
                <a:cubicBezTo>
                  <a:pt x="401333" y="1371090"/>
                  <a:pt x="401047" y="1371090"/>
                  <a:pt x="400856" y="1371109"/>
                </a:cubicBezTo>
                <a:close/>
                <a:moveTo>
                  <a:pt x="609168" y="1544655"/>
                </a:moveTo>
                <a:lnTo>
                  <a:pt x="609168" y="1544655"/>
                </a:lnTo>
                <a:close/>
                <a:moveTo>
                  <a:pt x="705847" y="1576754"/>
                </a:moveTo>
                <a:lnTo>
                  <a:pt x="705847" y="1576754"/>
                </a:lnTo>
                <a:lnTo>
                  <a:pt x="705847" y="1576754"/>
                </a:lnTo>
                <a:close/>
                <a:moveTo>
                  <a:pt x="878821" y="1509603"/>
                </a:moveTo>
                <a:lnTo>
                  <a:pt x="878821" y="1509603"/>
                </a:lnTo>
                <a:close/>
                <a:moveTo>
                  <a:pt x="1212196" y="1468455"/>
                </a:moveTo>
                <a:lnTo>
                  <a:pt x="1212196" y="1468455"/>
                </a:lnTo>
                <a:close/>
                <a:moveTo>
                  <a:pt x="900823" y="53421"/>
                </a:moveTo>
                <a:lnTo>
                  <a:pt x="900823" y="53421"/>
                </a:lnTo>
                <a:lnTo>
                  <a:pt x="900823" y="53421"/>
                </a:lnTo>
                <a:lnTo>
                  <a:pt x="900823" y="53421"/>
                </a:lnTo>
                <a:close/>
                <a:moveTo>
                  <a:pt x="606311" y="97045"/>
                </a:moveTo>
                <a:lnTo>
                  <a:pt x="606311" y="97045"/>
                </a:lnTo>
                <a:cubicBezTo>
                  <a:pt x="606311" y="97045"/>
                  <a:pt x="606311" y="96474"/>
                  <a:pt x="606311" y="96188"/>
                </a:cubicBezTo>
                <a:cubicBezTo>
                  <a:pt x="606216" y="96502"/>
                  <a:pt x="606025" y="96788"/>
                  <a:pt x="605834" y="97045"/>
                </a:cubicBezTo>
                <a:close/>
                <a:moveTo>
                  <a:pt x="244361" y="304214"/>
                </a:moveTo>
                <a:lnTo>
                  <a:pt x="244361" y="304214"/>
                </a:lnTo>
                <a:close/>
                <a:moveTo>
                  <a:pt x="6236" y="847139"/>
                </a:moveTo>
                <a:lnTo>
                  <a:pt x="6236" y="847139"/>
                </a:lnTo>
                <a:close/>
                <a:moveTo>
                  <a:pt x="205308" y="1272430"/>
                </a:moveTo>
                <a:lnTo>
                  <a:pt x="205308" y="1272430"/>
                </a:lnTo>
                <a:lnTo>
                  <a:pt x="206261" y="1271668"/>
                </a:lnTo>
                <a:cubicBezTo>
                  <a:pt x="205594" y="1271678"/>
                  <a:pt x="205023" y="1271773"/>
                  <a:pt x="204355" y="1271954"/>
                </a:cubicBezTo>
                <a:close/>
                <a:moveTo>
                  <a:pt x="681844" y="1557609"/>
                </a:moveTo>
                <a:lnTo>
                  <a:pt x="681844" y="1557609"/>
                </a:lnTo>
                <a:close/>
                <a:moveTo>
                  <a:pt x="1597102" y="702645"/>
                </a:moveTo>
                <a:lnTo>
                  <a:pt x="1596530" y="702073"/>
                </a:lnTo>
                <a:lnTo>
                  <a:pt x="1596530" y="702073"/>
                </a:lnTo>
                <a:close/>
                <a:moveTo>
                  <a:pt x="1308970" y="207345"/>
                </a:moveTo>
                <a:lnTo>
                  <a:pt x="1308970" y="207345"/>
                </a:lnTo>
                <a:close/>
                <a:moveTo>
                  <a:pt x="418288" y="135336"/>
                </a:moveTo>
                <a:lnTo>
                  <a:pt x="418288" y="135812"/>
                </a:lnTo>
                <a:lnTo>
                  <a:pt x="418288" y="135812"/>
                </a:lnTo>
                <a:close/>
                <a:moveTo>
                  <a:pt x="386950" y="125049"/>
                </a:moveTo>
                <a:lnTo>
                  <a:pt x="386950" y="125049"/>
                </a:lnTo>
                <a:close/>
                <a:moveTo>
                  <a:pt x="63100" y="521670"/>
                </a:moveTo>
                <a:cubicBezTo>
                  <a:pt x="63100" y="521517"/>
                  <a:pt x="63100" y="521346"/>
                  <a:pt x="63100" y="521193"/>
                </a:cubicBezTo>
                <a:cubicBezTo>
                  <a:pt x="63291" y="521365"/>
                  <a:pt x="63386" y="521603"/>
                  <a:pt x="63386" y="521860"/>
                </a:cubicBezTo>
                <a:close/>
                <a:moveTo>
                  <a:pt x="145301" y="1207756"/>
                </a:moveTo>
                <a:lnTo>
                  <a:pt x="145301" y="1207756"/>
                </a:lnTo>
                <a:close/>
                <a:moveTo>
                  <a:pt x="1167048" y="1510079"/>
                </a:moveTo>
                <a:cubicBezTo>
                  <a:pt x="1167048" y="1510555"/>
                  <a:pt x="1166095" y="1510079"/>
                  <a:pt x="1165523" y="1510079"/>
                </a:cubicBezTo>
                <a:close/>
                <a:moveTo>
                  <a:pt x="1351642" y="1287480"/>
                </a:moveTo>
                <a:lnTo>
                  <a:pt x="1351642" y="1287480"/>
                </a:lnTo>
                <a:cubicBezTo>
                  <a:pt x="1351833" y="1287966"/>
                  <a:pt x="1351833" y="1288518"/>
                  <a:pt x="1351642" y="1289004"/>
                </a:cubicBezTo>
                <a:cubicBezTo>
                  <a:pt x="1351642" y="1288547"/>
                  <a:pt x="1351738" y="1288099"/>
                  <a:pt x="1351927" y="1287670"/>
                </a:cubicBezTo>
                <a:close/>
                <a:moveTo>
                  <a:pt x="1593387" y="677880"/>
                </a:moveTo>
                <a:lnTo>
                  <a:pt x="1593387" y="677880"/>
                </a:lnTo>
                <a:lnTo>
                  <a:pt x="1593387" y="677880"/>
                </a:lnTo>
                <a:close/>
                <a:moveTo>
                  <a:pt x="1549477" y="552435"/>
                </a:moveTo>
                <a:lnTo>
                  <a:pt x="1548905" y="552912"/>
                </a:lnTo>
                <a:cubicBezTo>
                  <a:pt x="1548905" y="552626"/>
                  <a:pt x="1548905" y="552340"/>
                  <a:pt x="1548905" y="552055"/>
                </a:cubicBezTo>
                <a:close/>
                <a:moveTo>
                  <a:pt x="1473181" y="448041"/>
                </a:moveTo>
                <a:cubicBezTo>
                  <a:pt x="1472705" y="448032"/>
                  <a:pt x="1472323" y="447727"/>
                  <a:pt x="1472133" y="447280"/>
                </a:cubicBezTo>
                <a:cubicBezTo>
                  <a:pt x="1472705" y="447327"/>
                  <a:pt x="1473181" y="447327"/>
                  <a:pt x="1473752" y="447280"/>
                </a:cubicBezTo>
                <a:close/>
                <a:moveTo>
                  <a:pt x="1402124" y="312882"/>
                </a:moveTo>
                <a:lnTo>
                  <a:pt x="1402791" y="312882"/>
                </a:lnTo>
                <a:close/>
                <a:moveTo>
                  <a:pt x="589833" y="30942"/>
                </a:moveTo>
                <a:cubicBezTo>
                  <a:pt x="589833" y="30656"/>
                  <a:pt x="589833" y="30370"/>
                  <a:pt x="589833" y="30084"/>
                </a:cubicBezTo>
                <a:lnTo>
                  <a:pt x="589833" y="30084"/>
                </a:lnTo>
                <a:cubicBezTo>
                  <a:pt x="589833" y="30304"/>
                  <a:pt x="589833" y="30532"/>
                  <a:pt x="589833" y="30751"/>
                </a:cubicBezTo>
                <a:close/>
                <a:moveTo>
                  <a:pt x="140252" y="350029"/>
                </a:moveTo>
                <a:lnTo>
                  <a:pt x="140252" y="350029"/>
                </a:lnTo>
                <a:close/>
                <a:moveTo>
                  <a:pt x="72625" y="499953"/>
                </a:moveTo>
                <a:cubicBezTo>
                  <a:pt x="72530" y="499676"/>
                  <a:pt x="72530" y="499372"/>
                  <a:pt x="72625" y="499095"/>
                </a:cubicBezTo>
                <a:close/>
                <a:moveTo>
                  <a:pt x="20142" y="941722"/>
                </a:moveTo>
                <a:cubicBezTo>
                  <a:pt x="19570" y="942675"/>
                  <a:pt x="19190" y="943532"/>
                  <a:pt x="18713" y="944484"/>
                </a:cubicBezTo>
                <a:cubicBezTo>
                  <a:pt x="18142" y="944103"/>
                  <a:pt x="17475" y="943846"/>
                  <a:pt x="16809" y="943723"/>
                </a:cubicBezTo>
                <a:cubicBezTo>
                  <a:pt x="18047" y="943132"/>
                  <a:pt x="19285" y="942399"/>
                  <a:pt x="20333" y="941532"/>
                </a:cubicBezTo>
                <a:close/>
                <a:moveTo>
                  <a:pt x="370947" y="1451119"/>
                </a:moveTo>
                <a:lnTo>
                  <a:pt x="370947" y="1451119"/>
                </a:lnTo>
                <a:close/>
                <a:moveTo>
                  <a:pt x="430765" y="1514842"/>
                </a:moveTo>
                <a:lnTo>
                  <a:pt x="430765" y="1514842"/>
                </a:lnTo>
                <a:lnTo>
                  <a:pt x="430765" y="1514842"/>
                </a:lnTo>
                <a:lnTo>
                  <a:pt x="430765" y="1514842"/>
                </a:lnTo>
                <a:close/>
                <a:moveTo>
                  <a:pt x="453053" y="1525986"/>
                </a:moveTo>
                <a:cubicBezTo>
                  <a:pt x="453053" y="1525986"/>
                  <a:pt x="453053" y="1525986"/>
                  <a:pt x="453053" y="1525986"/>
                </a:cubicBezTo>
                <a:lnTo>
                  <a:pt x="453053" y="1525986"/>
                </a:lnTo>
                <a:close/>
                <a:moveTo>
                  <a:pt x="813384" y="1600090"/>
                </a:moveTo>
                <a:lnTo>
                  <a:pt x="813384" y="1600567"/>
                </a:lnTo>
                <a:lnTo>
                  <a:pt x="813384" y="1600567"/>
                </a:lnTo>
                <a:cubicBezTo>
                  <a:pt x="813384" y="1600328"/>
                  <a:pt x="813480" y="1600109"/>
                  <a:pt x="813575" y="1599900"/>
                </a:cubicBezTo>
                <a:close/>
                <a:moveTo>
                  <a:pt x="1578241" y="1007064"/>
                </a:moveTo>
                <a:lnTo>
                  <a:pt x="1578241" y="1007064"/>
                </a:lnTo>
                <a:close/>
                <a:moveTo>
                  <a:pt x="1583004" y="619396"/>
                </a:moveTo>
                <a:lnTo>
                  <a:pt x="1583004" y="619396"/>
                </a:lnTo>
                <a:lnTo>
                  <a:pt x="1583004" y="619396"/>
                </a:lnTo>
                <a:lnTo>
                  <a:pt x="1583004" y="619396"/>
                </a:lnTo>
                <a:close/>
                <a:moveTo>
                  <a:pt x="1557953" y="535291"/>
                </a:moveTo>
                <a:lnTo>
                  <a:pt x="1557953" y="535291"/>
                </a:lnTo>
                <a:lnTo>
                  <a:pt x="1557953" y="535291"/>
                </a:lnTo>
                <a:close/>
                <a:moveTo>
                  <a:pt x="1128757" y="70756"/>
                </a:moveTo>
                <a:lnTo>
                  <a:pt x="1128757" y="70756"/>
                </a:lnTo>
                <a:close/>
                <a:moveTo>
                  <a:pt x="589927" y="28846"/>
                </a:moveTo>
                <a:lnTo>
                  <a:pt x="589927" y="28846"/>
                </a:lnTo>
                <a:lnTo>
                  <a:pt x="589927" y="28846"/>
                </a:lnTo>
                <a:close/>
                <a:moveTo>
                  <a:pt x="545160" y="42562"/>
                </a:moveTo>
                <a:lnTo>
                  <a:pt x="545160" y="42562"/>
                </a:lnTo>
                <a:close/>
                <a:moveTo>
                  <a:pt x="489439" y="63708"/>
                </a:moveTo>
                <a:lnTo>
                  <a:pt x="489439" y="63708"/>
                </a:lnTo>
                <a:lnTo>
                  <a:pt x="489439" y="63708"/>
                </a:lnTo>
                <a:close/>
                <a:moveTo>
                  <a:pt x="480771" y="67422"/>
                </a:moveTo>
                <a:lnTo>
                  <a:pt x="480771" y="67422"/>
                </a:lnTo>
                <a:lnTo>
                  <a:pt x="480771" y="67422"/>
                </a:lnTo>
                <a:close/>
                <a:moveTo>
                  <a:pt x="475533" y="70661"/>
                </a:moveTo>
                <a:lnTo>
                  <a:pt x="475533" y="70661"/>
                </a:lnTo>
                <a:close/>
                <a:moveTo>
                  <a:pt x="419715" y="97141"/>
                </a:moveTo>
                <a:lnTo>
                  <a:pt x="419715" y="97141"/>
                </a:lnTo>
                <a:close/>
                <a:moveTo>
                  <a:pt x="408858" y="103999"/>
                </a:moveTo>
                <a:lnTo>
                  <a:pt x="408858" y="103999"/>
                </a:lnTo>
                <a:lnTo>
                  <a:pt x="408858" y="103999"/>
                </a:lnTo>
                <a:close/>
                <a:moveTo>
                  <a:pt x="383521" y="118953"/>
                </a:moveTo>
                <a:lnTo>
                  <a:pt x="383521" y="118953"/>
                </a:lnTo>
                <a:lnTo>
                  <a:pt x="383521" y="118953"/>
                </a:lnTo>
                <a:close/>
                <a:moveTo>
                  <a:pt x="203403" y="269353"/>
                </a:moveTo>
                <a:lnTo>
                  <a:pt x="203403" y="269353"/>
                </a:lnTo>
                <a:lnTo>
                  <a:pt x="203403" y="269353"/>
                </a:lnTo>
                <a:cubicBezTo>
                  <a:pt x="203403" y="269353"/>
                  <a:pt x="203498" y="269162"/>
                  <a:pt x="203594" y="269257"/>
                </a:cubicBezTo>
                <a:close/>
                <a:moveTo>
                  <a:pt x="162636" y="319264"/>
                </a:moveTo>
                <a:lnTo>
                  <a:pt x="162636" y="319264"/>
                </a:lnTo>
                <a:lnTo>
                  <a:pt x="162636" y="319264"/>
                </a:lnTo>
                <a:close/>
                <a:moveTo>
                  <a:pt x="121584" y="378414"/>
                </a:moveTo>
                <a:lnTo>
                  <a:pt x="121584" y="378414"/>
                </a:lnTo>
                <a:lnTo>
                  <a:pt x="121584" y="378414"/>
                </a:lnTo>
                <a:close/>
                <a:moveTo>
                  <a:pt x="113297" y="390130"/>
                </a:moveTo>
                <a:lnTo>
                  <a:pt x="113297" y="390130"/>
                </a:lnTo>
                <a:lnTo>
                  <a:pt x="113297" y="390130"/>
                </a:lnTo>
                <a:close/>
                <a:moveTo>
                  <a:pt x="1187" y="854283"/>
                </a:moveTo>
                <a:lnTo>
                  <a:pt x="1187" y="854283"/>
                </a:lnTo>
                <a:close/>
                <a:moveTo>
                  <a:pt x="3759" y="896478"/>
                </a:moveTo>
                <a:lnTo>
                  <a:pt x="3759" y="896478"/>
                </a:lnTo>
                <a:lnTo>
                  <a:pt x="3759" y="896478"/>
                </a:lnTo>
                <a:close/>
                <a:moveTo>
                  <a:pt x="4998" y="897622"/>
                </a:moveTo>
                <a:lnTo>
                  <a:pt x="4998" y="897622"/>
                </a:lnTo>
                <a:lnTo>
                  <a:pt x="4998" y="897622"/>
                </a:lnTo>
                <a:close/>
                <a:moveTo>
                  <a:pt x="283032" y="1415686"/>
                </a:moveTo>
                <a:lnTo>
                  <a:pt x="283032" y="1415686"/>
                </a:lnTo>
                <a:lnTo>
                  <a:pt x="283032" y="1415686"/>
                </a:lnTo>
                <a:lnTo>
                  <a:pt x="282556" y="1415686"/>
                </a:lnTo>
                <a:close/>
                <a:moveTo>
                  <a:pt x="329133" y="1451691"/>
                </a:moveTo>
                <a:lnTo>
                  <a:pt x="329133" y="1451691"/>
                </a:lnTo>
                <a:lnTo>
                  <a:pt x="329133" y="1451691"/>
                </a:lnTo>
                <a:close/>
                <a:moveTo>
                  <a:pt x="416191" y="1508269"/>
                </a:moveTo>
                <a:lnTo>
                  <a:pt x="416191" y="1508269"/>
                </a:lnTo>
                <a:lnTo>
                  <a:pt x="416191" y="1508269"/>
                </a:lnTo>
                <a:close/>
                <a:moveTo>
                  <a:pt x="496678" y="1547131"/>
                </a:moveTo>
                <a:lnTo>
                  <a:pt x="496678" y="1547131"/>
                </a:lnTo>
                <a:lnTo>
                  <a:pt x="496678" y="1547131"/>
                </a:lnTo>
                <a:close/>
                <a:moveTo>
                  <a:pt x="562306" y="1569515"/>
                </a:moveTo>
                <a:lnTo>
                  <a:pt x="562306" y="1569515"/>
                </a:lnTo>
                <a:lnTo>
                  <a:pt x="562306" y="1569515"/>
                </a:lnTo>
                <a:close/>
                <a:moveTo>
                  <a:pt x="578688" y="1575325"/>
                </a:moveTo>
                <a:lnTo>
                  <a:pt x="578688" y="1575325"/>
                </a:lnTo>
                <a:lnTo>
                  <a:pt x="578688" y="1575325"/>
                </a:lnTo>
                <a:close/>
                <a:moveTo>
                  <a:pt x="688797" y="1598090"/>
                </a:moveTo>
                <a:lnTo>
                  <a:pt x="688797" y="1598090"/>
                </a:lnTo>
                <a:cubicBezTo>
                  <a:pt x="688607" y="1598423"/>
                  <a:pt x="688607" y="1598804"/>
                  <a:pt x="688797" y="1599138"/>
                </a:cubicBezTo>
                <a:lnTo>
                  <a:pt x="688797" y="1599138"/>
                </a:lnTo>
                <a:cubicBezTo>
                  <a:pt x="688797" y="1598823"/>
                  <a:pt x="688797" y="1598500"/>
                  <a:pt x="688797" y="1598185"/>
                </a:cubicBezTo>
                <a:close/>
                <a:moveTo>
                  <a:pt x="872439" y="1603138"/>
                </a:moveTo>
                <a:lnTo>
                  <a:pt x="872439" y="1603138"/>
                </a:lnTo>
                <a:close/>
                <a:moveTo>
                  <a:pt x="914920" y="1599042"/>
                </a:moveTo>
                <a:lnTo>
                  <a:pt x="914920" y="1599042"/>
                </a:lnTo>
                <a:lnTo>
                  <a:pt x="914920" y="1599042"/>
                </a:lnTo>
                <a:close/>
                <a:moveTo>
                  <a:pt x="1007027" y="1580659"/>
                </a:moveTo>
                <a:lnTo>
                  <a:pt x="1007027" y="1580659"/>
                </a:lnTo>
                <a:lnTo>
                  <a:pt x="1007027" y="1580659"/>
                </a:lnTo>
                <a:close/>
                <a:moveTo>
                  <a:pt x="1085038" y="1555513"/>
                </a:moveTo>
                <a:lnTo>
                  <a:pt x="1085038" y="1555513"/>
                </a:lnTo>
                <a:close/>
                <a:moveTo>
                  <a:pt x="1091133" y="1552370"/>
                </a:moveTo>
                <a:cubicBezTo>
                  <a:pt x="1091133" y="1552370"/>
                  <a:pt x="1091133" y="1552370"/>
                  <a:pt x="1091133" y="1552370"/>
                </a:cubicBezTo>
                <a:lnTo>
                  <a:pt x="1091133" y="1552370"/>
                </a:lnTo>
                <a:close/>
                <a:moveTo>
                  <a:pt x="1100658" y="1549322"/>
                </a:moveTo>
                <a:lnTo>
                  <a:pt x="1100658" y="1549322"/>
                </a:lnTo>
                <a:close/>
                <a:moveTo>
                  <a:pt x="1135329" y="1534368"/>
                </a:moveTo>
                <a:lnTo>
                  <a:pt x="1135329" y="1534368"/>
                </a:lnTo>
                <a:lnTo>
                  <a:pt x="1135329" y="1534368"/>
                </a:lnTo>
                <a:close/>
                <a:moveTo>
                  <a:pt x="1156760" y="1524843"/>
                </a:moveTo>
                <a:lnTo>
                  <a:pt x="1156760" y="1524843"/>
                </a:lnTo>
                <a:lnTo>
                  <a:pt x="1156760" y="1524843"/>
                </a:lnTo>
                <a:close/>
                <a:moveTo>
                  <a:pt x="1306874" y="1426735"/>
                </a:moveTo>
                <a:lnTo>
                  <a:pt x="1306874" y="1426735"/>
                </a:lnTo>
                <a:close/>
                <a:moveTo>
                  <a:pt x="1425080" y="1308911"/>
                </a:moveTo>
                <a:lnTo>
                  <a:pt x="1425080" y="1308911"/>
                </a:lnTo>
                <a:close/>
                <a:moveTo>
                  <a:pt x="1587577" y="965154"/>
                </a:moveTo>
                <a:lnTo>
                  <a:pt x="1587577" y="965154"/>
                </a:lnTo>
                <a:lnTo>
                  <a:pt x="1587577" y="965154"/>
                </a:lnTo>
                <a:lnTo>
                  <a:pt x="1587577" y="965154"/>
                </a:lnTo>
                <a:close/>
              </a:path>
            </a:pathLst>
          </a:custGeom>
          <a:solidFill>
            <a:schemeClr val="bg2">
              <a:alpha val="5000"/>
            </a:schemeClr>
          </a:solidFill>
          <a:ln w="9525" cap="flat">
            <a:noFill/>
            <a:prstDash val="solid"/>
            <a:miter/>
          </a:ln>
        </p:spPr>
        <p:txBody>
          <a:bodyPr rtlCol="0" anchor="ctr"/>
          <a:lstStyle/>
          <a:p>
            <a:endParaRPr lang="zh-CN" altLang="en-US"/>
          </a:p>
        </p:txBody>
      </p:sp>
      <p:grpSp>
        <p:nvGrpSpPr>
          <p:cNvPr id="13" name="组合 2"/>
          <p:cNvGrpSpPr/>
          <p:nvPr/>
        </p:nvGrpSpPr>
        <p:grpSpPr>
          <a:xfrm>
            <a:off x="377327" y="3957320"/>
            <a:ext cx="4021616" cy="2753730"/>
            <a:chOff x="489087" y="3429000"/>
            <a:chExt cx="4021616" cy="2753730"/>
          </a:xfrm>
        </p:grpSpPr>
        <p:sp>
          <p:nvSpPr>
            <p:cNvPr id="0" name="任意多边形: 形状 4"/>
            <p:cNvSpPr/>
            <p:nvPr/>
          </p:nvSpPr>
          <p:spPr>
            <a:xfrm>
              <a:off x="2395146" y="5523180"/>
              <a:ext cx="9046" cy="8076"/>
            </a:xfrm>
            <a:custGeom>
              <a:avLst/>
              <a:gdLst>
                <a:gd name="connsiteX0" fmla="*/ -620 w 4215"/>
                <a:gd name="connsiteY0" fmla="*/ -412 h 3763"/>
                <a:gd name="connsiteX1" fmla="*/ 3596 w 4215"/>
                <a:gd name="connsiteY1" fmla="*/ 3352 h 3763"/>
                <a:gd name="connsiteX2" fmla="*/ -620 w 4215"/>
                <a:gd name="connsiteY2" fmla="*/ -412 h 3763"/>
              </a:gdLst>
              <a:ahLst/>
              <a:cxnLst>
                <a:cxn ang="0">
                  <a:pos x="connsiteX0" y="connsiteY0"/>
                </a:cxn>
                <a:cxn ang="0">
                  <a:pos x="connsiteX1" y="connsiteY1"/>
                </a:cxn>
                <a:cxn ang="0">
                  <a:pos x="connsiteX2" y="connsiteY2"/>
                </a:cxn>
              </a:cxnLst>
              <a:rect l="l" t="t" r="r" b="b"/>
              <a:pathLst>
                <a:path w="4215" h="3762">
                  <a:moveTo>
                    <a:pt x="-620" y="-412"/>
                  </a:moveTo>
                  <a:lnTo>
                    <a:pt x="3596" y="3352"/>
                  </a:lnTo>
                  <a:cubicBezTo>
                    <a:pt x="3039" y="1387"/>
                    <a:pt x="1398" y="-81"/>
                    <a:pt x="-620" y="-412"/>
                  </a:cubicBezTo>
                  <a:close/>
                </a:path>
              </a:pathLst>
            </a:custGeom>
            <a:solidFill>
              <a:schemeClr val="tx1">
                <a:alpha val="5000"/>
              </a:schemeClr>
            </a:solidFill>
            <a:ln w="7521" cap="flat">
              <a:noFill/>
              <a:prstDash val="solid"/>
              <a:miter/>
            </a:ln>
          </p:spPr>
          <p:txBody>
            <a:bodyPr rtlCol="0" anchor="ctr"/>
            <a:lstStyle/>
            <a:p>
              <a:endParaRPr lang="zh-CN" altLang="en-US"/>
            </a:p>
          </p:txBody>
        </p:sp>
        <p:sp>
          <p:nvSpPr>
            <p:cNvPr id="2" name="任意多边形: 形状 5"/>
            <p:cNvSpPr/>
            <p:nvPr/>
          </p:nvSpPr>
          <p:spPr>
            <a:xfrm>
              <a:off x="2386423" y="5515263"/>
              <a:ext cx="8563" cy="7754"/>
            </a:xfrm>
            <a:custGeom>
              <a:avLst/>
              <a:gdLst>
                <a:gd name="connsiteX0" fmla="*/ -620 w 3990"/>
                <a:gd name="connsiteY0" fmla="*/ -412 h 3613"/>
                <a:gd name="connsiteX1" fmla="*/ 3370 w 3990"/>
                <a:gd name="connsiteY1" fmla="*/ 3201 h 3613"/>
                <a:gd name="connsiteX2" fmla="*/ -620 w 3990"/>
                <a:gd name="connsiteY2" fmla="*/ -412 h 3613"/>
              </a:gdLst>
              <a:ahLst/>
              <a:cxnLst>
                <a:cxn ang="0">
                  <a:pos x="connsiteX0" y="connsiteY0"/>
                </a:cxn>
                <a:cxn ang="0">
                  <a:pos x="connsiteX1" y="connsiteY1"/>
                </a:cxn>
                <a:cxn ang="0">
                  <a:pos x="connsiteX2" y="connsiteY2"/>
                </a:cxn>
              </a:cxnLst>
              <a:rect l="l" t="t" r="r" b="b"/>
              <a:pathLst>
                <a:path w="3989" h="3613">
                  <a:moveTo>
                    <a:pt x="-620" y="-412"/>
                  </a:moveTo>
                  <a:lnTo>
                    <a:pt x="3370" y="3201"/>
                  </a:lnTo>
                  <a:cubicBezTo>
                    <a:pt x="2979" y="1251"/>
                    <a:pt x="1360" y="-217"/>
                    <a:pt x="-620" y="-412"/>
                  </a:cubicBezTo>
                  <a:close/>
                </a:path>
              </a:pathLst>
            </a:custGeom>
            <a:solidFill>
              <a:schemeClr val="tx1">
                <a:alpha val="5000"/>
              </a:schemeClr>
            </a:solidFill>
            <a:ln w="7521" cap="flat">
              <a:noFill/>
              <a:prstDash val="solid"/>
              <a:miter/>
            </a:ln>
          </p:spPr>
          <p:txBody>
            <a:bodyPr rtlCol="0" anchor="ctr"/>
            <a:lstStyle/>
            <a:p>
              <a:endParaRPr lang="zh-CN" altLang="en-US"/>
            </a:p>
          </p:txBody>
        </p:sp>
        <p:sp>
          <p:nvSpPr>
            <p:cNvPr id="3" name="任意多边形: 形状 15"/>
            <p:cNvSpPr/>
            <p:nvPr/>
          </p:nvSpPr>
          <p:spPr>
            <a:xfrm>
              <a:off x="3772400" y="5412839"/>
              <a:ext cx="6462" cy="10340"/>
            </a:xfrm>
            <a:custGeom>
              <a:avLst/>
              <a:gdLst>
                <a:gd name="connsiteX0" fmla="*/ 2392 w 3011"/>
                <a:gd name="connsiteY0" fmla="*/ -412 h 4818"/>
                <a:gd name="connsiteX1" fmla="*/ -620 w 3011"/>
                <a:gd name="connsiteY1" fmla="*/ 4406 h 4818"/>
                <a:gd name="connsiteX2" fmla="*/ 2392 w 3011"/>
                <a:gd name="connsiteY2" fmla="*/ -412 h 4818"/>
              </a:gdLst>
              <a:ahLst/>
              <a:cxnLst>
                <a:cxn ang="0">
                  <a:pos x="connsiteX0" y="connsiteY0"/>
                </a:cxn>
                <a:cxn ang="0">
                  <a:pos x="connsiteX1" y="connsiteY1"/>
                </a:cxn>
                <a:cxn ang="0">
                  <a:pos x="connsiteX2" y="connsiteY2"/>
                </a:cxn>
              </a:cxnLst>
              <a:rect l="l" t="t" r="r" b="b"/>
              <a:pathLst>
                <a:path w="3011" h="4818">
                  <a:moveTo>
                    <a:pt x="2392" y="-412"/>
                  </a:moveTo>
                  <a:lnTo>
                    <a:pt x="-620" y="4406"/>
                  </a:lnTo>
                  <a:cubicBezTo>
                    <a:pt x="1240" y="3525"/>
                    <a:pt x="2414" y="1643"/>
                    <a:pt x="2392" y="-412"/>
                  </a:cubicBezTo>
                  <a:close/>
                </a:path>
              </a:pathLst>
            </a:custGeom>
            <a:solidFill>
              <a:schemeClr val="tx1">
                <a:alpha val="5000"/>
              </a:schemeClr>
            </a:solidFill>
            <a:ln w="7521" cap="flat">
              <a:noFill/>
              <a:prstDash val="solid"/>
              <a:miter/>
            </a:ln>
          </p:spPr>
          <p:txBody>
            <a:bodyPr rtlCol="0" anchor="ctr"/>
            <a:lstStyle/>
            <a:p>
              <a:endParaRPr lang="zh-CN" altLang="en-US"/>
            </a:p>
          </p:txBody>
        </p:sp>
        <p:sp>
          <p:nvSpPr>
            <p:cNvPr id="4" name="任意多边形: 形状 25"/>
            <p:cNvSpPr/>
            <p:nvPr/>
          </p:nvSpPr>
          <p:spPr>
            <a:xfrm>
              <a:off x="810651" y="3429000"/>
              <a:ext cx="2560081" cy="1614094"/>
            </a:xfrm>
            <a:custGeom>
              <a:avLst/>
              <a:gdLst>
                <a:gd name="connsiteX0" fmla="*/ 520838 w 585882"/>
                <a:gd name="connsiteY0" fmla="*/ 324802 h 369390"/>
                <a:gd name="connsiteX1" fmla="*/ 434161 w 585882"/>
                <a:gd name="connsiteY1" fmla="*/ 325564 h 369390"/>
                <a:gd name="connsiteX2" fmla="*/ 472927 w 585882"/>
                <a:gd name="connsiteY2" fmla="*/ 318706 h 369390"/>
                <a:gd name="connsiteX3" fmla="*/ 422635 w 585882"/>
                <a:gd name="connsiteY3" fmla="*/ 296893 h 369390"/>
                <a:gd name="connsiteX4" fmla="*/ 359294 w 585882"/>
                <a:gd name="connsiteY4" fmla="*/ 271747 h 369390"/>
                <a:gd name="connsiteX5" fmla="*/ 399299 w 585882"/>
                <a:gd name="connsiteY5" fmla="*/ 262222 h 369390"/>
                <a:gd name="connsiteX6" fmla="*/ 417016 w 585882"/>
                <a:gd name="connsiteY6" fmla="*/ 252697 h 369390"/>
                <a:gd name="connsiteX7" fmla="*/ 438066 w 585882"/>
                <a:gd name="connsiteY7" fmla="*/ 252697 h 369390"/>
                <a:gd name="connsiteX8" fmla="*/ 455211 w 585882"/>
                <a:gd name="connsiteY8" fmla="*/ 248887 h 369390"/>
                <a:gd name="connsiteX9" fmla="*/ 585799 w 585882"/>
                <a:gd name="connsiteY9" fmla="*/ 243267 h 369390"/>
                <a:gd name="connsiteX10" fmla="*/ 453401 w 585882"/>
                <a:gd name="connsiteY10" fmla="*/ 230123 h 369390"/>
                <a:gd name="connsiteX11" fmla="*/ 430255 w 585882"/>
                <a:gd name="connsiteY11" fmla="*/ 222217 h 369390"/>
                <a:gd name="connsiteX12" fmla="*/ 416349 w 585882"/>
                <a:gd name="connsiteY12" fmla="*/ 230314 h 369390"/>
                <a:gd name="connsiteX13" fmla="*/ 282142 w 585882"/>
                <a:gd name="connsiteY13" fmla="*/ 183736 h 369390"/>
                <a:gd name="connsiteX14" fmla="*/ 240708 w 585882"/>
                <a:gd name="connsiteY14" fmla="*/ 103917 h 369390"/>
                <a:gd name="connsiteX15" fmla="*/ 150411 w 585882"/>
                <a:gd name="connsiteY15" fmla="*/ -382 h 369390"/>
                <a:gd name="connsiteX16" fmla="*/ 150411 w 585882"/>
                <a:gd name="connsiteY16" fmla="*/ 27717 h 369390"/>
                <a:gd name="connsiteX17" fmla="*/ 167461 w 585882"/>
                <a:gd name="connsiteY17" fmla="*/ 51053 h 369390"/>
                <a:gd name="connsiteX18" fmla="*/ 141172 w 585882"/>
                <a:gd name="connsiteY18" fmla="*/ 53053 h 369390"/>
                <a:gd name="connsiteX19" fmla="*/ 116026 w 585882"/>
                <a:gd name="connsiteY19" fmla="*/ 39814 h 369390"/>
                <a:gd name="connsiteX20" fmla="*/ 153078 w 585882"/>
                <a:gd name="connsiteY20" fmla="*/ 112204 h 369390"/>
                <a:gd name="connsiteX21" fmla="*/ 127360 w 585882"/>
                <a:gd name="connsiteY21" fmla="*/ 104774 h 369390"/>
                <a:gd name="connsiteX22" fmla="*/ 224611 w 585882"/>
                <a:gd name="connsiteY22" fmla="*/ 263651 h 369390"/>
                <a:gd name="connsiteX23" fmla="*/ 234136 w 585882"/>
                <a:gd name="connsiteY23" fmla="*/ 275462 h 369390"/>
                <a:gd name="connsiteX24" fmla="*/ 217562 w 585882"/>
                <a:gd name="connsiteY24" fmla="*/ 288225 h 369390"/>
                <a:gd name="connsiteX25" fmla="*/ 120216 w 585882"/>
                <a:gd name="connsiteY25" fmla="*/ 283463 h 369390"/>
                <a:gd name="connsiteX26" fmla="*/ 127741 w 585882"/>
                <a:gd name="connsiteY26" fmla="*/ 304513 h 369390"/>
                <a:gd name="connsiteX27" fmla="*/ 141267 w 585882"/>
                <a:gd name="connsiteY27" fmla="*/ 316896 h 369390"/>
                <a:gd name="connsiteX28" fmla="*/ 4107 w 585882"/>
                <a:gd name="connsiteY28" fmla="*/ 295274 h 369390"/>
                <a:gd name="connsiteX29" fmla="*/ 149554 w 585882"/>
                <a:gd name="connsiteY29" fmla="*/ 331469 h 369390"/>
                <a:gd name="connsiteX30" fmla="*/ 114978 w 585882"/>
                <a:gd name="connsiteY30" fmla="*/ 335089 h 369390"/>
                <a:gd name="connsiteX31" fmla="*/ -84 w 585882"/>
                <a:gd name="connsiteY31" fmla="*/ 306514 h 369390"/>
                <a:gd name="connsiteX32" fmla="*/ 150220 w 585882"/>
                <a:gd name="connsiteY32" fmla="*/ 345757 h 369390"/>
                <a:gd name="connsiteX33" fmla="*/ 161650 w 585882"/>
                <a:gd name="connsiteY33" fmla="*/ 349471 h 369390"/>
                <a:gd name="connsiteX34" fmla="*/ 171175 w 585882"/>
                <a:gd name="connsiteY34" fmla="*/ 360997 h 369390"/>
                <a:gd name="connsiteX35" fmla="*/ 247375 w 585882"/>
                <a:gd name="connsiteY35" fmla="*/ 325373 h 369390"/>
                <a:gd name="connsiteX36" fmla="*/ 247375 w 585882"/>
                <a:gd name="connsiteY36" fmla="*/ 325373 h 369390"/>
                <a:gd name="connsiteX37" fmla="*/ 280522 w 585882"/>
                <a:gd name="connsiteY37" fmla="*/ 319849 h 369390"/>
                <a:gd name="connsiteX38" fmla="*/ 303382 w 585882"/>
                <a:gd name="connsiteY38" fmla="*/ 329374 h 369390"/>
                <a:gd name="connsiteX39" fmla="*/ 419587 w 585882"/>
                <a:gd name="connsiteY39" fmla="*/ 367474 h 369390"/>
                <a:gd name="connsiteX40" fmla="*/ 538650 w 585882"/>
                <a:gd name="connsiteY40" fmla="*/ 344804 h 369390"/>
                <a:gd name="connsiteX41" fmla="*/ 478261 w 585882"/>
                <a:gd name="connsiteY41" fmla="*/ 338613 h 369390"/>
                <a:gd name="connsiteX42" fmla="*/ 520838 w 585882"/>
                <a:gd name="connsiteY42" fmla="*/ 324802 h 369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585882" h="369390">
                  <a:moveTo>
                    <a:pt x="520838" y="324802"/>
                  </a:moveTo>
                  <a:cubicBezTo>
                    <a:pt x="492568" y="333012"/>
                    <a:pt x="462574" y="333279"/>
                    <a:pt x="434161" y="325564"/>
                  </a:cubicBezTo>
                  <a:cubicBezTo>
                    <a:pt x="447486" y="328021"/>
                    <a:pt x="461250" y="325583"/>
                    <a:pt x="472927" y="318706"/>
                  </a:cubicBezTo>
                  <a:cubicBezTo>
                    <a:pt x="452258" y="317467"/>
                    <a:pt x="441780" y="304799"/>
                    <a:pt x="422635" y="296893"/>
                  </a:cubicBezTo>
                  <a:cubicBezTo>
                    <a:pt x="403490" y="288988"/>
                    <a:pt x="375010" y="285749"/>
                    <a:pt x="359294" y="271747"/>
                  </a:cubicBezTo>
                  <a:cubicBezTo>
                    <a:pt x="373229" y="272100"/>
                    <a:pt x="387021" y="268823"/>
                    <a:pt x="399299" y="262222"/>
                  </a:cubicBezTo>
                  <a:cubicBezTo>
                    <a:pt x="404919" y="258536"/>
                    <a:pt x="410843" y="255355"/>
                    <a:pt x="417016" y="252697"/>
                  </a:cubicBezTo>
                  <a:cubicBezTo>
                    <a:pt x="423998" y="251745"/>
                    <a:pt x="431084" y="251745"/>
                    <a:pt x="438066" y="252697"/>
                  </a:cubicBezTo>
                  <a:cubicBezTo>
                    <a:pt x="444162" y="252697"/>
                    <a:pt x="449115" y="249078"/>
                    <a:pt x="455211" y="248887"/>
                  </a:cubicBezTo>
                  <a:cubicBezTo>
                    <a:pt x="498740" y="246982"/>
                    <a:pt x="583798" y="248030"/>
                    <a:pt x="585799" y="243267"/>
                  </a:cubicBezTo>
                  <a:cubicBezTo>
                    <a:pt x="577512" y="238696"/>
                    <a:pt x="500836" y="237076"/>
                    <a:pt x="453401" y="230123"/>
                  </a:cubicBezTo>
                  <a:cubicBezTo>
                    <a:pt x="449020" y="229552"/>
                    <a:pt x="447114" y="218598"/>
                    <a:pt x="430255" y="222217"/>
                  </a:cubicBezTo>
                  <a:cubicBezTo>
                    <a:pt x="425131" y="223979"/>
                    <a:pt x="420406" y="226732"/>
                    <a:pt x="416349" y="230314"/>
                  </a:cubicBezTo>
                  <a:cubicBezTo>
                    <a:pt x="367867" y="264794"/>
                    <a:pt x="318718" y="217169"/>
                    <a:pt x="282142" y="183736"/>
                  </a:cubicBezTo>
                  <a:cubicBezTo>
                    <a:pt x="263092" y="166306"/>
                    <a:pt x="255091" y="125253"/>
                    <a:pt x="240708" y="103917"/>
                  </a:cubicBezTo>
                  <a:cubicBezTo>
                    <a:pt x="213657" y="63912"/>
                    <a:pt x="171270" y="43147"/>
                    <a:pt x="150411" y="-382"/>
                  </a:cubicBezTo>
                  <a:cubicBezTo>
                    <a:pt x="145972" y="8457"/>
                    <a:pt x="145972" y="18878"/>
                    <a:pt x="150411" y="27717"/>
                  </a:cubicBezTo>
                  <a:cubicBezTo>
                    <a:pt x="154830" y="36346"/>
                    <a:pt x="160593" y="44214"/>
                    <a:pt x="167461" y="51053"/>
                  </a:cubicBezTo>
                  <a:cubicBezTo>
                    <a:pt x="162222" y="59245"/>
                    <a:pt x="149554" y="58006"/>
                    <a:pt x="141172" y="53053"/>
                  </a:cubicBezTo>
                  <a:cubicBezTo>
                    <a:pt x="133475" y="47453"/>
                    <a:pt x="124998" y="42995"/>
                    <a:pt x="116026" y="39814"/>
                  </a:cubicBezTo>
                  <a:cubicBezTo>
                    <a:pt x="111549" y="67722"/>
                    <a:pt x="133170" y="92296"/>
                    <a:pt x="153078" y="112204"/>
                  </a:cubicBezTo>
                  <a:cubicBezTo>
                    <a:pt x="143934" y="112556"/>
                    <a:pt x="134914" y="109956"/>
                    <a:pt x="127360" y="104774"/>
                  </a:cubicBezTo>
                  <a:cubicBezTo>
                    <a:pt x="136142" y="169001"/>
                    <a:pt x="171404" y="226618"/>
                    <a:pt x="224611" y="263651"/>
                  </a:cubicBezTo>
                  <a:cubicBezTo>
                    <a:pt x="228992" y="266604"/>
                    <a:pt x="234136" y="270223"/>
                    <a:pt x="234136" y="275462"/>
                  </a:cubicBezTo>
                  <a:cubicBezTo>
                    <a:pt x="234136" y="283082"/>
                    <a:pt x="224611" y="286892"/>
                    <a:pt x="217562" y="288225"/>
                  </a:cubicBezTo>
                  <a:cubicBezTo>
                    <a:pt x="185139" y="293560"/>
                    <a:pt x="151963" y="291940"/>
                    <a:pt x="120216" y="283463"/>
                  </a:cubicBezTo>
                  <a:cubicBezTo>
                    <a:pt x="114025" y="289369"/>
                    <a:pt x="121074" y="299275"/>
                    <a:pt x="127741" y="304513"/>
                  </a:cubicBezTo>
                  <a:cubicBezTo>
                    <a:pt x="136695" y="311371"/>
                    <a:pt x="139743" y="312610"/>
                    <a:pt x="141267" y="316896"/>
                  </a:cubicBezTo>
                  <a:cubicBezTo>
                    <a:pt x="129361" y="321563"/>
                    <a:pt x="59447" y="314038"/>
                    <a:pt x="4107" y="295274"/>
                  </a:cubicBezTo>
                  <a:cubicBezTo>
                    <a:pt x="50332" y="315067"/>
                    <a:pt x="99442" y="327288"/>
                    <a:pt x="149554" y="331469"/>
                  </a:cubicBezTo>
                  <a:cubicBezTo>
                    <a:pt x="160317" y="338422"/>
                    <a:pt x="128408" y="336708"/>
                    <a:pt x="114978" y="335089"/>
                  </a:cubicBezTo>
                  <a:cubicBezTo>
                    <a:pt x="49065" y="327469"/>
                    <a:pt x="30015" y="320420"/>
                    <a:pt x="-84" y="306514"/>
                  </a:cubicBezTo>
                  <a:cubicBezTo>
                    <a:pt x="37349" y="330040"/>
                    <a:pt x="72496" y="339089"/>
                    <a:pt x="150220" y="345757"/>
                  </a:cubicBezTo>
                  <a:cubicBezTo>
                    <a:pt x="154345" y="345671"/>
                    <a:pt x="158364" y="346985"/>
                    <a:pt x="161650" y="349471"/>
                  </a:cubicBezTo>
                  <a:cubicBezTo>
                    <a:pt x="164984" y="358234"/>
                    <a:pt x="165270" y="356044"/>
                    <a:pt x="171175" y="360997"/>
                  </a:cubicBezTo>
                  <a:cubicBezTo>
                    <a:pt x="177081" y="365950"/>
                    <a:pt x="235374" y="331945"/>
                    <a:pt x="247375" y="325373"/>
                  </a:cubicBezTo>
                  <a:lnTo>
                    <a:pt x="247375" y="325373"/>
                  </a:lnTo>
                  <a:cubicBezTo>
                    <a:pt x="257805" y="320839"/>
                    <a:pt x="269187" y="318944"/>
                    <a:pt x="280522" y="319849"/>
                  </a:cubicBezTo>
                  <a:cubicBezTo>
                    <a:pt x="288609" y="321763"/>
                    <a:pt x="296324" y="324983"/>
                    <a:pt x="303382" y="329374"/>
                  </a:cubicBezTo>
                  <a:cubicBezTo>
                    <a:pt x="339311" y="349414"/>
                    <a:pt x="378763" y="362349"/>
                    <a:pt x="419587" y="367474"/>
                  </a:cubicBezTo>
                  <a:cubicBezTo>
                    <a:pt x="460669" y="372636"/>
                    <a:pt x="502340" y="364702"/>
                    <a:pt x="538650" y="344804"/>
                  </a:cubicBezTo>
                  <a:cubicBezTo>
                    <a:pt x="518343" y="345271"/>
                    <a:pt x="498054" y="343194"/>
                    <a:pt x="478261" y="338613"/>
                  </a:cubicBezTo>
                  <a:cubicBezTo>
                    <a:pt x="493854" y="341242"/>
                    <a:pt x="509761" y="336089"/>
                    <a:pt x="520838" y="324802"/>
                  </a:cubicBezTo>
                  <a:close/>
                </a:path>
              </a:pathLst>
            </a:custGeom>
            <a:solidFill>
              <a:srgbClr val="2A2C2A">
                <a:alpha val="5000"/>
              </a:srgbClr>
            </a:solidFill>
            <a:ln w="9525" cap="flat">
              <a:noFill/>
              <a:prstDash val="solid"/>
              <a:miter/>
            </a:ln>
          </p:spPr>
          <p:txBody>
            <a:bodyPr rtlCol="0" anchor="ctr"/>
            <a:lstStyle/>
            <a:p>
              <a:endParaRPr lang="zh-CN" altLang="en-US"/>
            </a:p>
          </p:txBody>
        </p:sp>
        <p:sp>
          <p:nvSpPr>
            <p:cNvPr id="5" name="任意多边形: 形状 26"/>
            <p:cNvSpPr/>
            <p:nvPr/>
          </p:nvSpPr>
          <p:spPr>
            <a:xfrm>
              <a:off x="489087" y="5507962"/>
              <a:ext cx="1418440" cy="674768"/>
            </a:xfrm>
            <a:custGeom>
              <a:avLst/>
              <a:gdLst>
                <a:gd name="connsiteX0" fmla="*/ 425779 w 472821"/>
                <a:gd name="connsiteY0" fmla="*/ 121731 h 224926"/>
                <a:gd name="connsiteX1" fmla="*/ 381106 w 472821"/>
                <a:gd name="connsiteY1" fmla="*/ 109062 h 224926"/>
                <a:gd name="connsiteX2" fmla="*/ 355294 w 472821"/>
                <a:gd name="connsiteY2" fmla="*/ 98014 h 224926"/>
                <a:gd name="connsiteX3" fmla="*/ 339577 w 472821"/>
                <a:gd name="connsiteY3" fmla="*/ 103728 h 224926"/>
                <a:gd name="connsiteX4" fmla="*/ 253852 w 472821"/>
                <a:gd name="connsiteY4" fmla="*/ 87250 h 224926"/>
                <a:gd name="connsiteX5" fmla="*/ 185558 w 472821"/>
                <a:gd name="connsiteY5" fmla="*/ 26195 h 224926"/>
                <a:gd name="connsiteX6" fmla="*/ 100786 w 472821"/>
                <a:gd name="connsiteY6" fmla="*/ 2287 h 224926"/>
                <a:gd name="connsiteX7" fmla="*/ 72211 w 472821"/>
                <a:gd name="connsiteY7" fmla="*/ 16384 h 224926"/>
                <a:gd name="connsiteX8" fmla="*/ 36778 w 472821"/>
                <a:gd name="connsiteY8" fmla="*/ 36101 h 224926"/>
                <a:gd name="connsiteX9" fmla="*/ -84 w 472821"/>
                <a:gd name="connsiteY9" fmla="*/ 36101 h 224926"/>
                <a:gd name="connsiteX10" fmla="*/ 27538 w 472821"/>
                <a:gd name="connsiteY10" fmla="*/ 54389 h 224926"/>
                <a:gd name="connsiteX11" fmla="*/ 61638 w 472821"/>
                <a:gd name="connsiteY11" fmla="*/ 46674 h 224926"/>
                <a:gd name="connsiteX12" fmla="*/ 20966 w 472821"/>
                <a:gd name="connsiteY12" fmla="*/ 72010 h 224926"/>
                <a:gd name="connsiteX13" fmla="*/ 64591 w 472821"/>
                <a:gd name="connsiteY13" fmla="*/ 67915 h 224926"/>
                <a:gd name="connsiteX14" fmla="*/ 100404 w 472821"/>
                <a:gd name="connsiteY14" fmla="*/ 41435 h 224926"/>
                <a:gd name="connsiteX15" fmla="*/ 69734 w 472821"/>
                <a:gd name="connsiteY15" fmla="*/ 75153 h 224926"/>
                <a:gd name="connsiteX16" fmla="*/ 105358 w 472821"/>
                <a:gd name="connsiteY16" fmla="*/ 61056 h 224926"/>
                <a:gd name="connsiteX17" fmla="*/ 120407 w 472821"/>
                <a:gd name="connsiteY17" fmla="*/ 47055 h 224926"/>
                <a:gd name="connsiteX18" fmla="*/ 149839 w 472821"/>
                <a:gd name="connsiteY18" fmla="*/ 76106 h 224926"/>
                <a:gd name="connsiteX19" fmla="*/ 133075 w 472821"/>
                <a:gd name="connsiteY19" fmla="*/ 72486 h 224926"/>
                <a:gd name="connsiteX20" fmla="*/ 191273 w 472821"/>
                <a:gd name="connsiteY20" fmla="*/ 124207 h 224926"/>
                <a:gd name="connsiteX21" fmla="*/ 167270 w 472821"/>
                <a:gd name="connsiteY21" fmla="*/ 127731 h 224926"/>
                <a:gd name="connsiteX22" fmla="*/ 130789 w 472821"/>
                <a:gd name="connsiteY22" fmla="*/ 122588 h 224926"/>
                <a:gd name="connsiteX23" fmla="*/ 122598 w 472821"/>
                <a:gd name="connsiteY23" fmla="*/ 123064 h 224926"/>
                <a:gd name="connsiteX24" fmla="*/ 113835 w 472821"/>
                <a:gd name="connsiteY24" fmla="*/ 133827 h 224926"/>
                <a:gd name="connsiteX25" fmla="*/ 90022 w 472821"/>
                <a:gd name="connsiteY25" fmla="*/ 151163 h 224926"/>
                <a:gd name="connsiteX26" fmla="*/ 157840 w 472821"/>
                <a:gd name="connsiteY26" fmla="*/ 159354 h 224926"/>
                <a:gd name="connsiteX27" fmla="*/ 9250 w 472821"/>
                <a:gd name="connsiteY27" fmla="*/ 218505 h 224926"/>
                <a:gd name="connsiteX28" fmla="*/ 86879 w 472821"/>
                <a:gd name="connsiteY28" fmla="*/ 208980 h 224926"/>
                <a:gd name="connsiteX29" fmla="*/ 159555 w 472821"/>
                <a:gd name="connsiteY29" fmla="*/ 172404 h 224926"/>
                <a:gd name="connsiteX30" fmla="*/ 191463 w 472821"/>
                <a:gd name="connsiteY30" fmla="*/ 167165 h 224926"/>
                <a:gd name="connsiteX31" fmla="*/ 285856 w 472821"/>
                <a:gd name="connsiteY31" fmla="*/ 142019 h 224926"/>
                <a:gd name="connsiteX32" fmla="*/ 331100 w 472821"/>
                <a:gd name="connsiteY32" fmla="*/ 130303 h 224926"/>
                <a:gd name="connsiteX33" fmla="*/ 358913 w 472821"/>
                <a:gd name="connsiteY33" fmla="*/ 132970 h 224926"/>
                <a:gd name="connsiteX34" fmla="*/ 393012 w 472821"/>
                <a:gd name="connsiteY34" fmla="*/ 126779 h 224926"/>
                <a:gd name="connsiteX35" fmla="*/ 472737 w 472821"/>
                <a:gd name="connsiteY35" fmla="*/ 127731 h 224926"/>
                <a:gd name="connsiteX36" fmla="*/ 425779 w 472821"/>
                <a:gd name="connsiteY36" fmla="*/ 121731 h 224926"/>
                <a:gd name="connsiteX37" fmla="*/ 151363 w 472821"/>
                <a:gd name="connsiteY37" fmla="*/ 70010 h 224926"/>
                <a:gd name="connsiteX38" fmla="*/ 132313 w 472821"/>
                <a:gd name="connsiteY38" fmla="*/ 35053 h 224926"/>
                <a:gd name="connsiteX39" fmla="*/ 133742 w 472821"/>
                <a:gd name="connsiteY39" fmla="*/ 33815 h 224926"/>
                <a:gd name="connsiteX40" fmla="*/ 137171 w 472821"/>
                <a:gd name="connsiteY40" fmla="*/ 31719 h 224926"/>
                <a:gd name="connsiteX41" fmla="*/ 146029 w 472821"/>
                <a:gd name="connsiteY41" fmla="*/ 41244 h 224926"/>
                <a:gd name="connsiteX42" fmla="*/ 165079 w 472821"/>
                <a:gd name="connsiteY42" fmla="*/ 82678 h 224926"/>
                <a:gd name="connsiteX43" fmla="*/ 151363 w 472821"/>
                <a:gd name="connsiteY43" fmla="*/ 70010 h 224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472820" h="224924">
                  <a:moveTo>
                    <a:pt x="425779" y="121731"/>
                  </a:moveTo>
                  <a:cubicBezTo>
                    <a:pt x="410120" y="120930"/>
                    <a:pt x="394851" y="116606"/>
                    <a:pt x="381106" y="109062"/>
                  </a:cubicBezTo>
                  <a:cubicBezTo>
                    <a:pt x="372820" y="104300"/>
                    <a:pt x="364723" y="97347"/>
                    <a:pt x="355294" y="98014"/>
                  </a:cubicBezTo>
                  <a:cubicBezTo>
                    <a:pt x="349760" y="98975"/>
                    <a:pt x="344435" y="100909"/>
                    <a:pt x="339577" y="103728"/>
                  </a:cubicBezTo>
                  <a:cubicBezTo>
                    <a:pt x="311669" y="116016"/>
                    <a:pt x="278427" y="105062"/>
                    <a:pt x="253852" y="87250"/>
                  </a:cubicBezTo>
                  <a:cubicBezTo>
                    <a:pt x="229278" y="69439"/>
                    <a:pt x="209561" y="45150"/>
                    <a:pt x="185558" y="26195"/>
                  </a:cubicBezTo>
                  <a:cubicBezTo>
                    <a:pt x="161555" y="7240"/>
                    <a:pt x="130027" y="-6381"/>
                    <a:pt x="100786" y="2287"/>
                  </a:cubicBezTo>
                  <a:cubicBezTo>
                    <a:pt x="90699" y="5745"/>
                    <a:pt x="81098" y="10479"/>
                    <a:pt x="72211" y="16384"/>
                  </a:cubicBezTo>
                  <a:cubicBezTo>
                    <a:pt x="61247" y="24385"/>
                    <a:pt x="49351" y="31005"/>
                    <a:pt x="36778" y="36101"/>
                  </a:cubicBezTo>
                  <a:cubicBezTo>
                    <a:pt x="31634" y="37625"/>
                    <a:pt x="1821" y="41816"/>
                    <a:pt x="-84" y="36101"/>
                  </a:cubicBezTo>
                  <a:cubicBezTo>
                    <a:pt x="4621" y="47188"/>
                    <a:pt x="15499" y="54389"/>
                    <a:pt x="27538" y="54389"/>
                  </a:cubicBezTo>
                  <a:cubicBezTo>
                    <a:pt x="39311" y="54151"/>
                    <a:pt x="50913" y="51522"/>
                    <a:pt x="61638" y="46674"/>
                  </a:cubicBezTo>
                  <a:cubicBezTo>
                    <a:pt x="50008" y="57875"/>
                    <a:pt x="36149" y="66505"/>
                    <a:pt x="20966" y="72010"/>
                  </a:cubicBezTo>
                  <a:cubicBezTo>
                    <a:pt x="35520" y="75963"/>
                    <a:pt x="51027" y="74506"/>
                    <a:pt x="64591" y="67915"/>
                  </a:cubicBezTo>
                  <a:cubicBezTo>
                    <a:pt x="78068" y="61399"/>
                    <a:pt x="90222" y="52417"/>
                    <a:pt x="100404" y="41435"/>
                  </a:cubicBezTo>
                  <a:cubicBezTo>
                    <a:pt x="93489" y="55294"/>
                    <a:pt x="82879" y="66962"/>
                    <a:pt x="69734" y="75153"/>
                  </a:cubicBezTo>
                  <a:cubicBezTo>
                    <a:pt x="82936" y="74991"/>
                    <a:pt x="95623" y="69972"/>
                    <a:pt x="105358" y="61056"/>
                  </a:cubicBezTo>
                  <a:cubicBezTo>
                    <a:pt x="110692" y="56675"/>
                    <a:pt x="115549" y="51531"/>
                    <a:pt x="120407" y="47055"/>
                  </a:cubicBezTo>
                  <a:cubicBezTo>
                    <a:pt x="128408" y="56580"/>
                    <a:pt x="147077" y="73344"/>
                    <a:pt x="149839" y="76106"/>
                  </a:cubicBezTo>
                  <a:cubicBezTo>
                    <a:pt x="152602" y="78868"/>
                    <a:pt x="127741" y="65248"/>
                    <a:pt x="133075" y="72486"/>
                  </a:cubicBezTo>
                  <a:cubicBezTo>
                    <a:pt x="138409" y="79725"/>
                    <a:pt x="158412" y="114206"/>
                    <a:pt x="191273" y="124207"/>
                  </a:cubicBezTo>
                  <a:cubicBezTo>
                    <a:pt x="183596" y="126998"/>
                    <a:pt x="175423" y="128198"/>
                    <a:pt x="167270" y="127731"/>
                  </a:cubicBezTo>
                  <a:cubicBezTo>
                    <a:pt x="154983" y="127065"/>
                    <a:pt x="142981" y="124017"/>
                    <a:pt x="130789" y="122588"/>
                  </a:cubicBezTo>
                  <a:cubicBezTo>
                    <a:pt x="128065" y="122026"/>
                    <a:pt x="125236" y="122188"/>
                    <a:pt x="122598" y="123064"/>
                  </a:cubicBezTo>
                  <a:cubicBezTo>
                    <a:pt x="118312" y="124874"/>
                    <a:pt x="116311" y="129827"/>
                    <a:pt x="113835" y="133827"/>
                  </a:cubicBezTo>
                  <a:cubicBezTo>
                    <a:pt x="108539" y="142562"/>
                    <a:pt x="99966" y="148810"/>
                    <a:pt x="90022" y="151163"/>
                  </a:cubicBezTo>
                  <a:cubicBezTo>
                    <a:pt x="101452" y="161736"/>
                    <a:pt x="129456" y="148306"/>
                    <a:pt x="157840" y="159354"/>
                  </a:cubicBezTo>
                  <a:cubicBezTo>
                    <a:pt x="123741" y="171737"/>
                    <a:pt x="77259" y="226887"/>
                    <a:pt x="9250" y="218505"/>
                  </a:cubicBezTo>
                  <a:cubicBezTo>
                    <a:pt x="33349" y="231173"/>
                    <a:pt x="63162" y="221934"/>
                    <a:pt x="86879" y="208980"/>
                  </a:cubicBezTo>
                  <a:cubicBezTo>
                    <a:pt x="110596" y="196026"/>
                    <a:pt x="132790" y="177642"/>
                    <a:pt x="159555" y="172404"/>
                  </a:cubicBezTo>
                  <a:cubicBezTo>
                    <a:pt x="170280" y="171242"/>
                    <a:pt x="180929" y="169489"/>
                    <a:pt x="191463" y="167165"/>
                  </a:cubicBezTo>
                  <a:cubicBezTo>
                    <a:pt x="207466" y="162117"/>
                    <a:pt x="247185" y="184596"/>
                    <a:pt x="285856" y="142019"/>
                  </a:cubicBezTo>
                  <a:cubicBezTo>
                    <a:pt x="296429" y="130494"/>
                    <a:pt x="315955" y="133827"/>
                    <a:pt x="331100" y="130303"/>
                  </a:cubicBezTo>
                  <a:cubicBezTo>
                    <a:pt x="339673" y="128303"/>
                    <a:pt x="350150" y="133447"/>
                    <a:pt x="358913" y="132970"/>
                  </a:cubicBezTo>
                  <a:cubicBezTo>
                    <a:pt x="370819" y="132303"/>
                    <a:pt x="381106" y="126398"/>
                    <a:pt x="393012" y="126779"/>
                  </a:cubicBezTo>
                  <a:cubicBezTo>
                    <a:pt x="417968" y="127446"/>
                    <a:pt x="472737" y="131923"/>
                    <a:pt x="472737" y="127731"/>
                  </a:cubicBezTo>
                  <a:cubicBezTo>
                    <a:pt x="472737" y="123540"/>
                    <a:pt x="447781" y="123636"/>
                    <a:pt x="425779" y="121731"/>
                  </a:cubicBezTo>
                  <a:close/>
                  <a:moveTo>
                    <a:pt x="151363" y="70010"/>
                  </a:moveTo>
                  <a:cubicBezTo>
                    <a:pt x="142210" y="60114"/>
                    <a:pt x="135666" y="48102"/>
                    <a:pt x="132313" y="35053"/>
                  </a:cubicBezTo>
                  <a:lnTo>
                    <a:pt x="133742" y="33815"/>
                  </a:lnTo>
                  <a:cubicBezTo>
                    <a:pt x="134676" y="32824"/>
                    <a:pt x="135857" y="32100"/>
                    <a:pt x="137171" y="31719"/>
                  </a:cubicBezTo>
                  <a:cubicBezTo>
                    <a:pt x="141934" y="30481"/>
                    <a:pt x="144791" y="36673"/>
                    <a:pt x="146029" y="41244"/>
                  </a:cubicBezTo>
                  <a:cubicBezTo>
                    <a:pt x="149858" y="56084"/>
                    <a:pt x="156307" y="70115"/>
                    <a:pt x="165079" y="82678"/>
                  </a:cubicBezTo>
                  <a:cubicBezTo>
                    <a:pt x="160126" y="78887"/>
                    <a:pt x="155535" y="74649"/>
                    <a:pt x="151363" y="70010"/>
                  </a:cubicBezTo>
                  <a:close/>
                </a:path>
              </a:pathLst>
            </a:custGeom>
            <a:solidFill>
              <a:srgbClr val="2A2C2A">
                <a:alpha val="5000"/>
              </a:srgbClr>
            </a:solidFill>
            <a:ln w="9525" cap="flat">
              <a:noFill/>
              <a:prstDash val="solid"/>
              <a:miter/>
            </a:ln>
          </p:spPr>
          <p:txBody>
            <a:bodyPr rtlCol="0" anchor="ctr"/>
            <a:lstStyle/>
            <a:p>
              <a:endParaRPr lang="zh-CN" altLang="en-US"/>
            </a:p>
          </p:txBody>
        </p:sp>
        <p:sp>
          <p:nvSpPr>
            <p:cNvPr id="6" name="任意多边形: 形状 27"/>
            <p:cNvSpPr/>
            <p:nvPr/>
          </p:nvSpPr>
          <p:spPr>
            <a:xfrm>
              <a:off x="3531559" y="4985442"/>
              <a:ext cx="979144" cy="470682"/>
            </a:xfrm>
            <a:custGeom>
              <a:avLst/>
              <a:gdLst>
                <a:gd name="connsiteX0" fmla="*/ -84 w 224450"/>
                <a:gd name="connsiteY0" fmla="*/ 89590 h 107895"/>
                <a:gd name="connsiteX1" fmla="*/ 38016 w 224450"/>
                <a:gd name="connsiteY1" fmla="*/ 59301 h 107895"/>
                <a:gd name="connsiteX2" fmla="*/ 107929 w 224450"/>
                <a:gd name="connsiteY2" fmla="*/ 1103 h 107895"/>
                <a:gd name="connsiteX3" fmla="*/ 170128 w 224450"/>
                <a:gd name="connsiteY3" fmla="*/ 29678 h 107895"/>
                <a:gd name="connsiteX4" fmla="*/ 223658 w 224450"/>
                <a:gd name="connsiteY4" fmla="*/ 57491 h 107895"/>
                <a:gd name="connsiteX5" fmla="*/ 152125 w 224450"/>
                <a:gd name="connsiteY5" fmla="*/ 45108 h 107895"/>
                <a:gd name="connsiteX6" fmla="*/ 180224 w 224450"/>
                <a:gd name="connsiteY6" fmla="*/ 73207 h 107895"/>
                <a:gd name="connsiteX7" fmla="*/ 138695 w 224450"/>
                <a:gd name="connsiteY7" fmla="*/ 71207 h 107895"/>
                <a:gd name="connsiteX8" fmla="*/ 104024 w 224450"/>
                <a:gd name="connsiteY8" fmla="*/ 50442 h 107895"/>
                <a:gd name="connsiteX9" fmla="*/ 125360 w 224450"/>
                <a:gd name="connsiteY9" fmla="*/ 71874 h 107895"/>
                <a:gd name="connsiteX10" fmla="*/ 90499 w 224450"/>
                <a:gd name="connsiteY10" fmla="*/ 77874 h 107895"/>
                <a:gd name="connsiteX11" fmla="*/ 39064 w 224450"/>
                <a:gd name="connsiteY11" fmla="*/ 107307 h 107895"/>
                <a:gd name="connsiteX12" fmla="*/ -84 w 224450"/>
                <a:gd name="connsiteY12" fmla="*/ 89590 h 107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4450" h="107895">
                  <a:moveTo>
                    <a:pt x="-84" y="89590"/>
                  </a:moveTo>
                  <a:cubicBezTo>
                    <a:pt x="14299" y="81808"/>
                    <a:pt x="27196" y="71559"/>
                    <a:pt x="38016" y="59301"/>
                  </a:cubicBezTo>
                  <a:cubicBezTo>
                    <a:pt x="60114" y="36250"/>
                    <a:pt x="85641" y="7866"/>
                    <a:pt x="107929" y="1103"/>
                  </a:cubicBezTo>
                  <a:cubicBezTo>
                    <a:pt x="130218" y="-5660"/>
                    <a:pt x="141362" y="11866"/>
                    <a:pt x="170128" y="29678"/>
                  </a:cubicBezTo>
                  <a:cubicBezTo>
                    <a:pt x="186472" y="41593"/>
                    <a:pt x="204513" y="50966"/>
                    <a:pt x="223658" y="57491"/>
                  </a:cubicBezTo>
                  <a:cubicBezTo>
                    <a:pt x="229564" y="59586"/>
                    <a:pt x="197941" y="67873"/>
                    <a:pt x="152125" y="45108"/>
                  </a:cubicBezTo>
                  <a:cubicBezTo>
                    <a:pt x="134790" y="36536"/>
                    <a:pt x="166794" y="71874"/>
                    <a:pt x="180224" y="73207"/>
                  </a:cubicBezTo>
                  <a:cubicBezTo>
                    <a:pt x="193654" y="74541"/>
                    <a:pt x="170128" y="87209"/>
                    <a:pt x="138695" y="71207"/>
                  </a:cubicBezTo>
                  <a:cubicBezTo>
                    <a:pt x="107262" y="55205"/>
                    <a:pt x="104786" y="47109"/>
                    <a:pt x="104024" y="50442"/>
                  </a:cubicBezTo>
                  <a:cubicBezTo>
                    <a:pt x="103262" y="53776"/>
                    <a:pt x="136028" y="73207"/>
                    <a:pt x="125360" y="71874"/>
                  </a:cubicBezTo>
                  <a:cubicBezTo>
                    <a:pt x="114692" y="70540"/>
                    <a:pt x="115264" y="59110"/>
                    <a:pt x="90499" y="77874"/>
                  </a:cubicBezTo>
                  <a:cubicBezTo>
                    <a:pt x="65734" y="96639"/>
                    <a:pt x="57733" y="109307"/>
                    <a:pt x="39064" y="107307"/>
                  </a:cubicBezTo>
                  <a:cubicBezTo>
                    <a:pt x="24824" y="104487"/>
                    <a:pt x="11432" y="98420"/>
                    <a:pt x="-84" y="89590"/>
                  </a:cubicBezTo>
                  <a:close/>
                </a:path>
              </a:pathLst>
            </a:custGeom>
            <a:solidFill>
              <a:srgbClr val="2A2C2A">
                <a:alpha val="5000"/>
              </a:srgbClr>
            </a:solidFill>
            <a:ln w="9525" cap="flat">
              <a:noFill/>
              <a:prstDash val="solid"/>
              <a:miter/>
            </a:ln>
          </p:spPr>
          <p:txBody>
            <a:bodyPr rtlCol="0" anchor="ctr"/>
            <a:lstStyle/>
            <a:p>
              <a:endParaRPr lang="zh-CN" altLang="en-US"/>
            </a:p>
          </p:txBody>
        </p:sp>
      </p:grpSp>
      <p:sp>
        <p:nvSpPr>
          <p:cNvPr id="7" name="Text1"/>
          <p:cNvSpPr txBox="1"/>
          <p:nvPr>
            <p:custDataLst>
              <p:tags r:id="rId1"/>
            </p:custDataLst>
          </p:nvPr>
        </p:nvSpPr>
        <p:spPr>
          <a:xfrm>
            <a:off x="765174" y="1569905"/>
            <a:ext cx="5982868" cy="388144"/>
          </a:xfrm>
          <a:prstGeom prst="rect">
            <a:avLst/>
          </a:prstGeom>
          <a:noFill/>
          <a:ln w="9525">
            <a:noFill/>
          </a:ln>
        </p:spPr>
        <p:txBody>
          <a:bodyPr wrap="square" lIns="36000" tIns="36000" rIns="36000" bIns="36000" anchor="ctr"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0" algn="l" fontAlgn="auto">
              <a:lnSpc>
                <a:spcPct val="100000"/>
              </a:lnSpc>
            </a:pPr>
            <a:r>
              <a:rPr lang="zh-CN" altLang="en-US" sz="2000" b="1">
                <a:latin typeface="微软雅黑" panose="020B0503020204020204" charset="-122"/>
                <a:ea typeface="微软雅黑" panose="020B0503020204020204" charset="-122"/>
                <a:sym typeface="+mn-ea"/>
              </a:rPr>
              <a:t>模块化设计增强可扩展性</a:t>
            </a:r>
            <a:endParaRPr lang="zh-CN" altLang="en-US" sz="2000" b="1">
              <a:latin typeface="微软雅黑" panose="020B0503020204020204" charset="-122"/>
              <a:ea typeface="微软雅黑" panose="020B0503020204020204" charset="-122"/>
              <a:sym typeface="+mn-ea"/>
            </a:endParaRPr>
          </a:p>
        </p:txBody>
      </p:sp>
      <p:cxnSp>
        <p:nvCxnSpPr>
          <p:cNvPr id="8" name="Text2"/>
          <p:cNvCxnSpPr/>
          <p:nvPr/>
        </p:nvCxnSpPr>
        <p:spPr>
          <a:xfrm flipH="1">
            <a:off x="527275" y="1647535"/>
            <a:ext cx="0" cy="874713"/>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 name="Text3"/>
          <p:cNvCxnSpPr/>
          <p:nvPr/>
        </p:nvCxnSpPr>
        <p:spPr>
          <a:xfrm flipH="1">
            <a:off x="527275" y="3311257"/>
            <a:ext cx="0" cy="874713"/>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0" name="Text4"/>
          <p:cNvSpPr txBox="1"/>
          <p:nvPr>
            <p:custDataLst>
              <p:tags r:id="rId2"/>
            </p:custDataLst>
          </p:nvPr>
        </p:nvSpPr>
        <p:spPr>
          <a:xfrm>
            <a:off x="765174" y="1975513"/>
            <a:ext cx="5982865" cy="992837"/>
          </a:xfrm>
          <a:prstGeom prst="rect">
            <a:avLst/>
          </a:prstGeom>
          <a:noFill/>
          <a:ln w="9525">
            <a:noFill/>
          </a:ln>
        </p:spPr>
        <p:txBody>
          <a:bodyPr wrap="square" lIns="36000" tIns="36000" rIns="36000" bIns="3600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0" algn="l" fontAlgn="auto">
              <a:lnSpc>
                <a:spcPct val="150000"/>
              </a:lnSpc>
              <a:spcBef>
                <a:spcPts val="300"/>
              </a:spcBef>
              <a:spcAft>
                <a:spcPts val="300"/>
              </a:spcAft>
              <a:buClrTx/>
              <a:buSzTx/>
              <a:buFontTx/>
            </a:pPr>
            <a:r>
              <a:rPr lang="en-US" altLang="zh-CN" sz="1400">
                <a:solidFill>
                  <a:schemeClr val="bg2"/>
                </a:solidFill>
                <a:latin typeface="微软雅黑" panose="020B0503020204020204" charset="-122"/>
                <a:ea typeface="微软雅黑" panose="020B0503020204020204" charset="-122"/>
                <a:sym typeface="+mn-ea"/>
              </a:rPr>
              <a:t>P</a:t>
            </a:r>
            <a:r>
              <a:rPr lang="en-US" altLang="zh-CN" sz="1400">
                <a:solidFill>
                  <a:schemeClr val="bg2"/>
                </a:solidFill>
                <a:latin typeface="微软雅黑" panose="020B0503020204020204" charset="-122"/>
                <a:ea typeface="微软雅黑" panose="020B0503020204020204" charset="-122"/>
                <a:sym typeface="+mn-ea"/>
              </a:rPr>
              <a:t>hpsploit-Framework通过模块化设计，允许开发者轻松添加或移除功能，从而增强了框架的可扩展性和灵活性。</a:t>
            </a:r>
            <a:endParaRPr lang="en-US" altLang="zh-CN" sz="1400">
              <a:solidFill>
                <a:schemeClr val="bg2"/>
              </a:solidFill>
              <a:latin typeface="微软雅黑" panose="020B0503020204020204" charset="-122"/>
              <a:ea typeface="微软雅黑" panose="020B0503020204020204" charset="-122"/>
              <a:sym typeface="+mn-ea"/>
            </a:endParaRPr>
          </a:p>
        </p:txBody>
      </p:sp>
      <p:sp>
        <p:nvSpPr>
          <p:cNvPr id="11" name="Text5"/>
          <p:cNvSpPr txBox="1"/>
          <p:nvPr>
            <p:custDataLst>
              <p:tags r:id="rId3"/>
            </p:custDataLst>
          </p:nvPr>
        </p:nvSpPr>
        <p:spPr>
          <a:xfrm>
            <a:off x="765174" y="3268870"/>
            <a:ext cx="5982864" cy="388144"/>
          </a:xfrm>
          <a:prstGeom prst="rect">
            <a:avLst/>
          </a:prstGeom>
          <a:noFill/>
          <a:ln w="9525">
            <a:noFill/>
          </a:ln>
        </p:spPr>
        <p:txBody>
          <a:bodyPr wrap="square" lIns="36000" tIns="36000" rIns="36000" bIns="36000" anchor="ctr"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0" algn="l" fontAlgn="auto">
              <a:lnSpc>
                <a:spcPct val="100000"/>
              </a:lnSpc>
            </a:pPr>
            <a:r>
              <a:rPr lang="zh-CN" altLang="en-US" sz="2000" b="1">
                <a:latin typeface="微软雅黑" panose="020B0503020204020204" charset="-122"/>
                <a:ea typeface="微软雅黑" panose="020B0503020204020204" charset="-122"/>
                <a:sym typeface="+mn-ea"/>
              </a:rPr>
              <a:t>自动加载机制提高效率</a:t>
            </a:r>
            <a:endParaRPr lang="zh-CN" altLang="en-US" sz="2000" b="1">
              <a:latin typeface="微软雅黑" panose="020B0503020204020204" charset="-122"/>
              <a:ea typeface="微软雅黑" panose="020B0503020204020204" charset="-122"/>
              <a:sym typeface="+mn-ea"/>
            </a:endParaRPr>
          </a:p>
        </p:txBody>
      </p:sp>
      <p:sp>
        <p:nvSpPr>
          <p:cNvPr id="12" name="Text6"/>
          <p:cNvSpPr txBox="1"/>
          <p:nvPr>
            <p:custDataLst>
              <p:tags r:id="rId4"/>
            </p:custDataLst>
          </p:nvPr>
        </p:nvSpPr>
        <p:spPr>
          <a:xfrm>
            <a:off x="765174" y="3657014"/>
            <a:ext cx="5982859" cy="992837"/>
          </a:xfrm>
          <a:prstGeom prst="rect">
            <a:avLst/>
          </a:prstGeom>
          <a:noFill/>
          <a:ln w="9525">
            <a:noFill/>
          </a:ln>
        </p:spPr>
        <p:txBody>
          <a:bodyPr wrap="square" lIns="36000" tIns="36000" rIns="36000" bIns="3600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0" algn="l" fontAlgn="auto">
              <a:lnSpc>
                <a:spcPct val="150000"/>
              </a:lnSpc>
              <a:spcBef>
                <a:spcPts val="300"/>
              </a:spcBef>
              <a:spcAft>
                <a:spcPts val="300"/>
              </a:spcAft>
              <a:buClrTx/>
              <a:buSzTx/>
              <a:buFontTx/>
            </a:pPr>
            <a:r>
              <a:rPr lang="en-US" altLang="zh-CN" sz="1400">
                <a:solidFill>
                  <a:schemeClr val="bg2"/>
                </a:solidFill>
                <a:latin typeface="微软雅黑" panose="020B0503020204020204" charset="-122"/>
                <a:ea typeface="微软雅黑" panose="020B0503020204020204" charset="-122"/>
                <a:sym typeface="+mn-ea"/>
              </a:rPr>
              <a:t>框架内置了自动加载机制，可以根据需要动态加载所需模块，避免了不必要的资源浪费，提高了系统的运行效率。</a:t>
            </a:r>
            <a:endParaRPr lang="en-US" altLang="zh-CN" sz="1400">
              <a:solidFill>
                <a:schemeClr val="bg2"/>
              </a:solidFill>
              <a:latin typeface="微软雅黑" panose="020B0503020204020204" charset="-122"/>
              <a:ea typeface="微软雅黑" panose="020B0503020204020204" charset="-122"/>
              <a:sym typeface="+mn-ea"/>
            </a:endParaRPr>
          </a:p>
        </p:txBody>
      </p:sp>
      <p:sp>
        <p:nvSpPr>
          <p:cNvPr id="15" name="Text7"/>
          <p:cNvSpPr txBox="1"/>
          <p:nvPr>
            <p:custDataLst>
              <p:tags r:id="rId5"/>
            </p:custDataLst>
          </p:nvPr>
        </p:nvSpPr>
        <p:spPr>
          <a:xfrm>
            <a:off x="347808" y="339877"/>
            <a:ext cx="11496384" cy="720348"/>
          </a:xfrm>
          <a:prstGeom prst="rect">
            <a:avLst/>
          </a:prstGeom>
          <a:noFill/>
        </p:spPr>
        <p:txBody>
          <a:bodyPr wrap="square" rtlCol="0" anchor="ctr"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rtl="0" eaLnBrk="1" fontAlgn="auto" latinLnBrk="0" hangingPunct="1">
              <a:lnSpc>
                <a:spcPct val="120000"/>
              </a:lnSpc>
              <a:spcBef>
                <a:spcPct val="0"/>
              </a:spcBef>
              <a:spcAft>
                <a:spcPct val="0"/>
              </a:spcAft>
              <a:buClrTx/>
              <a:buSzTx/>
              <a:buFontTx/>
              <a:buNone/>
              <a:defRPr/>
            </a:pPr>
            <a:r>
              <a:rPr lang="en-US" altLang="zh-CN" sz="3200" b="1" noProof="0">
                <a:ln>
                  <a:noFill/>
                </a:ln>
                <a:effectLst/>
                <a:uLnTx/>
                <a:uFillTx/>
                <a:latin typeface="微软雅黑" panose="020B0503020204020204" charset="-122"/>
                <a:ea typeface="微软雅黑" panose="020B0503020204020204" charset="-122"/>
                <a:cs typeface="微软雅黑" panose="020B0503020204020204" charset="-122"/>
                <a:sym typeface="思源黑体 CN" panose="020B0500000000000000" pitchFamily="34" charset="-122"/>
              </a:rPr>
              <a:t>模块化开发:模块加载机制</a:t>
            </a:r>
            <a:endParaRPr lang="en-US" altLang="zh-CN" sz="3200" b="1" noProof="0">
              <a:ln>
                <a:noFill/>
              </a:ln>
              <a:effectLst/>
              <a:uLnTx/>
              <a:uFillTx/>
              <a:latin typeface="微软雅黑" panose="020B0503020204020204" charset="-122"/>
              <a:ea typeface="微软雅黑" panose="020B0503020204020204" charset="-122"/>
              <a:cs typeface="微软雅黑" panose="020B0503020204020204" charset="-122"/>
              <a:sym typeface="思源黑体 CN" panose="020B0500000000000000" pitchFamily="34" charset="-122"/>
            </a:endParaRPr>
          </a:p>
        </p:txBody>
      </p:sp>
      <p:sp>
        <p:nvSpPr>
          <p:cNvPr id="16" name="Shape1"/>
          <p:cNvSpPr/>
          <p:nvPr>
            <p:custDataLst>
              <p:tags r:id="rId6"/>
            </p:custDataLst>
          </p:nvPr>
        </p:nvSpPr>
        <p:spPr>
          <a:xfrm>
            <a:off x="7072134" y="1411705"/>
            <a:ext cx="4592591" cy="4919647"/>
          </a:xfrm>
          <a:prstGeom prst="roundRect">
            <a:avLst>
              <a:gd name="adj" fmla="val 3229"/>
            </a:avLst>
          </a:prstGeom>
          <a:blipFill>
            <a:blip r:embed="rId7"/>
            <a:stretch>
              <a:fillRect l="-30361" r="-30361"/>
            </a:stretch>
          </a:blipFill>
          <a:ln w="38100" cap="flat" cmpd="sng" algn="ctr">
            <a:noFill/>
            <a:prstDash val="solid"/>
            <a:round/>
          </a:ln>
          <a:effectLst/>
        </p:spPr>
        <p:txBody>
          <a:bodyPr rot="0" spcFirstLastPara="0"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600" b="1" i="1" u="none" strike="noStrike" kern="0" cap="none" spc="0" normalizeH="0" baseline="0" noProof="0">
              <a:ln>
                <a:noFill/>
              </a:ln>
              <a:solidFill>
                <a:prstClr val="black"/>
              </a:solidFill>
              <a:effectLst/>
              <a:uLnTx/>
              <a:uFillTx/>
              <a:latin typeface="微软雅黑" panose="020B0503020204020204" charset="-122"/>
              <a:ea typeface="微软雅黑" panose="020B0503020204020204" charset="-122"/>
            </a:endParaRPr>
          </a:p>
        </p:txBody>
      </p:sp>
      <p:cxnSp>
        <p:nvCxnSpPr>
          <p:cNvPr id="17" name="Text8"/>
          <p:cNvCxnSpPr/>
          <p:nvPr/>
        </p:nvCxnSpPr>
        <p:spPr>
          <a:xfrm flipH="1">
            <a:off x="527270" y="4992758"/>
            <a:ext cx="0" cy="874713"/>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8" name="Text9"/>
          <p:cNvSpPr txBox="1"/>
          <p:nvPr>
            <p:custDataLst>
              <p:tags r:id="rId8"/>
            </p:custDataLst>
          </p:nvPr>
        </p:nvSpPr>
        <p:spPr>
          <a:xfrm>
            <a:off x="765169" y="4950371"/>
            <a:ext cx="5982864" cy="388144"/>
          </a:xfrm>
          <a:prstGeom prst="rect">
            <a:avLst/>
          </a:prstGeom>
          <a:noFill/>
          <a:ln w="9525">
            <a:noFill/>
          </a:ln>
        </p:spPr>
        <p:txBody>
          <a:bodyPr wrap="square" lIns="36000" tIns="36000" rIns="36000" bIns="36000" anchor="ctr"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0" algn="l" fontAlgn="auto">
              <a:lnSpc>
                <a:spcPct val="100000"/>
              </a:lnSpc>
            </a:pPr>
            <a:r>
              <a:rPr lang="zh-CN" altLang="en-US" sz="2000" b="1">
                <a:latin typeface="微软雅黑" panose="020B0503020204020204" charset="-122"/>
                <a:ea typeface="微软雅黑" panose="020B0503020204020204" charset="-122"/>
                <a:sym typeface="+mn-ea"/>
              </a:rPr>
              <a:t>模块间通信简化开发</a:t>
            </a:r>
            <a:endParaRPr lang="zh-CN" altLang="en-US" sz="2000" b="1">
              <a:latin typeface="微软雅黑" panose="020B0503020204020204" charset="-122"/>
              <a:ea typeface="微软雅黑" panose="020B0503020204020204" charset="-122"/>
              <a:sym typeface="+mn-ea"/>
            </a:endParaRPr>
          </a:p>
        </p:txBody>
      </p:sp>
      <p:sp>
        <p:nvSpPr>
          <p:cNvPr id="19" name="Text10"/>
          <p:cNvSpPr txBox="1"/>
          <p:nvPr>
            <p:custDataLst>
              <p:tags r:id="rId9"/>
            </p:custDataLst>
          </p:nvPr>
        </p:nvSpPr>
        <p:spPr>
          <a:xfrm>
            <a:off x="765169" y="5338515"/>
            <a:ext cx="5982859" cy="992837"/>
          </a:xfrm>
          <a:prstGeom prst="rect">
            <a:avLst/>
          </a:prstGeom>
          <a:noFill/>
          <a:ln w="9525">
            <a:noFill/>
          </a:ln>
        </p:spPr>
        <p:txBody>
          <a:bodyPr wrap="square" lIns="36000" tIns="36000" rIns="36000" bIns="3600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0" algn="l" fontAlgn="auto">
              <a:lnSpc>
                <a:spcPct val="150000"/>
              </a:lnSpc>
              <a:spcBef>
                <a:spcPts val="300"/>
              </a:spcBef>
              <a:spcAft>
                <a:spcPts val="300"/>
              </a:spcAft>
              <a:buClrTx/>
              <a:buSzTx/>
              <a:buFontTx/>
            </a:pPr>
            <a:r>
              <a:rPr lang="en-US" altLang="zh-CN" sz="1400">
                <a:solidFill>
                  <a:schemeClr val="bg2"/>
                </a:solidFill>
                <a:latin typeface="微软雅黑" panose="020B0503020204020204" charset="-122"/>
                <a:ea typeface="微软雅黑" panose="020B0503020204020204" charset="-122"/>
                <a:sym typeface="+mn-ea"/>
              </a:rPr>
              <a:t>PHPSploit-Framework的模块加载机制支持模块间的通信和协作，使得开发者可以更方便地整合各种功能，简化开发过程。</a:t>
            </a:r>
            <a:endParaRPr lang="en-US" altLang="zh-CN" sz="1400">
              <a:solidFill>
                <a:schemeClr val="bg2"/>
              </a:solidFill>
              <a:latin typeface="微软雅黑" panose="020B0503020204020204" charset="-122"/>
              <a:ea typeface="微软雅黑" panose="020B0503020204020204" charset="-122"/>
              <a:sym typeface="+mn-ea"/>
            </a:endParaRPr>
          </a:p>
        </p:txBody>
      </p:sp>
    </p:spTree>
    <p:custDataLst>
      <p:tags r:id="rId10"/>
    </p:custData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1"/>
          <p:cNvSpPr/>
          <p:nvPr>
            <p:custDataLst>
              <p:tags r:id="rId1"/>
            </p:custDataLst>
          </p:nvPr>
        </p:nvSpPr>
        <p:spPr>
          <a:xfrm>
            <a:off x="4176037" y="1478356"/>
            <a:ext cx="7048513" cy="2247081"/>
          </a:xfrm>
          <a:prstGeom prst="rect">
            <a:avLst/>
          </a:prstGeom>
          <a:gradFill>
            <a:gsLst>
              <a:gs pos="100000">
                <a:schemeClr val="accent1">
                  <a:alpha val="0"/>
                </a:schemeClr>
              </a:gs>
              <a:gs pos="0">
                <a:schemeClr val="accent1">
                  <a:alpha val="1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rgbClr val="FFFFFF"/>
                </a:solidFill>
                <a:latin typeface="等线" panose="02010600030101010101" charset="-122"/>
                <a:ea typeface="+mn-ea"/>
                <a:cs typeface="+mn-cs"/>
              </a:defRPr>
            </a:lvl1pPr>
            <a:lvl2pPr marL="457200" algn="l" defTabSz="914400" rtl="0" eaLnBrk="1" latinLnBrk="0" hangingPunct="1">
              <a:defRPr sz="1800" kern="1200">
                <a:solidFill>
                  <a:srgbClr val="FFFFFF"/>
                </a:solidFill>
                <a:latin typeface="等线" panose="02010600030101010101" charset="-122"/>
                <a:ea typeface="+mn-ea"/>
                <a:cs typeface="+mn-cs"/>
              </a:defRPr>
            </a:lvl2pPr>
            <a:lvl3pPr marL="914400" algn="l" defTabSz="914400" rtl="0" eaLnBrk="1" latinLnBrk="0" hangingPunct="1">
              <a:defRPr sz="1800" kern="1200">
                <a:solidFill>
                  <a:srgbClr val="FFFFFF"/>
                </a:solidFill>
                <a:latin typeface="等线" panose="02010600030101010101" charset="-122"/>
                <a:ea typeface="+mn-ea"/>
                <a:cs typeface="+mn-cs"/>
              </a:defRPr>
            </a:lvl3pPr>
            <a:lvl4pPr marL="1371600" algn="l" defTabSz="914400" rtl="0" eaLnBrk="1" latinLnBrk="0" hangingPunct="1">
              <a:defRPr sz="1800" kern="1200">
                <a:solidFill>
                  <a:srgbClr val="FFFFFF"/>
                </a:solidFill>
                <a:latin typeface="等线" panose="02010600030101010101" charset="-122"/>
                <a:ea typeface="+mn-ea"/>
                <a:cs typeface="+mn-cs"/>
              </a:defRPr>
            </a:lvl4pPr>
            <a:lvl5pPr marL="1828800" algn="l" defTabSz="914400" rtl="0" eaLnBrk="1" latinLnBrk="0" hangingPunct="1">
              <a:defRPr sz="1800" kern="1200">
                <a:solidFill>
                  <a:srgbClr val="FFFFFF"/>
                </a:solidFill>
                <a:latin typeface="等线" panose="02010600030101010101" charset="-122"/>
                <a:ea typeface="+mn-ea"/>
                <a:cs typeface="+mn-cs"/>
              </a:defRPr>
            </a:lvl5pPr>
            <a:lvl6pPr marL="2286000" algn="l" defTabSz="914400" rtl="0" eaLnBrk="1" latinLnBrk="0" hangingPunct="1">
              <a:defRPr sz="1800" kern="1200">
                <a:solidFill>
                  <a:srgbClr val="FFFFFF"/>
                </a:solidFill>
                <a:latin typeface="等线" panose="02010600030101010101" charset="-122"/>
                <a:ea typeface="+mn-ea"/>
                <a:cs typeface="+mn-cs"/>
              </a:defRPr>
            </a:lvl6pPr>
            <a:lvl7pPr marL="2743200" algn="l" defTabSz="914400" rtl="0" eaLnBrk="1" latinLnBrk="0" hangingPunct="1">
              <a:defRPr sz="1800" kern="1200">
                <a:solidFill>
                  <a:srgbClr val="FFFFFF"/>
                </a:solidFill>
                <a:latin typeface="等线" panose="02010600030101010101" charset="-122"/>
                <a:ea typeface="+mn-ea"/>
                <a:cs typeface="+mn-cs"/>
              </a:defRPr>
            </a:lvl7pPr>
            <a:lvl8pPr marL="3200400" algn="l" defTabSz="914400" rtl="0" eaLnBrk="1" latinLnBrk="0" hangingPunct="1">
              <a:defRPr sz="1800" kern="1200">
                <a:solidFill>
                  <a:srgbClr val="FFFFFF"/>
                </a:solidFill>
                <a:latin typeface="等线" panose="02010600030101010101" charset="-122"/>
                <a:ea typeface="+mn-ea"/>
                <a:cs typeface="+mn-cs"/>
              </a:defRPr>
            </a:lvl8pPr>
            <a:lvl9pPr marL="3657600" algn="l" defTabSz="914400" rtl="0" eaLnBrk="1" latinLnBrk="0" hangingPunct="1">
              <a:defRPr sz="1800" kern="1200">
                <a:solidFill>
                  <a:srgbClr val="FFFFFF"/>
                </a:solidFill>
                <a:latin typeface="等线" panose="02010600030101010101" charset="-122"/>
                <a:ea typeface="+mn-ea"/>
                <a:cs typeface="+mn-cs"/>
              </a:defRPr>
            </a:lvl9pPr>
          </a:lstStyle>
          <a:p>
            <a:pPr algn="ctr"/>
            <a:endParaRPr lang="zh-CN" altLang="en-US">
              <a:latin typeface="微软雅黑" panose="020B0503020204020204" charset="-122"/>
              <a:ea typeface="微软雅黑" panose="020B0503020204020204" charset="-122"/>
            </a:endParaRPr>
          </a:p>
        </p:txBody>
      </p:sp>
      <p:grpSp>
        <p:nvGrpSpPr>
          <p:cNvPr id="5" name="Text2"/>
          <p:cNvGrpSpPr/>
          <p:nvPr>
            <p:custDataLst>
              <p:tags r:id="rId2"/>
            </p:custDataLst>
          </p:nvPr>
        </p:nvGrpSpPr>
        <p:grpSpPr>
          <a:xfrm>
            <a:off x="4176037" y="1550232"/>
            <a:ext cx="45720" cy="2080389"/>
            <a:chOff x="4083440" y="1446059"/>
            <a:chExt cx="45720" cy="2080389"/>
          </a:xfrm>
        </p:grpSpPr>
        <p:cxnSp>
          <p:nvCxnSpPr>
            <p:cNvPr id="7" name="直接连接符 6"/>
            <p:cNvCxnSpPr/>
            <p:nvPr>
              <p:custDataLst>
                <p:tags r:id="rId3"/>
              </p:custDataLst>
            </p:nvPr>
          </p:nvCxnSpPr>
          <p:spPr>
            <a:xfrm flipH="1">
              <a:off x="4083440" y="1446059"/>
              <a:ext cx="0" cy="2080389"/>
            </a:xfrm>
            <a:prstGeom prst="line">
              <a:avLst/>
            </a:prstGeom>
            <a:ln w="12700" cap="rnd">
              <a:solidFill>
                <a:schemeClr val="accent1"/>
              </a:solidFill>
              <a:round/>
            </a:ln>
          </p:spPr>
          <p:style>
            <a:lnRef idx="1">
              <a:schemeClr val="accent1"/>
            </a:lnRef>
            <a:fillRef idx="0">
              <a:schemeClr val="accent1"/>
            </a:fillRef>
            <a:effectRef idx="0">
              <a:schemeClr val="accent1"/>
            </a:effectRef>
            <a:fontRef idx="minor">
              <a:schemeClr val="tx1"/>
            </a:fontRef>
          </p:style>
        </p:cxnSp>
        <p:sp>
          <p:nvSpPr>
            <p:cNvPr id="19" name="等腰三角形 18"/>
            <p:cNvSpPr/>
            <p:nvPr>
              <p:custDataLst>
                <p:tags r:id="rId4"/>
              </p:custDataLst>
            </p:nvPr>
          </p:nvSpPr>
          <p:spPr>
            <a:xfrm rot="5400000" flipH="1">
              <a:off x="4060580" y="2463393"/>
              <a:ext cx="91440" cy="4572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rgbClr val="FFFFFF"/>
                  </a:solidFill>
                  <a:latin typeface="等线" panose="02010600030101010101" charset="-122"/>
                  <a:ea typeface="+mn-ea"/>
                  <a:cs typeface="+mn-cs"/>
                </a:defRPr>
              </a:lvl1pPr>
              <a:lvl2pPr marL="457200" algn="l" defTabSz="914400" rtl="0" eaLnBrk="1" latinLnBrk="0" hangingPunct="1">
                <a:defRPr sz="1800" kern="1200">
                  <a:solidFill>
                    <a:srgbClr val="FFFFFF"/>
                  </a:solidFill>
                  <a:latin typeface="等线" panose="02010600030101010101" charset="-122"/>
                  <a:ea typeface="+mn-ea"/>
                  <a:cs typeface="+mn-cs"/>
                </a:defRPr>
              </a:lvl2pPr>
              <a:lvl3pPr marL="914400" algn="l" defTabSz="914400" rtl="0" eaLnBrk="1" latinLnBrk="0" hangingPunct="1">
                <a:defRPr sz="1800" kern="1200">
                  <a:solidFill>
                    <a:srgbClr val="FFFFFF"/>
                  </a:solidFill>
                  <a:latin typeface="等线" panose="02010600030101010101" charset="-122"/>
                  <a:ea typeface="+mn-ea"/>
                  <a:cs typeface="+mn-cs"/>
                </a:defRPr>
              </a:lvl3pPr>
              <a:lvl4pPr marL="1371600" algn="l" defTabSz="914400" rtl="0" eaLnBrk="1" latinLnBrk="0" hangingPunct="1">
                <a:defRPr sz="1800" kern="1200">
                  <a:solidFill>
                    <a:srgbClr val="FFFFFF"/>
                  </a:solidFill>
                  <a:latin typeface="等线" panose="02010600030101010101" charset="-122"/>
                  <a:ea typeface="+mn-ea"/>
                  <a:cs typeface="+mn-cs"/>
                </a:defRPr>
              </a:lvl4pPr>
              <a:lvl5pPr marL="1828800" algn="l" defTabSz="914400" rtl="0" eaLnBrk="1" latinLnBrk="0" hangingPunct="1">
                <a:defRPr sz="1800" kern="1200">
                  <a:solidFill>
                    <a:srgbClr val="FFFFFF"/>
                  </a:solidFill>
                  <a:latin typeface="等线" panose="02010600030101010101" charset="-122"/>
                  <a:ea typeface="+mn-ea"/>
                  <a:cs typeface="+mn-cs"/>
                </a:defRPr>
              </a:lvl5pPr>
              <a:lvl6pPr marL="2286000" algn="l" defTabSz="914400" rtl="0" eaLnBrk="1" latinLnBrk="0" hangingPunct="1">
                <a:defRPr sz="1800" kern="1200">
                  <a:solidFill>
                    <a:srgbClr val="FFFFFF"/>
                  </a:solidFill>
                  <a:latin typeface="等线" panose="02010600030101010101" charset="-122"/>
                  <a:ea typeface="+mn-ea"/>
                  <a:cs typeface="+mn-cs"/>
                </a:defRPr>
              </a:lvl6pPr>
              <a:lvl7pPr marL="2743200" algn="l" defTabSz="914400" rtl="0" eaLnBrk="1" latinLnBrk="0" hangingPunct="1">
                <a:defRPr sz="1800" kern="1200">
                  <a:solidFill>
                    <a:srgbClr val="FFFFFF"/>
                  </a:solidFill>
                  <a:latin typeface="等线" panose="02010600030101010101" charset="-122"/>
                  <a:ea typeface="+mn-ea"/>
                  <a:cs typeface="+mn-cs"/>
                </a:defRPr>
              </a:lvl7pPr>
              <a:lvl8pPr marL="3200400" algn="l" defTabSz="914400" rtl="0" eaLnBrk="1" latinLnBrk="0" hangingPunct="1">
                <a:defRPr sz="1800" kern="1200">
                  <a:solidFill>
                    <a:srgbClr val="FFFFFF"/>
                  </a:solidFill>
                  <a:latin typeface="等线" panose="02010600030101010101" charset="-122"/>
                  <a:ea typeface="+mn-ea"/>
                  <a:cs typeface="+mn-cs"/>
                </a:defRPr>
              </a:lvl8pPr>
              <a:lvl9pPr marL="3657600" algn="l" defTabSz="914400" rtl="0" eaLnBrk="1" latinLnBrk="0" hangingPunct="1">
                <a:defRPr sz="1800" kern="1200">
                  <a:solidFill>
                    <a:srgbClr val="FFFFFF"/>
                  </a:solidFill>
                  <a:latin typeface="等线" panose="02010600030101010101" charset="-122"/>
                  <a:ea typeface="+mn-ea"/>
                  <a:cs typeface="+mn-cs"/>
                </a:defRPr>
              </a:lvl9pPr>
            </a:lstStyle>
            <a:p>
              <a:pPr algn="ctr"/>
              <a:endParaRPr lang="zh-CN" altLang="en-US">
                <a:latin typeface="微软雅黑" panose="020B0503020204020204" charset="-122"/>
                <a:ea typeface="微软雅黑" panose="020B0503020204020204" charset="-122"/>
              </a:endParaRPr>
            </a:p>
          </p:txBody>
        </p:sp>
      </p:grpSp>
      <p:sp>
        <p:nvSpPr>
          <p:cNvPr id="52" name="Text3"/>
          <p:cNvSpPr/>
          <p:nvPr>
            <p:custDataLst>
              <p:tags r:id="rId5"/>
            </p:custDataLst>
          </p:nvPr>
        </p:nvSpPr>
        <p:spPr>
          <a:xfrm>
            <a:off x="4590273" y="1705723"/>
            <a:ext cx="45719" cy="4163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rgbClr val="FFFFFF"/>
                </a:solidFill>
                <a:latin typeface="等线" panose="02010600030101010101" charset="-122"/>
                <a:ea typeface="+mn-ea"/>
                <a:cs typeface="+mn-cs"/>
              </a:defRPr>
            </a:lvl1pPr>
            <a:lvl2pPr marL="457200" algn="l" defTabSz="914400" rtl="0" eaLnBrk="1" latinLnBrk="0" hangingPunct="1">
              <a:defRPr sz="1800" kern="1200">
                <a:solidFill>
                  <a:srgbClr val="FFFFFF"/>
                </a:solidFill>
                <a:latin typeface="等线" panose="02010600030101010101" charset="-122"/>
                <a:ea typeface="+mn-ea"/>
                <a:cs typeface="+mn-cs"/>
              </a:defRPr>
            </a:lvl2pPr>
            <a:lvl3pPr marL="914400" algn="l" defTabSz="914400" rtl="0" eaLnBrk="1" latinLnBrk="0" hangingPunct="1">
              <a:defRPr sz="1800" kern="1200">
                <a:solidFill>
                  <a:srgbClr val="FFFFFF"/>
                </a:solidFill>
                <a:latin typeface="等线" panose="02010600030101010101" charset="-122"/>
                <a:ea typeface="+mn-ea"/>
                <a:cs typeface="+mn-cs"/>
              </a:defRPr>
            </a:lvl3pPr>
            <a:lvl4pPr marL="1371600" algn="l" defTabSz="914400" rtl="0" eaLnBrk="1" latinLnBrk="0" hangingPunct="1">
              <a:defRPr sz="1800" kern="1200">
                <a:solidFill>
                  <a:srgbClr val="FFFFFF"/>
                </a:solidFill>
                <a:latin typeface="等线" panose="02010600030101010101" charset="-122"/>
                <a:ea typeface="+mn-ea"/>
                <a:cs typeface="+mn-cs"/>
              </a:defRPr>
            </a:lvl4pPr>
            <a:lvl5pPr marL="1828800" algn="l" defTabSz="914400" rtl="0" eaLnBrk="1" latinLnBrk="0" hangingPunct="1">
              <a:defRPr sz="1800" kern="1200">
                <a:solidFill>
                  <a:srgbClr val="FFFFFF"/>
                </a:solidFill>
                <a:latin typeface="等线" panose="02010600030101010101" charset="-122"/>
                <a:ea typeface="+mn-ea"/>
                <a:cs typeface="+mn-cs"/>
              </a:defRPr>
            </a:lvl5pPr>
            <a:lvl6pPr marL="2286000" algn="l" defTabSz="914400" rtl="0" eaLnBrk="1" latinLnBrk="0" hangingPunct="1">
              <a:defRPr sz="1800" kern="1200">
                <a:solidFill>
                  <a:srgbClr val="FFFFFF"/>
                </a:solidFill>
                <a:latin typeface="等线" panose="02010600030101010101" charset="-122"/>
                <a:ea typeface="+mn-ea"/>
                <a:cs typeface="+mn-cs"/>
              </a:defRPr>
            </a:lvl6pPr>
            <a:lvl7pPr marL="2743200" algn="l" defTabSz="914400" rtl="0" eaLnBrk="1" latinLnBrk="0" hangingPunct="1">
              <a:defRPr sz="1800" kern="1200">
                <a:solidFill>
                  <a:srgbClr val="FFFFFF"/>
                </a:solidFill>
                <a:latin typeface="等线" panose="02010600030101010101" charset="-122"/>
                <a:ea typeface="+mn-ea"/>
                <a:cs typeface="+mn-cs"/>
              </a:defRPr>
            </a:lvl7pPr>
            <a:lvl8pPr marL="3200400" algn="l" defTabSz="914400" rtl="0" eaLnBrk="1" latinLnBrk="0" hangingPunct="1">
              <a:defRPr sz="1800" kern="1200">
                <a:solidFill>
                  <a:srgbClr val="FFFFFF"/>
                </a:solidFill>
                <a:latin typeface="等线" panose="02010600030101010101" charset="-122"/>
                <a:ea typeface="+mn-ea"/>
                <a:cs typeface="+mn-cs"/>
              </a:defRPr>
            </a:lvl8pPr>
            <a:lvl9pPr marL="3657600" algn="l" defTabSz="914400" rtl="0" eaLnBrk="1" latinLnBrk="0" hangingPunct="1">
              <a:defRPr sz="1800" kern="1200">
                <a:solidFill>
                  <a:srgbClr val="FFFFFF"/>
                </a:solidFill>
                <a:latin typeface="等线" panose="02010600030101010101" charset="-122"/>
                <a:ea typeface="+mn-ea"/>
                <a:cs typeface="+mn-cs"/>
              </a:defRPr>
            </a:lvl9pPr>
          </a:lstStyle>
          <a:p>
            <a:pPr algn="ctr"/>
            <a:endParaRPr lang="zh-CN" altLang="en-US">
              <a:latin typeface="微软雅黑" panose="020B0503020204020204" charset="-122"/>
              <a:ea typeface="微软雅黑" panose="020B0503020204020204" charset="-122"/>
            </a:endParaRPr>
          </a:p>
        </p:txBody>
      </p:sp>
      <p:sp>
        <p:nvSpPr>
          <p:cNvPr id="51" name="Text4"/>
          <p:cNvSpPr txBox="1"/>
          <p:nvPr>
            <p:custDataLst>
              <p:tags r:id="rId6"/>
            </p:custDataLst>
          </p:nvPr>
        </p:nvSpPr>
        <p:spPr>
          <a:xfrm>
            <a:off x="4590273" y="2296764"/>
            <a:ext cx="6210640" cy="1274510"/>
          </a:xfrm>
          <a:prstGeom prst="rect">
            <a:avLst/>
          </a:prstGeom>
          <a:noFill/>
        </p:spPr>
        <p:txBody>
          <a:bodyPr wrap="square" rtlCol="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defTabSz="914400">
              <a:lnSpc>
                <a:spcPct val="130000"/>
              </a:lnSpc>
              <a:spcBef>
                <a:spcPts val="300"/>
              </a:spcBef>
              <a:spcAft>
                <a:spcPts val="300"/>
              </a:spcAft>
              <a:defRPr/>
            </a:pPr>
            <a:r>
              <a:rPr lang="zh-CN" altLang="en-US" sz="1400" kern="0">
                <a:solidFill>
                  <a:schemeClr val="bg2"/>
                </a:solidFill>
                <a:latin typeface="微软雅黑" panose="020B0503020204020204" charset="-122"/>
                <a:ea typeface="微软雅黑" panose="020B0503020204020204" charset="-122"/>
                <a:sym typeface="+mn-ea"/>
              </a:rPr>
              <a:t>模块编写需遵循一致性的命名规范，如使用驼峰</a:t>
            </a:r>
            <a:r>
              <a:rPr lang="en-US" altLang="zh-CN" sz="1400" kern="0">
                <a:solidFill>
                  <a:schemeClr val="bg2"/>
                </a:solidFill>
                <a:latin typeface="微软雅黑" panose="020B0503020204020204" charset="-122"/>
                <a:ea typeface="微软雅黑" panose="020B0503020204020204" charset="-122"/>
                <a:sym typeface="+mn-ea"/>
              </a:rPr>
              <a:t>/</a:t>
            </a:r>
            <a:r>
              <a:rPr lang="zh-CN" altLang="en-US" sz="1400" kern="0">
                <a:solidFill>
                  <a:schemeClr val="bg2"/>
                </a:solidFill>
                <a:latin typeface="微软雅黑" panose="020B0503020204020204" charset="-122"/>
                <a:ea typeface="微软雅黑" panose="020B0503020204020204" charset="-122"/>
                <a:sym typeface="+mn-ea"/>
              </a:rPr>
              <a:t>下划线命名法进行类、接口、常量、变量、私有</a:t>
            </a:r>
            <a:r>
              <a:rPr lang="en-US" altLang="zh-CN" sz="1400" kern="0">
                <a:solidFill>
                  <a:schemeClr val="bg2"/>
                </a:solidFill>
                <a:latin typeface="微软雅黑" panose="020B0503020204020204" charset="-122"/>
                <a:ea typeface="微软雅黑" panose="020B0503020204020204" charset="-122"/>
                <a:sym typeface="+mn-ea"/>
              </a:rPr>
              <a:t>/</a:t>
            </a:r>
            <a:r>
              <a:rPr lang="zh-CN" altLang="en-US" sz="1400" kern="0">
                <a:solidFill>
                  <a:schemeClr val="bg2"/>
                </a:solidFill>
                <a:latin typeface="微软雅黑" panose="020B0503020204020204" charset="-122"/>
                <a:ea typeface="微软雅黑" panose="020B0503020204020204" charset="-122"/>
                <a:sym typeface="+mn-ea"/>
              </a:rPr>
              <a:t>保护</a:t>
            </a:r>
            <a:r>
              <a:rPr lang="en-US" altLang="zh-CN" sz="1400" kern="0">
                <a:solidFill>
                  <a:schemeClr val="bg2"/>
                </a:solidFill>
                <a:latin typeface="微软雅黑" panose="020B0503020204020204" charset="-122"/>
                <a:ea typeface="微软雅黑" panose="020B0503020204020204" charset="-122"/>
                <a:sym typeface="+mn-ea"/>
              </a:rPr>
              <a:t>/</a:t>
            </a:r>
            <a:r>
              <a:rPr lang="zh-CN" altLang="en-US" sz="1400" kern="0">
                <a:solidFill>
                  <a:schemeClr val="bg2"/>
                </a:solidFill>
                <a:latin typeface="微软雅黑" panose="020B0503020204020204" charset="-122"/>
                <a:ea typeface="微软雅黑" panose="020B0503020204020204" charset="-122"/>
                <a:sym typeface="+mn-ea"/>
              </a:rPr>
              <a:t>公有成员等元素的命名约束</a:t>
            </a:r>
            <a:r>
              <a:rPr lang="zh-CN" altLang="en-US" sz="1400" kern="0">
                <a:solidFill>
                  <a:schemeClr val="bg2"/>
                </a:solidFill>
                <a:latin typeface="微软雅黑" panose="020B0503020204020204" charset="-122"/>
                <a:ea typeface="微软雅黑" panose="020B0503020204020204" charset="-122"/>
                <a:sym typeface="+mn-ea"/>
              </a:rPr>
              <a:t>定义，确保代码可读性。</a:t>
            </a:r>
            <a:endParaRPr lang="zh-CN" altLang="en-US" sz="1400" kern="0">
              <a:solidFill>
                <a:schemeClr val="bg2"/>
              </a:solidFill>
              <a:latin typeface="微软雅黑" panose="020B0503020204020204" charset="-122"/>
              <a:ea typeface="微软雅黑" panose="020B0503020204020204" charset="-122"/>
              <a:sym typeface="+mn-ea"/>
            </a:endParaRPr>
          </a:p>
        </p:txBody>
      </p:sp>
      <p:sp>
        <p:nvSpPr>
          <p:cNvPr id="54" name="Text5"/>
          <p:cNvSpPr txBox="1"/>
          <p:nvPr>
            <p:custDataLst>
              <p:tags r:id="rId7"/>
            </p:custDataLst>
          </p:nvPr>
        </p:nvSpPr>
        <p:spPr>
          <a:xfrm>
            <a:off x="4707544" y="1729217"/>
            <a:ext cx="6093369" cy="392807"/>
          </a:xfrm>
          <a:prstGeom prst="rect">
            <a:avLst/>
          </a:prstGeom>
        </p:spPr>
        <p:txBody>
          <a:bodyPr wrap="square">
            <a:normAutofit lnSpcReduction="1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0"/>
              </a:spcBef>
              <a:spcAft>
                <a:spcPct val="0"/>
              </a:spcAft>
              <a:buClrTx/>
              <a:buSzTx/>
              <a:buFontTx/>
              <a:buNone/>
              <a:defRPr/>
            </a:pPr>
            <a:r>
              <a:rPr lang="zh-CN" altLang="en-US" sz="2000" b="1">
                <a:latin typeface="微软雅黑" panose="020B0503020204020204" charset="-122"/>
                <a:ea typeface="微软雅黑" panose="020B0503020204020204" charset="-122"/>
              </a:rPr>
              <a:t>一致性命名规范</a:t>
            </a:r>
            <a:endParaRPr lang="zh-CN" altLang="en-US" sz="2000" b="1">
              <a:latin typeface="微软雅黑" panose="020B0503020204020204" charset="-122"/>
              <a:ea typeface="微软雅黑" panose="020B0503020204020204" charset="-122"/>
            </a:endParaRPr>
          </a:p>
        </p:txBody>
      </p:sp>
      <p:sp>
        <p:nvSpPr>
          <p:cNvPr id="64" name="Shape1"/>
          <p:cNvSpPr/>
          <p:nvPr>
            <p:custDataLst>
              <p:tags r:id="rId8"/>
            </p:custDataLst>
          </p:nvPr>
        </p:nvSpPr>
        <p:spPr>
          <a:xfrm>
            <a:off x="917576" y="1445116"/>
            <a:ext cx="3122295" cy="2329712"/>
          </a:xfrm>
          <a:prstGeom prst="rect">
            <a:avLst/>
          </a:prstGeom>
          <a:blipFill>
            <a:blip r:embed="rId9"/>
            <a:stretch>
              <a:fillRect l="-6186" r="-618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rgbClr val="FFFFFF"/>
                </a:solidFill>
                <a:latin typeface="等线" panose="02010600030101010101" charset="-122"/>
                <a:ea typeface="+mn-ea"/>
                <a:cs typeface="+mn-cs"/>
              </a:defRPr>
            </a:lvl1pPr>
            <a:lvl2pPr marL="457200" algn="l" defTabSz="914400" rtl="0" eaLnBrk="1" latinLnBrk="0" hangingPunct="1">
              <a:defRPr sz="1800" kern="1200">
                <a:solidFill>
                  <a:srgbClr val="FFFFFF"/>
                </a:solidFill>
                <a:latin typeface="等线" panose="02010600030101010101" charset="-122"/>
                <a:ea typeface="+mn-ea"/>
                <a:cs typeface="+mn-cs"/>
              </a:defRPr>
            </a:lvl2pPr>
            <a:lvl3pPr marL="914400" algn="l" defTabSz="914400" rtl="0" eaLnBrk="1" latinLnBrk="0" hangingPunct="1">
              <a:defRPr sz="1800" kern="1200">
                <a:solidFill>
                  <a:srgbClr val="FFFFFF"/>
                </a:solidFill>
                <a:latin typeface="等线" panose="02010600030101010101" charset="-122"/>
                <a:ea typeface="+mn-ea"/>
                <a:cs typeface="+mn-cs"/>
              </a:defRPr>
            </a:lvl3pPr>
            <a:lvl4pPr marL="1371600" algn="l" defTabSz="914400" rtl="0" eaLnBrk="1" latinLnBrk="0" hangingPunct="1">
              <a:defRPr sz="1800" kern="1200">
                <a:solidFill>
                  <a:srgbClr val="FFFFFF"/>
                </a:solidFill>
                <a:latin typeface="等线" panose="02010600030101010101" charset="-122"/>
                <a:ea typeface="+mn-ea"/>
                <a:cs typeface="+mn-cs"/>
              </a:defRPr>
            </a:lvl4pPr>
            <a:lvl5pPr marL="1828800" algn="l" defTabSz="914400" rtl="0" eaLnBrk="1" latinLnBrk="0" hangingPunct="1">
              <a:defRPr sz="1800" kern="1200">
                <a:solidFill>
                  <a:srgbClr val="FFFFFF"/>
                </a:solidFill>
                <a:latin typeface="等线" panose="02010600030101010101" charset="-122"/>
                <a:ea typeface="+mn-ea"/>
                <a:cs typeface="+mn-cs"/>
              </a:defRPr>
            </a:lvl5pPr>
            <a:lvl6pPr marL="2286000" algn="l" defTabSz="914400" rtl="0" eaLnBrk="1" latinLnBrk="0" hangingPunct="1">
              <a:defRPr sz="1800" kern="1200">
                <a:solidFill>
                  <a:srgbClr val="FFFFFF"/>
                </a:solidFill>
                <a:latin typeface="等线" panose="02010600030101010101" charset="-122"/>
                <a:ea typeface="+mn-ea"/>
                <a:cs typeface="+mn-cs"/>
              </a:defRPr>
            </a:lvl6pPr>
            <a:lvl7pPr marL="2743200" algn="l" defTabSz="914400" rtl="0" eaLnBrk="1" latinLnBrk="0" hangingPunct="1">
              <a:defRPr sz="1800" kern="1200">
                <a:solidFill>
                  <a:srgbClr val="FFFFFF"/>
                </a:solidFill>
                <a:latin typeface="等线" panose="02010600030101010101" charset="-122"/>
                <a:ea typeface="+mn-ea"/>
                <a:cs typeface="+mn-cs"/>
              </a:defRPr>
            </a:lvl7pPr>
            <a:lvl8pPr marL="3200400" algn="l" defTabSz="914400" rtl="0" eaLnBrk="1" latinLnBrk="0" hangingPunct="1">
              <a:defRPr sz="1800" kern="1200">
                <a:solidFill>
                  <a:srgbClr val="FFFFFF"/>
                </a:solidFill>
                <a:latin typeface="等线" panose="02010600030101010101" charset="-122"/>
                <a:ea typeface="+mn-ea"/>
                <a:cs typeface="+mn-cs"/>
              </a:defRPr>
            </a:lvl8pPr>
            <a:lvl9pPr marL="3657600" algn="l" defTabSz="914400" rtl="0" eaLnBrk="1" latinLnBrk="0" hangingPunct="1">
              <a:defRPr sz="1800" kern="1200">
                <a:solidFill>
                  <a:srgbClr val="FFFFFF"/>
                </a:solidFill>
                <a:latin typeface="等线" panose="02010600030101010101" charset="-122"/>
                <a:ea typeface="+mn-ea"/>
                <a:cs typeface="+mn-cs"/>
              </a:defRPr>
            </a:lvl9pPr>
          </a:lstStyle>
          <a:p>
            <a:pPr algn="ctr"/>
            <a:endParaRPr lang="zh-CN" altLang="en-US">
              <a:latin typeface="微软雅黑" panose="020B0503020204020204" charset="-122"/>
              <a:ea typeface="微软雅黑" panose="020B0503020204020204" charset="-122"/>
            </a:endParaRPr>
          </a:p>
        </p:txBody>
      </p:sp>
      <p:sp>
        <p:nvSpPr>
          <p:cNvPr id="3" name="Shape2"/>
          <p:cNvSpPr/>
          <p:nvPr>
            <p:custDataLst>
              <p:tags r:id="rId10"/>
            </p:custDataLst>
          </p:nvPr>
        </p:nvSpPr>
        <p:spPr>
          <a:xfrm>
            <a:off x="8102255" y="3976299"/>
            <a:ext cx="3122295" cy="2329712"/>
          </a:xfrm>
          <a:prstGeom prst="rect">
            <a:avLst/>
          </a:prstGeom>
          <a:blipFill>
            <a:blip r:embed="rId11"/>
            <a:stretch>
              <a:fillRect l="-5983" r="-5983"/>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rgbClr val="FFFFFF"/>
                </a:solidFill>
                <a:latin typeface="等线" panose="02010600030101010101" charset="-122"/>
                <a:ea typeface="+mn-ea"/>
                <a:cs typeface="+mn-cs"/>
              </a:defRPr>
            </a:lvl1pPr>
            <a:lvl2pPr marL="457200" algn="l" defTabSz="914400" rtl="0" eaLnBrk="1" latinLnBrk="0" hangingPunct="1">
              <a:defRPr sz="1800" kern="1200">
                <a:solidFill>
                  <a:srgbClr val="FFFFFF"/>
                </a:solidFill>
                <a:latin typeface="等线" panose="02010600030101010101" charset="-122"/>
                <a:ea typeface="+mn-ea"/>
                <a:cs typeface="+mn-cs"/>
              </a:defRPr>
            </a:lvl2pPr>
            <a:lvl3pPr marL="914400" algn="l" defTabSz="914400" rtl="0" eaLnBrk="1" latinLnBrk="0" hangingPunct="1">
              <a:defRPr sz="1800" kern="1200">
                <a:solidFill>
                  <a:srgbClr val="FFFFFF"/>
                </a:solidFill>
                <a:latin typeface="等线" panose="02010600030101010101" charset="-122"/>
                <a:ea typeface="+mn-ea"/>
                <a:cs typeface="+mn-cs"/>
              </a:defRPr>
            </a:lvl3pPr>
            <a:lvl4pPr marL="1371600" algn="l" defTabSz="914400" rtl="0" eaLnBrk="1" latinLnBrk="0" hangingPunct="1">
              <a:defRPr sz="1800" kern="1200">
                <a:solidFill>
                  <a:srgbClr val="FFFFFF"/>
                </a:solidFill>
                <a:latin typeface="等线" panose="02010600030101010101" charset="-122"/>
                <a:ea typeface="+mn-ea"/>
                <a:cs typeface="+mn-cs"/>
              </a:defRPr>
            </a:lvl4pPr>
            <a:lvl5pPr marL="1828800" algn="l" defTabSz="914400" rtl="0" eaLnBrk="1" latinLnBrk="0" hangingPunct="1">
              <a:defRPr sz="1800" kern="1200">
                <a:solidFill>
                  <a:srgbClr val="FFFFFF"/>
                </a:solidFill>
                <a:latin typeface="等线" panose="02010600030101010101" charset="-122"/>
                <a:ea typeface="+mn-ea"/>
                <a:cs typeface="+mn-cs"/>
              </a:defRPr>
            </a:lvl5pPr>
            <a:lvl6pPr marL="2286000" algn="l" defTabSz="914400" rtl="0" eaLnBrk="1" latinLnBrk="0" hangingPunct="1">
              <a:defRPr sz="1800" kern="1200">
                <a:solidFill>
                  <a:srgbClr val="FFFFFF"/>
                </a:solidFill>
                <a:latin typeface="等线" panose="02010600030101010101" charset="-122"/>
                <a:ea typeface="+mn-ea"/>
                <a:cs typeface="+mn-cs"/>
              </a:defRPr>
            </a:lvl6pPr>
            <a:lvl7pPr marL="2743200" algn="l" defTabSz="914400" rtl="0" eaLnBrk="1" latinLnBrk="0" hangingPunct="1">
              <a:defRPr sz="1800" kern="1200">
                <a:solidFill>
                  <a:srgbClr val="FFFFFF"/>
                </a:solidFill>
                <a:latin typeface="等线" panose="02010600030101010101" charset="-122"/>
                <a:ea typeface="+mn-ea"/>
                <a:cs typeface="+mn-cs"/>
              </a:defRPr>
            </a:lvl7pPr>
            <a:lvl8pPr marL="3200400" algn="l" defTabSz="914400" rtl="0" eaLnBrk="1" latinLnBrk="0" hangingPunct="1">
              <a:defRPr sz="1800" kern="1200">
                <a:solidFill>
                  <a:srgbClr val="FFFFFF"/>
                </a:solidFill>
                <a:latin typeface="等线" panose="02010600030101010101" charset="-122"/>
                <a:ea typeface="+mn-ea"/>
                <a:cs typeface="+mn-cs"/>
              </a:defRPr>
            </a:lvl8pPr>
            <a:lvl9pPr marL="3657600" algn="l" defTabSz="914400" rtl="0" eaLnBrk="1" latinLnBrk="0" hangingPunct="1">
              <a:defRPr sz="1800" kern="1200">
                <a:solidFill>
                  <a:srgbClr val="FFFFFF"/>
                </a:solidFill>
                <a:latin typeface="等线" panose="02010600030101010101" charset="-122"/>
                <a:ea typeface="+mn-ea"/>
                <a:cs typeface="+mn-cs"/>
              </a:defRPr>
            </a:lvl9pPr>
          </a:lstStyle>
          <a:p>
            <a:pPr algn="ctr"/>
            <a:endParaRPr lang="zh-CN" altLang="en-US">
              <a:latin typeface="微软雅黑" panose="020B0503020204020204" charset="-122"/>
              <a:ea typeface="微软雅黑" panose="020B0503020204020204" charset="-122"/>
            </a:endParaRPr>
          </a:p>
        </p:txBody>
      </p:sp>
      <p:sp>
        <p:nvSpPr>
          <p:cNvPr id="4" name="Text6"/>
          <p:cNvSpPr/>
          <p:nvPr>
            <p:custDataLst>
              <p:tags r:id="rId12"/>
            </p:custDataLst>
          </p:nvPr>
        </p:nvSpPr>
        <p:spPr>
          <a:xfrm flipH="1">
            <a:off x="917576" y="4025690"/>
            <a:ext cx="7048513" cy="2247081"/>
          </a:xfrm>
          <a:prstGeom prst="rect">
            <a:avLst/>
          </a:prstGeom>
          <a:gradFill>
            <a:gsLst>
              <a:gs pos="100000">
                <a:schemeClr val="accent1">
                  <a:alpha val="0"/>
                </a:schemeClr>
              </a:gs>
              <a:gs pos="0">
                <a:schemeClr val="accent1">
                  <a:alpha val="1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rgbClr val="FFFFFF"/>
                </a:solidFill>
                <a:latin typeface="等线" panose="02010600030101010101" charset="-122"/>
                <a:ea typeface="+mn-ea"/>
                <a:cs typeface="+mn-cs"/>
              </a:defRPr>
            </a:lvl1pPr>
            <a:lvl2pPr marL="457200" algn="l" defTabSz="914400" rtl="0" eaLnBrk="1" latinLnBrk="0" hangingPunct="1">
              <a:defRPr sz="1800" kern="1200">
                <a:solidFill>
                  <a:srgbClr val="FFFFFF"/>
                </a:solidFill>
                <a:latin typeface="等线" panose="02010600030101010101" charset="-122"/>
                <a:ea typeface="+mn-ea"/>
                <a:cs typeface="+mn-cs"/>
              </a:defRPr>
            </a:lvl2pPr>
            <a:lvl3pPr marL="914400" algn="l" defTabSz="914400" rtl="0" eaLnBrk="1" latinLnBrk="0" hangingPunct="1">
              <a:defRPr sz="1800" kern="1200">
                <a:solidFill>
                  <a:srgbClr val="FFFFFF"/>
                </a:solidFill>
                <a:latin typeface="等线" panose="02010600030101010101" charset="-122"/>
                <a:ea typeface="+mn-ea"/>
                <a:cs typeface="+mn-cs"/>
              </a:defRPr>
            </a:lvl3pPr>
            <a:lvl4pPr marL="1371600" algn="l" defTabSz="914400" rtl="0" eaLnBrk="1" latinLnBrk="0" hangingPunct="1">
              <a:defRPr sz="1800" kern="1200">
                <a:solidFill>
                  <a:srgbClr val="FFFFFF"/>
                </a:solidFill>
                <a:latin typeface="等线" panose="02010600030101010101" charset="-122"/>
                <a:ea typeface="+mn-ea"/>
                <a:cs typeface="+mn-cs"/>
              </a:defRPr>
            </a:lvl4pPr>
            <a:lvl5pPr marL="1828800" algn="l" defTabSz="914400" rtl="0" eaLnBrk="1" latinLnBrk="0" hangingPunct="1">
              <a:defRPr sz="1800" kern="1200">
                <a:solidFill>
                  <a:srgbClr val="FFFFFF"/>
                </a:solidFill>
                <a:latin typeface="等线" panose="02010600030101010101" charset="-122"/>
                <a:ea typeface="+mn-ea"/>
                <a:cs typeface="+mn-cs"/>
              </a:defRPr>
            </a:lvl5pPr>
            <a:lvl6pPr marL="2286000" algn="l" defTabSz="914400" rtl="0" eaLnBrk="1" latinLnBrk="0" hangingPunct="1">
              <a:defRPr sz="1800" kern="1200">
                <a:solidFill>
                  <a:srgbClr val="FFFFFF"/>
                </a:solidFill>
                <a:latin typeface="等线" panose="02010600030101010101" charset="-122"/>
                <a:ea typeface="+mn-ea"/>
                <a:cs typeface="+mn-cs"/>
              </a:defRPr>
            </a:lvl6pPr>
            <a:lvl7pPr marL="2743200" algn="l" defTabSz="914400" rtl="0" eaLnBrk="1" latinLnBrk="0" hangingPunct="1">
              <a:defRPr sz="1800" kern="1200">
                <a:solidFill>
                  <a:srgbClr val="FFFFFF"/>
                </a:solidFill>
                <a:latin typeface="等线" panose="02010600030101010101" charset="-122"/>
                <a:ea typeface="+mn-ea"/>
                <a:cs typeface="+mn-cs"/>
              </a:defRPr>
            </a:lvl7pPr>
            <a:lvl8pPr marL="3200400" algn="l" defTabSz="914400" rtl="0" eaLnBrk="1" latinLnBrk="0" hangingPunct="1">
              <a:defRPr sz="1800" kern="1200">
                <a:solidFill>
                  <a:srgbClr val="FFFFFF"/>
                </a:solidFill>
                <a:latin typeface="等线" panose="02010600030101010101" charset="-122"/>
                <a:ea typeface="+mn-ea"/>
                <a:cs typeface="+mn-cs"/>
              </a:defRPr>
            </a:lvl8pPr>
            <a:lvl9pPr marL="3657600" algn="l" defTabSz="914400" rtl="0" eaLnBrk="1" latinLnBrk="0" hangingPunct="1">
              <a:defRPr sz="1800" kern="1200">
                <a:solidFill>
                  <a:srgbClr val="FFFFFF"/>
                </a:solidFill>
                <a:latin typeface="等线" panose="02010600030101010101" charset="-122"/>
                <a:ea typeface="+mn-ea"/>
                <a:cs typeface="+mn-cs"/>
              </a:defRPr>
            </a:lvl9pPr>
          </a:lstStyle>
          <a:p>
            <a:pPr algn="ctr"/>
            <a:endParaRPr lang="zh-CN" altLang="en-US">
              <a:latin typeface="微软雅黑" panose="020B0503020204020204" charset="-122"/>
              <a:ea typeface="微软雅黑" panose="020B0503020204020204" charset="-122"/>
            </a:endParaRPr>
          </a:p>
        </p:txBody>
      </p:sp>
      <p:grpSp>
        <p:nvGrpSpPr>
          <p:cNvPr id="6" name="Text7"/>
          <p:cNvGrpSpPr/>
          <p:nvPr>
            <p:custDataLst>
              <p:tags r:id="rId13"/>
            </p:custDataLst>
          </p:nvPr>
        </p:nvGrpSpPr>
        <p:grpSpPr>
          <a:xfrm>
            <a:off x="7943519" y="4102853"/>
            <a:ext cx="45720" cy="2080389"/>
            <a:chOff x="4083440" y="1446059"/>
            <a:chExt cx="45720" cy="2080389"/>
          </a:xfrm>
        </p:grpSpPr>
        <p:cxnSp>
          <p:nvCxnSpPr>
            <p:cNvPr id="8" name="直接连接符 7"/>
            <p:cNvCxnSpPr/>
            <p:nvPr>
              <p:custDataLst>
                <p:tags r:id="rId14"/>
              </p:custDataLst>
            </p:nvPr>
          </p:nvCxnSpPr>
          <p:spPr>
            <a:xfrm flipH="1">
              <a:off x="4083440" y="1446059"/>
              <a:ext cx="0" cy="2080389"/>
            </a:xfrm>
            <a:prstGeom prst="line">
              <a:avLst/>
            </a:prstGeom>
            <a:ln w="12700" cap="rnd">
              <a:solidFill>
                <a:schemeClr val="accent1"/>
              </a:solidFill>
              <a:round/>
            </a:ln>
          </p:spPr>
          <p:style>
            <a:lnRef idx="1">
              <a:schemeClr val="accent1"/>
            </a:lnRef>
            <a:fillRef idx="0">
              <a:schemeClr val="accent1"/>
            </a:fillRef>
            <a:effectRef idx="0">
              <a:schemeClr val="accent1"/>
            </a:effectRef>
            <a:fontRef idx="minor">
              <a:schemeClr val="tx1"/>
            </a:fontRef>
          </p:style>
        </p:cxnSp>
        <p:sp>
          <p:nvSpPr>
            <p:cNvPr id="9" name="等腰三角形 8"/>
            <p:cNvSpPr/>
            <p:nvPr>
              <p:custDataLst>
                <p:tags r:id="rId15"/>
              </p:custDataLst>
            </p:nvPr>
          </p:nvSpPr>
          <p:spPr>
            <a:xfrm rot="5400000" flipH="1">
              <a:off x="4060580" y="2463393"/>
              <a:ext cx="91440" cy="4572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rgbClr val="FFFFFF"/>
                  </a:solidFill>
                  <a:latin typeface="等线" panose="02010600030101010101" charset="-122"/>
                  <a:ea typeface="+mn-ea"/>
                  <a:cs typeface="+mn-cs"/>
                </a:defRPr>
              </a:lvl1pPr>
              <a:lvl2pPr marL="457200" algn="l" defTabSz="914400" rtl="0" eaLnBrk="1" latinLnBrk="0" hangingPunct="1">
                <a:defRPr sz="1800" kern="1200">
                  <a:solidFill>
                    <a:srgbClr val="FFFFFF"/>
                  </a:solidFill>
                  <a:latin typeface="等线" panose="02010600030101010101" charset="-122"/>
                  <a:ea typeface="+mn-ea"/>
                  <a:cs typeface="+mn-cs"/>
                </a:defRPr>
              </a:lvl2pPr>
              <a:lvl3pPr marL="914400" algn="l" defTabSz="914400" rtl="0" eaLnBrk="1" latinLnBrk="0" hangingPunct="1">
                <a:defRPr sz="1800" kern="1200">
                  <a:solidFill>
                    <a:srgbClr val="FFFFFF"/>
                  </a:solidFill>
                  <a:latin typeface="等线" panose="02010600030101010101" charset="-122"/>
                  <a:ea typeface="+mn-ea"/>
                  <a:cs typeface="+mn-cs"/>
                </a:defRPr>
              </a:lvl3pPr>
              <a:lvl4pPr marL="1371600" algn="l" defTabSz="914400" rtl="0" eaLnBrk="1" latinLnBrk="0" hangingPunct="1">
                <a:defRPr sz="1800" kern="1200">
                  <a:solidFill>
                    <a:srgbClr val="FFFFFF"/>
                  </a:solidFill>
                  <a:latin typeface="等线" panose="02010600030101010101" charset="-122"/>
                  <a:ea typeface="+mn-ea"/>
                  <a:cs typeface="+mn-cs"/>
                </a:defRPr>
              </a:lvl4pPr>
              <a:lvl5pPr marL="1828800" algn="l" defTabSz="914400" rtl="0" eaLnBrk="1" latinLnBrk="0" hangingPunct="1">
                <a:defRPr sz="1800" kern="1200">
                  <a:solidFill>
                    <a:srgbClr val="FFFFFF"/>
                  </a:solidFill>
                  <a:latin typeface="等线" panose="02010600030101010101" charset="-122"/>
                  <a:ea typeface="+mn-ea"/>
                  <a:cs typeface="+mn-cs"/>
                </a:defRPr>
              </a:lvl5pPr>
              <a:lvl6pPr marL="2286000" algn="l" defTabSz="914400" rtl="0" eaLnBrk="1" latinLnBrk="0" hangingPunct="1">
                <a:defRPr sz="1800" kern="1200">
                  <a:solidFill>
                    <a:srgbClr val="FFFFFF"/>
                  </a:solidFill>
                  <a:latin typeface="等线" panose="02010600030101010101" charset="-122"/>
                  <a:ea typeface="+mn-ea"/>
                  <a:cs typeface="+mn-cs"/>
                </a:defRPr>
              </a:lvl6pPr>
              <a:lvl7pPr marL="2743200" algn="l" defTabSz="914400" rtl="0" eaLnBrk="1" latinLnBrk="0" hangingPunct="1">
                <a:defRPr sz="1800" kern="1200">
                  <a:solidFill>
                    <a:srgbClr val="FFFFFF"/>
                  </a:solidFill>
                  <a:latin typeface="等线" panose="02010600030101010101" charset="-122"/>
                  <a:ea typeface="+mn-ea"/>
                  <a:cs typeface="+mn-cs"/>
                </a:defRPr>
              </a:lvl7pPr>
              <a:lvl8pPr marL="3200400" algn="l" defTabSz="914400" rtl="0" eaLnBrk="1" latinLnBrk="0" hangingPunct="1">
                <a:defRPr sz="1800" kern="1200">
                  <a:solidFill>
                    <a:srgbClr val="FFFFFF"/>
                  </a:solidFill>
                  <a:latin typeface="等线" panose="02010600030101010101" charset="-122"/>
                  <a:ea typeface="+mn-ea"/>
                  <a:cs typeface="+mn-cs"/>
                </a:defRPr>
              </a:lvl8pPr>
              <a:lvl9pPr marL="3657600" algn="l" defTabSz="914400" rtl="0" eaLnBrk="1" latinLnBrk="0" hangingPunct="1">
                <a:defRPr sz="1800" kern="1200">
                  <a:solidFill>
                    <a:srgbClr val="FFFFFF"/>
                  </a:solidFill>
                  <a:latin typeface="等线" panose="02010600030101010101" charset="-122"/>
                  <a:ea typeface="+mn-ea"/>
                  <a:cs typeface="+mn-cs"/>
                </a:defRPr>
              </a:lvl9pPr>
            </a:lstStyle>
            <a:p>
              <a:pPr algn="ctr"/>
              <a:endParaRPr lang="zh-CN" altLang="en-US">
                <a:latin typeface="微软雅黑" panose="020B0503020204020204" charset="-122"/>
                <a:ea typeface="微软雅黑" panose="020B0503020204020204" charset="-122"/>
              </a:endParaRPr>
            </a:p>
          </p:txBody>
        </p:sp>
      </p:grpSp>
      <p:sp>
        <p:nvSpPr>
          <p:cNvPr id="10" name="Text8"/>
          <p:cNvSpPr/>
          <p:nvPr>
            <p:custDataLst>
              <p:tags r:id="rId16"/>
            </p:custDataLst>
          </p:nvPr>
        </p:nvSpPr>
        <p:spPr>
          <a:xfrm>
            <a:off x="7555322" y="4203231"/>
            <a:ext cx="45719" cy="4163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rgbClr val="FFFFFF"/>
                </a:solidFill>
                <a:latin typeface="等线" panose="02010600030101010101" charset="-122"/>
                <a:ea typeface="+mn-ea"/>
                <a:cs typeface="+mn-cs"/>
              </a:defRPr>
            </a:lvl1pPr>
            <a:lvl2pPr marL="457200" algn="l" defTabSz="914400" rtl="0" eaLnBrk="1" latinLnBrk="0" hangingPunct="1">
              <a:defRPr sz="1800" kern="1200">
                <a:solidFill>
                  <a:srgbClr val="FFFFFF"/>
                </a:solidFill>
                <a:latin typeface="等线" panose="02010600030101010101" charset="-122"/>
                <a:ea typeface="+mn-ea"/>
                <a:cs typeface="+mn-cs"/>
              </a:defRPr>
            </a:lvl2pPr>
            <a:lvl3pPr marL="914400" algn="l" defTabSz="914400" rtl="0" eaLnBrk="1" latinLnBrk="0" hangingPunct="1">
              <a:defRPr sz="1800" kern="1200">
                <a:solidFill>
                  <a:srgbClr val="FFFFFF"/>
                </a:solidFill>
                <a:latin typeface="等线" panose="02010600030101010101" charset="-122"/>
                <a:ea typeface="+mn-ea"/>
                <a:cs typeface="+mn-cs"/>
              </a:defRPr>
            </a:lvl3pPr>
            <a:lvl4pPr marL="1371600" algn="l" defTabSz="914400" rtl="0" eaLnBrk="1" latinLnBrk="0" hangingPunct="1">
              <a:defRPr sz="1800" kern="1200">
                <a:solidFill>
                  <a:srgbClr val="FFFFFF"/>
                </a:solidFill>
                <a:latin typeface="等线" panose="02010600030101010101" charset="-122"/>
                <a:ea typeface="+mn-ea"/>
                <a:cs typeface="+mn-cs"/>
              </a:defRPr>
            </a:lvl4pPr>
            <a:lvl5pPr marL="1828800" algn="l" defTabSz="914400" rtl="0" eaLnBrk="1" latinLnBrk="0" hangingPunct="1">
              <a:defRPr sz="1800" kern="1200">
                <a:solidFill>
                  <a:srgbClr val="FFFFFF"/>
                </a:solidFill>
                <a:latin typeface="等线" panose="02010600030101010101" charset="-122"/>
                <a:ea typeface="+mn-ea"/>
                <a:cs typeface="+mn-cs"/>
              </a:defRPr>
            </a:lvl5pPr>
            <a:lvl6pPr marL="2286000" algn="l" defTabSz="914400" rtl="0" eaLnBrk="1" latinLnBrk="0" hangingPunct="1">
              <a:defRPr sz="1800" kern="1200">
                <a:solidFill>
                  <a:srgbClr val="FFFFFF"/>
                </a:solidFill>
                <a:latin typeface="等线" panose="02010600030101010101" charset="-122"/>
                <a:ea typeface="+mn-ea"/>
                <a:cs typeface="+mn-cs"/>
              </a:defRPr>
            </a:lvl6pPr>
            <a:lvl7pPr marL="2743200" algn="l" defTabSz="914400" rtl="0" eaLnBrk="1" latinLnBrk="0" hangingPunct="1">
              <a:defRPr sz="1800" kern="1200">
                <a:solidFill>
                  <a:srgbClr val="FFFFFF"/>
                </a:solidFill>
                <a:latin typeface="等线" panose="02010600030101010101" charset="-122"/>
                <a:ea typeface="+mn-ea"/>
                <a:cs typeface="+mn-cs"/>
              </a:defRPr>
            </a:lvl7pPr>
            <a:lvl8pPr marL="3200400" algn="l" defTabSz="914400" rtl="0" eaLnBrk="1" latinLnBrk="0" hangingPunct="1">
              <a:defRPr sz="1800" kern="1200">
                <a:solidFill>
                  <a:srgbClr val="FFFFFF"/>
                </a:solidFill>
                <a:latin typeface="等线" panose="02010600030101010101" charset="-122"/>
                <a:ea typeface="+mn-ea"/>
                <a:cs typeface="+mn-cs"/>
              </a:defRPr>
            </a:lvl8pPr>
            <a:lvl9pPr marL="3657600" algn="l" defTabSz="914400" rtl="0" eaLnBrk="1" latinLnBrk="0" hangingPunct="1">
              <a:defRPr sz="1800" kern="1200">
                <a:solidFill>
                  <a:srgbClr val="FFFFFF"/>
                </a:solidFill>
                <a:latin typeface="等线" panose="02010600030101010101" charset="-122"/>
                <a:ea typeface="+mn-ea"/>
                <a:cs typeface="+mn-cs"/>
              </a:defRPr>
            </a:lvl9pPr>
          </a:lstStyle>
          <a:p>
            <a:pPr algn="ctr"/>
            <a:endParaRPr lang="zh-CN" altLang="en-US">
              <a:latin typeface="微软雅黑" panose="020B0503020204020204" charset="-122"/>
              <a:ea typeface="微软雅黑" panose="020B0503020204020204" charset="-122"/>
            </a:endParaRPr>
          </a:p>
        </p:txBody>
      </p:sp>
      <p:sp>
        <p:nvSpPr>
          <p:cNvPr id="11" name="Text9"/>
          <p:cNvSpPr txBox="1"/>
          <p:nvPr>
            <p:custDataLst>
              <p:tags r:id="rId17"/>
            </p:custDataLst>
          </p:nvPr>
        </p:nvSpPr>
        <p:spPr>
          <a:xfrm>
            <a:off x="1335234" y="4820172"/>
            <a:ext cx="6265807" cy="1274510"/>
          </a:xfrm>
          <a:prstGeom prst="rect">
            <a:avLst/>
          </a:prstGeom>
          <a:noFill/>
        </p:spPr>
        <p:txBody>
          <a:bodyPr wrap="square" rtlCol="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defTabSz="914400">
              <a:lnSpc>
                <a:spcPct val="130000"/>
              </a:lnSpc>
              <a:spcBef>
                <a:spcPts val="300"/>
              </a:spcBef>
              <a:spcAft>
                <a:spcPts val="300"/>
              </a:spcAft>
              <a:defRPr/>
            </a:pPr>
            <a:r>
              <a:rPr lang="zh-CN" altLang="en-US" sz="1400" kern="0">
                <a:solidFill>
                  <a:schemeClr val="bg2"/>
                </a:solidFill>
                <a:latin typeface="微软雅黑" panose="020B0503020204020204" charset="-122"/>
                <a:ea typeface="微软雅黑" panose="020B0503020204020204" charset="-122"/>
                <a:sym typeface="+mn-ea"/>
              </a:rPr>
              <a:t>每个模块应专注于实现一个特定功能，通过良好的封装及相应的调用规则来实现不同模块之间的良好交互，</a:t>
            </a:r>
            <a:r>
              <a:rPr lang="zh-CN" altLang="en-US" sz="1400" kern="0">
                <a:solidFill>
                  <a:schemeClr val="bg2"/>
                </a:solidFill>
                <a:latin typeface="微软雅黑" panose="020B0503020204020204" charset="-122"/>
                <a:ea typeface="微软雅黑" panose="020B0503020204020204" charset="-122"/>
                <a:sym typeface="+mn-ea"/>
              </a:rPr>
              <a:t>以提升代码的可复用性、可</a:t>
            </a:r>
            <a:r>
              <a:rPr lang="zh-CN" altLang="en-US" sz="1400" kern="0">
                <a:solidFill>
                  <a:schemeClr val="bg2"/>
                </a:solidFill>
                <a:latin typeface="微软雅黑" panose="020B0503020204020204" charset="-122"/>
                <a:ea typeface="微软雅黑" panose="020B0503020204020204" charset="-122"/>
                <a:sym typeface="+mn-ea"/>
              </a:rPr>
              <a:t>扩展性、可维护性。</a:t>
            </a:r>
            <a:endParaRPr lang="zh-CN" altLang="en-US" sz="1400" kern="0">
              <a:solidFill>
                <a:schemeClr val="bg2"/>
              </a:solidFill>
              <a:latin typeface="微软雅黑" panose="020B0503020204020204" charset="-122"/>
              <a:ea typeface="微软雅黑" panose="020B0503020204020204" charset="-122"/>
              <a:sym typeface="+mn-ea"/>
            </a:endParaRPr>
          </a:p>
        </p:txBody>
      </p:sp>
      <p:sp>
        <p:nvSpPr>
          <p:cNvPr id="12" name="Text10"/>
          <p:cNvSpPr txBox="1"/>
          <p:nvPr>
            <p:custDataLst>
              <p:tags r:id="rId18"/>
            </p:custDataLst>
          </p:nvPr>
        </p:nvSpPr>
        <p:spPr>
          <a:xfrm>
            <a:off x="1335234" y="4252625"/>
            <a:ext cx="6093369" cy="392807"/>
          </a:xfrm>
          <a:prstGeom prst="rect">
            <a:avLst/>
          </a:prstGeom>
        </p:spPr>
        <p:txBody>
          <a:bodyPr wrap="square">
            <a:normAutofit lnSpcReduction="1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ct val="0"/>
              </a:spcBef>
              <a:spcAft>
                <a:spcPct val="0"/>
              </a:spcAft>
              <a:buClrTx/>
              <a:buSzTx/>
              <a:buFontTx/>
              <a:buNone/>
              <a:defRPr/>
            </a:pPr>
            <a:r>
              <a:rPr lang="zh-CN" altLang="en-US" sz="2000" b="1">
                <a:latin typeface="微软雅黑" panose="020B0503020204020204" charset="-122"/>
                <a:ea typeface="微软雅黑" panose="020B0503020204020204" charset="-122"/>
              </a:rPr>
              <a:t>功能模块化</a:t>
            </a:r>
            <a:endParaRPr lang="zh-CN" altLang="en-US" sz="2000" b="1">
              <a:latin typeface="微软雅黑" panose="020B0503020204020204" charset="-122"/>
              <a:ea typeface="微软雅黑" panose="020B0503020204020204" charset="-122"/>
            </a:endParaRPr>
          </a:p>
        </p:txBody>
      </p:sp>
      <p:sp>
        <p:nvSpPr>
          <p:cNvPr id="13" name="Text11"/>
          <p:cNvSpPr txBox="1"/>
          <p:nvPr>
            <p:custDataLst>
              <p:tags r:id="rId19"/>
            </p:custDataLst>
          </p:nvPr>
        </p:nvSpPr>
        <p:spPr>
          <a:xfrm>
            <a:off x="347808" y="339877"/>
            <a:ext cx="11496384" cy="720348"/>
          </a:xfrm>
          <a:prstGeom prst="rect">
            <a:avLst/>
          </a:prstGeom>
          <a:noFill/>
        </p:spPr>
        <p:txBody>
          <a:bodyPr wrap="square" rtlCol="0" anchor="ctr"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rtl="0" eaLnBrk="1" fontAlgn="auto" latinLnBrk="0" hangingPunct="1">
              <a:lnSpc>
                <a:spcPct val="120000"/>
              </a:lnSpc>
              <a:spcBef>
                <a:spcPct val="0"/>
              </a:spcBef>
              <a:spcAft>
                <a:spcPct val="0"/>
              </a:spcAft>
              <a:buClrTx/>
              <a:buSzTx/>
              <a:buFontTx/>
              <a:buNone/>
              <a:defRPr/>
            </a:pPr>
            <a:r>
              <a:rPr lang="en-US" altLang="zh-CN" sz="3200" b="1" noProof="0">
                <a:ln>
                  <a:noFill/>
                </a:ln>
                <a:effectLst/>
                <a:uLnTx/>
                <a:uFillTx/>
                <a:latin typeface="微软雅黑" panose="020B0503020204020204" charset="-122"/>
                <a:ea typeface="微软雅黑" panose="020B0503020204020204" charset="-122"/>
                <a:cs typeface="微软雅黑" panose="020B0503020204020204" charset="-122"/>
                <a:sym typeface="思源黑体 CN" panose="020B0500000000000000" pitchFamily="34" charset="-122"/>
              </a:rPr>
              <a:t>模块化开发:模块编写规范</a:t>
            </a:r>
            <a:endParaRPr lang="en-US" altLang="zh-CN" sz="3200" b="1" noProof="0">
              <a:ln>
                <a:noFill/>
              </a:ln>
              <a:effectLst/>
              <a:uLnTx/>
              <a:uFillTx/>
              <a:latin typeface="微软雅黑" panose="020B0503020204020204" charset="-122"/>
              <a:ea typeface="微软雅黑" panose="020B0503020204020204" charset="-122"/>
              <a:cs typeface="微软雅黑" panose="020B0503020204020204" charset="-122"/>
              <a:sym typeface="思源黑体 CN" panose="020B0500000000000000" pitchFamily="34" charset="-122"/>
            </a:endParaRPr>
          </a:p>
        </p:txBody>
      </p:sp>
    </p:spTree>
    <p:custDataLst>
      <p:tags r:id="rId20"/>
    </p:custData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图形 2"/>
          <p:cNvPicPr>
            <a:picLocks noChangeAspect="1"/>
          </p:cNvPicPr>
          <p:nvPr/>
        </p:nvPicPr>
        <p:blipFill>
          <a:blip r:embed="rId1"/>
          <a:stretch>
            <a:fillRect/>
          </a:stretch>
        </p:blipFill>
        <p:spPr>
          <a:xfrm rot="16200000">
            <a:off x="8787410" y="-573050"/>
            <a:ext cx="2831540" cy="3977640"/>
          </a:xfrm>
          <a:prstGeom prst="rect">
            <a:avLst/>
          </a:prstGeom>
        </p:spPr>
      </p:pic>
      <p:grpSp>
        <p:nvGrpSpPr>
          <p:cNvPr id="8581" name="组合 8580"/>
          <p:cNvGrpSpPr/>
          <p:nvPr/>
        </p:nvGrpSpPr>
        <p:grpSpPr>
          <a:xfrm>
            <a:off x="576317" y="478900"/>
            <a:ext cx="947683" cy="782708"/>
            <a:chOff x="4459532" y="1625144"/>
            <a:chExt cx="947683" cy="782708"/>
          </a:xfrm>
          <a:solidFill>
            <a:schemeClr val="tx1"/>
          </a:solidFill>
        </p:grpSpPr>
        <p:sp>
          <p:nvSpPr>
            <p:cNvPr id="8582" name="任意多边形: 形状 8581"/>
            <p:cNvSpPr/>
            <p:nvPr/>
          </p:nvSpPr>
          <p:spPr>
            <a:xfrm>
              <a:off x="4459532" y="1625144"/>
              <a:ext cx="585882" cy="369390"/>
            </a:xfrm>
            <a:custGeom>
              <a:avLst/>
              <a:gdLst>
                <a:gd name="connsiteX0" fmla="*/ 520838 w 585882"/>
                <a:gd name="connsiteY0" fmla="*/ 324802 h 369390"/>
                <a:gd name="connsiteX1" fmla="*/ 434161 w 585882"/>
                <a:gd name="connsiteY1" fmla="*/ 325564 h 369390"/>
                <a:gd name="connsiteX2" fmla="*/ 472927 w 585882"/>
                <a:gd name="connsiteY2" fmla="*/ 318706 h 369390"/>
                <a:gd name="connsiteX3" fmla="*/ 422635 w 585882"/>
                <a:gd name="connsiteY3" fmla="*/ 296893 h 369390"/>
                <a:gd name="connsiteX4" fmla="*/ 359294 w 585882"/>
                <a:gd name="connsiteY4" fmla="*/ 271747 h 369390"/>
                <a:gd name="connsiteX5" fmla="*/ 399299 w 585882"/>
                <a:gd name="connsiteY5" fmla="*/ 262222 h 369390"/>
                <a:gd name="connsiteX6" fmla="*/ 417016 w 585882"/>
                <a:gd name="connsiteY6" fmla="*/ 252697 h 369390"/>
                <a:gd name="connsiteX7" fmla="*/ 438066 w 585882"/>
                <a:gd name="connsiteY7" fmla="*/ 252697 h 369390"/>
                <a:gd name="connsiteX8" fmla="*/ 455211 w 585882"/>
                <a:gd name="connsiteY8" fmla="*/ 248887 h 369390"/>
                <a:gd name="connsiteX9" fmla="*/ 585799 w 585882"/>
                <a:gd name="connsiteY9" fmla="*/ 243267 h 369390"/>
                <a:gd name="connsiteX10" fmla="*/ 453401 w 585882"/>
                <a:gd name="connsiteY10" fmla="*/ 230123 h 369390"/>
                <a:gd name="connsiteX11" fmla="*/ 430255 w 585882"/>
                <a:gd name="connsiteY11" fmla="*/ 222217 h 369390"/>
                <a:gd name="connsiteX12" fmla="*/ 416349 w 585882"/>
                <a:gd name="connsiteY12" fmla="*/ 230314 h 369390"/>
                <a:gd name="connsiteX13" fmla="*/ 282142 w 585882"/>
                <a:gd name="connsiteY13" fmla="*/ 183736 h 369390"/>
                <a:gd name="connsiteX14" fmla="*/ 240708 w 585882"/>
                <a:gd name="connsiteY14" fmla="*/ 103917 h 369390"/>
                <a:gd name="connsiteX15" fmla="*/ 150411 w 585882"/>
                <a:gd name="connsiteY15" fmla="*/ -382 h 369390"/>
                <a:gd name="connsiteX16" fmla="*/ 150411 w 585882"/>
                <a:gd name="connsiteY16" fmla="*/ 27717 h 369390"/>
                <a:gd name="connsiteX17" fmla="*/ 167461 w 585882"/>
                <a:gd name="connsiteY17" fmla="*/ 51053 h 369390"/>
                <a:gd name="connsiteX18" fmla="*/ 141172 w 585882"/>
                <a:gd name="connsiteY18" fmla="*/ 53053 h 369390"/>
                <a:gd name="connsiteX19" fmla="*/ 116026 w 585882"/>
                <a:gd name="connsiteY19" fmla="*/ 39814 h 369390"/>
                <a:gd name="connsiteX20" fmla="*/ 153078 w 585882"/>
                <a:gd name="connsiteY20" fmla="*/ 112204 h 369390"/>
                <a:gd name="connsiteX21" fmla="*/ 127360 w 585882"/>
                <a:gd name="connsiteY21" fmla="*/ 104774 h 369390"/>
                <a:gd name="connsiteX22" fmla="*/ 224611 w 585882"/>
                <a:gd name="connsiteY22" fmla="*/ 263651 h 369390"/>
                <a:gd name="connsiteX23" fmla="*/ 234136 w 585882"/>
                <a:gd name="connsiteY23" fmla="*/ 275462 h 369390"/>
                <a:gd name="connsiteX24" fmla="*/ 217562 w 585882"/>
                <a:gd name="connsiteY24" fmla="*/ 288225 h 369390"/>
                <a:gd name="connsiteX25" fmla="*/ 120216 w 585882"/>
                <a:gd name="connsiteY25" fmla="*/ 283463 h 369390"/>
                <a:gd name="connsiteX26" fmla="*/ 127741 w 585882"/>
                <a:gd name="connsiteY26" fmla="*/ 304513 h 369390"/>
                <a:gd name="connsiteX27" fmla="*/ 141267 w 585882"/>
                <a:gd name="connsiteY27" fmla="*/ 316896 h 369390"/>
                <a:gd name="connsiteX28" fmla="*/ 4107 w 585882"/>
                <a:gd name="connsiteY28" fmla="*/ 295274 h 369390"/>
                <a:gd name="connsiteX29" fmla="*/ 149554 w 585882"/>
                <a:gd name="connsiteY29" fmla="*/ 331469 h 369390"/>
                <a:gd name="connsiteX30" fmla="*/ 114978 w 585882"/>
                <a:gd name="connsiteY30" fmla="*/ 335089 h 369390"/>
                <a:gd name="connsiteX31" fmla="*/ -84 w 585882"/>
                <a:gd name="connsiteY31" fmla="*/ 306514 h 369390"/>
                <a:gd name="connsiteX32" fmla="*/ 150220 w 585882"/>
                <a:gd name="connsiteY32" fmla="*/ 345757 h 369390"/>
                <a:gd name="connsiteX33" fmla="*/ 161650 w 585882"/>
                <a:gd name="connsiteY33" fmla="*/ 349471 h 369390"/>
                <a:gd name="connsiteX34" fmla="*/ 171175 w 585882"/>
                <a:gd name="connsiteY34" fmla="*/ 360997 h 369390"/>
                <a:gd name="connsiteX35" fmla="*/ 247375 w 585882"/>
                <a:gd name="connsiteY35" fmla="*/ 325373 h 369390"/>
                <a:gd name="connsiteX36" fmla="*/ 247375 w 585882"/>
                <a:gd name="connsiteY36" fmla="*/ 325373 h 369390"/>
                <a:gd name="connsiteX37" fmla="*/ 280522 w 585882"/>
                <a:gd name="connsiteY37" fmla="*/ 319849 h 369390"/>
                <a:gd name="connsiteX38" fmla="*/ 303382 w 585882"/>
                <a:gd name="connsiteY38" fmla="*/ 329374 h 369390"/>
                <a:gd name="connsiteX39" fmla="*/ 419587 w 585882"/>
                <a:gd name="connsiteY39" fmla="*/ 367474 h 369390"/>
                <a:gd name="connsiteX40" fmla="*/ 538650 w 585882"/>
                <a:gd name="connsiteY40" fmla="*/ 344804 h 369390"/>
                <a:gd name="connsiteX41" fmla="*/ 478261 w 585882"/>
                <a:gd name="connsiteY41" fmla="*/ 338613 h 369390"/>
                <a:gd name="connsiteX42" fmla="*/ 520838 w 585882"/>
                <a:gd name="connsiteY42" fmla="*/ 324802 h 369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585882" h="369390">
                  <a:moveTo>
                    <a:pt x="520838" y="324802"/>
                  </a:moveTo>
                  <a:cubicBezTo>
                    <a:pt x="492568" y="333012"/>
                    <a:pt x="462574" y="333279"/>
                    <a:pt x="434161" y="325564"/>
                  </a:cubicBezTo>
                  <a:cubicBezTo>
                    <a:pt x="447486" y="328021"/>
                    <a:pt x="461250" y="325583"/>
                    <a:pt x="472927" y="318706"/>
                  </a:cubicBezTo>
                  <a:cubicBezTo>
                    <a:pt x="452258" y="317467"/>
                    <a:pt x="441780" y="304799"/>
                    <a:pt x="422635" y="296893"/>
                  </a:cubicBezTo>
                  <a:cubicBezTo>
                    <a:pt x="403490" y="288988"/>
                    <a:pt x="375010" y="285749"/>
                    <a:pt x="359294" y="271747"/>
                  </a:cubicBezTo>
                  <a:cubicBezTo>
                    <a:pt x="373229" y="272100"/>
                    <a:pt x="387021" y="268823"/>
                    <a:pt x="399299" y="262222"/>
                  </a:cubicBezTo>
                  <a:cubicBezTo>
                    <a:pt x="404919" y="258536"/>
                    <a:pt x="410843" y="255355"/>
                    <a:pt x="417016" y="252697"/>
                  </a:cubicBezTo>
                  <a:cubicBezTo>
                    <a:pt x="423998" y="251745"/>
                    <a:pt x="431084" y="251745"/>
                    <a:pt x="438066" y="252697"/>
                  </a:cubicBezTo>
                  <a:cubicBezTo>
                    <a:pt x="444162" y="252697"/>
                    <a:pt x="449115" y="249078"/>
                    <a:pt x="455211" y="248887"/>
                  </a:cubicBezTo>
                  <a:cubicBezTo>
                    <a:pt x="498740" y="246982"/>
                    <a:pt x="583798" y="248030"/>
                    <a:pt x="585799" y="243267"/>
                  </a:cubicBezTo>
                  <a:cubicBezTo>
                    <a:pt x="577512" y="238696"/>
                    <a:pt x="500836" y="237076"/>
                    <a:pt x="453401" y="230123"/>
                  </a:cubicBezTo>
                  <a:cubicBezTo>
                    <a:pt x="449020" y="229552"/>
                    <a:pt x="447114" y="218598"/>
                    <a:pt x="430255" y="222217"/>
                  </a:cubicBezTo>
                  <a:cubicBezTo>
                    <a:pt x="425131" y="223979"/>
                    <a:pt x="420406" y="226732"/>
                    <a:pt x="416349" y="230314"/>
                  </a:cubicBezTo>
                  <a:cubicBezTo>
                    <a:pt x="367867" y="264794"/>
                    <a:pt x="318718" y="217169"/>
                    <a:pt x="282142" y="183736"/>
                  </a:cubicBezTo>
                  <a:cubicBezTo>
                    <a:pt x="263092" y="166306"/>
                    <a:pt x="255091" y="125253"/>
                    <a:pt x="240708" y="103917"/>
                  </a:cubicBezTo>
                  <a:cubicBezTo>
                    <a:pt x="213657" y="63912"/>
                    <a:pt x="171270" y="43147"/>
                    <a:pt x="150411" y="-382"/>
                  </a:cubicBezTo>
                  <a:cubicBezTo>
                    <a:pt x="145972" y="8457"/>
                    <a:pt x="145972" y="18878"/>
                    <a:pt x="150411" y="27717"/>
                  </a:cubicBezTo>
                  <a:cubicBezTo>
                    <a:pt x="154830" y="36346"/>
                    <a:pt x="160593" y="44214"/>
                    <a:pt x="167461" y="51053"/>
                  </a:cubicBezTo>
                  <a:cubicBezTo>
                    <a:pt x="162222" y="59245"/>
                    <a:pt x="149554" y="58006"/>
                    <a:pt x="141172" y="53053"/>
                  </a:cubicBezTo>
                  <a:cubicBezTo>
                    <a:pt x="133475" y="47453"/>
                    <a:pt x="124998" y="42995"/>
                    <a:pt x="116026" y="39814"/>
                  </a:cubicBezTo>
                  <a:cubicBezTo>
                    <a:pt x="111549" y="67722"/>
                    <a:pt x="133170" y="92296"/>
                    <a:pt x="153078" y="112204"/>
                  </a:cubicBezTo>
                  <a:cubicBezTo>
                    <a:pt x="143934" y="112556"/>
                    <a:pt x="134914" y="109956"/>
                    <a:pt x="127360" y="104774"/>
                  </a:cubicBezTo>
                  <a:cubicBezTo>
                    <a:pt x="136142" y="169001"/>
                    <a:pt x="171404" y="226618"/>
                    <a:pt x="224611" y="263651"/>
                  </a:cubicBezTo>
                  <a:cubicBezTo>
                    <a:pt x="228992" y="266604"/>
                    <a:pt x="234136" y="270223"/>
                    <a:pt x="234136" y="275462"/>
                  </a:cubicBezTo>
                  <a:cubicBezTo>
                    <a:pt x="234136" y="283082"/>
                    <a:pt x="224611" y="286892"/>
                    <a:pt x="217562" y="288225"/>
                  </a:cubicBezTo>
                  <a:cubicBezTo>
                    <a:pt x="185139" y="293560"/>
                    <a:pt x="151963" y="291940"/>
                    <a:pt x="120216" y="283463"/>
                  </a:cubicBezTo>
                  <a:cubicBezTo>
                    <a:pt x="114025" y="289369"/>
                    <a:pt x="121074" y="299275"/>
                    <a:pt x="127741" y="304513"/>
                  </a:cubicBezTo>
                  <a:cubicBezTo>
                    <a:pt x="136695" y="311371"/>
                    <a:pt x="139743" y="312610"/>
                    <a:pt x="141267" y="316896"/>
                  </a:cubicBezTo>
                  <a:cubicBezTo>
                    <a:pt x="129361" y="321563"/>
                    <a:pt x="59447" y="314038"/>
                    <a:pt x="4107" y="295274"/>
                  </a:cubicBezTo>
                  <a:cubicBezTo>
                    <a:pt x="50332" y="315067"/>
                    <a:pt x="99442" y="327288"/>
                    <a:pt x="149554" y="331469"/>
                  </a:cubicBezTo>
                  <a:cubicBezTo>
                    <a:pt x="160317" y="338422"/>
                    <a:pt x="128408" y="336708"/>
                    <a:pt x="114978" y="335089"/>
                  </a:cubicBezTo>
                  <a:cubicBezTo>
                    <a:pt x="49065" y="327469"/>
                    <a:pt x="30015" y="320420"/>
                    <a:pt x="-84" y="306514"/>
                  </a:cubicBezTo>
                  <a:cubicBezTo>
                    <a:pt x="37349" y="330040"/>
                    <a:pt x="72496" y="339089"/>
                    <a:pt x="150220" y="345757"/>
                  </a:cubicBezTo>
                  <a:cubicBezTo>
                    <a:pt x="154345" y="345671"/>
                    <a:pt x="158364" y="346985"/>
                    <a:pt x="161650" y="349471"/>
                  </a:cubicBezTo>
                  <a:cubicBezTo>
                    <a:pt x="164984" y="358234"/>
                    <a:pt x="165270" y="356044"/>
                    <a:pt x="171175" y="360997"/>
                  </a:cubicBezTo>
                  <a:cubicBezTo>
                    <a:pt x="177081" y="365950"/>
                    <a:pt x="235374" y="331945"/>
                    <a:pt x="247375" y="325373"/>
                  </a:cubicBezTo>
                  <a:lnTo>
                    <a:pt x="247375" y="325373"/>
                  </a:lnTo>
                  <a:cubicBezTo>
                    <a:pt x="257805" y="320839"/>
                    <a:pt x="269187" y="318944"/>
                    <a:pt x="280522" y="319849"/>
                  </a:cubicBezTo>
                  <a:cubicBezTo>
                    <a:pt x="288609" y="321763"/>
                    <a:pt x="296324" y="324983"/>
                    <a:pt x="303382" y="329374"/>
                  </a:cubicBezTo>
                  <a:cubicBezTo>
                    <a:pt x="339311" y="349414"/>
                    <a:pt x="378763" y="362349"/>
                    <a:pt x="419587" y="367474"/>
                  </a:cubicBezTo>
                  <a:cubicBezTo>
                    <a:pt x="460669" y="372636"/>
                    <a:pt x="502340" y="364702"/>
                    <a:pt x="538650" y="344804"/>
                  </a:cubicBezTo>
                  <a:cubicBezTo>
                    <a:pt x="518343" y="345271"/>
                    <a:pt x="498054" y="343194"/>
                    <a:pt x="478261" y="338613"/>
                  </a:cubicBezTo>
                  <a:cubicBezTo>
                    <a:pt x="493854" y="341242"/>
                    <a:pt x="509761" y="336089"/>
                    <a:pt x="520838" y="324802"/>
                  </a:cubicBezTo>
                  <a:close/>
                </a:path>
              </a:pathLst>
            </a:custGeom>
            <a:grp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8583" name="任意多边形: 形状 8582"/>
            <p:cNvSpPr/>
            <p:nvPr/>
          </p:nvSpPr>
          <p:spPr>
            <a:xfrm>
              <a:off x="4917589" y="2182926"/>
              <a:ext cx="472821" cy="224926"/>
            </a:xfrm>
            <a:custGeom>
              <a:avLst/>
              <a:gdLst>
                <a:gd name="connsiteX0" fmla="*/ 425779 w 472821"/>
                <a:gd name="connsiteY0" fmla="*/ 121731 h 224926"/>
                <a:gd name="connsiteX1" fmla="*/ 381106 w 472821"/>
                <a:gd name="connsiteY1" fmla="*/ 109062 h 224926"/>
                <a:gd name="connsiteX2" fmla="*/ 355294 w 472821"/>
                <a:gd name="connsiteY2" fmla="*/ 98014 h 224926"/>
                <a:gd name="connsiteX3" fmla="*/ 339577 w 472821"/>
                <a:gd name="connsiteY3" fmla="*/ 103728 h 224926"/>
                <a:gd name="connsiteX4" fmla="*/ 253852 w 472821"/>
                <a:gd name="connsiteY4" fmla="*/ 87250 h 224926"/>
                <a:gd name="connsiteX5" fmla="*/ 185558 w 472821"/>
                <a:gd name="connsiteY5" fmla="*/ 26195 h 224926"/>
                <a:gd name="connsiteX6" fmla="*/ 100786 w 472821"/>
                <a:gd name="connsiteY6" fmla="*/ 2287 h 224926"/>
                <a:gd name="connsiteX7" fmla="*/ 72211 w 472821"/>
                <a:gd name="connsiteY7" fmla="*/ 16384 h 224926"/>
                <a:gd name="connsiteX8" fmla="*/ 36778 w 472821"/>
                <a:gd name="connsiteY8" fmla="*/ 36101 h 224926"/>
                <a:gd name="connsiteX9" fmla="*/ -84 w 472821"/>
                <a:gd name="connsiteY9" fmla="*/ 36101 h 224926"/>
                <a:gd name="connsiteX10" fmla="*/ 27538 w 472821"/>
                <a:gd name="connsiteY10" fmla="*/ 54389 h 224926"/>
                <a:gd name="connsiteX11" fmla="*/ 61638 w 472821"/>
                <a:gd name="connsiteY11" fmla="*/ 46674 h 224926"/>
                <a:gd name="connsiteX12" fmla="*/ 20966 w 472821"/>
                <a:gd name="connsiteY12" fmla="*/ 72010 h 224926"/>
                <a:gd name="connsiteX13" fmla="*/ 64591 w 472821"/>
                <a:gd name="connsiteY13" fmla="*/ 67915 h 224926"/>
                <a:gd name="connsiteX14" fmla="*/ 100404 w 472821"/>
                <a:gd name="connsiteY14" fmla="*/ 41435 h 224926"/>
                <a:gd name="connsiteX15" fmla="*/ 69734 w 472821"/>
                <a:gd name="connsiteY15" fmla="*/ 75153 h 224926"/>
                <a:gd name="connsiteX16" fmla="*/ 105358 w 472821"/>
                <a:gd name="connsiteY16" fmla="*/ 61056 h 224926"/>
                <a:gd name="connsiteX17" fmla="*/ 120407 w 472821"/>
                <a:gd name="connsiteY17" fmla="*/ 47055 h 224926"/>
                <a:gd name="connsiteX18" fmla="*/ 149839 w 472821"/>
                <a:gd name="connsiteY18" fmla="*/ 76106 h 224926"/>
                <a:gd name="connsiteX19" fmla="*/ 133075 w 472821"/>
                <a:gd name="connsiteY19" fmla="*/ 72486 h 224926"/>
                <a:gd name="connsiteX20" fmla="*/ 191273 w 472821"/>
                <a:gd name="connsiteY20" fmla="*/ 124207 h 224926"/>
                <a:gd name="connsiteX21" fmla="*/ 167270 w 472821"/>
                <a:gd name="connsiteY21" fmla="*/ 127731 h 224926"/>
                <a:gd name="connsiteX22" fmla="*/ 130789 w 472821"/>
                <a:gd name="connsiteY22" fmla="*/ 122588 h 224926"/>
                <a:gd name="connsiteX23" fmla="*/ 122598 w 472821"/>
                <a:gd name="connsiteY23" fmla="*/ 123064 h 224926"/>
                <a:gd name="connsiteX24" fmla="*/ 113835 w 472821"/>
                <a:gd name="connsiteY24" fmla="*/ 133827 h 224926"/>
                <a:gd name="connsiteX25" fmla="*/ 90022 w 472821"/>
                <a:gd name="connsiteY25" fmla="*/ 151163 h 224926"/>
                <a:gd name="connsiteX26" fmla="*/ 157840 w 472821"/>
                <a:gd name="connsiteY26" fmla="*/ 159354 h 224926"/>
                <a:gd name="connsiteX27" fmla="*/ 9250 w 472821"/>
                <a:gd name="connsiteY27" fmla="*/ 218505 h 224926"/>
                <a:gd name="connsiteX28" fmla="*/ 86879 w 472821"/>
                <a:gd name="connsiteY28" fmla="*/ 208980 h 224926"/>
                <a:gd name="connsiteX29" fmla="*/ 159555 w 472821"/>
                <a:gd name="connsiteY29" fmla="*/ 172404 h 224926"/>
                <a:gd name="connsiteX30" fmla="*/ 191463 w 472821"/>
                <a:gd name="connsiteY30" fmla="*/ 167165 h 224926"/>
                <a:gd name="connsiteX31" fmla="*/ 285856 w 472821"/>
                <a:gd name="connsiteY31" fmla="*/ 142019 h 224926"/>
                <a:gd name="connsiteX32" fmla="*/ 331100 w 472821"/>
                <a:gd name="connsiteY32" fmla="*/ 130303 h 224926"/>
                <a:gd name="connsiteX33" fmla="*/ 358913 w 472821"/>
                <a:gd name="connsiteY33" fmla="*/ 132970 h 224926"/>
                <a:gd name="connsiteX34" fmla="*/ 393012 w 472821"/>
                <a:gd name="connsiteY34" fmla="*/ 126779 h 224926"/>
                <a:gd name="connsiteX35" fmla="*/ 472737 w 472821"/>
                <a:gd name="connsiteY35" fmla="*/ 127731 h 224926"/>
                <a:gd name="connsiteX36" fmla="*/ 425779 w 472821"/>
                <a:gd name="connsiteY36" fmla="*/ 121731 h 224926"/>
                <a:gd name="connsiteX37" fmla="*/ 151363 w 472821"/>
                <a:gd name="connsiteY37" fmla="*/ 70010 h 224926"/>
                <a:gd name="connsiteX38" fmla="*/ 132313 w 472821"/>
                <a:gd name="connsiteY38" fmla="*/ 35053 h 224926"/>
                <a:gd name="connsiteX39" fmla="*/ 133742 w 472821"/>
                <a:gd name="connsiteY39" fmla="*/ 33815 h 224926"/>
                <a:gd name="connsiteX40" fmla="*/ 137171 w 472821"/>
                <a:gd name="connsiteY40" fmla="*/ 31719 h 224926"/>
                <a:gd name="connsiteX41" fmla="*/ 146029 w 472821"/>
                <a:gd name="connsiteY41" fmla="*/ 41244 h 224926"/>
                <a:gd name="connsiteX42" fmla="*/ 165079 w 472821"/>
                <a:gd name="connsiteY42" fmla="*/ 82678 h 224926"/>
                <a:gd name="connsiteX43" fmla="*/ 151363 w 472821"/>
                <a:gd name="connsiteY43" fmla="*/ 70010 h 224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472820" h="224924">
                  <a:moveTo>
                    <a:pt x="425779" y="121731"/>
                  </a:moveTo>
                  <a:cubicBezTo>
                    <a:pt x="410120" y="120930"/>
                    <a:pt x="394851" y="116606"/>
                    <a:pt x="381106" y="109062"/>
                  </a:cubicBezTo>
                  <a:cubicBezTo>
                    <a:pt x="372820" y="104300"/>
                    <a:pt x="364723" y="97347"/>
                    <a:pt x="355294" y="98014"/>
                  </a:cubicBezTo>
                  <a:cubicBezTo>
                    <a:pt x="349760" y="98975"/>
                    <a:pt x="344435" y="100909"/>
                    <a:pt x="339577" y="103728"/>
                  </a:cubicBezTo>
                  <a:cubicBezTo>
                    <a:pt x="311669" y="116016"/>
                    <a:pt x="278427" y="105062"/>
                    <a:pt x="253852" y="87250"/>
                  </a:cubicBezTo>
                  <a:cubicBezTo>
                    <a:pt x="229278" y="69439"/>
                    <a:pt x="209561" y="45150"/>
                    <a:pt x="185558" y="26195"/>
                  </a:cubicBezTo>
                  <a:cubicBezTo>
                    <a:pt x="161555" y="7240"/>
                    <a:pt x="130027" y="-6381"/>
                    <a:pt x="100786" y="2287"/>
                  </a:cubicBezTo>
                  <a:cubicBezTo>
                    <a:pt x="90699" y="5745"/>
                    <a:pt x="81098" y="10479"/>
                    <a:pt x="72211" y="16384"/>
                  </a:cubicBezTo>
                  <a:cubicBezTo>
                    <a:pt x="61247" y="24385"/>
                    <a:pt x="49351" y="31005"/>
                    <a:pt x="36778" y="36101"/>
                  </a:cubicBezTo>
                  <a:cubicBezTo>
                    <a:pt x="31634" y="37625"/>
                    <a:pt x="1821" y="41816"/>
                    <a:pt x="-84" y="36101"/>
                  </a:cubicBezTo>
                  <a:cubicBezTo>
                    <a:pt x="4621" y="47188"/>
                    <a:pt x="15499" y="54389"/>
                    <a:pt x="27538" y="54389"/>
                  </a:cubicBezTo>
                  <a:cubicBezTo>
                    <a:pt x="39311" y="54151"/>
                    <a:pt x="50913" y="51522"/>
                    <a:pt x="61638" y="46674"/>
                  </a:cubicBezTo>
                  <a:cubicBezTo>
                    <a:pt x="50008" y="57875"/>
                    <a:pt x="36149" y="66505"/>
                    <a:pt x="20966" y="72010"/>
                  </a:cubicBezTo>
                  <a:cubicBezTo>
                    <a:pt x="35520" y="75963"/>
                    <a:pt x="51027" y="74506"/>
                    <a:pt x="64591" y="67915"/>
                  </a:cubicBezTo>
                  <a:cubicBezTo>
                    <a:pt x="78068" y="61399"/>
                    <a:pt x="90222" y="52417"/>
                    <a:pt x="100404" y="41435"/>
                  </a:cubicBezTo>
                  <a:cubicBezTo>
                    <a:pt x="93489" y="55294"/>
                    <a:pt x="82879" y="66962"/>
                    <a:pt x="69734" y="75153"/>
                  </a:cubicBezTo>
                  <a:cubicBezTo>
                    <a:pt x="82936" y="74991"/>
                    <a:pt x="95623" y="69972"/>
                    <a:pt x="105358" y="61056"/>
                  </a:cubicBezTo>
                  <a:cubicBezTo>
                    <a:pt x="110692" y="56675"/>
                    <a:pt x="115549" y="51531"/>
                    <a:pt x="120407" y="47055"/>
                  </a:cubicBezTo>
                  <a:cubicBezTo>
                    <a:pt x="128408" y="56580"/>
                    <a:pt x="147077" y="73344"/>
                    <a:pt x="149839" y="76106"/>
                  </a:cubicBezTo>
                  <a:cubicBezTo>
                    <a:pt x="152602" y="78868"/>
                    <a:pt x="127741" y="65248"/>
                    <a:pt x="133075" y="72486"/>
                  </a:cubicBezTo>
                  <a:cubicBezTo>
                    <a:pt x="138409" y="79725"/>
                    <a:pt x="158412" y="114206"/>
                    <a:pt x="191273" y="124207"/>
                  </a:cubicBezTo>
                  <a:cubicBezTo>
                    <a:pt x="183596" y="126998"/>
                    <a:pt x="175423" y="128198"/>
                    <a:pt x="167270" y="127731"/>
                  </a:cubicBezTo>
                  <a:cubicBezTo>
                    <a:pt x="154983" y="127065"/>
                    <a:pt x="142981" y="124017"/>
                    <a:pt x="130789" y="122588"/>
                  </a:cubicBezTo>
                  <a:cubicBezTo>
                    <a:pt x="128065" y="122026"/>
                    <a:pt x="125236" y="122188"/>
                    <a:pt x="122598" y="123064"/>
                  </a:cubicBezTo>
                  <a:cubicBezTo>
                    <a:pt x="118312" y="124874"/>
                    <a:pt x="116311" y="129827"/>
                    <a:pt x="113835" y="133827"/>
                  </a:cubicBezTo>
                  <a:cubicBezTo>
                    <a:pt x="108539" y="142562"/>
                    <a:pt x="99966" y="148810"/>
                    <a:pt x="90022" y="151163"/>
                  </a:cubicBezTo>
                  <a:cubicBezTo>
                    <a:pt x="101452" y="161736"/>
                    <a:pt x="129456" y="148306"/>
                    <a:pt x="157840" y="159354"/>
                  </a:cubicBezTo>
                  <a:cubicBezTo>
                    <a:pt x="123741" y="171737"/>
                    <a:pt x="77259" y="226887"/>
                    <a:pt x="9250" y="218505"/>
                  </a:cubicBezTo>
                  <a:cubicBezTo>
                    <a:pt x="33349" y="231173"/>
                    <a:pt x="63162" y="221934"/>
                    <a:pt x="86879" y="208980"/>
                  </a:cubicBezTo>
                  <a:cubicBezTo>
                    <a:pt x="110596" y="196026"/>
                    <a:pt x="132790" y="177642"/>
                    <a:pt x="159555" y="172404"/>
                  </a:cubicBezTo>
                  <a:cubicBezTo>
                    <a:pt x="170280" y="171242"/>
                    <a:pt x="180929" y="169489"/>
                    <a:pt x="191463" y="167165"/>
                  </a:cubicBezTo>
                  <a:cubicBezTo>
                    <a:pt x="207466" y="162117"/>
                    <a:pt x="247185" y="184596"/>
                    <a:pt x="285856" y="142019"/>
                  </a:cubicBezTo>
                  <a:cubicBezTo>
                    <a:pt x="296429" y="130494"/>
                    <a:pt x="315955" y="133827"/>
                    <a:pt x="331100" y="130303"/>
                  </a:cubicBezTo>
                  <a:cubicBezTo>
                    <a:pt x="339673" y="128303"/>
                    <a:pt x="350150" y="133447"/>
                    <a:pt x="358913" y="132970"/>
                  </a:cubicBezTo>
                  <a:cubicBezTo>
                    <a:pt x="370819" y="132303"/>
                    <a:pt x="381106" y="126398"/>
                    <a:pt x="393012" y="126779"/>
                  </a:cubicBezTo>
                  <a:cubicBezTo>
                    <a:pt x="417968" y="127446"/>
                    <a:pt x="472737" y="131923"/>
                    <a:pt x="472737" y="127731"/>
                  </a:cubicBezTo>
                  <a:cubicBezTo>
                    <a:pt x="472737" y="123540"/>
                    <a:pt x="447781" y="123636"/>
                    <a:pt x="425779" y="121731"/>
                  </a:cubicBezTo>
                  <a:close/>
                  <a:moveTo>
                    <a:pt x="151363" y="70010"/>
                  </a:moveTo>
                  <a:cubicBezTo>
                    <a:pt x="142210" y="60114"/>
                    <a:pt x="135666" y="48102"/>
                    <a:pt x="132313" y="35053"/>
                  </a:cubicBezTo>
                  <a:lnTo>
                    <a:pt x="133742" y="33815"/>
                  </a:lnTo>
                  <a:cubicBezTo>
                    <a:pt x="134676" y="32824"/>
                    <a:pt x="135857" y="32100"/>
                    <a:pt x="137171" y="31719"/>
                  </a:cubicBezTo>
                  <a:cubicBezTo>
                    <a:pt x="141934" y="30481"/>
                    <a:pt x="144791" y="36673"/>
                    <a:pt x="146029" y="41244"/>
                  </a:cubicBezTo>
                  <a:cubicBezTo>
                    <a:pt x="149858" y="56084"/>
                    <a:pt x="156307" y="70115"/>
                    <a:pt x="165079" y="82678"/>
                  </a:cubicBezTo>
                  <a:cubicBezTo>
                    <a:pt x="160126" y="78887"/>
                    <a:pt x="155535" y="74649"/>
                    <a:pt x="151363" y="70010"/>
                  </a:cubicBezTo>
                  <a:close/>
                </a:path>
              </a:pathLst>
            </a:custGeom>
            <a:grp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8584" name="任意多边形: 形状 8583"/>
            <p:cNvSpPr/>
            <p:nvPr/>
          </p:nvSpPr>
          <p:spPr>
            <a:xfrm>
              <a:off x="5182765" y="2176204"/>
              <a:ext cx="224450" cy="107895"/>
            </a:xfrm>
            <a:custGeom>
              <a:avLst/>
              <a:gdLst>
                <a:gd name="connsiteX0" fmla="*/ -84 w 224450"/>
                <a:gd name="connsiteY0" fmla="*/ 89590 h 107895"/>
                <a:gd name="connsiteX1" fmla="*/ 38016 w 224450"/>
                <a:gd name="connsiteY1" fmla="*/ 59301 h 107895"/>
                <a:gd name="connsiteX2" fmla="*/ 107929 w 224450"/>
                <a:gd name="connsiteY2" fmla="*/ 1103 h 107895"/>
                <a:gd name="connsiteX3" fmla="*/ 170128 w 224450"/>
                <a:gd name="connsiteY3" fmla="*/ 29678 h 107895"/>
                <a:gd name="connsiteX4" fmla="*/ 223658 w 224450"/>
                <a:gd name="connsiteY4" fmla="*/ 57491 h 107895"/>
                <a:gd name="connsiteX5" fmla="*/ 152125 w 224450"/>
                <a:gd name="connsiteY5" fmla="*/ 45108 h 107895"/>
                <a:gd name="connsiteX6" fmla="*/ 180224 w 224450"/>
                <a:gd name="connsiteY6" fmla="*/ 73207 h 107895"/>
                <a:gd name="connsiteX7" fmla="*/ 138695 w 224450"/>
                <a:gd name="connsiteY7" fmla="*/ 71207 h 107895"/>
                <a:gd name="connsiteX8" fmla="*/ 104024 w 224450"/>
                <a:gd name="connsiteY8" fmla="*/ 50442 h 107895"/>
                <a:gd name="connsiteX9" fmla="*/ 125360 w 224450"/>
                <a:gd name="connsiteY9" fmla="*/ 71874 h 107895"/>
                <a:gd name="connsiteX10" fmla="*/ 90499 w 224450"/>
                <a:gd name="connsiteY10" fmla="*/ 77874 h 107895"/>
                <a:gd name="connsiteX11" fmla="*/ 39064 w 224450"/>
                <a:gd name="connsiteY11" fmla="*/ 107307 h 107895"/>
                <a:gd name="connsiteX12" fmla="*/ -84 w 224450"/>
                <a:gd name="connsiteY12" fmla="*/ 89590 h 107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4450" h="107895">
                  <a:moveTo>
                    <a:pt x="-84" y="89590"/>
                  </a:moveTo>
                  <a:cubicBezTo>
                    <a:pt x="14299" y="81808"/>
                    <a:pt x="27196" y="71559"/>
                    <a:pt x="38016" y="59301"/>
                  </a:cubicBezTo>
                  <a:cubicBezTo>
                    <a:pt x="60114" y="36250"/>
                    <a:pt x="85641" y="7866"/>
                    <a:pt x="107929" y="1103"/>
                  </a:cubicBezTo>
                  <a:cubicBezTo>
                    <a:pt x="130218" y="-5660"/>
                    <a:pt x="141362" y="11866"/>
                    <a:pt x="170128" y="29678"/>
                  </a:cubicBezTo>
                  <a:cubicBezTo>
                    <a:pt x="186472" y="41593"/>
                    <a:pt x="204513" y="50966"/>
                    <a:pt x="223658" y="57491"/>
                  </a:cubicBezTo>
                  <a:cubicBezTo>
                    <a:pt x="229564" y="59586"/>
                    <a:pt x="197941" y="67873"/>
                    <a:pt x="152125" y="45108"/>
                  </a:cubicBezTo>
                  <a:cubicBezTo>
                    <a:pt x="134790" y="36536"/>
                    <a:pt x="166794" y="71874"/>
                    <a:pt x="180224" y="73207"/>
                  </a:cubicBezTo>
                  <a:cubicBezTo>
                    <a:pt x="193654" y="74541"/>
                    <a:pt x="170128" y="87209"/>
                    <a:pt x="138695" y="71207"/>
                  </a:cubicBezTo>
                  <a:cubicBezTo>
                    <a:pt x="107262" y="55205"/>
                    <a:pt x="104786" y="47109"/>
                    <a:pt x="104024" y="50442"/>
                  </a:cubicBezTo>
                  <a:cubicBezTo>
                    <a:pt x="103262" y="53776"/>
                    <a:pt x="136028" y="73207"/>
                    <a:pt x="125360" y="71874"/>
                  </a:cubicBezTo>
                  <a:cubicBezTo>
                    <a:pt x="114692" y="70540"/>
                    <a:pt x="115264" y="59110"/>
                    <a:pt x="90499" y="77874"/>
                  </a:cubicBezTo>
                  <a:cubicBezTo>
                    <a:pt x="65734" y="96639"/>
                    <a:pt x="57733" y="109307"/>
                    <a:pt x="39064" y="107307"/>
                  </a:cubicBezTo>
                  <a:cubicBezTo>
                    <a:pt x="24824" y="104487"/>
                    <a:pt x="11432" y="98420"/>
                    <a:pt x="-84" y="89590"/>
                  </a:cubicBezTo>
                  <a:close/>
                </a:path>
              </a:pathLst>
            </a:custGeom>
            <a:grp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pic>
        <p:nvPicPr>
          <p:cNvPr id="2" name="图形 1"/>
          <p:cNvPicPr>
            <a:picLocks noChangeAspect="1"/>
          </p:cNvPicPr>
          <p:nvPr/>
        </p:nvPicPr>
        <p:blipFill>
          <a:blip r:embed="rId2"/>
          <a:stretch>
            <a:fillRect/>
          </a:stretch>
        </p:blipFill>
        <p:spPr>
          <a:xfrm rot="5400000">
            <a:off x="573050" y="3453410"/>
            <a:ext cx="2831540" cy="3977640"/>
          </a:xfrm>
          <a:prstGeom prst="rect">
            <a:avLst/>
          </a:prstGeom>
        </p:spPr>
      </p:pic>
      <p:sp>
        <p:nvSpPr>
          <p:cNvPr id="15" name="Text1"/>
          <p:cNvSpPr txBox="1"/>
          <p:nvPr>
            <p:custDataLst>
              <p:tags r:id="rId3"/>
            </p:custDataLst>
          </p:nvPr>
        </p:nvSpPr>
        <p:spPr>
          <a:xfrm>
            <a:off x="3642453" y="1236601"/>
            <a:ext cx="7273290" cy="2284996"/>
          </a:xfrm>
          <a:prstGeom prst="rect">
            <a:avLst/>
          </a:prstGeom>
          <a:noFill/>
        </p:spPr>
        <p:txBody>
          <a:bodyPr wrap="square" rtlCol="0" anchor="b" anchorCtr="0">
            <a:normAutofit/>
          </a:bodyPr>
          <a:lstStyle>
            <a:defPPr>
              <a:defRPr lang="en-US"/>
            </a:defPPr>
            <a:lvl1pPr marL="0" algn="l" defTabSz="914400" rtl="0" eaLnBrk="1" latinLnBrk="0" hangingPunct="1">
              <a:defRPr sz="11000" b="1" kern="1200" spc="-150">
                <a:solidFill>
                  <a:srgbClr val="8034FF"/>
                </a:solidFill>
                <a:latin typeface="Avenir LT Pro 65 Medium" panose="020B0603020203020204" pitchFamily="34" charset="0"/>
                <a:ea typeface="Inter Medium" panose="020B0502030000000004" pitchFamily="34" charset="0"/>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zh-CN" altLang="en-US" sz="5400" spc="0">
                <a:solidFill>
                  <a:schemeClr val="tx1"/>
                </a:solidFill>
                <a:uFillTx/>
                <a:latin typeface="微软雅黑" panose="020B0503020204020204" charset="-122"/>
                <a:ea typeface="微软雅黑" panose="020B0503020204020204" charset="-122"/>
                <a:cs typeface="字体圈欣意冠黑体" panose="00000500000000000000" charset="-122"/>
                <a:sym typeface="+mn-lt"/>
              </a:rPr>
              <a:t>安全策略建议</a:t>
            </a:r>
            <a:endParaRPr lang="zh-CN" altLang="en-US" sz="5400" spc="0">
              <a:solidFill>
                <a:schemeClr val="tx1"/>
              </a:solidFill>
              <a:uFillTx/>
              <a:latin typeface="微软雅黑" panose="020B0503020204020204" charset="-122"/>
              <a:ea typeface="微软雅黑" panose="020B0503020204020204" charset="-122"/>
              <a:cs typeface="字体圈欣意冠黑体" panose="00000500000000000000" charset="-122"/>
              <a:sym typeface="+mn-lt"/>
            </a:endParaRPr>
          </a:p>
        </p:txBody>
      </p:sp>
      <p:sp>
        <p:nvSpPr>
          <p:cNvPr id="16" name="Text2"/>
          <p:cNvSpPr txBox="1"/>
          <p:nvPr>
            <p:custDataLst>
              <p:tags r:id="rId4"/>
            </p:custDataLst>
          </p:nvPr>
        </p:nvSpPr>
        <p:spPr>
          <a:xfrm>
            <a:off x="3642301" y="3673281"/>
            <a:ext cx="7273289" cy="1753893"/>
          </a:xfrm>
          <a:prstGeom prst="rect">
            <a:avLst/>
          </a:prstGeom>
          <a:noFill/>
        </p:spPr>
        <p:txBody>
          <a:bodyPr wrap="square" rtlCol="0" anchor="t"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a:solidFill>
                  <a:schemeClr val="bg2">
                    <a:alpha val="80000"/>
                  </a:schemeClr>
                </a:solidFill>
                <a:uFillTx/>
                <a:latin typeface="微软雅黑" panose="020B0503020204020204" charset="-122"/>
                <a:ea typeface="微软雅黑" panose="020B0503020204020204" charset="-122"/>
                <a:cs typeface="Open Sans" panose="020B0606030504020204" pitchFamily="34" charset="0"/>
              </a:rPr>
              <a:t>Security Strategy Suggestions</a:t>
            </a:r>
            <a:endParaRPr lang="en-US" sz="1400">
              <a:solidFill>
                <a:schemeClr val="bg2">
                  <a:alpha val="80000"/>
                </a:schemeClr>
              </a:solidFill>
              <a:uFillTx/>
              <a:latin typeface="微软雅黑" panose="020B0503020204020204" charset="-122"/>
              <a:ea typeface="微软雅黑" panose="020B0503020204020204" charset="-122"/>
              <a:cs typeface="Open Sans" panose="020B0606030504020204" pitchFamily="34" charset="0"/>
            </a:endParaRPr>
          </a:p>
        </p:txBody>
      </p:sp>
      <p:sp>
        <p:nvSpPr>
          <p:cNvPr id="17" name="Text3"/>
          <p:cNvSpPr txBox="1"/>
          <p:nvPr>
            <p:custDataLst>
              <p:tags r:id="rId5"/>
            </p:custDataLst>
          </p:nvPr>
        </p:nvSpPr>
        <p:spPr>
          <a:xfrm>
            <a:off x="1716246" y="2189699"/>
            <a:ext cx="1722527" cy="1866900"/>
          </a:xfrm>
          <a:prstGeom prst="rect">
            <a:avLst/>
          </a:prstGeom>
          <a:noFill/>
        </p:spPr>
        <p:txBody>
          <a:bodyPr wrap="square" rtlCol="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spcBef>
                <a:spcPct val="0"/>
              </a:spcBef>
            </a:pPr>
            <a:r>
              <a:rPr lang="en-US" altLang="zh-CN" sz="8800" b="1">
                <a:solidFill>
                  <a:schemeClr val="accent1"/>
                </a:solidFill>
                <a:latin typeface="微软雅黑" panose="020B0503020204020204" charset="-122"/>
                <a:ea typeface="微软雅黑" panose="020B0503020204020204" charset="-122"/>
              </a:rPr>
              <a:t>04</a:t>
            </a:r>
            <a:endParaRPr lang="en-US" altLang="zh-CN" sz="8800" b="1">
              <a:solidFill>
                <a:schemeClr val="accent1"/>
              </a:solidFill>
              <a:latin typeface="微软雅黑" panose="020B0503020204020204" charset="-122"/>
              <a:ea typeface="微软雅黑" panose="020B0503020204020204" charset="-122"/>
            </a:endParaRPr>
          </a:p>
        </p:txBody>
      </p:sp>
    </p:spTree>
    <p:custDataLst>
      <p:tags r:id="rId6"/>
    </p:custData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图形 168"/>
          <p:cNvSpPr/>
          <p:nvPr/>
        </p:nvSpPr>
        <p:spPr>
          <a:xfrm flipH="1">
            <a:off x="377327" y="234144"/>
            <a:ext cx="1606621" cy="1605069"/>
          </a:xfrm>
          <a:custGeom>
            <a:avLst/>
            <a:gdLst>
              <a:gd name="connsiteX0" fmla="*/ 1605388 w 1606621"/>
              <a:gd name="connsiteY0" fmla="*/ 833899 h 1605069"/>
              <a:gd name="connsiteX1" fmla="*/ 1605388 w 1606621"/>
              <a:gd name="connsiteY1" fmla="*/ 833899 h 1605069"/>
              <a:gd name="connsiteX2" fmla="*/ 1605388 w 1606621"/>
              <a:gd name="connsiteY2" fmla="*/ 772653 h 1605069"/>
              <a:gd name="connsiteX3" fmla="*/ 1602626 w 1606621"/>
              <a:gd name="connsiteY3" fmla="*/ 721028 h 1605069"/>
              <a:gd name="connsiteX4" fmla="*/ 1599197 w 1606621"/>
              <a:gd name="connsiteY4" fmla="*/ 701502 h 1605069"/>
              <a:gd name="connsiteX5" fmla="*/ 1599197 w 1606621"/>
              <a:gd name="connsiteY5" fmla="*/ 701502 h 1605069"/>
              <a:gd name="connsiteX6" fmla="*/ 1593482 w 1606621"/>
              <a:gd name="connsiteY6" fmla="*/ 658830 h 1605069"/>
              <a:gd name="connsiteX7" fmla="*/ 1590434 w 1606621"/>
              <a:gd name="connsiteY7" fmla="*/ 648066 h 1605069"/>
              <a:gd name="connsiteX8" fmla="*/ 1589195 w 1606621"/>
              <a:gd name="connsiteY8" fmla="*/ 641875 h 1605069"/>
              <a:gd name="connsiteX9" fmla="*/ 1579670 w 1606621"/>
              <a:gd name="connsiteY9" fmla="*/ 599489 h 1605069"/>
              <a:gd name="connsiteX10" fmla="*/ 1579670 w 1606621"/>
              <a:gd name="connsiteY10" fmla="*/ 599489 h 1605069"/>
              <a:gd name="connsiteX11" fmla="*/ 1579670 w 1606621"/>
              <a:gd name="connsiteY11" fmla="*/ 599489 h 1605069"/>
              <a:gd name="connsiteX12" fmla="*/ 1579670 w 1606621"/>
              <a:gd name="connsiteY12" fmla="*/ 599489 h 1605069"/>
              <a:gd name="connsiteX13" fmla="*/ 1574432 w 1606621"/>
              <a:gd name="connsiteY13" fmla="*/ 581010 h 1605069"/>
              <a:gd name="connsiteX14" fmla="*/ 1574432 w 1606621"/>
              <a:gd name="connsiteY14" fmla="*/ 581010 h 1605069"/>
              <a:gd name="connsiteX15" fmla="*/ 1570145 w 1606621"/>
              <a:gd name="connsiteY15" fmla="*/ 568533 h 1605069"/>
              <a:gd name="connsiteX16" fmla="*/ 1570145 w 1606621"/>
              <a:gd name="connsiteY16" fmla="*/ 568533 h 1605069"/>
              <a:gd name="connsiteX17" fmla="*/ 1569384 w 1606621"/>
              <a:gd name="connsiteY17" fmla="*/ 565199 h 1605069"/>
              <a:gd name="connsiteX18" fmla="*/ 1569384 w 1606621"/>
              <a:gd name="connsiteY18" fmla="*/ 565199 h 1605069"/>
              <a:gd name="connsiteX19" fmla="*/ 1561763 w 1606621"/>
              <a:gd name="connsiteY19" fmla="*/ 538434 h 1605069"/>
              <a:gd name="connsiteX20" fmla="*/ 1557001 w 1606621"/>
              <a:gd name="connsiteY20" fmla="*/ 527670 h 1605069"/>
              <a:gd name="connsiteX21" fmla="*/ 1550809 w 1606621"/>
              <a:gd name="connsiteY21" fmla="*/ 511478 h 1605069"/>
              <a:gd name="connsiteX22" fmla="*/ 1545857 w 1606621"/>
              <a:gd name="connsiteY22" fmla="*/ 499000 h 1605069"/>
              <a:gd name="connsiteX23" fmla="*/ 1539570 w 1606621"/>
              <a:gd name="connsiteY23" fmla="*/ 484236 h 1605069"/>
              <a:gd name="connsiteX24" fmla="*/ 1532236 w 1606621"/>
              <a:gd name="connsiteY24" fmla="*/ 467949 h 1605069"/>
              <a:gd name="connsiteX25" fmla="*/ 1526712 w 1606621"/>
              <a:gd name="connsiteY25" fmla="*/ 456900 h 1605069"/>
              <a:gd name="connsiteX26" fmla="*/ 1526712 w 1606621"/>
              <a:gd name="connsiteY26" fmla="*/ 456900 h 1605069"/>
              <a:gd name="connsiteX27" fmla="*/ 1525949 w 1606621"/>
              <a:gd name="connsiteY27" fmla="*/ 454709 h 1605069"/>
              <a:gd name="connsiteX28" fmla="*/ 1522330 w 1606621"/>
              <a:gd name="connsiteY28" fmla="*/ 446899 h 1605069"/>
              <a:gd name="connsiteX29" fmla="*/ 1518234 w 1606621"/>
              <a:gd name="connsiteY29" fmla="*/ 439469 h 1605069"/>
              <a:gd name="connsiteX30" fmla="*/ 1516044 w 1606621"/>
              <a:gd name="connsiteY30" fmla="*/ 434802 h 1605069"/>
              <a:gd name="connsiteX31" fmla="*/ 1513091 w 1606621"/>
              <a:gd name="connsiteY31" fmla="*/ 429563 h 1605069"/>
              <a:gd name="connsiteX32" fmla="*/ 1513091 w 1606621"/>
              <a:gd name="connsiteY32" fmla="*/ 429563 h 1605069"/>
              <a:gd name="connsiteX33" fmla="*/ 1512234 w 1606621"/>
              <a:gd name="connsiteY33" fmla="*/ 427467 h 1605069"/>
              <a:gd name="connsiteX34" fmla="*/ 1506994 w 1606621"/>
              <a:gd name="connsiteY34" fmla="*/ 417942 h 1605069"/>
              <a:gd name="connsiteX35" fmla="*/ 1506994 w 1606621"/>
              <a:gd name="connsiteY35" fmla="*/ 417942 h 1605069"/>
              <a:gd name="connsiteX36" fmla="*/ 1504804 w 1606621"/>
              <a:gd name="connsiteY36" fmla="*/ 413370 h 1605069"/>
              <a:gd name="connsiteX37" fmla="*/ 1499851 w 1606621"/>
              <a:gd name="connsiteY37" fmla="*/ 404322 h 1605069"/>
              <a:gd name="connsiteX38" fmla="*/ 1494897 w 1606621"/>
              <a:gd name="connsiteY38" fmla="*/ 395654 h 1605069"/>
              <a:gd name="connsiteX39" fmla="*/ 1490707 w 1606621"/>
              <a:gd name="connsiteY39" fmla="*/ 389463 h 1605069"/>
              <a:gd name="connsiteX40" fmla="*/ 1490707 w 1606621"/>
              <a:gd name="connsiteY40" fmla="*/ 389463 h 1605069"/>
              <a:gd name="connsiteX41" fmla="*/ 1488707 w 1606621"/>
              <a:gd name="connsiteY41" fmla="*/ 385843 h 1605069"/>
              <a:gd name="connsiteX42" fmla="*/ 1484992 w 1606621"/>
              <a:gd name="connsiteY42" fmla="*/ 379461 h 1605069"/>
              <a:gd name="connsiteX43" fmla="*/ 1480801 w 1606621"/>
              <a:gd name="connsiteY43" fmla="*/ 373270 h 1605069"/>
              <a:gd name="connsiteX44" fmla="*/ 1480801 w 1606621"/>
              <a:gd name="connsiteY44" fmla="*/ 373270 h 1605069"/>
              <a:gd name="connsiteX45" fmla="*/ 1473848 w 1606621"/>
              <a:gd name="connsiteY45" fmla="*/ 362316 h 1605069"/>
              <a:gd name="connsiteX46" fmla="*/ 1468514 w 1606621"/>
              <a:gd name="connsiteY46" fmla="*/ 354697 h 1605069"/>
              <a:gd name="connsiteX47" fmla="*/ 1468514 w 1606621"/>
              <a:gd name="connsiteY47" fmla="*/ 354697 h 1605069"/>
              <a:gd name="connsiteX48" fmla="*/ 1461370 w 1606621"/>
              <a:gd name="connsiteY48" fmla="*/ 343838 h 1605069"/>
              <a:gd name="connsiteX49" fmla="*/ 1455179 w 1606621"/>
              <a:gd name="connsiteY49" fmla="*/ 334789 h 1605069"/>
              <a:gd name="connsiteX50" fmla="*/ 1448988 w 1606621"/>
              <a:gd name="connsiteY50" fmla="*/ 326122 h 1605069"/>
              <a:gd name="connsiteX51" fmla="*/ 1445273 w 1606621"/>
              <a:gd name="connsiteY51" fmla="*/ 321168 h 1605069"/>
              <a:gd name="connsiteX52" fmla="*/ 1441176 w 1606621"/>
              <a:gd name="connsiteY52" fmla="*/ 316216 h 1605069"/>
              <a:gd name="connsiteX53" fmla="*/ 1441176 w 1606621"/>
              <a:gd name="connsiteY53" fmla="*/ 316216 h 1605069"/>
              <a:gd name="connsiteX54" fmla="*/ 1440319 w 1606621"/>
              <a:gd name="connsiteY54" fmla="*/ 315168 h 1605069"/>
              <a:gd name="connsiteX55" fmla="*/ 1432795 w 1606621"/>
              <a:gd name="connsiteY55" fmla="*/ 304976 h 1605069"/>
              <a:gd name="connsiteX56" fmla="*/ 1427842 w 1606621"/>
              <a:gd name="connsiteY56" fmla="*/ 298785 h 1605069"/>
              <a:gd name="connsiteX57" fmla="*/ 1422412 w 1606621"/>
              <a:gd name="connsiteY57" fmla="*/ 292593 h 1605069"/>
              <a:gd name="connsiteX58" fmla="*/ 1422412 w 1606621"/>
              <a:gd name="connsiteY58" fmla="*/ 292593 h 1605069"/>
              <a:gd name="connsiteX59" fmla="*/ 1421651 w 1606621"/>
              <a:gd name="connsiteY59" fmla="*/ 291641 h 1605069"/>
              <a:gd name="connsiteX60" fmla="*/ 1416221 w 1606621"/>
              <a:gd name="connsiteY60" fmla="*/ 285164 h 1605069"/>
              <a:gd name="connsiteX61" fmla="*/ 1416221 w 1606621"/>
              <a:gd name="connsiteY61" fmla="*/ 285164 h 1605069"/>
              <a:gd name="connsiteX62" fmla="*/ 1415459 w 1606621"/>
              <a:gd name="connsiteY62" fmla="*/ 284212 h 1605069"/>
              <a:gd name="connsiteX63" fmla="*/ 1408888 w 1606621"/>
              <a:gd name="connsiteY63" fmla="*/ 276496 h 1605069"/>
              <a:gd name="connsiteX64" fmla="*/ 1408888 w 1606621"/>
              <a:gd name="connsiteY64" fmla="*/ 276496 h 1605069"/>
              <a:gd name="connsiteX65" fmla="*/ 1406887 w 1606621"/>
              <a:gd name="connsiteY65" fmla="*/ 274210 h 1605069"/>
              <a:gd name="connsiteX66" fmla="*/ 1398981 w 1606621"/>
              <a:gd name="connsiteY66" fmla="*/ 265352 h 1605069"/>
              <a:gd name="connsiteX67" fmla="*/ 1398981 w 1606621"/>
              <a:gd name="connsiteY67" fmla="*/ 265352 h 1605069"/>
              <a:gd name="connsiteX68" fmla="*/ 1396981 w 1606621"/>
              <a:gd name="connsiteY68" fmla="*/ 263066 h 1605069"/>
              <a:gd name="connsiteX69" fmla="*/ 1385265 w 1606621"/>
              <a:gd name="connsiteY69" fmla="*/ 250398 h 1605069"/>
              <a:gd name="connsiteX70" fmla="*/ 1385265 w 1606621"/>
              <a:gd name="connsiteY70" fmla="*/ 250398 h 1605069"/>
              <a:gd name="connsiteX71" fmla="*/ 1354785 w 1606621"/>
              <a:gd name="connsiteY71" fmla="*/ 219822 h 1605069"/>
              <a:gd name="connsiteX72" fmla="*/ 1342117 w 1606621"/>
              <a:gd name="connsiteY72" fmla="*/ 208202 h 1605069"/>
              <a:gd name="connsiteX73" fmla="*/ 1342117 w 1606621"/>
              <a:gd name="connsiteY73" fmla="*/ 208202 h 1605069"/>
              <a:gd name="connsiteX74" fmla="*/ 1338593 w 1606621"/>
              <a:gd name="connsiteY74" fmla="*/ 204963 h 1605069"/>
              <a:gd name="connsiteX75" fmla="*/ 1338593 w 1606621"/>
              <a:gd name="connsiteY75" fmla="*/ 204963 h 1605069"/>
              <a:gd name="connsiteX76" fmla="*/ 1330973 w 1606621"/>
              <a:gd name="connsiteY76" fmla="*/ 198296 h 1605069"/>
              <a:gd name="connsiteX77" fmla="*/ 1330973 w 1606621"/>
              <a:gd name="connsiteY77" fmla="*/ 198296 h 1605069"/>
              <a:gd name="connsiteX78" fmla="*/ 1328687 w 1606621"/>
              <a:gd name="connsiteY78" fmla="*/ 196200 h 1605069"/>
              <a:gd name="connsiteX79" fmla="*/ 1322305 w 1606621"/>
              <a:gd name="connsiteY79" fmla="*/ 190771 h 1605069"/>
              <a:gd name="connsiteX80" fmla="*/ 1322305 w 1606621"/>
              <a:gd name="connsiteY80" fmla="*/ 190771 h 1605069"/>
              <a:gd name="connsiteX81" fmla="*/ 1320019 w 1606621"/>
              <a:gd name="connsiteY81" fmla="*/ 188771 h 1605069"/>
              <a:gd name="connsiteX82" fmla="*/ 1313447 w 1606621"/>
              <a:gd name="connsiteY82" fmla="*/ 183437 h 1605069"/>
              <a:gd name="connsiteX83" fmla="*/ 1313447 w 1606621"/>
              <a:gd name="connsiteY83" fmla="*/ 183437 h 1605069"/>
              <a:gd name="connsiteX84" fmla="*/ 1312495 w 1606621"/>
              <a:gd name="connsiteY84" fmla="*/ 182580 h 1605069"/>
              <a:gd name="connsiteX85" fmla="*/ 1312495 w 1606621"/>
              <a:gd name="connsiteY85" fmla="*/ 182580 h 1605069"/>
              <a:gd name="connsiteX86" fmla="*/ 1306303 w 1606621"/>
              <a:gd name="connsiteY86" fmla="*/ 177246 h 1605069"/>
              <a:gd name="connsiteX87" fmla="*/ 1301159 w 1606621"/>
              <a:gd name="connsiteY87" fmla="*/ 173436 h 1605069"/>
              <a:gd name="connsiteX88" fmla="*/ 1301159 w 1606621"/>
              <a:gd name="connsiteY88" fmla="*/ 173436 h 1605069"/>
              <a:gd name="connsiteX89" fmla="*/ 1300112 w 1606621"/>
              <a:gd name="connsiteY89" fmla="*/ 172674 h 1605069"/>
              <a:gd name="connsiteX90" fmla="*/ 1295159 w 1606621"/>
              <a:gd name="connsiteY90" fmla="*/ 168483 h 1605069"/>
              <a:gd name="connsiteX91" fmla="*/ 1283634 w 1606621"/>
              <a:gd name="connsiteY91" fmla="*/ 159815 h 1605069"/>
              <a:gd name="connsiteX92" fmla="*/ 1283634 w 1606621"/>
              <a:gd name="connsiteY92" fmla="*/ 159815 h 1605069"/>
              <a:gd name="connsiteX93" fmla="*/ 1271632 w 1606621"/>
              <a:gd name="connsiteY93" fmla="*/ 151338 h 1605069"/>
              <a:gd name="connsiteX94" fmla="*/ 1255534 w 1606621"/>
              <a:gd name="connsiteY94" fmla="*/ 140193 h 1605069"/>
              <a:gd name="connsiteX95" fmla="*/ 1231817 w 1606621"/>
              <a:gd name="connsiteY95" fmla="*/ 124191 h 1605069"/>
              <a:gd name="connsiteX96" fmla="*/ 1225341 w 1606621"/>
              <a:gd name="connsiteY96" fmla="*/ 120096 h 1605069"/>
              <a:gd name="connsiteX97" fmla="*/ 1225341 w 1606621"/>
              <a:gd name="connsiteY97" fmla="*/ 120096 h 1605069"/>
              <a:gd name="connsiteX98" fmla="*/ 1215816 w 1606621"/>
              <a:gd name="connsiteY98" fmla="*/ 114286 h 1605069"/>
              <a:gd name="connsiteX99" fmla="*/ 1215816 w 1606621"/>
              <a:gd name="connsiteY99" fmla="*/ 114286 h 1605069"/>
              <a:gd name="connsiteX100" fmla="*/ 1207148 w 1606621"/>
              <a:gd name="connsiteY100" fmla="*/ 108856 h 1605069"/>
              <a:gd name="connsiteX101" fmla="*/ 1184859 w 1606621"/>
              <a:gd name="connsiteY101" fmla="*/ 96474 h 1605069"/>
              <a:gd name="connsiteX102" fmla="*/ 1170763 w 1606621"/>
              <a:gd name="connsiteY102" fmla="*/ 89044 h 1605069"/>
              <a:gd name="connsiteX103" fmla="*/ 1170763 w 1606621"/>
              <a:gd name="connsiteY103" fmla="*/ 89044 h 1605069"/>
              <a:gd name="connsiteX104" fmla="*/ 1163808 w 1606621"/>
              <a:gd name="connsiteY104" fmla="*/ 86568 h 1605069"/>
              <a:gd name="connsiteX105" fmla="*/ 1163808 w 1606621"/>
              <a:gd name="connsiteY105" fmla="*/ 85711 h 1605069"/>
              <a:gd name="connsiteX106" fmla="*/ 1155998 w 1606621"/>
              <a:gd name="connsiteY106" fmla="*/ 81615 h 1605069"/>
              <a:gd name="connsiteX107" fmla="*/ 1155998 w 1606621"/>
              <a:gd name="connsiteY107" fmla="*/ 81615 h 1605069"/>
              <a:gd name="connsiteX108" fmla="*/ 1153808 w 1606621"/>
              <a:gd name="connsiteY108" fmla="*/ 80853 h 1605069"/>
              <a:gd name="connsiteX109" fmla="*/ 1134758 w 1606621"/>
              <a:gd name="connsiteY109" fmla="*/ 71328 h 1605069"/>
              <a:gd name="connsiteX110" fmla="*/ 1134758 w 1606621"/>
              <a:gd name="connsiteY110" fmla="*/ 71328 h 1605069"/>
              <a:gd name="connsiteX111" fmla="*/ 1132567 w 1606621"/>
              <a:gd name="connsiteY111" fmla="*/ 70470 h 1605069"/>
              <a:gd name="connsiteX112" fmla="*/ 1131805 w 1606621"/>
              <a:gd name="connsiteY112" fmla="*/ 69518 h 1605069"/>
              <a:gd name="connsiteX113" fmla="*/ 1124090 w 1606621"/>
              <a:gd name="connsiteY113" fmla="*/ 66089 h 1605069"/>
              <a:gd name="connsiteX114" fmla="*/ 1124090 w 1606621"/>
              <a:gd name="connsiteY114" fmla="*/ 66089 h 1605069"/>
              <a:gd name="connsiteX115" fmla="*/ 1124090 w 1606621"/>
              <a:gd name="connsiteY115" fmla="*/ 66089 h 1605069"/>
              <a:gd name="connsiteX116" fmla="*/ 1124090 w 1606621"/>
              <a:gd name="connsiteY116" fmla="*/ 66089 h 1605069"/>
              <a:gd name="connsiteX117" fmla="*/ 1115422 w 1606621"/>
              <a:gd name="connsiteY117" fmla="*/ 62374 h 1605069"/>
              <a:gd name="connsiteX118" fmla="*/ 1115422 w 1606621"/>
              <a:gd name="connsiteY118" fmla="*/ 62374 h 1605069"/>
              <a:gd name="connsiteX119" fmla="*/ 1115422 w 1606621"/>
              <a:gd name="connsiteY119" fmla="*/ 62374 h 1605069"/>
              <a:gd name="connsiteX120" fmla="*/ 1115422 w 1606621"/>
              <a:gd name="connsiteY120" fmla="*/ 62374 h 1605069"/>
              <a:gd name="connsiteX121" fmla="*/ 1100468 w 1606621"/>
              <a:gd name="connsiteY121" fmla="*/ 56183 h 1605069"/>
              <a:gd name="connsiteX122" fmla="*/ 1100468 w 1606621"/>
              <a:gd name="connsiteY122" fmla="*/ 56183 h 1605069"/>
              <a:gd name="connsiteX123" fmla="*/ 1100468 w 1606621"/>
              <a:gd name="connsiteY123" fmla="*/ 56183 h 1605069"/>
              <a:gd name="connsiteX124" fmla="*/ 1100468 w 1606621"/>
              <a:gd name="connsiteY124" fmla="*/ 56183 h 1605069"/>
              <a:gd name="connsiteX125" fmla="*/ 1085990 w 1606621"/>
              <a:gd name="connsiteY125" fmla="*/ 49896 h 1605069"/>
              <a:gd name="connsiteX126" fmla="*/ 1059319 w 1606621"/>
              <a:gd name="connsiteY126" fmla="*/ 41419 h 1605069"/>
              <a:gd name="connsiteX127" fmla="*/ 1047699 w 1606621"/>
              <a:gd name="connsiteY127" fmla="*/ 37800 h 1605069"/>
              <a:gd name="connsiteX128" fmla="*/ 1047699 w 1606621"/>
              <a:gd name="connsiteY128" fmla="*/ 37800 h 1605069"/>
              <a:gd name="connsiteX129" fmla="*/ 1044366 w 1606621"/>
              <a:gd name="connsiteY129" fmla="*/ 36942 h 1605069"/>
              <a:gd name="connsiteX130" fmla="*/ 1014648 w 1606621"/>
              <a:gd name="connsiteY130" fmla="*/ 27417 h 1605069"/>
              <a:gd name="connsiteX131" fmla="*/ 1010265 w 1606621"/>
              <a:gd name="connsiteY131" fmla="*/ 24750 h 1605069"/>
              <a:gd name="connsiteX132" fmla="*/ 992264 w 1606621"/>
              <a:gd name="connsiteY132" fmla="*/ 20464 h 1605069"/>
              <a:gd name="connsiteX133" fmla="*/ 950068 w 1606621"/>
              <a:gd name="connsiteY133" fmla="*/ 12558 h 1605069"/>
              <a:gd name="connsiteX134" fmla="*/ 950068 w 1606621"/>
              <a:gd name="connsiteY134" fmla="*/ 12558 h 1605069"/>
              <a:gd name="connsiteX135" fmla="*/ 920159 w 1606621"/>
              <a:gd name="connsiteY135" fmla="*/ 7510 h 1605069"/>
              <a:gd name="connsiteX136" fmla="*/ 920159 w 1606621"/>
              <a:gd name="connsiteY136" fmla="*/ 7510 h 1605069"/>
              <a:gd name="connsiteX137" fmla="*/ 911587 w 1606621"/>
              <a:gd name="connsiteY137" fmla="*/ 4843 h 1605069"/>
              <a:gd name="connsiteX138" fmla="*/ 894442 w 1606621"/>
              <a:gd name="connsiteY138" fmla="*/ 3415 h 1605069"/>
              <a:gd name="connsiteX139" fmla="*/ 846817 w 1606621"/>
              <a:gd name="connsiteY139" fmla="*/ -14 h 1605069"/>
              <a:gd name="connsiteX140" fmla="*/ 756996 w 1606621"/>
              <a:gd name="connsiteY140" fmla="*/ -14 h 1605069"/>
              <a:gd name="connsiteX141" fmla="*/ 751852 w 1606621"/>
              <a:gd name="connsiteY141" fmla="*/ 557 h 1605069"/>
              <a:gd name="connsiteX142" fmla="*/ 756996 w 1606621"/>
              <a:gd name="connsiteY142" fmla="*/ -14 h 1605069"/>
              <a:gd name="connsiteX143" fmla="*/ 737946 w 1606621"/>
              <a:gd name="connsiteY143" fmla="*/ -14 h 1605069"/>
              <a:gd name="connsiteX144" fmla="*/ 724515 w 1606621"/>
              <a:gd name="connsiteY144" fmla="*/ 2653 h 1605069"/>
              <a:gd name="connsiteX145" fmla="*/ 724515 w 1606621"/>
              <a:gd name="connsiteY145" fmla="*/ 2653 h 1605069"/>
              <a:gd name="connsiteX146" fmla="*/ 701752 w 1606621"/>
              <a:gd name="connsiteY146" fmla="*/ 4272 h 1605069"/>
              <a:gd name="connsiteX147" fmla="*/ 684702 w 1606621"/>
              <a:gd name="connsiteY147" fmla="*/ 7701 h 1605069"/>
              <a:gd name="connsiteX148" fmla="*/ 684702 w 1606621"/>
              <a:gd name="connsiteY148" fmla="*/ 7701 h 1605069"/>
              <a:gd name="connsiteX149" fmla="*/ 654984 w 1606621"/>
              <a:gd name="connsiteY149" fmla="*/ 12749 h 1605069"/>
              <a:gd name="connsiteX150" fmla="*/ 628027 w 1606621"/>
              <a:gd name="connsiteY150" fmla="*/ 17321 h 1605069"/>
              <a:gd name="connsiteX151" fmla="*/ 608977 w 1606621"/>
              <a:gd name="connsiteY151" fmla="*/ 22465 h 1605069"/>
              <a:gd name="connsiteX152" fmla="*/ 608977 w 1606621"/>
              <a:gd name="connsiteY152" fmla="*/ 22465 h 1605069"/>
              <a:gd name="connsiteX153" fmla="*/ 608977 w 1606621"/>
              <a:gd name="connsiteY153" fmla="*/ 22465 h 1605069"/>
              <a:gd name="connsiteX154" fmla="*/ 608977 w 1606621"/>
              <a:gd name="connsiteY154" fmla="*/ 22465 h 1605069"/>
              <a:gd name="connsiteX155" fmla="*/ 589927 w 1606621"/>
              <a:gd name="connsiteY155" fmla="*/ 27417 h 1605069"/>
              <a:gd name="connsiteX156" fmla="*/ 589927 w 1606621"/>
              <a:gd name="connsiteY156" fmla="*/ 27417 h 1605069"/>
              <a:gd name="connsiteX157" fmla="*/ 572783 w 1606621"/>
              <a:gd name="connsiteY157" fmla="*/ 32656 h 1605069"/>
              <a:gd name="connsiteX158" fmla="*/ 572783 w 1606621"/>
              <a:gd name="connsiteY158" fmla="*/ 32656 h 1605069"/>
              <a:gd name="connsiteX159" fmla="*/ 560209 w 1606621"/>
              <a:gd name="connsiteY159" fmla="*/ 36371 h 1605069"/>
              <a:gd name="connsiteX160" fmla="*/ 556876 w 1606621"/>
              <a:gd name="connsiteY160" fmla="*/ 37704 h 1605069"/>
              <a:gd name="connsiteX161" fmla="*/ 545351 w 1606621"/>
              <a:gd name="connsiteY161" fmla="*/ 41324 h 1605069"/>
              <a:gd name="connsiteX162" fmla="*/ 516776 w 1606621"/>
              <a:gd name="connsiteY162" fmla="*/ 50849 h 1605069"/>
              <a:gd name="connsiteX163" fmla="*/ 516776 w 1606621"/>
              <a:gd name="connsiteY163" fmla="*/ 50849 h 1605069"/>
              <a:gd name="connsiteX164" fmla="*/ 516776 w 1606621"/>
              <a:gd name="connsiteY164" fmla="*/ 50849 h 1605069"/>
              <a:gd name="connsiteX165" fmla="*/ 516776 w 1606621"/>
              <a:gd name="connsiteY165" fmla="*/ 50849 h 1605069"/>
              <a:gd name="connsiteX166" fmla="*/ 504393 w 1606621"/>
              <a:gd name="connsiteY166" fmla="*/ 55802 h 1605069"/>
              <a:gd name="connsiteX167" fmla="*/ 504393 w 1606621"/>
              <a:gd name="connsiteY167" fmla="*/ 55802 h 1605069"/>
              <a:gd name="connsiteX168" fmla="*/ 504393 w 1606621"/>
              <a:gd name="connsiteY168" fmla="*/ 55802 h 1605069"/>
              <a:gd name="connsiteX169" fmla="*/ 504393 w 1606621"/>
              <a:gd name="connsiteY169" fmla="*/ 55802 h 1605069"/>
              <a:gd name="connsiteX170" fmla="*/ 489439 w 1606621"/>
              <a:gd name="connsiteY170" fmla="*/ 61993 h 1605069"/>
              <a:gd name="connsiteX171" fmla="*/ 489439 w 1606621"/>
              <a:gd name="connsiteY171" fmla="*/ 61993 h 1605069"/>
              <a:gd name="connsiteX172" fmla="*/ 480771 w 1606621"/>
              <a:gd name="connsiteY172" fmla="*/ 65708 h 1605069"/>
              <a:gd name="connsiteX173" fmla="*/ 480771 w 1606621"/>
              <a:gd name="connsiteY173" fmla="*/ 65708 h 1605069"/>
              <a:gd name="connsiteX174" fmla="*/ 472103 w 1606621"/>
              <a:gd name="connsiteY174" fmla="*/ 69518 h 1605069"/>
              <a:gd name="connsiteX175" fmla="*/ 470008 w 1606621"/>
              <a:gd name="connsiteY175" fmla="*/ 70851 h 1605069"/>
              <a:gd name="connsiteX176" fmla="*/ 450958 w 1606621"/>
              <a:gd name="connsiteY176" fmla="*/ 79424 h 1605069"/>
              <a:gd name="connsiteX177" fmla="*/ 448958 w 1606621"/>
              <a:gd name="connsiteY177" fmla="*/ 80853 h 1605069"/>
              <a:gd name="connsiteX178" fmla="*/ 440957 w 1606621"/>
              <a:gd name="connsiteY178" fmla="*/ 84472 h 1605069"/>
              <a:gd name="connsiteX179" fmla="*/ 440957 w 1606621"/>
              <a:gd name="connsiteY179" fmla="*/ 84472 h 1605069"/>
              <a:gd name="connsiteX180" fmla="*/ 431432 w 1606621"/>
              <a:gd name="connsiteY180" fmla="*/ 89520 h 1605069"/>
              <a:gd name="connsiteX181" fmla="*/ 419811 w 1606621"/>
              <a:gd name="connsiteY181" fmla="*/ 95616 h 1605069"/>
              <a:gd name="connsiteX182" fmla="*/ 412382 w 1606621"/>
              <a:gd name="connsiteY182" fmla="*/ 99522 h 1605069"/>
              <a:gd name="connsiteX183" fmla="*/ 403714 w 1606621"/>
              <a:gd name="connsiteY183" fmla="*/ 104475 h 1605069"/>
              <a:gd name="connsiteX184" fmla="*/ 388664 w 1606621"/>
              <a:gd name="connsiteY184" fmla="*/ 112952 h 1605069"/>
              <a:gd name="connsiteX185" fmla="*/ 385330 w 1606621"/>
              <a:gd name="connsiteY185" fmla="*/ 115619 h 1605069"/>
              <a:gd name="connsiteX186" fmla="*/ 385330 w 1606621"/>
              <a:gd name="connsiteY186" fmla="*/ 115619 h 1605069"/>
              <a:gd name="connsiteX187" fmla="*/ 378854 w 1606621"/>
              <a:gd name="connsiteY187" fmla="*/ 119334 h 1605069"/>
              <a:gd name="connsiteX188" fmla="*/ 372567 w 1606621"/>
              <a:gd name="connsiteY188" fmla="*/ 122953 h 1605069"/>
              <a:gd name="connsiteX189" fmla="*/ 365519 w 1606621"/>
              <a:gd name="connsiteY189" fmla="*/ 128001 h 1605069"/>
              <a:gd name="connsiteX190" fmla="*/ 357708 w 1606621"/>
              <a:gd name="connsiteY190" fmla="*/ 132764 h 1605069"/>
              <a:gd name="connsiteX191" fmla="*/ 334562 w 1606621"/>
              <a:gd name="connsiteY191" fmla="*/ 149147 h 1605069"/>
              <a:gd name="connsiteX192" fmla="*/ 329133 w 1606621"/>
              <a:gd name="connsiteY192" fmla="*/ 152576 h 1605069"/>
              <a:gd name="connsiteX193" fmla="*/ 320941 w 1606621"/>
              <a:gd name="connsiteY193" fmla="*/ 159053 h 1605069"/>
              <a:gd name="connsiteX194" fmla="*/ 315608 w 1606621"/>
              <a:gd name="connsiteY194" fmla="*/ 162768 h 1605069"/>
              <a:gd name="connsiteX195" fmla="*/ 309321 w 1606621"/>
              <a:gd name="connsiteY195" fmla="*/ 167721 h 1605069"/>
              <a:gd name="connsiteX196" fmla="*/ 304272 w 1606621"/>
              <a:gd name="connsiteY196" fmla="*/ 171340 h 1605069"/>
              <a:gd name="connsiteX197" fmla="*/ 302939 w 1606621"/>
              <a:gd name="connsiteY197" fmla="*/ 172578 h 1605069"/>
              <a:gd name="connsiteX198" fmla="*/ 298176 w 1606621"/>
              <a:gd name="connsiteY198" fmla="*/ 176484 h 1605069"/>
              <a:gd name="connsiteX199" fmla="*/ 290748 w 1606621"/>
              <a:gd name="connsiteY199" fmla="*/ 182580 h 1605069"/>
              <a:gd name="connsiteX200" fmla="*/ 284366 w 1606621"/>
              <a:gd name="connsiteY200" fmla="*/ 187533 h 1605069"/>
              <a:gd name="connsiteX201" fmla="*/ 281794 w 1606621"/>
              <a:gd name="connsiteY201" fmla="*/ 189914 h 1605069"/>
              <a:gd name="connsiteX202" fmla="*/ 275697 w 1606621"/>
              <a:gd name="connsiteY202" fmla="*/ 194962 h 1605069"/>
              <a:gd name="connsiteX203" fmla="*/ 273127 w 1606621"/>
              <a:gd name="connsiteY203" fmla="*/ 197343 h 1605069"/>
              <a:gd name="connsiteX204" fmla="*/ 265792 w 1606621"/>
              <a:gd name="connsiteY204" fmla="*/ 203630 h 1605069"/>
              <a:gd name="connsiteX205" fmla="*/ 261982 w 1606621"/>
              <a:gd name="connsiteY205" fmla="*/ 207345 h 1605069"/>
              <a:gd name="connsiteX206" fmla="*/ 250837 w 1606621"/>
              <a:gd name="connsiteY206" fmla="*/ 216870 h 1605069"/>
              <a:gd name="connsiteX207" fmla="*/ 217500 w 1606621"/>
              <a:gd name="connsiteY207" fmla="*/ 250207 h 1605069"/>
              <a:gd name="connsiteX208" fmla="*/ 207404 w 1606621"/>
              <a:gd name="connsiteY208" fmla="*/ 261351 h 1605069"/>
              <a:gd name="connsiteX209" fmla="*/ 203784 w 1606621"/>
              <a:gd name="connsiteY209" fmla="*/ 265162 h 1605069"/>
              <a:gd name="connsiteX210" fmla="*/ 197498 w 1606621"/>
              <a:gd name="connsiteY210" fmla="*/ 272496 h 1605069"/>
              <a:gd name="connsiteX211" fmla="*/ 195116 w 1606621"/>
              <a:gd name="connsiteY211" fmla="*/ 275067 h 1605069"/>
              <a:gd name="connsiteX212" fmla="*/ 188829 w 1606621"/>
              <a:gd name="connsiteY212" fmla="*/ 282497 h 1605069"/>
              <a:gd name="connsiteX213" fmla="*/ 187687 w 1606621"/>
              <a:gd name="connsiteY213" fmla="*/ 283735 h 1605069"/>
              <a:gd name="connsiteX214" fmla="*/ 182639 w 1606621"/>
              <a:gd name="connsiteY214" fmla="*/ 289926 h 1605069"/>
              <a:gd name="connsiteX215" fmla="*/ 181401 w 1606621"/>
              <a:gd name="connsiteY215" fmla="*/ 291260 h 1605069"/>
              <a:gd name="connsiteX216" fmla="*/ 176543 w 1606621"/>
              <a:gd name="connsiteY216" fmla="*/ 297546 h 1605069"/>
              <a:gd name="connsiteX217" fmla="*/ 171590 w 1606621"/>
              <a:gd name="connsiteY217" fmla="*/ 303738 h 1605069"/>
              <a:gd name="connsiteX218" fmla="*/ 166446 w 1606621"/>
              <a:gd name="connsiteY218" fmla="*/ 309929 h 1605069"/>
              <a:gd name="connsiteX219" fmla="*/ 162826 w 1606621"/>
              <a:gd name="connsiteY219" fmla="*/ 314787 h 1605069"/>
              <a:gd name="connsiteX220" fmla="*/ 159207 w 1606621"/>
              <a:gd name="connsiteY220" fmla="*/ 319930 h 1605069"/>
              <a:gd name="connsiteX221" fmla="*/ 155301 w 1606621"/>
              <a:gd name="connsiteY221" fmla="*/ 324693 h 1605069"/>
              <a:gd name="connsiteX222" fmla="*/ 154635 w 1606621"/>
              <a:gd name="connsiteY222" fmla="*/ 326122 h 1605069"/>
              <a:gd name="connsiteX223" fmla="*/ 149111 w 1606621"/>
              <a:gd name="connsiteY223" fmla="*/ 333456 h 1605069"/>
              <a:gd name="connsiteX224" fmla="*/ 145396 w 1606621"/>
              <a:gd name="connsiteY224" fmla="*/ 338504 h 1605069"/>
              <a:gd name="connsiteX225" fmla="*/ 142920 w 1606621"/>
              <a:gd name="connsiteY225" fmla="*/ 342124 h 1605069"/>
              <a:gd name="connsiteX226" fmla="*/ 130346 w 1606621"/>
              <a:gd name="connsiteY226" fmla="*/ 360697 h 1605069"/>
              <a:gd name="connsiteX227" fmla="*/ 130346 w 1606621"/>
              <a:gd name="connsiteY227" fmla="*/ 360697 h 1605069"/>
              <a:gd name="connsiteX228" fmla="*/ 125394 w 1606621"/>
              <a:gd name="connsiteY228" fmla="*/ 368127 h 1605069"/>
              <a:gd name="connsiteX229" fmla="*/ 125394 w 1606621"/>
              <a:gd name="connsiteY229" fmla="*/ 368127 h 1605069"/>
              <a:gd name="connsiteX230" fmla="*/ 125394 w 1606621"/>
              <a:gd name="connsiteY230" fmla="*/ 368127 h 1605069"/>
              <a:gd name="connsiteX231" fmla="*/ 125394 w 1606621"/>
              <a:gd name="connsiteY231" fmla="*/ 368127 h 1605069"/>
              <a:gd name="connsiteX232" fmla="*/ 119298 w 1606621"/>
              <a:gd name="connsiteY232" fmla="*/ 377652 h 1605069"/>
              <a:gd name="connsiteX233" fmla="*/ 116916 w 1606621"/>
              <a:gd name="connsiteY233" fmla="*/ 381462 h 1605069"/>
              <a:gd name="connsiteX234" fmla="*/ 113011 w 1606621"/>
              <a:gd name="connsiteY234" fmla="*/ 387558 h 1605069"/>
              <a:gd name="connsiteX235" fmla="*/ 113011 w 1606621"/>
              <a:gd name="connsiteY235" fmla="*/ 387558 h 1605069"/>
              <a:gd name="connsiteX236" fmla="*/ 104533 w 1606621"/>
              <a:gd name="connsiteY236" fmla="*/ 402702 h 1605069"/>
              <a:gd name="connsiteX237" fmla="*/ 99580 w 1606621"/>
              <a:gd name="connsiteY237" fmla="*/ 411466 h 1605069"/>
              <a:gd name="connsiteX238" fmla="*/ 90913 w 1606621"/>
              <a:gd name="connsiteY238" fmla="*/ 427563 h 1605069"/>
              <a:gd name="connsiteX239" fmla="*/ 88246 w 1606621"/>
              <a:gd name="connsiteY239" fmla="*/ 432325 h 1605069"/>
              <a:gd name="connsiteX240" fmla="*/ 85769 w 1606621"/>
              <a:gd name="connsiteY240" fmla="*/ 437374 h 1605069"/>
              <a:gd name="connsiteX241" fmla="*/ 80912 w 1606621"/>
              <a:gd name="connsiteY241" fmla="*/ 447375 h 1605069"/>
              <a:gd name="connsiteX242" fmla="*/ 77101 w 1606621"/>
              <a:gd name="connsiteY242" fmla="*/ 454614 h 1605069"/>
              <a:gd name="connsiteX243" fmla="*/ 77101 w 1606621"/>
              <a:gd name="connsiteY243" fmla="*/ 456328 h 1605069"/>
              <a:gd name="connsiteX244" fmla="*/ 74720 w 1606621"/>
              <a:gd name="connsiteY244" fmla="*/ 459662 h 1605069"/>
              <a:gd name="connsiteX245" fmla="*/ 68624 w 1606621"/>
              <a:gd name="connsiteY245" fmla="*/ 473568 h 1605069"/>
              <a:gd name="connsiteX246" fmla="*/ 68624 w 1606621"/>
              <a:gd name="connsiteY246" fmla="*/ 473568 h 1605069"/>
              <a:gd name="connsiteX247" fmla="*/ 61005 w 1606621"/>
              <a:gd name="connsiteY247" fmla="*/ 490904 h 1605069"/>
              <a:gd name="connsiteX248" fmla="*/ 59099 w 1606621"/>
              <a:gd name="connsiteY248" fmla="*/ 492238 h 1605069"/>
              <a:gd name="connsiteX249" fmla="*/ 47097 w 1606621"/>
              <a:gd name="connsiteY249" fmla="*/ 525480 h 1605069"/>
              <a:gd name="connsiteX250" fmla="*/ 47097 w 1606621"/>
              <a:gd name="connsiteY250" fmla="*/ 525480 h 1605069"/>
              <a:gd name="connsiteX251" fmla="*/ 47097 w 1606621"/>
              <a:gd name="connsiteY251" fmla="*/ 525480 h 1605069"/>
              <a:gd name="connsiteX252" fmla="*/ 47097 w 1606621"/>
              <a:gd name="connsiteY252" fmla="*/ 525480 h 1605069"/>
              <a:gd name="connsiteX253" fmla="*/ 37572 w 1606621"/>
              <a:gd name="connsiteY253" fmla="*/ 554055 h 1605069"/>
              <a:gd name="connsiteX254" fmla="*/ 37572 w 1606621"/>
              <a:gd name="connsiteY254" fmla="*/ 554055 h 1605069"/>
              <a:gd name="connsiteX255" fmla="*/ 37572 w 1606621"/>
              <a:gd name="connsiteY255" fmla="*/ 554055 h 1605069"/>
              <a:gd name="connsiteX256" fmla="*/ 37572 w 1606621"/>
              <a:gd name="connsiteY256" fmla="*/ 554055 h 1605069"/>
              <a:gd name="connsiteX257" fmla="*/ 33858 w 1606621"/>
              <a:gd name="connsiteY257" fmla="*/ 566437 h 1605069"/>
              <a:gd name="connsiteX258" fmla="*/ 33858 w 1606621"/>
              <a:gd name="connsiteY258" fmla="*/ 566437 h 1605069"/>
              <a:gd name="connsiteX259" fmla="*/ 33858 w 1606621"/>
              <a:gd name="connsiteY259" fmla="*/ 566437 h 1605069"/>
              <a:gd name="connsiteX260" fmla="*/ 33858 w 1606621"/>
              <a:gd name="connsiteY260" fmla="*/ 566437 h 1605069"/>
              <a:gd name="connsiteX261" fmla="*/ 31382 w 1606621"/>
              <a:gd name="connsiteY261" fmla="*/ 570438 h 1605069"/>
              <a:gd name="connsiteX262" fmla="*/ 24333 w 1606621"/>
              <a:gd name="connsiteY262" fmla="*/ 597203 h 1605069"/>
              <a:gd name="connsiteX263" fmla="*/ 13951 w 1606621"/>
              <a:gd name="connsiteY263" fmla="*/ 645876 h 1605069"/>
              <a:gd name="connsiteX264" fmla="*/ 13951 w 1606621"/>
              <a:gd name="connsiteY264" fmla="*/ 645876 h 1605069"/>
              <a:gd name="connsiteX265" fmla="*/ 13951 w 1606621"/>
              <a:gd name="connsiteY265" fmla="*/ 645876 h 1605069"/>
              <a:gd name="connsiteX266" fmla="*/ 13951 w 1606621"/>
              <a:gd name="connsiteY266" fmla="*/ 645876 h 1605069"/>
              <a:gd name="connsiteX267" fmla="*/ 11569 w 1606621"/>
              <a:gd name="connsiteY267" fmla="*/ 651972 h 1605069"/>
              <a:gd name="connsiteX268" fmla="*/ 3664 w 1606621"/>
              <a:gd name="connsiteY268" fmla="*/ 706741 h 1605069"/>
              <a:gd name="connsiteX269" fmla="*/ -717 w 1606621"/>
              <a:gd name="connsiteY269" fmla="*/ 766843 h 1605069"/>
              <a:gd name="connsiteX270" fmla="*/ -146 w 1606621"/>
              <a:gd name="connsiteY270" fmla="*/ 762748 h 1605069"/>
              <a:gd name="connsiteX271" fmla="*/ -717 w 1606621"/>
              <a:gd name="connsiteY271" fmla="*/ 766843 h 1605069"/>
              <a:gd name="connsiteX272" fmla="*/ -717 w 1606621"/>
              <a:gd name="connsiteY272" fmla="*/ 838566 h 1605069"/>
              <a:gd name="connsiteX273" fmla="*/ -146 w 1606621"/>
              <a:gd name="connsiteY273" fmla="*/ 842472 h 1605069"/>
              <a:gd name="connsiteX274" fmla="*/ -717 w 1606621"/>
              <a:gd name="connsiteY274" fmla="*/ 838566 h 1605069"/>
              <a:gd name="connsiteX275" fmla="*/ 615 w 1606621"/>
              <a:gd name="connsiteY275" fmla="*/ 873428 h 1605069"/>
              <a:gd name="connsiteX276" fmla="*/ 4045 w 1606621"/>
              <a:gd name="connsiteY276" fmla="*/ 896288 h 1605069"/>
              <a:gd name="connsiteX277" fmla="*/ 4045 w 1606621"/>
              <a:gd name="connsiteY277" fmla="*/ 896288 h 1605069"/>
              <a:gd name="connsiteX278" fmla="*/ 5569 w 1606621"/>
              <a:gd name="connsiteY278" fmla="*/ 905813 h 1605069"/>
              <a:gd name="connsiteX279" fmla="*/ 5569 w 1606621"/>
              <a:gd name="connsiteY279" fmla="*/ 905813 h 1605069"/>
              <a:gd name="connsiteX280" fmla="*/ 6236 w 1606621"/>
              <a:gd name="connsiteY280" fmla="*/ 918005 h 1605069"/>
              <a:gd name="connsiteX281" fmla="*/ 11665 w 1606621"/>
              <a:gd name="connsiteY281" fmla="*/ 953628 h 1605069"/>
              <a:gd name="connsiteX282" fmla="*/ 14237 w 1606621"/>
              <a:gd name="connsiteY282" fmla="*/ 958105 h 1605069"/>
              <a:gd name="connsiteX283" fmla="*/ 14332 w 1606621"/>
              <a:gd name="connsiteY283" fmla="*/ 958772 h 1605069"/>
              <a:gd name="connsiteX284" fmla="*/ 14237 w 1606621"/>
              <a:gd name="connsiteY284" fmla="*/ 958867 h 1605069"/>
              <a:gd name="connsiteX285" fmla="*/ 15189 w 1606621"/>
              <a:gd name="connsiteY285" fmla="*/ 958867 h 1605069"/>
              <a:gd name="connsiteX286" fmla="*/ 15189 w 1606621"/>
              <a:gd name="connsiteY286" fmla="*/ 958867 h 1605069"/>
              <a:gd name="connsiteX287" fmla="*/ 15189 w 1606621"/>
              <a:gd name="connsiteY287" fmla="*/ 958867 h 1605069"/>
              <a:gd name="connsiteX288" fmla="*/ 14237 w 1606621"/>
              <a:gd name="connsiteY288" fmla="*/ 958296 h 1605069"/>
              <a:gd name="connsiteX289" fmla="*/ 17761 w 1606621"/>
              <a:gd name="connsiteY289" fmla="*/ 979917 h 1605069"/>
              <a:gd name="connsiteX290" fmla="*/ 22905 w 1606621"/>
              <a:gd name="connsiteY290" fmla="*/ 997253 h 1605069"/>
              <a:gd name="connsiteX291" fmla="*/ 23952 w 1606621"/>
              <a:gd name="connsiteY291" fmla="*/ 1002301 h 1605069"/>
              <a:gd name="connsiteX292" fmla="*/ 30810 w 1606621"/>
              <a:gd name="connsiteY292" fmla="*/ 1030114 h 1605069"/>
              <a:gd name="connsiteX293" fmla="*/ 37763 w 1606621"/>
              <a:gd name="connsiteY293" fmla="*/ 1049164 h 1605069"/>
              <a:gd name="connsiteX294" fmla="*/ 37763 w 1606621"/>
              <a:gd name="connsiteY294" fmla="*/ 1049164 h 1605069"/>
              <a:gd name="connsiteX295" fmla="*/ 38906 w 1606621"/>
              <a:gd name="connsiteY295" fmla="*/ 1052879 h 1605069"/>
              <a:gd name="connsiteX296" fmla="*/ 44050 w 1606621"/>
              <a:gd name="connsiteY296" fmla="*/ 1067643 h 1605069"/>
              <a:gd name="connsiteX297" fmla="*/ 44050 w 1606621"/>
              <a:gd name="connsiteY297" fmla="*/ 1067643 h 1605069"/>
              <a:gd name="connsiteX298" fmla="*/ 47669 w 1606621"/>
              <a:gd name="connsiteY298" fmla="*/ 1077739 h 1605069"/>
              <a:gd name="connsiteX299" fmla="*/ 49765 w 1606621"/>
              <a:gd name="connsiteY299" fmla="*/ 1082407 h 1605069"/>
              <a:gd name="connsiteX300" fmla="*/ 49669 w 1606621"/>
              <a:gd name="connsiteY300" fmla="*/ 1085102 h 1605069"/>
              <a:gd name="connsiteX301" fmla="*/ 49765 w 1606621"/>
              <a:gd name="connsiteY301" fmla="*/ 1085169 h 1605069"/>
              <a:gd name="connsiteX302" fmla="*/ 52337 w 1606621"/>
              <a:gd name="connsiteY302" fmla="*/ 1091360 h 1605069"/>
              <a:gd name="connsiteX303" fmla="*/ 57290 w 1606621"/>
              <a:gd name="connsiteY303" fmla="*/ 1103742 h 1605069"/>
              <a:gd name="connsiteX304" fmla="*/ 61005 w 1606621"/>
              <a:gd name="connsiteY304" fmla="*/ 1112506 h 1605069"/>
              <a:gd name="connsiteX305" fmla="*/ 66243 w 1606621"/>
              <a:gd name="connsiteY305" fmla="*/ 1124793 h 1605069"/>
              <a:gd name="connsiteX306" fmla="*/ 66243 w 1606621"/>
              <a:gd name="connsiteY306" fmla="*/ 1124793 h 1605069"/>
              <a:gd name="connsiteX307" fmla="*/ 69958 w 1606621"/>
              <a:gd name="connsiteY307" fmla="*/ 1131936 h 1605069"/>
              <a:gd name="connsiteX308" fmla="*/ 93104 w 1606621"/>
              <a:gd name="connsiteY308" fmla="*/ 1178514 h 1605069"/>
              <a:gd name="connsiteX309" fmla="*/ 126632 w 1606621"/>
              <a:gd name="connsiteY309" fmla="*/ 1235664 h 1605069"/>
              <a:gd name="connsiteX310" fmla="*/ 133776 w 1606621"/>
              <a:gd name="connsiteY310" fmla="*/ 1246713 h 1605069"/>
              <a:gd name="connsiteX311" fmla="*/ 150445 w 1606621"/>
              <a:gd name="connsiteY311" fmla="*/ 1272240 h 1605069"/>
              <a:gd name="connsiteX312" fmla="*/ 157969 w 1606621"/>
              <a:gd name="connsiteY312" fmla="*/ 1282432 h 1605069"/>
              <a:gd name="connsiteX313" fmla="*/ 161683 w 1606621"/>
              <a:gd name="connsiteY313" fmla="*/ 1287384 h 1605069"/>
              <a:gd name="connsiteX314" fmla="*/ 165303 w 1606621"/>
              <a:gd name="connsiteY314" fmla="*/ 1292528 h 1605069"/>
              <a:gd name="connsiteX315" fmla="*/ 170161 w 1606621"/>
              <a:gd name="connsiteY315" fmla="*/ 1298719 h 1605069"/>
              <a:gd name="connsiteX316" fmla="*/ 174162 w 1606621"/>
              <a:gd name="connsiteY316" fmla="*/ 1303482 h 1605069"/>
              <a:gd name="connsiteX317" fmla="*/ 179020 w 1606621"/>
              <a:gd name="connsiteY317" fmla="*/ 1309864 h 1605069"/>
              <a:gd name="connsiteX318" fmla="*/ 180163 w 1606621"/>
              <a:gd name="connsiteY318" fmla="*/ 1311197 h 1605069"/>
              <a:gd name="connsiteX319" fmla="*/ 185115 w 1606621"/>
              <a:gd name="connsiteY319" fmla="*/ 1317293 h 1605069"/>
              <a:gd name="connsiteX320" fmla="*/ 189402 w 1606621"/>
              <a:gd name="connsiteY320" fmla="*/ 1322151 h 1605069"/>
              <a:gd name="connsiteX321" fmla="*/ 193783 w 1606621"/>
              <a:gd name="connsiteY321" fmla="*/ 1327390 h 1605069"/>
              <a:gd name="connsiteX322" fmla="*/ 198927 w 1606621"/>
              <a:gd name="connsiteY322" fmla="*/ 1333485 h 1605069"/>
              <a:gd name="connsiteX323" fmla="*/ 201212 w 1606621"/>
              <a:gd name="connsiteY323" fmla="*/ 1336057 h 1605069"/>
              <a:gd name="connsiteX324" fmla="*/ 211308 w 1606621"/>
              <a:gd name="connsiteY324" fmla="*/ 1347106 h 1605069"/>
              <a:gd name="connsiteX325" fmla="*/ 216166 w 1606621"/>
              <a:gd name="connsiteY325" fmla="*/ 1352250 h 1605069"/>
              <a:gd name="connsiteX326" fmla="*/ 254266 w 1606621"/>
              <a:gd name="connsiteY326" fmla="*/ 1390350 h 1605069"/>
              <a:gd name="connsiteX327" fmla="*/ 259410 w 1606621"/>
              <a:gd name="connsiteY327" fmla="*/ 1395208 h 1605069"/>
              <a:gd name="connsiteX328" fmla="*/ 268078 w 1606621"/>
              <a:gd name="connsiteY328" fmla="*/ 1402827 h 1605069"/>
              <a:gd name="connsiteX329" fmla="*/ 269316 w 1606621"/>
              <a:gd name="connsiteY329" fmla="*/ 1403970 h 1605069"/>
              <a:gd name="connsiteX330" fmla="*/ 276651 w 1606621"/>
              <a:gd name="connsiteY330" fmla="*/ 1410257 h 1605069"/>
              <a:gd name="connsiteX331" fmla="*/ 279222 w 1606621"/>
              <a:gd name="connsiteY331" fmla="*/ 1412734 h 1605069"/>
              <a:gd name="connsiteX332" fmla="*/ 285318 w 1606621"/>
              <a:gd name="connsiteY332" fmla="*/ 1417686 h 1605069"/>
              <a:gd name="connsiteX333" fmla="*/ 286747 w 1606621"/>
              <a:gd name="connsiteY333" fmla="*/ 1418925 h 1605069"/>
              <a:gd name="connsiteX334" fmla="*/ 292843 w 1606621"/>
              <a:gd name="connsiteY334" fmla="*/ 1423878 h 1605069"/>
              <a:gd name="connsiteX335" fmla="*/ 294177 w 1606621"/>
              <a:gd name="connsiteY335" fmla="*/ 1425116 h 1605069"/>
              <a:gd name="connsiteX336" fmla="*/ 299034 w 1606621"/>
              <a:gd name="connsiteY336" fmla="*/ 1428831 h 1605069"/>
              <a:gd name="connsiteX337" fmla="*/ 300368 w 1606621"/>
              <a:gd name="connsiteY337" fmla="*/ 1430069 h 1605069"/>
              <a:gd name="connsiteX338" fmla="*/ 305226 w 1606621"/>
              <a:gd name="connsiteY338" fmla="*/ 1433784 h 1605069"/>
              <a:gd name="connsiteX339" fmla="*/ 305226 w 1606621"/>
              <a:gd name="connsiteY339" fmla="*/ 1433784 h 1605069"/>
              <a:gd name="connsiteX340" fmla="*/ 306558 w 1606621"/>
              <a:gd name="connsiteY340" fmla="*/ 1435022 h 1605069"/>
              <a:gd name="connsiteX341" fmla="*/ 311702 w 1606621"/>
              <a:gd name="connsiteY341" fmla="*/ 1438642 h 1605069"/>
              <a:gd name="connsiteX342" fmla="*/ 316465 w 1606621"/>
              <a:gd name="connsiteY342" fmla="*/ 1442547 h 1605069"/>
              <a:gd name="connsiteX343" fmla="*/ 317703 w 1606621"/>
              <a:gd name="connsiteY343" fmla="*/ 1443690 h 1605069"/>
              <a:gd name="connsiteX344" fmla="*/ 331514 w 1606621"/>
              <a:gd name="connsiteY344" fmla="*/ 1453215 h 1605069"/>
              <a:gd name="connsiteX345" fmla="*/ 340087 w 1606621"/>
              <a:gd name="connsiteY345" fmla="*/ 1459597 h 1605069"/>
              <a:gd name="connsiteX346" fmla="*/ 343801 w 1606621"/>
              <a:gd name="connsiteY346" fmla="*/ 1462168 h 1605069"/>
              <a:gd name="connsiteX347" fmla="*/ 351327 w 1606621"/>
              <a:gd name="connsiteY347" fmla="*/ 1466931 h 1605069"/>
              <a:gd name="connsiteX348" fmla="*/ 358756 w 1606621"/>
              <a:gd name="connsiteY348" fmla="*/ 1471979 h 1605069"/>
              <a:gd name="connsiteX349" fmla="*/ 365995 w 1606621"/>
              <a:gd name="connsiteY349" fmla="*/ 1477027 h 1605069"/>
              <a:gd name="connsiteX350" fmla="*/ 373615 w 1606621"/>
              <a:gd name="connsiteY350" fmla="*/ 1481980 h 1605069"/>
              <a:gd name="connsiteX351" fmla="*/ 379711 w 1606621"/>
              <a:gd name="connsiteY351" fmla="*/ 1485695 h 1605069"/>
              <a:gd name="connsiteX352" fmla="*/ 383521 w 1606621"/>
              <a:gd name="connsiteY352" fmla="*/ 1488172 h 1605069"/>
              <a:gd name="connsiteX353" fmla="*/ 389808 w 1606621"/>
              <a:gd name="connsiteY353" fmla="*/ 1491886 h 1605069"/>
              <a:gd name="connsiteX354" fmla="*/ 392283 w 1606621"/>
              <a:gd name="connsiteY354" fmla="*/ 1493220 h 1605069"/>
              <a:gd name="connsiteX355" fmla="*/ 407238 w 1606621"/>
              <a:gd name="connsiteY355" fmla="*/ 1501697 h 1605069"/>
              <a:gd name="connsiteX356" fmla="*/ 415716 w 1606621"/>
              <a:gd name="connsiteY356" fmla="*/ 1506841 h 1605069"/>
              <a:gd name="connsiteX357" fmla="*/ 415716 w 1606621"/>
              <a:gd name="connsiteY357" fmla="*/ 1506841 h 1605069"/>
              <a:gd name="connsiteX358" fmla="*/ 437052 w 1606621"/>
              <a:gd name="connsiteY358" fmla="*/ 1517699 h 1605069"/>
              <a:gd name="connsiteX359" fmla="*/ 442100 w 1606621"/>
              <a:gd name="connsiteY359" fmla="*/ 1520271 h 1605069"/>
              <a:gd name="connsiteX360" fmla="*/ 450576 w 1606621"/>
              <a:gd name="connsiteY360" fmla="*/ 1525224 h 1605069"/>
              <a:gd name="connsiteX361" fmla="*/ 485247 w 1606621"/>
              <a:gd name="connsiteY361" fmla="*/ 1540368 h 1605069"/>
              <a:gd name="connsiteX362" fmla="*/ 485247 w 1606621"/>
              <a:gd name="connsiteY362" fmla="*/ 1540368 h 1605069"/>
              <a:gd name="connsiteX363" fmla="*/ 485247 w 1606621"/>
              <a:gd name="connsiteY363" fmla="*/ 1540368 h 1605069"/>
              <a:gd name="connsiteX364" fmla="*/ 485247 w 1606621"/>
              <a:gd name="connsiteY364" fmla="*/ 1540368 h 1605069"/>
              <a:gd name="connsiteX365" fmla="*/ 496487 w 1606621"/>
              <a:gd name="connsiteY365" fmla="*/ 1545322 h 1605069"/>
              <a:gd name="connsiteX366" fmla="*/ 496487 w 1606621"/>
              <a:gd name="connsiteY366" fmla="*/ 1545322 h 1605069"/>
              <a:gd name="connsiteX367" fmla="*/ 502584 w 1606621"/>
              <a:gd name="connsiteY367" fmla="*/ 1547798 h 1605069"/>
              <a:gd name="connsiteX368" fmla="*/ 502584 w 1606621"/>
              <a:gd name="connsiteY368" fmla="*/ 1547798 h 1605069"/>
              <a:gd name="connsiteX369" fmla="*/ 502584 w 1606621"/>
              <a:gd name="connsiteY369" fmla="*/ 1547798 h 1605069"/>
              <a:gd name="connsiteX370" fmla="*/ 502584 w 1606621"/>
              <a:gd name="connsiteY370" fmla="*/ 1547798 h 1605069"/>
              <a:gd name="connsiteX371" fmla="*/ 508775 w 1606621"/>
              <a:gd name="connsiteY371" fmla="*/ 1550275 h 1605069"/>
              <a:gd name="connsiteX372" fmla="*/ 508775 w 1606621"/>
              <a:gd name="connsiteY372" fmla="*/ 1550275 h 1605069"/>
              <a:gd name="connsiteX373" fmla="*/ 508775 w 1606621"/>
              <a:gd name="connsiteY373" fmla="*/ 1550275 h 1605069"/>
              <a:gd name="connsiteX374" fmla="*/ 508775 w 1606621"/>
              <a:gd name="connsiteY374" fmla="*/ 1550275 h 1605069"/>
              <a:gd name="connsiteX375" fmla="*/ 518776 w 1606621"/>
              <a:gd name="connsiteY375" fmla="*/ 1554084 h 1605069"/>
              <a:gd name="connsiteX376" fmla="*/ 518776 w 1606621"/>
              <a:gd name="connsiteY376" fmla="*/ 1554084 h 1605069"/>
              <a:gd name="connsiteX377" fmla="*/ 518776 w 1606621"/>
              <a:gd name="connsiteY377" fmla="*/ 1554084 h 1605069"/>
              <a:gd name="connsiteX378" fmla="*/ 518776 w 1606621"/>
              <a:gd name="connsiteY378" fmla="*/ 1554084 h 1605069"/>
              <a:gd name="connsiteX379" fmla="*/ 528301 w 1606621"/>
              <a:gd name="connsiteY379" fmla="*/ 1557704 h 1605069"/>
              <a:gd name="connsiteX380" fmla="*/ 532016 w 1606621"/>
              <a:gd name="connsiteY380" fmla="*/ 1558847 h 1605069"/>
              <a:gd name="connsiteX381" fmla="*/ 532016 w 1606621"/>
              <a:gd name="connsiteY381" fmla="*/ 1558847 h 1605069"/>
              <a:gd name="connsiteX382" fmla="*/ 546875 w 1606621"/>
              <a:gd name="connsiteY382" fmla="*/ 1564943 h 1605069"/>
              <a:gd name="connsiteX383" fmla="*/ 577927 w 1606621"/>
              <a:gd name="connsiteY383" fmla="*/ 1573801 h 1605069"/>
              <a:gd name="connsiteX384" fmla="*/ 577927 w 1606621"/>
              <a:gd name="connsiteY384" fmla="*/ 1573801 h 1605069"/>
              <a:gd name="connsiteX385" fmla="*/ 596500 w 1606621"/>
              <a:gd name="connsiteY385" fmla="*/ 1578850 h 1605069"/>
              <a:gd name="connsiteX386" fmla="*/ 596500 w 1606621"/>
              <a:gd name="connsiteY386" fmla="*/ 1578850 h 1605069"/>
              <a:gd name="connsiteX387" fmla="*/ 596500 w 1606621"/>
              <a:gd name="connsiteY387" fmla="*/ 1578850 h 1605069"/>
              <a:gd name="connsiteX388" fmla="*/ 596500 w 1606621"/>
              <a:gd name="connsiteY388" fmla="*/ 1578850 h 1605069"/>
              <a:gd name="connsiteX389" fmla="*/ 632505 w 1606621"/>
              <a:gd name="connsiteY389" fmla="*/ 1587517 h 1605069"/>
              <a:gd name="connsiteX390" fmla="*/ 632505 w 1606621"/>
              <a:gd name="connsiteY390" fmla="*/ 1587517 h 1605069"/>
              <a:gd name="connsiteX391" fmla="*/ 632505 w 1606621"/>
              <a:gd name="connsiteY391" fmla="*/ 1587517 h 1605069"/>
              <a:gd name="connsiteX392" fmla="*/ 632505 w 1606621"/>
              <a:gd name="connsiteY392" fmla="*/ 1587517 h 1605069"/>
              <a:gd name="connsiteX393" fmla="*/ 642791 w 1606621"/>
              <a:gd name="connsiteY393" fmla="*/ 1590565 h 1605069"/>
              <a:gd name="connsiteX394" fmla="*/ 688512 w 1606621"/>
              <a:gd name="connsiteY394" fmla="*/ 1597328 h 1605069"/>
              <a:gd name="connsiteX395" fmla="*/ 696417 w 1606621"/>
              <a:gd name="connsiteY395" fmla="*/ 1599900 h 1605069"/>
              <a:gd name="connsiteX396" fmla="*/ 714229 w 1606621"/>
              <a:gd name="connsiteY396" fmla="*/ 1601328 h 1605069"/>
              <a:gd name="connsiteX397" fmla="*/ 767093 w 1606621"/>
              <a:gd name="connsiteY397" fmla="*/ 1604758 h 1605069"/>
              <a:gd name="connsiteX398" fmla="*/ 837006 w 1606621"/>
              <a:gd name="connsiteY398" fmla="*/ 1604758 h 1605069"/>
              <a:gd name="connsiteX399" fmla="*/ 843198 w 1606621"/>
              <a:gd name="connsiteY399" fmla="*/ 1604186 h 1605069"/>
              <a:gd name="connsiteX400" fmla="*/ 837006 w 1606621"/>
              <a:gd name="connsiteY400" fmla="*/ 1604758 h 1605069"/>
              <a:gd name="connsiteX401" fmla="*/ 899014 w 1606621"/>
              <a:gd name="connsiteY401" fmla="*/ 1600662 h 1605069"/>
              <a:gd name="connsiteX402" fmla="*/ 914540 w 1606621"/>
              <a:gd name="connsiteY402" fmla="*/ 1597518 h 1605069"/>
              <a:gd name="connsiteX403" fmla="*/ 914540 w 1606621"/>
              <a:gd name="connsiteY403" fmla="*/ 1597518 h 1605069"/>
              <a:gd name="connsiteX404" fmla="*/ 954544 w 1606621"/>
              <a:gd name="connsiteY404" fmla="*/ 1591518 h 1605069"/>
              <a:gd name="connsiteX405" fmla="*/ 970356 w 1606621"/>
              <a:gd name="connsiteY405" fmla="*/ 1587517 h 1605069"/>
              <a:gd name="connsiteX406" fmla="*/ 970356 w 1606621"/>
              <a:gd name="connsiteY406" fmla="*/ 1587517 h 1605069"/>
              <a:gd name="connsiteX407" fmla="*/ 970356 w 1606621"/>
              <a:gd name="connsiteY407" fmla="*/ 1587517 h 1605069"/>
              <a:gd name="connsiteX408" fmla="*/ 970356 w 1606621"/>
              <a:gd name="connsiteY408" fmla="*/ 1587517 h 1605069"/>
              <a:gd name="connsiteX409" fmla="*/ 980643 w 1606621"/>
              <a:gd name="connsiteY409" fmla="*/ 1586089 h 1605069"/>
              <a:gd name="connsiteX410" fmla="*/ 1006361 w 1606621"/>
              <a:gd name="connsiteY410" fmla="*/ 1578850 h 1605069"/>
              <a:gd name="connsiteX411" fmla="*/ 1006361 w 1606621"/>
              <a:gd name="connsiteY411" fmla="*/ 1578850 h 1605069"/>
              <a:gd name="connsiteX412" fmla="*/ 1024839 w 1606621"/>
              <a:gd name="connsiteY412" fmla="*/ 1573801 h 1605069"/>
              <a:gd name="connsiteX413" fmla="*/ 1024839 w 1606621"/>
              <a:gd name="connsiteY413" fmla="*/ 1573801 h 1605069"/>
              <a:gd name="connsiteX414" fmla="*/ 1024839 w 1606621"/>
              <a:gd name="connsiteY414" fmla="*/ 1573801 h 1605069"/>
              <a:gd name="connsiteX415" fmla="*/ 1024839 w 1606621"/>
              <a:gd name="connsiteY415" fmla="*/ 1573801 h 1605069"/>
              <a:gd name="connsiteX416" fmla="*/ 1052652 w 1606621"/>
              <a:gd name="connsiteY416" fmla="*/ 1565991 h 1605069"/>
              <a:gd name="connsiteX417" fmla="*/ 1070750 w 1606621"/>
              <a:gd name="connsiteY417" fmla="*/ 1559038 h 1605069"/>
              <a:gd name="connsiteX418" fmla="*/ 1073988 w 1606621"/>
              <a:gd name="connsiteY418" fmla="*/ 1557514 h 1605069"/>
              <a:gd name="connsiteX419" fmla="*/ 1084275 w 1606621"/>
              <a:gd name="connsiteY419" fmla="*/ 1553799 h 1605069"/>
              <a:gd name="connsiteX420" fmla="*/ 1100468 w 1606621"/>
              <a:gd name="connsiteY420" fmla="*/ 1547512 h 1605069"/>
              <a:gd name="connsiteX421" fmla="*/ 1100468 w 1606621"/>
              <a:gd name="connsiteY421" fmla="*/ 1547512 h 1605069"/>
              <a:gd name="connsiteX422" fmla="*/ 1106944 w 1606621"/>
              <a:gd name="connsiteY422" fmla="*/ 1545036 h 1605069"/>
              <a:gd name="connsiteX423" fmla="*/ 1108945 w 1606621"/>
              <a:gd name="connsiteY423" fmla="*/ 1543798 h 1605069"/>
              <a:gd name="connsiteX424" fmla="*/ 1118470 w 1606621"/>
              <a:gd name="connsiteY424" fmla="*/ 1540178 h 1605069"/>
              <a:gd name="connsiteX425" fmla="*/ 1135805 w 1606621"/>
              <a:gd name="connsiteY425" fmla="*/ 1532749 h 1605069"/>
              <a:gd name="connsiteX426" fmla="*/ 1135805 w 1606621"/>
              <a:gd name="connsiteY426" fmla="*/ 1532749 h 1605069"/>
              <a:gd name="connsiteX427" fmla="*/ 1157046 w 1606621"/>
              <a:gd name="connsiteY427" fmla="*/ 1523224 h 1605069"/>
              <a:gd name="connsiteX428" fmla="*/ 1157046 w 1606621"/>
              <a:gd name="connsiteY428" fmla="*/ 1523224 h 1605069"/>
              <a:gd name="connsiteX429" fmla="*/ 1161904 w 1606621"/>
              <a:gd name="connsiteY429" fmla="*/ 1520652 h 1605069"/>
              <a:gd name="connsiteX430" fmla="*/ 1161904 w 1606621"/>
              <a:gd name="connsiteY430" fmla="*/ 1520652 h 1605069"/>
              <a:gd name="connsiteX431" fmla="*/ 1161904 w 1606621"/>
              <a:gd name="connsiteY431" fmla="*/ 1520652 h 1605069"/>
              <a:gd name="connsiteX432" fmla="*/ 1161904 w 1606621"/>
              <a:gd name="connsiteY432" fmla="*/ 1520652 h 1605069"/>
              <a:gd name="connsiteX433" fmla="*/ 1183144 w 1606621"/>
              <a:gd name="connsiteY433" fmla="*/ 1509508 h 1605069"/>
              <a:gd name="connsiteX434" fmla="*/ 1183144 w 1606621"/>
              <a:gd name="connsiteY434" fmla="*/ 1509508 h 1605069"/>
              <a:gd name="connsiteX435" fmla="*/ 1183144 w 1606621"/>
              <a:gd name="connsiteY435" fmla="*/ 1509508 h 1605069"/>
              <a:gd name="connsiteX436" fmla="*/ 1183144 w 1606621"/>
              <a:gd name="connsiteY436" fmla="*/ 1509508 h 1605069"/>
              <a:gd name="connsiteX437" fmla="*/ 1188002 w 1606621"/>
              <a:gd name="connsiteY437" fmla="*/ 1507031 h 1605069"/>
              <a:gd name="connsiteX438" fmla="*/ 1188002 w 1606621"/>
              <a:gd name="connsiteY438" fmla="*/ 1507031 h 1605069"/>
              <a:gd name="connsiteX439" fmla="*/ 1188002 w 1606621"/>
              <a:gd name="connsiteY439" fmla="*/ 1507031 h 1605069"/>
              <a:gd name="connsiteX440" fmla="*/ 1188002 w 1606621"/>
              <a:gd name="connsiteY440" fmla="*/ 1507507 h 1605069"/>
              <a:gd name="connsiteX441" fmla="*/ 1196670 w 1606621"/>
              <a:gd name="connsiteY441" fmla="*/ 1502554 h 1605069"/>
              <a:gd name="connsiteX442" fmla="*/ 1196670 w 1606621"/>
              <a:gd name="connsiteY442" fmla="*/ 1502554 h 1605069"/>
              <a:gd name="connsiteX443" fmla="*/ 1196670 w 1606621"/>
              <a:gd name="connsiteY443" fmla="*/ 1502554 h 1605069"/>
              <a:gd name="connsiteX444" fmla="*/ 1196670 w 1606621"/>
              <a:gd name="connsiteY444" fmla="*/ 1502554 h 1605069"/>
              <a:gd name="connsiteX445" fmla="*/ 1205243 w 1606621"/>
              <a:gd name="connsiteY445" fmla="*/ 1497411 h 1605069"/>
              <a:gd name="connsiteX446" fmla="*/ 1211529 w 1606621"/>
              <a:gd name="connsiteY446" fmla="*/ 1493791 h 1605069"/>
              <a:gd name="connsiteX447" fmla="*/ 1213530 w 1606621"/>
              <a:gd name="connsiteY447" fmla="*/ 1492363 h 1605069"/>
              <a:gd name="connsiteX448" fmla="*/ 1220292 w 1606621"/>
              <a:gd name="connsiteY448" fmla="*/ 1488743 h 1605069"/>
              <a:gd name="connsiteX449" fmla="*/ 1223530 w 1606621"/>
              <a:gd name="connsiteY449" fmla="*/ 1486171 h 1605069"/>
              <a:gd name="connsiteX450" fmla="*/ 1230199 w 1606621"/>
              <a:gd name="connsiteY450" fmla="*/ 1482457 h 1605069"/>
              <a:gd name="connsiteX451" fmla="*/ 1230199 w 1606621"/>
              <a:gd name="connsiteY451" fmla="*/ 1482457 h 1605069"/>
              <a:gd name="connsiteX452" fmla="*/ 1236770 w 1606621"/>
              <a:gd name="connsiteY452" fmla="*/ 1477599 h 1605069"/>
              <a:gd name="connsiteX453" fmla="*/ 1245152 w 1606621"/>
              <a:gd name="connsiteY453" fmla="*/ 1472836 h 1605069"/>
              <a:gd name="connsiteX454" fmla="*/ 1245152 w 1606621"/>
              <a:gd name="connsiteY454" fmla="*/ 1472836 h 1605069"/>
              <a:gd name="connsiteX455" fmla="*/ 1245152 w 1606621"/>
              <a:gd name="connsiteY455" fmla="*/ 1472836 h 1605069"/>
              <a:gd name="connsiteX456" fmla="*/ 1245152 w 1606621"/>
              <a:gd name="connsiteY456" fmla="*/ 1472836 h 1605069"/>
              <a:gd name="connsiteX457" fmla="*/ 1252487 w 1606621"/>
              <a:gd name="connsiteY457" fmla="*/ 1467598 h 1605069"/>
              <a:gd name="connsiteX458" fmla="*/ 1260012 w 1606621"/>
              <a:gd name="connsiteY458" fmla="*/ 1462740 h 1605069"/>
              <a:gd name="connsiteX459" fmla="*/ 1263155 w 1606621"/>
              <a:gd name="connsiteY459" fmla="*/ 1460073 h 1605069"/>
              <a:gd name="connsiteX460" fmla="*/ 1272680 w 1606621"/>
              <a:gd name="connsiteY460" fmla="*/ 1453882 h 1605069"/>
              <a:gd name="connsiteX461" fmla="*/ 1279062 w 1606621"/>
              <a:gd name="connsiteY461" fmla="*/ 1449119 h 1605069"/>
              <a:gd name="connsiteX462" fmla="*/ 1287633 w 1606621"/>
              <a:gd name="connsiteY462" fmla="*/ 1442737 h 1605069"/>
              <a:gd name="connsiteX463" fmla="*/ 1292587 w 1606621"/>
              <a:gd name="connsiteY463" fmla="*/ 1439023 h 1605069"/>
              <a:gd name="connsiteX464" fmla="*/ 1297540 w 1606621"/>
              <a:gd name="connsiteY464" fmla="*/ 1434927 h 1605069"/>
              <a:gd name="connsiteX465" fmla="*/ 1297540 w 1606621"/>
              <a:gd name="connsiteY465" fmla="*/ 1434927 h 1605069"/>
              <a:gd name="connsiteX466" fmla="*/ 1298587 w 1606621"/>
              <a:gd name="connsiteY466" fmla="*/ 1434069 h 1605069"/>
              <a:gd name="connsiteX467" fmla="*/ 1298587 w 1606621"/>
              <a:gd name="connsiteY467" fmla="*/ 1434069 h 1605069"/>
              <a:gd name="connsiteX468" fmla="*/ 1303731 w 1606621"/>
              <a:gd name="connsiteY468" fmla="*/ 1429974 h 1605069"/>
              <a:gd name="connsiteX469" fmla="*/ 1303731 w 1606621"/>
              <a:gd name="connsiteY469" fmla="*/ 1429974 h 1605069"/>
              <a:gd name="connsiteX470" fmla="*/ 1304779 w 1606621"/>
              <a:gd name="connsiteY470" fmla="*/ 1429117 h 1605069"/>
              <a:gd name="connsiteX471" fmla="*/ 1304779 w 1606621"/>
              <a:gd name="connsiteY471" fmla="*/ 1429117 h 1605069"/>
              <a:gd name="connsiteX472" fmla="*/ 1309923 w 1606621"/>
              <a:gd name="connsiteY472" fmla="*/ 1425021 h 1605069"/>
              <a:gd name="connsiteX473" fmla="*/ 1309923 w 1606621"/>
              <a:gd name="connsiteY473" fmla="*/ 1425021 h 1605069"/>
              <a:gd name="connsiteX474" fmla="*/ 1310970 w 1606621"/>
              <a:gd name="connsiteY474" fmla="*/ 1424164 h 1605069"/>
              <a:gd name="connsiteX475" fmla="*/ 1317447 w 1606621"/>
              <a:gd name="connsiteY475" fmla="*/ 1418830 h 1605069"/>
              <a:gd name="connsiteX476" fmla="*/ 1317447 w 1606621"/>
              <a:gd name="connsiteY476" fmla="*/ 1418830 h 1605069"/>
              <a:gd name="connsiteX477" fmla="*/ 1318495 w 1606621"/>
              <a:gd name="connsiteY477" fmla="*/ 1417972 h 1605069"/>
              <a:gd name="connsiteX478" fmla="*/ 1324972 w 1606621"/>
              <a:gd name="connsiteY478" fmla="*/ 1413019 h 1605069"/>
              <a:gd name="connsiteX479" fmla="*/ 1324972 w 1606621"/>
              <a:gd name="connsiteY479" fmla="*/ 1413019 h 1605069"/>
              <a:gd name="connsiteX480" fmla="*/ 1327067 w 1606621"/>
              <a:gd name="connsiteY480" fmla="*/ 1410543 h 1605069"/>
              <a:gd name="connsiteX481" fmla="*/ 1334688 w 1606621"/>
              <a:gd name="connsiteY481" fmla="*/ 1403875 h 1605069"/>
              <a:gd name="connsiteX482" fmla="*/ 1334688 w 1606621"/>
              <a:gd name="connsiteY482" fmla="*/ 1403875 h 1605069"/>
              <a:gd name="connsiteX483" fmla="*/ 1336973 w 1606621"/>
              <a:gd name="connsiteY483" fmla="*/ 1401780 h 1605069"/>
              <a:gd name="connsiteX484" fmla="*/ 1347070 w 1606621"/>
              <a:gd name="connsiteY484" fmla="*/ 1392255 h 1605069"/>
              <a:gd name="connsiteX485" fmla="*/ 1347070 w 1606621"/>
              <a:gd name="connsiteY485" fmla="*/ 1392255 h 1605069"/>
              <a:gd name="connsiteX486" fmla="*/ 1351833 w 1606621"/>
              <a:gd name="connsiteY486" fmla="*/ 1387778 h 1605069"/>
              <a:gd name="connsiteX487" fmla="*/ 1356595 w 1606621"/>
              <a:gd name="connsiteY487" fmla="*/ 1385397 h 1605069"/>
              <a:gd name="connsiteX488" fmla="*/ 1385741 w 1606621"/>
              <a:gd name="connsiteY488" fmla="*/ 1356250 h 1605069"/>
              <a:gd name="connsiteX489" fmla="*/ 1388123 w 1606621"/>
              <a:gd name="connsiteY489" fmla="*/ 1351583 h 1605069"/>
              <a:gd name="connsiteX490" fmla="*/ 1392599 w 1606621"/>
              <a:gd name="connsiteY490" fmla="*/ 1346820 h 1605069"/>
              <a:gd name="connsiteX491" fmla="*/ 1392599 w 1606621"/>
              <a:gd name="connsiteY491" fmla="*/ 1346820 h 1605069"/>
              <a:gd name="connsiteX492" fmla="*/ 1400601 w 1606621"/>
              <a:gd name="connsiteY492" fmla="*/ 1338439 h 1605069"/>
              <a:gd name="connsiteX493" fmla="*/ 1403744 w 1606621"/>
              <a:gd name="connsiteY493" fmla="*/ 1334343 h 1605069"/>
              <a:gd name="connsiteX494" fmla="*/ 1410411 w 1606621"/>
              <a:gd name="connsiteY494" fmla="*/ 1326723 h 1605069"/>
              <a:gd name="connsiteX495" fmla="*/ 1410411 w 1606621"/>
              <a:gd name="connsiteY495" fmla="*/ 1326723 h 1605069"/>
              <a:gd name="connsiteX496" fmla="*/ 1412507 w 1606621"/>
              <a:gd name="connsiteY496" fmla="*/ 1324437 h 1605069"/>
              <a:gd name="connsiteX497" fmla="*/ 1416698 w 1606621"/>
              <a:gd name="connsiteY497" fmla="*/ 1319389 h 1605069"/>
              <a:gd name="connsiteX498" fmla="*/ 1416698 w 1606621"/>
              <a:gd name="connsiteY498" fmla="*/ 1319389 h 1605069"/>
              <a:gd name="connsiteX499" fmla="*/ 1418697 w 1606621"/>
              <a:gd name="connsiteY499" fmla="*/ 1317007 h 1605069"/>
              <a:gd name="connsiteX500" fmla="*/ 1424032 w 1606621"/>
              <a:gd name="connsiteY500" fmla="*/ 1310626 h 1605069"/>
              <a:gd name="connsiteX501" fmla="*/ 1424889 w 1606621"/>
              <a:gd name="connsiteY501" fmla="*/ 1309578 h 1605069"/>
              <a:gd name="connsiteX502" fmla="*/ 1429081 w 1606621"/>
              <a:gd name="connsiteY502" fmla="*/ 1304339 h 1605069"/>
              <a:gd name="connsiteX503" fmla="*/ 1429081 w 1606621"/>
              <a:gd name="connsiteY503" fmla="*/ 1304339 h 1605069"/>
              <a:gd name="connsiteX504" fmla="*/ 1429842 w 1606621"/>
              <a:gd name="connsiteY504" fmla="*/ 1303386 h 1605069"/>
              <a:gd name="connsiteX505" fmla="*/ 1434033 w 1606621"/>
              <a:gd name="connsiteY505" fmla="*/ 1298148 h 1605069"/>
              <a:gd name="connsiteX506" fmla="*/ 1434033 w 1606621"/>
              <a:gd name="connsiteY506" fmla="*/ 1298148 h 1605069"/>
              <a:gd name="connsiteX507" fmla="*/ 1434795 w 1606621"/>
              <a:gd name="connsiteY507" fmla="*/ 1297100 h 1605069"/>
              <a:gd name="connsiteX508" fmla="*/ 1438986 w 1606621"/>
              <a:gd name="connsiteY508" fmla="*/ 1292147 h 1605069"/>
              <a:gd name="connsiteX509" fmla="*/ 1442701 w 1606621"/>
              <a:gd name="connsiteY509" fmla="*/ 1286908 h 1605069"/>
              <a:gd name="connsiteX510" fmla="*/ 1450130 w 1606621"/>
              <a:gd name="connsiteY510" fmla="*/ 1277383 h 1605069"/>
              <a:gd name="connsiteX511" fmla="*/ 1458513 w 1606621"/>
              <a:gd name="connsiteY511" fmla="*/ 1265286 h 1605069"/>
              <a:gd name="connsiteX512" fmla="*/ 1462513 w 1606621"/>
              <a:gd name="connsiteY512" fmla="*/ 1259952 h 1605069"/>
              <a:gd name="connsiteX513" fmla="*/ 1462513 w 1606621"/>
              <a:gd name="connsiteY513" fmla="*/ 1259952 h 1605069"/>
              <a:gd name="connsiteX514" fmla="*/ 1466038 w 1606621"/>
              <a:gd name="connsiteY514" fmla="*/ 1254142 h 1605069"/>
              <a:gd name="connsiteX515" fmla="*/ 1479562 w 1606621"/>
              <a:gd name="connsiteY515" fmla="*/ 1234235 h 1605069"/>
              <a:gd name="connsiteX516" fmla="*/ 1483659 w 1606621"/>
              <a:gd name="connsiteY516" fmla="*/ 1227758 h 1605069"/>
              <a:gd name="connsiteX517" fmla="*/ 1483659 w 1606621"/>
              <a:gd name="connsiteY517" fmla="*/ 1227758 h 1605069"/>
              <a:gd name="connsiteX518" fmla="*/ 1485754 w 1606621"/>
              <a:gd name="connsiteY518" fmla="*/ 1224329 h 1605069"/>
              <a:gd name="connsiteX519" fmla="*/ 1490040 w 1606621"/>
              <a:gd name="connsiteY519" fmla="*/ 1218328 h 1605069"/>
              <a:gd name="connsiteX520" fmla="*/ 1490040 w 1606621"/>
              <a:gd name="connsiteY520" fmla="*/ 1218328 h 1605069"/>
              <a:gd name="connsiteX521" fmla="*/ 1490040 w 1606621"/>
              <a:gd name="connsiteY521" fmla="*/ 1218328 h 1605069"/>
              <a:gd name="connsiteX522" fmla="*/ 1490040 w 1606621"/>
              <a:gd name="connsiteY522" fmla="*/ 1218328 h 1605069"/>
              <a:gd name="connsiteX523" fmla="*/ 1493755 w 1606621"/>
              <a:gd name="connsiteY523" fmla="*/ 1212042 h 1605069"/>
              <a:gd name="connsiteX524" fmla="*/ 1493755 w 1606621"/>
              <a:gd name="connsiteY524" fmla="*/ 1212042 h 1605069"/>
              <a:gd name="connsiteX525" fmla="*/ 1493755 w 1606621"/>
              <a:gd name="connsiteY525" fmla="*/ 1212042 h 1605069"/>
              <a:gd name="connsiteX526" fmla="*/ 1493755 w 1606621"/>
              <a:gd name="connsiteY526" fmla="*/ 1212042 h 1605069"/>
              <a:gd name="connsiteX527" fmla="*/ 1498708 w 1606621"/>
              <a:gd name="connsiteY527" fmla="*/ 1203374 h 1605069"/>
              <a:gd name="connsiteX528" fmla="*/ 1498708 w 1606621"/>
              <a:gd name="connsiteY528" fmla="*/ 1203374 h 1605069"/>
              <a:gd name="connsiteX529" fmla="*/ 1498708 w 1606621"/>
              <a:gd name="connsiteY529" fmla="*/ 1203374 h 1605069"/>
              <a:gd name="connsiteX530" fmla="*/ 1498708 w 1606621"/>
              <a:gd name="connsiteY530" fmla="*/ 1203374 h 1605069"/>
              <a:gd name="connsiteX531" fmla="*/ 1502518 w 1606621"/>
              <a:gd name="connsiteY531" fmla="*/ 1197183 h 1605069"/>
              <a:gd name="connsiteX532" fmla="*/ 1502518 w 1606621"/>
              <a:gd name="connsiteY532" fmla="*/ 1197183 h 1605069"/>
              <a:gd name="connsiteX533" fmla="*/ 1502518 w 1606621"/>
              <a:gd name="connsiteY533" fmla="*/ 1197183 h 1605069"/>
              <a:gd name="connsiteX534" fmla="*/ 1502518 w 1606621"/>
              <a:gd name="connsiteY534" fmla="*/ 1197183 h 1605069"/>
              <a:gd name="connsiteX535" fmla="*/ 1510995 w 1606621"/>
              <a:gd name="connsiteY535" fmla="*/ 1180609 h 1605069"/>
              <a:gd name="connsiteX536" fmla="*/ 1510995 w 1606621"/>
              <a:gd name="connsiteY536" fmla="*/ 1180609 h 1605069"/>
              <a:gd name="connsiteX537" fmla="*/ 1513186 w 1606621"/>
              <a:gd name="connsiteY537" fmla="*/ 1175942 h 1605069"/>
              <a:gd name="connsiteX538" fmla="*/ 1517091 w 1606621"/>
              <a:gd name="connsiteY538" fmla="*/ 1171560 h 1605069"/>
              <a:gd name="connsiteX539" fmla="*/ 1526616 w 1606621"/>
              <a:gd name="connsiteY539" fmla="*/ 1152510 h 1605069"/>
              <a:gd name="connsiteX540" fmla="*/ 1530807 w 1606621"/>
              <a:gd name="connsiteY540" fmla="*/ 1141271 h 1605069"/>
              <a:gd name="connsiteX541" fmla="*/ 1535855 w 1606621"/>
              <a:gd name="connsiteY541" fmla="*/ 1130222 h 1605069"/>
              <a:gd name="connsiteX542" fmla="*/ 1538237 w 1606621"/>
              <a:gd name="connsiteY542" fmla="*/ 1125174 h 1605069"/>
              <a:gd name="connsiteX543" fmla="*/ 1540809 w 1606621"/>
              <a:gd name="connsiteY543" fmla="*/ 1118983 h 1605069"/>
              <a:gd name="connsiteX544" fmla="*/ 1544524 w 1606621"/>
              <a:gd name="connsiteY544" fmla="*/ 1110315 h 1605069"/>
              <a:gd name="connsiteX545" fmla="*/ 1547000 w 1606621"/>
              <a:gd name="connsiteY545" fmla="*/ 1104028 h 1605069"/>
              <a:gd name="connsiteX546" fmla="*/ 1551952 w 1606621"/>
              <a:gd name="connsiteY546" fmla="*/ 1091646 h 1605069"/>
              <a:gd name="connsiteX547" fmla="*/ 1551952 w 1606621"/>
              <a:gd name="connsiteY547" fmla="*/ 1091646 h 1605069"/>
              <a:gd name="connsiteX548" fmla="*/ 1557096 w 1606621"/>
              <a:gd name="connsiteY548" fmla="*/ 1077930 h 1605069"/>
              <a:gd name="connsiteX549" fmla="*/ 1557096 w 1606621"/>
              <a:gd name="connsiteY549" fmla="*/ 1077930 h 1605069"/>
              <a:gd name="connsiteX550" fmla="*/ 1564526 w 1606621"/>
              <a:gd name="connsiteY550" fmla="*/ 1056403 h 1605069"/>
              <a:gd name="connsiteX551" fmla="*/ 1564526 w 1606621"/>
              <a:gd name="connsiteY551" fmla="*/ 1056403 h 1605069"/>
              <a:gd name="connsiteX552" fmla="*/ 1565383 w 1606621"/>
              <a:gd name="connsiteY552" fmla="*/ 1052974 h 1605069"/>
              <a:gd name="connsiteX553" fmla="*/ 1567383 w 1606621"/>
              <a:gd name="connsiteY553" fmla="*/ 1051926 h 1605069"/>
              <a:gd name="connsiteX554" fmla="*/ 1575765 w 1606621"/>
              <a:gd name="connsiteY554" fmla="*/ 1020780 h 1605069"/>
              <a:gd name="connsiteX555" fmla="*/ 1576908 w 1606621"/>
              <a:gd name="connsiteY555" fmla="*/ 1019541 h 1605069"/>
              <a:gd name="connsiteX556" fmla="*/ 1588148 w 1606621"/>
              <a:gd name="connsiteY556" fmla="*/ 975345 h 1605069"/>
              <a:gd name="connsiteX557" fmla="*/ 1590624 w 1606621"/>
              <a:gd name="connsiteY557" fmla="*/ 958296 h 1605069"/>
              <a:gd name="connsiteX558" fmla="*/ 1590624 w 1606621"/>
              <a:gd name="connsiteY558" fmla="*/ 958296 h 1605069"/>
              <a:gd name="connsiteX559" fmla="*/ 1590624 w 1606621"/>
              <a:gd name="connsiteY559" fmla="*/ 957534 h 1605069"/>
              <a:gd name="connsiteX560" fmla="*/ 1593196 w 1606621"/>
              <a:gd name="connsiteY560" fmla="*/ 952200 h 1605069"/>
              <a:gd name="connsiteX561" fmla="*/ 1602054 w 1606621"/>
              <a:gd name="connsiteY561" fmla="*/ 888287 h 1605069"/>
              <a:gd name="connsiteX562" fmla="*/ 1605483 w 1606621"/>
              <a:gd name="connsiteY562" fmla="*/ 833042 h 1605069"/>
              <a:gd name="connsiteX563" fmla="*/ 117678 w 1606621"/>
              <a:gd name="connsiteY563" fmla="*/ 1217852 h 1605069"/>
              <a:gd name="connsiteX564" fmla="*/ 117678 w 1606621"/>
              <a:gd name="connsiteY564" fmla="*/ 1217852 h 1605069"/>
              <a:gd name="connsiteX565" fmla="*/ 1539856 w 1606621"/>
              <a:gd name="connsiteY565" fmla="*/ 484332 h 1605069"/>
              <a:gd name="connsiteX566" fmla="*/ 1539856 w 1606621"/>
              <a:gd name="connsiteY566" fmla="*/ 484332 h 1605069"/>
              <a:gd name="connsiteX567" fmla="*/ 17761 w 1606621"/>
              <a:gd name="connsiteY567" fmla="*/ 965820 h 1605069"/>
              <a:gd name="connsiteX568" fmla="*/ 17761 w 1606621"/>
              <a:gd name="connsiteY568" fmla="*/ 965820 h 1605069"/>
              <a:gd name="connsiteX569" fmla="*/ 28047 w 1606621"/>
              <a:gd name="connsiteY569" fmla="*/ 612062 h 1605069"/>
              <a:gd name="connsiteX570" fmla="*/ 28047 w 1606621"/>
              <a:gd name="connsiteY570" fmla="*/ 612824 h 1605069"/>
              <a:gd name="connsiteX571" fmla="*/ 27952 w 1606621"/>
              <a:gd name="connsiteY571" fmla="*/ 612062 h 1605069"/>
              <a:gd name="connsiteX572" fmla="*/ 444386 w 1606621"/>
              <a:gd name="connsiteY572" fmla="*/ 122763 h 1605069"/>
              <a:gd name="connsiteX573" fmla="*/ 444386 w 1606621"/>
              <a:gd name="connsiteY573" fmla="*/ 122763 h 1605069"/>
              <a:gd name="connsiteX574" fmla="*/ 1524901 w 1606621"/>
              <a:gd name="connsiteY574" fmla="*/ 547673 h 1605069"/>
              <a:gd name="connsiteX575" fmla="*/ 1524901 w 1606621"/>
              <a:gd name="connsiteY575" fmla="*/ 547673 h 1605069"/>
              <a:gd name="connsiteX576" fmla="*/ 1524901 w 1606621"/>
              <a:gd name="connsiteY576" fmla="*/ 547673 h 1605069"/>
              <a:gd name="connsiteX577" fmla="*/ 597834 w 1606621"/>
              <a:gd name="connsiteY577" fmla="*/ 1519509 h 1605069"/>
              <a:gd name="connsiteX578" fmla="*/ 597834 w 1606621"/>
              <a:gd name="connsiteY578" fmla="*/ 1518842 h 1605069"/>
              <a:gd name="connsiteX579" fmla="*/ 597834 w 1606621"/>
              <a:gd name="connsiteY579" fmla="*/ 1519318 h 1605069"/>
              <a:gd name="connsiteX580" fmla="*/ 364090 w 1606621"/>
              <a:gd name="connsiteY580" fmla="*/ 218775 h 1605069"/>
              <a:gd name="connsiteX581" fmla="*/ 364090 w 1606621"/>
              <a:gd name="connsiteY581" fmla="*/ 218775 h 1605069"/>
              <a:gd name="connsiteX582" fmla="*/ 1427461 w 1606621"/>
              <a:gd name="connsiteY582" fmla="*/ 448613 h 1605069"/>
              <a:gd name="connsiteX583" fmla="*/ 1427461 w 1606621"/>
              <a:gd name="connsiteY583" fmla="*/ 448041 h 1605069"/>
              <a:gd name="connsiteX584" fmla="*/ 1427461 w 1606621"/>
              <a:gd name="connsiteY584" fmla="*/ 448041 h 1605069"/>
              <a:gd name="connsiteX585" fmla="*/ 487344 w 1606621"/>
              <a:gd name="connsiteY585" fmla="*/ 1433784 h 1605069"/>
              <a:gd name="connsiteX586" fmla="*/ 487344 w 1606621"/>
              <a:gd name="connsiteY586" fmla="*/ 1433784 h 1605069"/>
              <a:gd name="connsiteX587" fmla="*/ 487915 w 1606621"/>
              <a:gd name="connsiteY587" fmla="*/ 1433308 h 1605069"/>
              <a:gd name="connsiteX588" fmla="*/ 1501852 w 1606621"/>
              <a:gd name="connsiteY588" fmla="*/ 987347 h 1605069"/>
              <a:gd name="connsiteX589" fmla="*/ 1501470 w 1606621"/>
              <a:gd name="connsiteY589" fmla="*/ 985490 h 1605069"/>
              <a:gd name="connsiteX590" fmla="*/ 1501852 w 1606621"/>
              <a:gd name="connsiteY590" fmla="*/ 985156 h 1605069"/>
              <a:gd name="connsiteX591" fmla="*/ 1501852 w 1606621"/>
              <a:gd name="connsiteY591" fmla="*/ 985156 h 1605069"/>
              <a:gd name="connsiteX592" fmla="*/ 1501756 w 1606621"/>
              <a:gd name="connsiteY592" fmla="*/ 987347 h 1605069"/>
              <a:gd name="connsiteX593" fmla="*/ 816052 w 1606621"/>
              <a:gd name="connsiteY593" fmla="*/ 1517699 h 1605069"/>
              <a:gd name="connsiteX594" fmla="*/ 816052 w 1606621"/>
              <a:gd name="connsiteY594" fmla="*/ 1517699 h 1605069"/>
              <a:gd name="connsiteX595" fmla="*/ 171685 w 1606621"/>
              <a:gd name="connsiteY595" fmla="*/ 1148415 h 1605069"/>
              <a:gd name="connsiteX596" fmla="*/ 171685 w 1606621"/>
              <a:gd name="connsiteY596" fmla="*/ 1150415 h 1605069"/>
              <a:gd name="connsiteX597" fmla="*/ 172065 w 1606621"/>
              <a:gd name="connsiteY597" fmla="*/ 1148415 h 1605069"/>
              <a:gd name="connsiteX598" fmla="*/ 1095610 w 1606621"/>
              <a:gd name="connsiteY598" fmla="*/ 1451500 h 1605069"/>
              <a:gd name="connsiteX599" fmla="*/ 1095610 w 1606621"/>
              <a:gd name="connsiteY599" fmla="*/ 1451500 h 1605069"/>
              <a:gd name="connsiteX600" fmla="*/ 1095610 w 1606621"/>
              <a:gd name="connsiteY600" fmla="*/ 1451500 h 1605069"/>
              <a:gd name="connsiteX601" fmla="*/ 1095610 w 1606621"/>
              <a:gd name="connsiteY601" fmla="*/ 1451500 h 1605069"/>
              <a:gd name="connsiteX602" fmla="*/ 1241057 w 1606621"/>
              <a:gd name="connsiteY602" fmla="*/ 351363 h 1605069"/>
              <a:gd name="connsiteX603" fmla="*/ 1243343 w 1606621"/>
              <a:gd name="connsiteY603" fmla="*/ 351363 h 1605069"/>
              <a:gd name="connsiteX604" fmla="*/ 1241057 w 1606621"/>
              <a:gd name="connsiteY604" fmla="*/ 351363 h 1605069"/>
              <a:gd name="connsiteX605" fmla="*/ 1309065 w 1606621"/>
              <a:gd name="connsiteY605" fmla="*/ 1230806 h 1605069"/>
              <a:gd name="connsiteX606" fmla="*/ 1309065 w 1606621"/>
              <a:gd name="connsiteY606" fmla="*/ 1230234 h 1605069"/>
              <a:gd name="connsiteX607" fmla="*/ 1309732 w 1606621"/>
              <a:gd name="connsiteY607" fmla="*/ 1230234 h 1605069"/>
              <a:gd name="connsiteX608" fmla="*/ 1481848 w 1606621"/>
              <a:gd name="connsiteY608" fmla="*/ 527861 h 1605069"/>
              <a:gd name="connsiteX609" fmla="*/ 1481848 w 1606621"/>
              <a:gd name="connsiteY609" fmla="*/ 527861 h 1605069"/>
              <a:gd name="connsiteX610" fmla="*/ 1481848 w 1606621"/>
              <a:gd name="connsiteY610" fmla="*/ 527861 h 1605069"/>
              <a:gd name="connsiteX611" fmla="*/ 944639 w 1606621"/>
              <a:gd name="connsiteY611" fmla="*/ 1417686 h 1605069"/>
              <a:gd name="connsiteX612" fmla="*/ 947496 w 1606621"/>
              <a:gd name="connsiteY612" fmla="*/ 1421211 h 1605069"/>
              <a:gd name="connsiteX613" fmla="*/ 945305 w 1606621"/>
              <a:gd name="connsiteY613" fmla="*/ 1417686 h 1605069"/>
              <a:gd name="connsiteX614" fmla="*/ 770236 w 1606621"/>
              <a:gd name="connsiteY614" fmla="*/ 1461120 h 1605069"/>
              <a:gd name="connsiteX615" fmla="*/ 770236 w 1606621"/>
              <a:gd name="connsiteY615" fmla="*/ 1461120 h 1605069"/>
              <a:gd name="connsiteX616" fmla="*/ 710609 w 1606621"/>
              <a:gd name="connsiteY616" fmla="*/ 226014 h 1605069"/>
              <a:gd name="connsiteX617" fmla="*/ 710609 w 1606621"/>
              <a:gd name="connsiteY617" fmla="*/ 226014 h 1605069"/>
              <a:gd name="connsiteX618" fmla="*/ 339134 w 1606621"/>
              <a:gd name="connsiteY618" fmla="*/ 1248427 h 1605069"/>
              <a:gd name="connsiteX619" fmla="*/ 339134 w 1606621"/>
              <a:gd name="connsiteY619" fmla="*/ 1248427 h 1605069"/>
              <a:gd name="connsiteX620" fmla="*/ 906444 w 1606621"/>
              <a:gd name="connsiteY620" fmla="*/ 150862 h 1605069"/>
              <a:gd name="connsiteX621" fmla="*/ 906444 w 1606621"/>
              <a:gd name="connsiteY621" fmla="*/ 150862 h 1605069"/>
              <a:gd name="connsiteX622" fmla="*/ 906444 w 1606621"/>
              <a:gd name="connsiteY622" fmla="*/ 150862 h 1605069"/>
              <a:gd name="connsiteX623" fmla="*/ 575069 w 1606621"/>
              <a:gd name="connsiteY623" fmla="*/ 260685 h 1605069"/>
              <a:gd name="connsiteX624" fmla="*/ 575069 w 1606621"/>
              <a:gd name="connsiteY624" fmla="*/ 260685 h 1605069"/>
              <a:gd name="connsiteX625" fmla="*/ 1472609 w 1606621"/>
              <a:gd name="connsiteY625" fmla="*/ 896288 h 1605069"/>
              <a:gd name="connsiteX626" fmla="*/ 1472609 w 1606621"/>
              <a:gd name="connsiteY626" fmla="*/ 896288 h 1605069"/>
              <a:gd name="connsiteX627" fmla="*/ 1472609 w 1606621"/>
              <a:gd name="connsiteY627" fmla="*/ 896288 h 1605069"/>
              <a:gd name="connsiteX628" fmla="*/ 1472609 w 1606621"/>
              <a:gd name="connsiteY628" fmla="*/ 896288 h 1605069"/>
              <a:gd name="connsiteX629" fmla="*/ 1472609 w 1606621"/>
              <a:gd name="connsiteY629" fmla="*/ 896288 h 1605069"/>
              <a:gd name="connsiteX630" fmla="*/ 643363 w 1606621"/>
              <a:gd name="connsiteY630" fmla="*/ 256970 h 1605069"/>
              <a:gd name="connsiteX631" fmla="*/ 643363 w 1606621"/>
              <a:gd name="connsiteY631" fmla="*/ 256970 h 1605069"/>
              <a:gd name="connsiteX632" fmla="*/ 365709 w 1606621"/>
              <a:gd name="connsiteY632" fmla="*/ 397368 h 1605069"/>
              <a:gd name="connsiteX633" fmla="*/ 365709 w 1606621"/>
              <a:gd name="connsiteY633" fmla="*/ 397368 h 1605069"/>
              <a:gd name="connsiteX634" fmla="*/ 365709 w 1606621"/>
              <a:gd name="connsiteY634" fmla="*/ 397845 h 1605069"/>
              <a:gd name="connsiteX635" fmla="*/ 1506042 w 1606621"/>
              <a:gd name="connsiteY635" fmla="*/ 727505 h 1605069"/>
              <a:gd name="connsiteX636" fmla="*/ 1506042 w 1606621"/>
              <a:gd name="connsiteY636" fmla="*/ 727505 h 1605069"/>
              <a:gd name="connsiteX637" fmla="*/ 1506042 w 1606621"/>
              <a:gd name="connsiteY637" fmla="*/ 727505 h 1605069"/>
              <a:gd name="connsiteX638" fmla="*/ 1162285 w 1606621"/>
              <a:gd name="connsiteY638" fmla="*/ 1258809 h 1605069"/>
              <a:gd name="connsiteX639" fmla="*/ 1162285 w 1606621"/>
              <a:gd name="connsiteY639" fmla="*/ 1258809 h 1605069"/>
              <a:gd name="connsiteX640" fmla="*/ 1162285 w 1606621"/>
              <a:gd name="connsiteY640" fmla="*/ 1258809 h 1605069"/>
              <a:gd name="connsiteX641" fmla="*/ 1302588 w 1606621"/>
              <a:gd name="connsiteY641" fmla="*/ 851140 h 1605069"/>
              <a:gd name="connsiteX642" fmla="*/ 1302588 w 1606621"/>
              <a:gd name="connsiteY642" fmla="*/ 850473 h 1605069"/>
              <a:gd name="connsiteX643" fmla="*/ 1302398 w 1606621"/>
              <a:gd name="connsiteY643" fmla="*/ 847787 h 1605069"/>
              <a:gd name="connsiteX644" fmla="*/ 1303731 w 1606621"/>
              <a:gd name="connsiteY644" fmla="*/ 847139 h 1605069"/>
              <a:gd name="connsiteX645" fmla="*/ 1303731 w 1606621"/>
              <a:gd name="connsiteY645" fmla="*/ 847139 h 1605069"/>
              <a:gd name="connsiteX646" fmla="*/ 1302588 w 1606621"/>
              <a:gd name="connsiteY646" fmla="*/ 851140 h 1605069"/>
              <a:gd name="connsiteX647" fmla="*/ 462769 w 1606621"/>
              <a:gd name="connsiteY647" fmla="*/ 1277574 h 1605069"/>
              <a:gd name="connsiteX648" fmla="*/ 462769 w 1606621"/>
              <a:gd name="connsiteY648" fmla="*/ 1277574 h 1605069"/>
              <a:gd name="connsiteX649" fmla="*/ 462769 w 1606621"/>
              <a:gd name="connsiteY649" fmla="*/ 1277574 h 1605069"/>
              <a:gd name="connsiteX650" fmla="*/ 278365 w 1606621"/>
              <a:gd name="connsiteY650" fmla="*/ 491666 h 1605069"/>
              <a:gd name="connsiteX651" fmla="*/ 278365 w 1606621"/>
              <a:gd name="connsiteY651" fmla="*/ 491666 h 1605069"/>
              <a:gd name="connsiteX652" fmla="*/ 278365 w 1606621"/>
              <a:gd name="connsiteY652" fmla="*/ 491666 h 1605069"/>
              <a:gd name="connsiteX653" fmla="*/ 678415 w 1606621"/>
              <a:gd name="connsiteY653" fmla="*/ 496524 h 1605069"/>
              <a:gd name="connsiteX654" fmla="*/ 678415 w 1606621"/>
              <a:gd name="connsiteY654" fmla="*/ 496524 h 1605069"/>
              <a:gd name="connsiteX655" fmla="*/ 678415 w 1606621"/>
              <a:gd name="connsiteY655" fmla="*/ 496524 h 1605069"/>
              <a:gd name="connsiteX656" fmla="*/ 678796 w 1606621"/>
              <a:gd name="connsiteY656" fmla="*/ 496524 h 1605069"/>
              <a:gd name="connsiteX657" fmla="*/ 1380408 w 1606621"/>
              <a:gd name="connsiteY657" fmla="*/ 973250 h 1605069"/>
              <a:gd name="connsiteX658" fmla="*/ 1380408 w 1606621"/>
              <a:gd name="connsiteY658" fmla="*/ 973250 h 1605069"/>
              <a:gd name="connsiteX659" fmla="*/ 1380408 w 1606621"/>
              <a:gd name="connsiteY659" fmla="*/ 973250 h 1605069"/>
              <a:gd name="connsiteX660" fmla="*/ 623455 w 1606621"/>
              <a:gd name="connsiteY660" fmla="*/ 1371967 h 1605069"/>
              <a:gd name="connsiteX661" fmla="*/ 623455 w 1606621"/>
              <a:gd name="connsiteY661" fmla="*/ 1371967 h 1605069"/>
              <a:gd name="connsiteX662" fmla="*/ 637363 w 1606621"/>
              <a:gd name="connsiteY662" fmla="*/ 439850 h 1605069"/>
              <a:gd name="connsiteX663" fmla="*/ 637363 w 1606621"/>
              <a:gd name="connsiteY663" fmla="*/ 440517 h 1605069"/>
              <a:gd name="connsiteX664" fmla="*/ 637363 w 1606621"/>
              <a:gd name="connsiteY664" fmla="*/ 439755 h 1605069"/>
              <a:gd name="connsiteX665" fmla="*/ 1004646 w 1606621"/>
              <a:gd name="connsiteY665" fmla="*/ 417276 h 1605069"/>
              <a:gd name="connsiteX666" fmla="*/ 1004646 w 1606621"/>
              <a:gd name="connsiteY666" fmla="*/ 417276 h 1605069"/>
              <a:gd name="connsiteX667" fmla="*/ 1005123 w 1606621"/>
              <a:gd name="connsiteY667" fmla="*/ 418038 h 1605069"/>
              <a:gd name="connsiteX668" fmla="*/ 1005123 w 1606621"/>
              <a:gd name="connsiteY668" fmla="*/ 418038 h 1605069"/>
              <a:gd name="connsiteX669" fmla="*/ 1004551 w 1606621"/>
              <a:gd name="connsiteY669" fmla="*/ 417276 h 1605069"/>
              <a:gd name="connsiteX670" fmla="*/ 969784 w 1606621"/>
              <a:gd name="connsiteY670" fmla="*/ 1244998 h 1605069"/>
              <a:gd name="connsiteX671" fmla="*/ 969784 w 1606621"/>
              <a:gd name="connsiteY671" fmla="*/ 1244998 h 1605069"/>
              <a:gd name="connsiteX672" fmla="*/ 969784 w 1606621"/>
              <a:gd name="connsiteY672" fmla="*/ 1244998 h 1605069"/>
              <a:gd name="connsiteX673" fmla="*/ 969784 w 1606621"/>
              <a:gd name="connsiteY673" fmla="*/ 1244998 h 1605069"/>
              <a:gd name="connsiteX674" fmla="*/ 663841 w 1606621"/>
              <a:gd name="connsiteY674" fmla="*/ 1271383 h 1605069"/>
              <a:gd name="connsiteX675" fmla="*/ 663841 w 1606621"/>
              <a:gd name="connsiteY675" fmla="*/ 1271383 h 1605069"/>
              <a:gd name="connsiteX676" fmla="*/ 663841 w 1606621"/>
              <a:gd name="connsiteY676" fmla="*/ 1271383 h 1605069"/>
              <a:gd name="connsiteX677" fmla="*/ 594405 w 1606621"/>
              <a:gd name="connsiteY677" fmla="*/ 1234140 h 1605069"/>
              <a:gd name="connsiteX678" fmla="*/ 594405 w 1606621"/>
              <a:gd name="connsiteY678" fmla="*/ 1234140 h 1605069"/>
              <a:gd name="connsiteX679" fmla="*/ 247981 w 1606621"/>
              <a:gd name="connsiteY679" fmla="*/ 557865 h 1605069"/>
              <a:gd name="connsiteX680" fmla="*/ 247408 w 1606621"/>
              <a:gd name="connsiteY680" fmla="*/ 556722 h 1605069"/>
              <a:gd name="connsiteX681" fmla="*/ 248076 w 1606621"/>
              <a:gd name="connsiteY681" fmla="*/ 557769 h 1605069"/>
              <a:gd name="connsiteX682" fmla="*/ 1452607 w 1606621"/>
              <a:gd name="connsiteY682" fmla="*/ 770939 h 1605069"/>
              <a:gd name="connsiteX683" fmla="*/ 1452607 w 1606621"/>
              <a:gd name="connsiteY683" fmla="*/ 770939 h 1605069"/>
              <a:gd name="connsiteX684" fmla="*/ 1452607 w 1606621"/>
              <a:gd name="connsiteY684" fmla="*/ 819326 h 1605069"/>
              <a:gd name="connsiteX685" fmla="*/ 1452607 w 1606621"/>
              <a:gd name="connsiteY685" fmla="*/ 819326 h 1605069"/>
              <a:gd name="connsiteX686" fmla="*/ 1452416 w 1606621"/>
              <a:gd name="connsiteY686" fmla="*/ 819516 h 1605069"/>
              <a:gd name="connsiteX687" fmla="*/ 464579 w 1606621"/>
              <a:gd name="connsiteY687" fmla="*/ 1196707 h 1605069"/>
              <a:gd name="connsiteX688" fmla="*/ 464579 w 1606621"/>
              <a:gd name="connsiteY688" fmla="*/ 1196707 h 1605069"/>
              <a:gd name="connsiteX689" fmla="*/ 464579 w 1606621"/>
              <a:gd name="connsiteY689" fmla="*/ 1196707 h 1605069"/>
              <a:gd name="connsiteX690" fmla="*/ 555828 w 1606621"/>
              <a:gd name="connsiteY690" fmla="*/ 386510 h 1605069"/>
              <a:gd name="connsiteX691" fmla="*/ 555828 w 1606621"/>
              <a:gd name="connsiteY691" fmla="*/ 388796 h 1605069"/>
              <a:gd name="connsiteX692" fmla="*/ 553161 w 1606621"/>
              <a:gd name="connsiteY692" fmla="*/ 388034 h 1605069"/>
              <a:gd name="connsiteX693" fmla="*/ 555828 w 1606621"/>
              <a:gd name="connsiteY693" fmla="*/ 386510 h 1605069"/>
              <a:gd name="connsiteX694" fmla="*/ 354565 w 1606621"/>
              <a:gd name="connsiteY694" fmla="*/ 1042687 h 1605069"/>
              <a:gd name="connsiteX695" fmla="*/ 355232 w 1606621"/>
              <a:gd name="connsiteY695" fmla="*/ 1042687 h 1605069"/>
              <a:gd name="connsiteX696" fmla="*/ 355232 w 1606621"/>
              <a:gd name="connsiteY696" fmla="*/ 1043259 h 1605069"/>
              <a:gd name="connsiteX697" fmla="*/ 258362 w 1606621"/>
              <a:gd name="connsiteY697" fmla="*/ 639494 h 1605069"/>
              <a:gd name="connsiteX698" fmla="*/ 257601 w 1606621"/>
              <a:gd name="connsiteY698" fmla="*/ 637589 h 1605069"/>
              <a:gd name="connsiteX699" fmla="*/ 258362 w 1606621"/>
              <a:gd name="connsiteY699" fmla="*/ 639494 h 1605069"/>
              <a:gd name="connsiteX700" fmla="*/ 703180 w 1606621"/>
              <a:gd name="connsiteY700" fmla="*/ 616063 h 1605069"/>
              <a:gd name="connsiteX701" fmla="*/ 703180 w 1606621"/>
              <a:gd name="connsiteY701" fmla="*/ 617396 h 1605069"/>
              <a:gd name="connsiteX702" fmla="*/ 703180 w 1606621"/>
              <a:gd name="connsiteY702" fmla="*/ 617396 h 1605069"/>
              <a:gd name="connsiteX703" fmla="*/ 703180 w 1606621"/>
              <a:gd name="connsiteY703" fmla="*/ 616539 h 1605069"/>
              <a:gd name="connsiteX704" fmla="*/ 1195718 w 1606621"/>
              <a:gd name="connsiteY704" fmla="*/ 382605 h 1605069"/>
              <a:gd name="connsiteX705" fmla="*/ 1195718 w 1606621"/>
              <a:gd name="connsiteY705" fmla="*/ 382605 h 1605069"/>
              <a:gd name="connsiteX706" fmla="*/ 1195718 w 1606621"/>
              <a:gd name="connsiteY706" fmla="*/ 382605 h 1605069"/>
              <a:gd name="connsiteX707" fmla="*/ 1195718 w 1606621"/>
              <a:gd name="connsiteY707" fmla="*/ 382605 h 1605069"/>
              <a:gd name="connsiteX708" fmla="*/ 1195718 w 1606621"/>
              <a:gd name="connsiteY708" fmla="*/ 382605 h 1605069"/>
              <a:gd name="connsiteX709" fmla="*/ 1195718 w 1606621"/>
              <a:gd name="connsiteY709" fmla="*/ 382605 h 1605069"/>
              <a:gd name="connsiteX710" fmla="*/ 810526 w 1606621"/>
              <a:gd name="connsiteY710" fmla="*/ 1050212 h 1605069"/>
              <a:gd name="connsiteX711" fmla="*/ 810526 w 1606621"/>
              <a:gd name="connsiteY711" fmla="*/ 1050212 h 1605069"/>
              <a:gd name="connsiteX712" fmla="*/ 810526 w 1606621"/>
              <a:gd name="connsiteY712" fmla="*/ 1050212 h 1605069"/>
              <a:gd name="connsiteX713" fmla="*/ 923397 w 1606621"/>
              <a:gd name="connsiteY713" fmla="*/ 522813 h 1605069"/>
              <a:gd name="connsiteX714" fmla="*/ 923874 w 1606621"/>
              <a:gd name="connsiteY714" fmla="*/ 522146 h 1605069"/>
              <a:gd name="connsiteX715" fmla="*/ 924540 w 1606621"/>
              <a:gd name="connsiteY715" fmla="*/ 522146 h 1605069"/>
              <a:gd name="connsiteX716" fmla="*/ 987787 w 1606621"/>
              <a:gd name="connsiteY716" fmla="*/ 490904 h 1605069"/>
              <a:gd name="connsiteX717" fmla="*/ 986739 w 1606621"/>
              <a:gd name="connsiteY717" fmla="*/ 490904 h 1605069"/>
              <a:gd name="connsiteX718" fmla="*/ 1191051 w 1606621"/>
              <a:gd name="connsiteY718" fmla="*/ 483760 h 1605069"/>
              <a:gd name="connsiteX719" fmla="*/ 1191051 w 1606621"/>
              <a:gd name="connsiteY719" fmla="*/ 483760 h 1605069"/>
              <a:gd name="connsiteX720" fmla="*/ 329323 w 1606621"/>
              <a:gd name="connsiteY720" fmla="*/ 705216 h 1605069"/>
              <a:gd name="connsiteX721" fmla="*/ 329323 w 1606621"/>
              <a:gd name="connsiteY721" fmla="*/ 705216 h 1605069"/>
              <a:gd name="connsiteX722" fmla="*/ 329323 w 1606621"/>
              <a:gd name="connsiteY722" fmla="*/ 705216 h 1605069"/>
              <a:gd name="connsiteX723" fmla="*/ 1227245 w 1606621"/>
              <a:gd name="connsiteY723" fmla="*/ 647209 h 1605069"/>
              <a:gd name="connsiteX724" fmla="*/ 1227245 w 1606621"/>
              <a:gd name="connsiteY724" fmla="*/ 648162 h 1605069"/>
              <a:gd name="connsiteX725" fmla="*/ 1227245 w 1606621"/>
              <a:gd name="connsiteY725" fmla="*/ 647400 h 1605069"/>
              <a:gd name="connsiteX726" fmla="*/ 1041889 w 1606621"/>
              <a:gd name="connsiteY726" fmla="*/ 532909 h 1605069"/>
              <a:gd name="connsiteX727" fmla="*/ 1041889 w 1606621"/>
              <a:gd name="connsiteY727" fmla="*/ 532909 h 1605069"/>
              <a:gd name="connsiteX728" fmla="*/ 1041889 w 1606621"/>
              <a:gd name="connsiteY728" fmla="*/ 533385 h 1605069"/>
              <a:gd name="connsiteX729" fmla="*/ 1041889 w 1606621"/>
              <a:gd name="connsiteY729" fmla="*/ 533385 h 1605069"/>
              <a:gd name="connsiteX730" fmla="*/ 1041889 w 1606621"/>
              <a:gd name="connsiteY730" fmla="*/ 533385 h 1605069"/>
              <a:gd name="connsiteX731" fmla="*/ 1073512 w 1606621"/>
              <a:gd name="connsiteY731" fmla="*/ 494809 h 1605069"/>
              <a:gd name="connsiteX732" fmla="*/ 1073512 w 1606621"/>
              <a:gd name="connsiteY732" fmla="*/ 496428 h 1605069"/>
              <a:gd name="connsiteX733" fmla="*/ 1073131 w 1606621"/>
              <a:gd name="connsiteY733" fmla="*/ 494571 h 1605069"/>
              <a:gd name="connsiteX734" fmla="*/ 1073512 w 1606621"/>
              <a:gd name="connsiteY734" fmla="*/ 494238 h 1605069"/>
              <a:gd name="connsiteX735" fmla="*/ 921112 w 1606621"/>
              <a:gd name="connsiteY735" fmla="*/ 785703 h 1605069"/>
              <a:gd name="connsiteX736" fmla="*/ 921112 w 1606621"/>
              <a:gd name="connsiteY736" fmla="*/ 785703 h 1605069"/>
              <a:gd name="connsiteX737" fmla="*/ 526967 w 1606621"/>
              <a:gd name="connsiteY737" fmla="*/ 701121 h 1605069"/>
              <a:gd name="connsiteX738" fmla="*/ 526967 w 1606621"/>
              <a:gd name="connsiteY738" fmla="*/ 700168 h 1605069"/>
              <a:gd name="connsiteX739" fmla="*/ 526967 w 1606621"/>
              <a:gd name="connsiteY739" fmla="*/ 700168 h 1605069"/>
              <a:gd name="connsiteX740" fmla="*/ 526967 w 1606621"/>
              <a:gd name="connsiteY740" fmla="*/ 700549 h 1605069"/>
              <a:gd name="connsiteX741" fmla="*/ 501916 w 1606621"/>
              <a:gd name="connsiteY741" fmla="*/ 711313 h 1605069"/>
              <a:gd name="connsiteX742" fmla="*/ 501916 w 1606621"/>
              <a:gd name="connsiteY742" fmla="*/ 711313 h 1605069"/>
              <a:gd name="connsiteX743" fmla="*/ 516585 w 1606621"/>
              <a:gd name="connsiteY743" fmla="*/ 709217 h 1605069"/>
              <a:gd name="connsiteX744" fmla="*/ 516585 w 1606621"/>
              <a:gd name="connsiteY744" fmla="*/ 709217 h 1605069"/>
              <a:gd name="connsiteX745" fmla="*/ 509346 w 1606621"/>
              <a:gd name="connsiteY745" fmla="*/ 710741 h 1605069"/>
              <a:gd name="connsiteX746" fmla="*/ 509346 w 1606621"/>
              <a:gd name="connsiteY746" fmla="*/ 710741 h 1605069"/>
              <a:gd name="connsiteX747" fmla="*/ 509346 w 1606621"/>
              <a:gd name="connsiteY747" fmla="*/ 710741 h 1605069"/>
              <a:gd name="connsiteX748" fmla="*/ 509346 w 1606621"/>
              <a:gd name="connsiteY748" fmla="*/ 710741 h 1605069"/>
              <a:gd name="connsiteX749" fmla="*/ 875106 w 1606621"/>
              <a:gd name="connsiteY749" fmla="*/ 993633 h 1605069"/>
              <a:gd name="connsiteX750" fmla="*/ 874439 w 1606621"/>
              <a:gd name="connsiteY750" fmla="*/ 991633 h 1605069"/>
              <a:gd name="connsiteX751" fmla="*/ 874439 w 1606621"/>
              <a:gd name="connsiteY751" fmla="*/ 991633 h 1605069"/>
              <a:gd name="connsiteX752" fmla="*/ 875583 w 1606621"/>
              <a:gd name="connsiteY752" fmla="*/ 992109 h 1605069"/>
              <a:gd name="connsiteX753" fmla="*/ 875011 w 1606621"/>
              <a:gd name="connsiteY753" fmla="*/ 993062 h 1605069"/>
              <a:gd name="connsiteX754" fmla="*/ 786048 w 1606621"/>
              <a:gd name="connsiteY754" fmla="*/ 765033 h 1605069"/>
              <a:gd name="connsiteX755" fmla="*/ 786048 w 1606621"/>
              <a:gd name="connsiteY755" fmla="*/ 765033 h 1605069"/>
              <a:gd name="connsiteX756" fmla="*/ 773760 w 1606621"/>
              <a:gd name="connsiteY756" fmla="*/ 804562 h 1605069"/>
              <a:gd name="connsiteX757" fmla="*/ 773760 w 1606621"/>
              <a:gd name="connsiteY757" fmla="*/ 804562 h 1605069"/>
              <a:gd name="connsiteX758" fmla="*/ 785000 w 1606621"/>
              <a:gd name="connsiteY758" fmla="*/ 765224 h 1605069"/>
              <a:gd name="connsiteX759" fmla="*/ 785000 w 1606621"/>
              <a:gd name="connsiteY759" fmla="*/ 765224 h 1605069"/>
              <a:gd name="connsiteX760" fmla="*/ 602976 w 1606621"/>
              <a:gd name="connsiteY760" fmla="*/ 980203 h 1605069"/>
              <a:gd name="connsiteX761" fmla="*/ 602215 w 1606621"/>
              <a:gd name="connsiteY761" fmla="*/ 980203 h 1605069"/>
              <a:gd name="connsiteX762" fmla="*/ 601644 w 1606621"/>
              <a:gd name="connsiteY762" fmla="*/ 979060 h 1605069"/>
              <a:gd name="connsiteX763" fmla="*/ 648315 w 1606621"/>
              <a:gd name="connsiteY763" fmla="*/ 990871 h 1605069"/>
              <a:gd name="connsiteX764" fmla="*/ 648315 w 1606621"/>
              <a:gd name="connsiteY764" fmla="*/ 990871 h 1605069"/>
              <a:gd name="connsiteX765" fmla="*/ 648315 w 1606621"/>
              <a:gd name="connsiteY765" fmla="*/ 990871 h 1605069"/>
              <a:gd name="connsiteX766" fmla="*/ 648315 w 1606621"/>
              <a:gd name="connsiteY766" fmla="*/ 990871 h 1605069"/>
              <a:gd name="connsiteX767" fmla="*/ 656413 w 1606621"/>
              <a:gd name="connsiteY767" fmla="*/ 1016017 h 1605069"/>
              <a:gd name="connsiteX768" fmla="*/ 656413 w 1606621"/>
              <a:gd name="connsiteY768" fmla="*/ 1016017 h 1605069"/>
              <a:gd name="connsiteX769" fmla="*/ 656413 w 1606621"/>
              <a:gd name="connsiteY769" fmla="*/ 1016017 h 1605069"/>
              <a:gd name="connsiteX770" fmla="*/ 600024 w 1606621"/>
              <a:gd name="connsiteY770" fmla="*/ 764367 h 1605069"/>
              <a:gd name="connsiteX771" fmla="*/ 600024 w 1606621"/>
              <a:gd name="connsiteY771" fmla="*/ 764367 h 1605069"/>
              <a:gd name="connsiteX772" fmla="*/ 1168477 w 1606621"/>
              <a:gd name="connsiteY772" fmla="*/ 952866 h 1605069"/>
              <a:gd name="connsiteX773" fmla="*/ 1168477 w 1606621"/>
              <a:gd name="connsiteY773" fmla="*/ 952866 h 1605069"/>
              <a:gd name="connsiteX774" fmla="*/ 1168477 w 1606621"/>
              <a:gd name="connsiteY774" fmla="*/ 952866 h 1605069"/>
              <a:gd name="connsiteX775" fmla="*/ 992644 w 1606621"/>
              <a:gd name="connsiteY775" fmla="*/ 959534 h 1605069"/>
              <a:gd name="connsiteX776" fmla="*/ 993883 w 1606621"/>
              <a:gd name="connsiteY776" fmla="*/ 959534 h 1605069"/>
              <a:gd name="connsiteX777" fmla="*/ 993883 w 1606621"/>
              <a:gd name="connsiteY777" fmla="*/ 959534 h 1605069"/>
              <a:gd name="connsiteX778" fmla="*/ 957402 w 1606621"/>
              <a:gd name="connsiteY778" fmla="*/ 941341 h 1605069"/>
              <a:gd name="connsiteX779" fmla="*/ 957402 w 1606621"/>
              <a:gd name="connsiteY779" fmla="*/ 941341 h 1605069"/>
              <a:gd name="connsiteX780" fmla="*/ 917683 w 1606621"/>
              <a:gd name="connsiteY780" fmla="*/ 961249 h 1605069"/>
              <a:gd name="connsiteX781" fmla="*/ 917683 w 1606621"/>
              <a:gd name="connsiteY781" fmla="*/ 961249 h 1605069"/>
              <a:gd name="connsiteX782" fmla="*/ 917683 w 1606621"/>
              <a:gd name="connsiteY782" fmla="*/ 961249 h 1605069"/>
              <a:gd name="connsiteX783" fmla="*/ 915301 w 1606621"/>
              <a:gd name="connsiteY783" fmla="*/ 955915 h 1605069"/>
              <a:gd name="connsiteX784" fmla="*/ 915301 w 1606621"/>
              <a:gd name="connsiteY784" fmla="*/ 955915 h 1605069"/>
              <a:gd name="connsiteX785" fmla="*/ 915301 w 1606621"/>
              <a:gd name="connsiteY785" fmla="*/ 955915 h 1605069"/>
              <a:gd name="connsiteX786" fmla="*/ 939877 w 1606621"/>
              <a:gd name="connsiteY786" fmla="*/ 1019541 h 1605069"/>
              <a:gd name="connsiteX787" fmla="*/ 939877 w 1606621"/>
              <a:gd name="connsiteY787" fmla="*/ 1020875 h 1605069"/>
              <a:gd name="connsiteX788" fmla="*/ 939877 w 1606621"/>
              <a:gd name="connsiteY788" fmla="*/ 1019541 h 1605069"/>
              <a:gd name="connsiteX789" fmla="*/ 1098087 w 1606621"/>
              <a:gd name="connsiteY789" fmla="*/ 933150 h 1605069"/>
              <a:gd name="connsiteX790" fmla="*/ 1097419 w 1606621"/>
              <a:gd name="connsiteY790" fmla="*/ 932674 h 1605069"/>
              <a:gd name="connsiteX791" fmla="*/ 1097419 w 1606621"/>
              <a:gd name="connsiteY791" fmla="*/ 932674 h 1605069"/>
              <a:gd name="connsiteX792" fmla="*/ 1098087 w 1606621"/>
              <a:gd name="connsiteY792" fmla="*/ 932769 h 1605069"/>
              <a:gd name="connsiteX793" fmla="*/ 1046461 w 1606621"/>
              <a:gd name="connsiteY793" fmla="*/ 744459 h 1605069"/>
              <a:gd name="connsiteX794" fmla="*/ 1046461 w 1606621"/>
              <a:gd name="connsiteY794" fmla="*/ 745793 h 1605069"/>
              <a:gd name="connsiteX795" fmla="*/ 1046461 w 1606621"/>
              <a:gd name="connsiteY795" fmla="*/ 745793 h 1605069"/>
              <a:gd name="connsiteX796" fmla="*/ 1046461 w 1606621"/>
              <a:gd name="connsiteY796" fmla="*/ 744459 h 1605069"/>
              <a:gd name="connsiteX797" fmla="*/ 1095229 w 1606621"/>
              <a:gd name="connsiteY797" fmla="*/ 805419 h 1605069"/>
              <a:gd name="connsiteX798" fmla="*/ 1095895 w 1606621"/>
              <a:gd name="connsiteY798" fmla="*/ 805419 h 1605069"/>
              <a:gd name="connsiteX799" fmla="*/ 1095895 w 1606621"/>
              <a:gd name="connsiteY799" fmla="*/ 805991 h 1605069"/>
              <a:gd name="connsiteX800" fmla="*/ 1095229 w 1606621"/>
              <a:gd name="connsiteY800" fmla="*/ 805419 h 1605069"/>
              <a:gd name="connsiteX801" fmla="*/ 1085704 w 1606621"/>
              <a:gd name="connsiteY801" fmla="*/ 922672 h 1605069"/>
              <a:gd name="connsiteX802" fmla="*/ 1085704 w 1606621"/>
              <a:gd name="connsiteY802" fmla="*/ 922672 h 1605069"/>
              <a:gd name="connsiteX803" fmla="*/ 1092657 w 1606621"/>
              <a:gd name="connsiteY803" fmla="*/ 807610 h 1605069"/>
              <a:gd name="connsiteX804" fmla="*/ 1092181 w 1606621"/>
              <a:gd name="connsiteY804" fmla="*/ 805896 h 1605069"/>
              <a:gd name="connsiteX805" fmla="*/ 1092848 w 1606621"/>
              <a:gd name="connsiteY805" fmla="*/ 805896 h 1605069"/>
              <a:gd name="connsiteX806" fmla="*/ 1092943 w 1606621"/>
              <a:gd name="connsiteY806" fmla="*/ 807610 h 1605069"/>
              <a:gd name="connsiteX807" fmla="*/ 1138568 w 1606621"/>
              <a:gd name="connsiteY807" fmla="*/ 693977 h 1605069"/>
              <a:gd name="connsiteX808" fmla="*/ 1138568 w 1606621"/>
              <a:gd name="connsiteY808" fmla="*/ 693977 h 1605069"/>
              <a:gd name="connsiteX809" fmla="*/ 1138568 w 1606621"/>
              <a:gd name="connsiteY809" fmla="*/ 693977 h 1605069"/>
              <a:gd name="connsiteX810" fmla="*/ 1061701 w 1606621"/>
              <a:gd name="connsiteY810" fmla="*/ 971916 h 1605069"/>
              <a:gd name="connsiteX811" fmla="*/ 1063702 w 1606621"/>
              <a:gd name="connsiteY811" fmla="*/ 975631 h 1605069"/>
              <a:gd name="connsiteX812" fmla="*/ 1061701 w 1606621"/>
              <a:gd name="connsiteY812" fmla="*/ 971916 h 1605069"/>
              <a:gd name="connsiteX813" fmla="*/ 1108755 w 1606621"/>
              <a:gd name="connsiteY813" fmla="*/ 924768 h 1605069"/>
              <a:gd name="connsiteX814" fmla="*/ 1108755 w 1606621"/>
              <a:gd name="connsiteY814" fmla="*/ 924768 h 1605069"/>
              <a:gd name="connsiteX815" fmla="*/ 1108755 w 1606621"/>
              <a:gd name="connsiteY815" fmla="*/ 924768 h 1605069"/>
              <a:gd name="connsiteX816" fmla="*/ 1021029 w 1606621"/>
              <a:gd name="connsiteY816" fmla="*/ 775987 h 1605069"/>
              <a:gd name="connsiteX817" fmla="*/ 1021505 w 1606621"/>
              <a:gd name="connsiteY817" fmla="*/ 776559 h 1605069"/>
              <a:gd name="connsiteX818" fmla="*/ 1020933 w 1606621"/>
              <a:gd name="connsiteY818" fmla="*/ 776559 h 1605069"/>
              <a:gd name="connsiteX819" fmla="*/ 1021029 w 1606621"/>
              <a:gd name="connsiteY819" fmla="*/ 776083 h 1605069"/>
              <a:gd name="connsiteX820" fmla="*/ 1146283 w 1606621"/>
              <a:gd name="connsiteY820" fmla="*/ 669783 h 1605069"/>
              <a:gd name="connsiteX821" fmla="*/ 1145712 w 1606621"/>
              <a:gd name="connsiteY821" fmla="*/ 668641 h 1605069"/>
              <a:gd name="connsiteX822" fmla="*/ 1145997 w 1606621"/>
              <a:gd name="connsiteY822" fmla="*/ 669879 h 1605069"/>
              <a:gd name="connsiteX823" fmla="*/ 1128471 w 1606621"/>
              <a:gd name="connsiteY823" fmla="*/ 692834 h 1605069"/>
              <a:gd name="connsiteX824" fmla="*/ 1128471 w 1606621"/>
              <a:gd name="connsiteY824" fmla="*/ 692834 h 1605069"/>
              <a:gd name="connsiteX825" fmla="*/ 1128471 w 1606621"/>
              <a:gd name="connsiteY825" fmla="*/ 692263 h 1605069"/>
              <a:gd name="connsiteX826" fmla="*/ 1128185 w 1606621"/>
              <a:gd name="connsiteY826" fmla="*/ 692929 h 1605069"/>
              <a:gd name="connsiteX827" fmla="*/ 1105706 w 1606621"/>
              <a:gd name="connsiteY827" fmla="*/ 689024 h 1605069"/>
              <a:gd name="connsiteX828" fmla="*/ 1105135 w 1606621"/>
              <a:gd name="connsiteY828" fmla="*/ 689024 h 1605069"/>
              <a:gd name="connsiteX829" fmla="*/ 1105801 w 1606621"/>
              <a:gd name="connsiteY829" fmla="*/ 689024 h 1605069"/>
              <a:gd name="connsiteX830" fmla="*/ 1105420 w 1606621"/>
              <a:gd name="connsiteY830" fmla="*/ 689119 h 1605069"/>
              <a:gd name="connsiteX831" fmla="*/ 951211 w 1606621"/>
              <a:gd name="connsiteY831" fmla="*/ 894955 h 1605069"/>
              <a:gd name="connsiteX832" fmla="*/ 951211 w 1606621"/>
              <a:gd name="connsiteY832" fmla="*/ 894955 h 1605069"/>
              <a:gd name="connsiteX833" fmla="*/ 991978 w 1606621"/>
              <a:gd name="connsiteY833" fmla="*/ 926482 h 1605069"/>
              <a:gd name="connsiteX834" fmla="*/ 991978 w 1606621"/>
              <a:gd name="connsiteY834" fmla="*/ 927340 h 1605069"/>
              <a:gd name="connsiteX835" fmla="*/ 991978 w 1606621"/>
              <a:gd name="connsiteY835" fmla="*/ 927340 h 1605069"/>
              <a:gd name="connsiteX836" fmla="*/ 1047033 w 1606621"/>
              <a:gd name="connsiteY836" fmla="*/ 991252 h 1605069"/>
              <a:gd name="connsiteX837" fmla="*/ 1047985 w 1606621"/>
              <a:gd name="connsiteY837" fmla="*/ 991252 h 1605069"/>
              <a:gd name="connsiteX838" fmla="*/ 1047222 w 1606621"/>
              <a:gd name="connsiteY838" fmla="*/ 990966 h 1605069"/>
              <a:gd name="connsiteX839" fmla="*/ 1184287 w 1606621"/>
              <a:gd name="connsiteY839" fmla="*/ 735125 h 1605069"/>
              <a:gd name="connsiteX840" fmla="*/ 1184287 w 1606621"/>
              <a:gd name="connsiteY840" fmla="*/ 736363 h 1605069"/>
              <a:gd name="connsiteX841" fmla="*/ 1184287 w 1606621"/>
              <a:gd name="connsiteY841" fmla="*/ 735411 h 1605069"/>
              <a:gd name="connsiteX842" fmla="*/ 1184859 w 1606621"/>
              <a:gd name="connsiteY842" fmla="*/ 734934 h 1605069"/>
              <a:gd name="connsiteX843" fmla="*/ 1184859 w 1606621"/>
              <a:gd name="connsiteY843" fmla="*/ 734934 h 1605069"/>
              <a:gd name="connsiteX844" fmla="*/ 1038174 w 1606621"/>
              <a:gd name="connsiteY844" fmla="*/ 648066 h 1605069"/>
              <a:gd name="connsiteX845" fmla="*/ 1037697 w 1606621"/>
              <a:gd name="connsiteY845" fmla="*/ 647590 h 1605069"/>
              <a:gd name="connsiteX846" fmla="*/ 1037697 w 1606621"/>
              <a:gd name="connsiteY846" fmla="*/ 647590 h 1605069"/>
              <a:gd name="connsiteX847" fmla="*/ 1038174 w 1606621"/>
              <a:gd name="connsiteY847" fmla="*/ 648066 h 1605069"/>
              <a:gd name="connsiteX848" fmla="*/ 885774 w 1606621"/>
              <a:gd name="connsiteY848" fmla="*/ 789513 h 1605069"/>
              <a:gd name="connsiteX849" fmla="*/ 885774 w 1606621"/>
              <a:gd name="connsiteY849" fmla="*/ 790084 h 1605069"/>
              <a:gd name="connsiteX850" fmla="*/ 885774 w 1606621"/>
              <a:gd name="connsiteY850" fmla="*/ 789608 h 1605069"/>
              <a:gd name="connsiteX851" fmla="*/ 974357 w 1606621"/>
              <a:gd name="connsiteY851" fmla="*/ 963439 h 1605069"/>
              <a:gd name="connsiteX852" fmla="*/ 975023 w 1606621"/>
              <a:gd name="connsiteY852" fmla="*/ 962296 h 1605069"/>
              <a:gd name="connsiteX853" fmla="*/ 975023 w 1606621"/>
              <a:gd name="connsiteY853" fmla="*/ 963630 h 1605069"/>
              <a:gd name="connsiteX854" fmla="*/ 974357 w 1606621"/>
              <a:gd name="connsiteY854" fmla="*/ 963439 h 1605069"/>
              <a:gd name="connsiteX855" fmla="*/ 1030649 w 1606621"/>
              <a:gd name="connsiteY855" fmla="*/ 651781 h 1605069"/>
              <a:gd name="connsiteX856" fmla="*/ 1030649 w 1606621"/>
              <a:gd name="connsiteY856" fmla="*/ 651781 h 1605069"/>
              <a:gd name="connsiteX857" fmla="*/ 907776 w 1606621"/>
              <a:gd name="connsiteY857" fmla="*/ 1078692 h 1605069"/>
              <a:gd name="connsiteX858" fmla="*/ 907205 w 1606621"/>
              <a:gd name="connsiteY858" fmla="*/ 1079644 h 1605069"/>
              <a:gd name="connsiteX859" fmla="*/ 907776 w 1606621"/>
              <a:gd name="connsiteY859" fmla="*/ 1078692 h 1605069"/>
              <a:gd name="connsiteX860" fmla="*/ 916635 w 1606621"/>
              <a:gd name="connsiteY860" fmla="*/ 1075358 h 1605069"/>
              <a:gd name="connsiteX861" fmla="*/ 916635 w 1606621"/>
              <a:gd name="connsiteY861" fmla="*/ 1076310 h 1605069"/>
              <a:gd name="connsiteX862" fmla="*/ 914731 w 1606621"/>
              <a:gd name="connsiteY862" fmla="*/ 1076310 h 1605069"/>
              <a:gd name="connsiteX863" fmla="*/ 916635 w 1606621"/>
              <a:gd name="connsiteY863" fmla="*/ 1075358 h 1605069"/>
              <a:gd name="connsiteX864" fmla="*/ 1142377 w 1606621"/>
              <a:gd name="connsiteY864" fmla="*/ 590821 h 1605069"/>
              <a:gd name="connsiteX865" fmla="*/ 1139425 w 1606621"/>
              <a:gd name="connsiteY865" fmla="*/ 593488 h 1605069"/>
              <a:gd name="connsiteX866" fmla="*/ 1142377 w 1606621"/>
              <a:gd name="connsiteY866" fmla="*/ 590916 h 1605069"/>
              <a:gd name="connsiteX867" fmla="*/ 885202 w 1606621"/>
              <a:gd name="connsiteY867" fmla="*/ 774558 h 1605069"/>
              <a:gd name="connsiteX868" fmla="*/ 885202 w 1606621"/>
              <a:gd name="connsiteY868" fmla="*/ 774558 h 1605069"/>
              <a:gd name="connsiteX869" fmla="*/ 866152 w 1606621"/>
              <a:gd name="connsiteY869" fmla="*/ 694644 h 1605069"/>
              <a:gd name="connsiteX870" fmla="*/ 867106 w 1606621"/>
              <a:gd name="connsiteY870" fmla="*/ 694644 h 1605069"/>
              <a:gd name="connsiteX871" fmla="*/ 866058 w 1606621"/>
              <a:gd name="connsiteY871" fmla="*/ 694644 h 1605069"/>
              <a:gd name="connsiteX872" fmla="*/ 801858 w 1606621"/>
              <a:gd name="connsiteY872" fmla="*/ 887430 h 1605069"/>
              <a:gd name="connsiteX873" fmla="*/ 801858 w 1606621"/>
              <a:gd name="connsiteY873" fmla="*/ 887430 h 1605069"/>
              <a:gd name="connsiteX874" fmla="*/ 757187 w 1606621"/>
              <a:gd name="connsiteY874" fmla="*/ 849997 h 1605069"/>
              <a:gd name="connsiteX875" fmla="*/ 757187 w 1606621"/>
              <a:gd name="connsiteY875" fmla="*/ 849997 h 1605069"/>
              <a:gd name="connsiteX876" fmla="*/ 757187 w 1606621"/>
              <a:gd name="connsiteY876" fmla="*/ 849997 h 1605069"/>
              <a:gd name="connsiteX877" fmla="*/ 723088 w 1606621"/>
              <a:gd name="connsiteY877" fmla="*/ 913528 h 1605069"/>
              <a:gd name="connsiteX878" fmla="*/ 723088 w 1606621"/>
              <a:gd name="connsiteY878" fmla="*/ 913528 h 1605069"/>
              <a:gd name="connsiteX879" fmla="*/ 594880 w 1606621"/>
              <a:gd name="connsiteY879" fmla="*/ 989728 h 1605069"/>
              <a:gd name="connsiteX880" fmla="*/ 594880 w 1606621"/>
              <a:gd name="connsiteY880" fmla="*/ 990395 h 1605069"/>
              <a:gd name="connsiteX881" fmla="*/ 594214 w 1606621"/>
              <a:gd name="connsiteY881" fmla="*/ 989919 h 1605069"/>
              <a:gd name="connsiteX882" fmla="*/ 758139 w 1606621"/>
              <a:gd name="connsiteY882" fmla="*/ 904003 h 1605069"/>
              <a:gd name="connsiteX883" fmla="*/ 758711 w 1606621"/>
              <a:gd name="connsiteY883" fmla="*/ 903527 h 1605069"/>
              <a:gd name="connsiteX884" fmla="*/ 758711 w 1606621"/>
              <a:gd name="connsiteY884" fmla="*/ 903527 h 1605069"/>
              <a:gd name="connsiteX885" fmla="*/ 874345 w 1606621"/>
              <a:gd name="connsiteY885" fmla="*/ 1001349 h 1605069"/>
              <a:gd name="connsiteX886" fmla="*/ 875583 w 1606621"/>
              <a:gd name="connsiteY886" fmla="*/ 1001349 h 1605069"/>
              <a:gd name="connsiteX887" fmla="*/ 874249 w 1606621"/>
              <a:gd name="connsiteY887" fmla="*/ 1001349 h 1605069"/>
              <a:gd name="connsiteX888" fmla="*/ 880250 w 1606621"/>
              <a:gd name="connsiteY888" fmla="*/ 1009921 h 1605069"/>
              <a:gd name="connsiteX889" fmla="*/ 880250 w 1606621"/>
              <a:gd name="connsiteY889" fmla="*/ 1009921 h 1605069"/>
              <a:gd name="connsiteX890" fmla="*/ 880250 w 1606621"/>
              <a:gd name="connsiteY890" fmla="*/ 1009921 h 1605069"/>
              <a:gd name="connsiteX891" fmla="*/ 880155 w 1606621"/>
              <a:gd name="connsiteY891" fmla="*/ 1010016 h 1605069"/>
              <a:gd name="connsiteX892" fmla="*/ 1189908 w 1606621"/>
              <a:gd name="connsiteY892" fmla="*/ 648066 h 1605069"/>
              <a:gd name="connsiteX893" fmla="*/ 1189908 w 1606621"/>
              <a:gd name="connsiteY893" fmla="*/ 648066 h 1605069"/>
              <a:gd name="connsiteX894" fmla="*/ 954449 w 1606621"/>
              <a:gd name="connsiteY894" fmla="*/ 757794 h 1605069"/>
              <a:gd name="connsiteX895" fmla="*/ 955783 w 1606621"/>
              <a:gd name="connsiteY895" fmla="*/ 757033 h 1605069"/>
              <a:gd name="connsiteX896" fmla="*/ 955783 w 1606621"/>
              <a:gd name="connsiteY896" fmla="*/ 758080 h 1605069"/>
              <a:gd name="connsiteX897" fmla="*/ 954449 w 1606621"/>
              <a:gd name="connsiteY897" fmla="*/ 757509 h 1605069"/>
              <a:gd name="connsiteX898" fmla="*/ 532492 w 1606621"/>
              <a:gd name="connsiteY898" fmla="*/ 776559 h 1605069"/>
              <a:gd name="connsiteX899" fmla="*/ 532492 w 1606621"/>
              <a:gd name="connsiteY899" fmla="*/ 776559 h 1605069"/>
              <a:gd name="connsiteX900" fmla="*/ 532492 w 1606621"/>
              <a:gd name="connsiteY900" fmla="*/ 776559 h 1605069"/>
              <a:gd name="connsiteX901" fmla="*/ 527539 w 1606621"/>
              <a:gd name="connsiteY901" fmla="*/ 757509 h 1605069"/>
              <a:gd name="connsiteX902" fmla="*/ 527539 w 1606621"/>
              <a:gd name="connsiteY902" fmla="*/ 757509 h 1605069"/>
              <a:gd name="connsiteX903" fmla="*/ 527539 w 1606621"/>
              <a:gd name="connsiteY903" fmla="*/ 757509 h 1605069"/>
              <a:gd name="connsiteX904" fmla="*/ 787381 w 1606621"/>
              <a:gd name="connsiteY904" fmla="*/ 914766 h 1605069"/>
              <a:gd name="connsiteX905" fmla="*/ 787381 w 1606621"/>
              <a:gd name="connsiteY905" fmla="*/ 914766 h 1605069"/>
              <a:gd name="connsiteX906" fmla="*/ 787381 w 1606621"/>
              <a:gd name="connsiteY906" fmla="*/ 914766 h 1605069"/>
              <a:gd name="connsiteX907" fmla="*/ 909301 w 1606621"/>
              <a:gd name="connsiteY907" fmla="*/ 1086217 h 1605069"/>
              <a:gd name="connsiteX908" fmla="*/ 909968 w 1606621"/>
              <a:gd name="connsiteY908" fmla="*/ 1086217 h 1605069"/>
              <a:gd name="connsiteX909" fmla="*/ 909968 w 1606621"/>
              <a:gd name="connsiteY909" fmla="*/ 1086788 h 1605069"/>
              <a:gd name="connsiteX910" fmla="*/ 909301 w 1606621"/>
              <a:gd name="connsiteY910" fmla="*/ 1086217 h 1605069"/>
              <a:gd name="connsiteX911" fmla="*/ 928827 w 1606621"/>
              <a:gd name="connsiteY911" fmla="*/ 1127269 h 1605069"/>
              <a:gd name="connsiteX912" fmla="*/ 928827 w 1606621"/>
              <a:gd name="connsiteY912" fmla="*/ 1127269 h 1605069"/>
              <a:gd name="connsiteX913" fmla="*/ 1031887 w 1606621"/>
              <a:gd name="connsiteY913" fmla="*/ 1034115 h 1605069"/>
              <a:gd name="connsiteX914" fmla="*/ 1031887 w 1606621"/>
              <a:gd name="connsiteY914" fmla="*/ 1034115 h 1605069"/>
              <a:gd name="connsiteX915" fmla="*/ 429812 w 1606621"/>
              <a:gd name="connsiteY915" fmla="*/ 890097 h 1605069"/>
              <a:gd name="connsiteX916" fmla="*/ 429812 w 1606621"/>
              <a:gd name="connsiteY916" fmla="*/ 890097 h 1605069"/>
              <a:gd name="connsiteX917" fmla="*/ 797096 w 1606621"/>
              <a:gd name="connsiteY917" fmla="*/ 921910 h 1605069"/>
              <a:gd name="connsiteX918" fmla="*/ 797096 w 1606621"/>
              <a:gd name="connsiteY918" fmla="*/ 922386 h 1605069"/>
              <a:gd name="connsiteX919" fmla="*/ 795573 w 1606621"/>
              <a:gd name="connsiteY919" fmla="*/ 921910 h 1605069"/>
              <a:gd name="connsiteX920" fmla="*/ 797096 w 1606621"/>
              <a:gd name="connsiteY920" fmla="*/ 921910 h 1605069"/>
              <a:gd name="connsiteX921" fmla="*/ 1200765 w 1606621"/>
              <a:gd name="connsiteY921" fmla="*/ 959058 h 1605069"/>
              <a:gd name="connsiteX922" fmla="*/ 1200765 w 1606621"/>
              <a:gd name="connsiteY922" fmla="*/ 959058 h 1605069"/>
              <a:gd name="connsiteX923" fmla="*/ 735374 w 1606621"/>
              <a:gd name="connsiteY923" fmla="*/ 831613 h 1605069"/>
              <a:gd name="connsiteX924" fmla="*/ 735374 w 1606621"/>
              <a:gd name="connsiteY924" fmla="*/ 831613 h 1605069"/>
              <a:gd name="connsiteX925" fmla="*/ 735374 w 1606621"/>
              <a:gd name="connsiteY925" fmla="*/ 831613 h 1605069"/>
              <a:gd name="connsiteX926" fmla="*/ 735374 w 1606621"/>
              <a:gd name="connsiteY926" fmla="*/ 831613 h 1605069"/>
              <a:gd name="connsiteX927" fmla="*/ 496583 w 1606621"/>
              <a:gd name="connsiteY927" fmla="*/ 622063 h 1605069"/>
              <a:gd name="connsiteX928" fmla="*/ 496583 w 1606621"/>
              <a:gd name="connsiteY928" fmla="*/ 620444 h 1605069"/>
              <a:gd name="connsiteX929" fmla="*/ 496583 w 1606621"/>
              <a:gd name="connsiteY929" fmla="*/ 621777 h 1605069"/>
              <a:gd name="connsiteX930" fmla="*/ 736517 w 1606621"/>
              <a:gd name="connsiteY930" fmla="*/ 1041830 h 1605069"/>
              <a:gd name="connsiteX931" fmla="*/ 736517 w 1606621"/>
              <a:gd name="connsiteY931" fmla="*/ 1041830 h 1605069"/>
              <a:gd name="connsiteX932" fmla="*/ 736517 w 1606621"/>
              <a:gd name="connsiteY932" fmla="*/ 1041830 h 1605069"/>
              <a:gd name="connsiteX933" fmla="*/ 791858 w 1606621"/>
              <a:gd name="connsiteY933" fmla="*/ 953438 h 1605069"/>
              <a:gd name="connsiteX934" fmla="*/ 791858 w 1606621"/>
              <a:gd name="connsiteY934" fmla="*/ 955533 h 1605069"/>
              <a:gd name="connsiteX935" fmla="*/ 791858 w 1606621"/>
              <a:gd name="connsiteY935" fmla="*/ 952866 h 1605069"/>
              <a:gd name="connsiteX936" fmla="*/ 833863 w 1606621"/>
              <a:gd name="connsiteY936" fmla="*/ 1008111 h 1605069"/>
              <a:gd name="connsiteX937" fmla="*/ 833863 w 1606621"/>
              <a:gd name="connsiteY937" fmla="*/ 1008111 h 1605069"/>
              <a:gd name="connsiteX938" fmla="*/ 833387 w 1606621"/>
              <a:gd name="connsiteY938" fmla="*/ 1008111 h 1605069"/>
              <a:gd name="connsiteX939" fmla="*/ 925208 w 1606621"/>
              <a:gd name="connsiteY939" fmla="*/ 1143652 h 1605069"/>
              <a:gd name="connsiteX940" fmla="*/ 925208 w 1606621"/>
              <a:gd name="connsiteY940" fmla="*/ 1144224 h 1605069"/>
              <a:gd name="connsiteX941" fmla="*/ 925208 w 1606621"/>
              <a:gd name="connsiteY941" fmla="*/ 1143652 h 1605069"/>
              <a:gd name="connsiteX942" fmla="*/ 1033412 w 1606621"/>
              <a:gd name="connsiteY942" fmla="*/ 1054403 h 1605069"/>
              <a:gd name="connsiteX943" fmla="*/ 1033412 w 1606621"/>
              <a:gd name="connsiteY943" fmla="*/ 1053165 h 1605069"/>
              <a:gd name="connsiteX944" fmla="*/ 1034173 w 1606621"/>
              <a:gd name="connsiteY944" fmla="*/ 1053832 h 1605069"/>
              <a:gd name="connsiteX945" fmla="*/ 1166000 w 1606621"/>
              <a:gd name="connsiteY945" fmla="*/ 552816 h 1605069"/>
              <a:gd name="connsiteX946" fmla="*/ 1166000 w 1606621"/>
              <a:gd name="connsiteY946" fmla="*/ 552816 h 1605069"/>
              <a:gd name="connsiteX947" fmla="*/ 1166000 w 1606621"/>
              <a:gd name="connsiteY947" fmla="*/ 552816 h 1605069"/>
              <a:gd name="connsiteX948" fmla="*/ 980643 w 1606621"/>
              <a:gd name="connsiteY948" fmla="*/ 676641 h 1605069"/>
              <a:gd name="connsiteX949" fmla="*/ 981501 w 1606621"/>
              <a:gd name="connsiteY949" fmla="*/ 676641 h 1605069"/>
              <a:gd name="connsiteX950" fmla="*/ 980643 w 1606621"/>
              <a:gd name="connsiteY950" fmla="*/ 675975 h 1605069"/>
              <a:gd name="connsiteX951" fmla="*/ 776903 w 1606621"/>
              <a:gd name="connsiteY951" fmla="*/ 663021 h 1605069"/>
              <a:gd name="connsiteX952" fmla="*/ 776903 w 1606621"/>
              <a:gd name="connsiteY952" fmla="*/ 661783 h 1605069"/>
              <a:gd name="connsiteX953" fmla="*/ 776903 w 1606621"/>
              <a:gd name="connsiteY953" fmla="*/ 662354 h 1605069"/>
              <a:gd name="connsiteX954" fmla="*/ 513061 w 1606621"/>
              <a:gd name="connsiteY954" fmla="*/ 594250 h 1605069"/>
              <a:gd name="connsiteX955" fmla="*/ 513061 w 1606621"/>
              <a:gd name="connsiteY955" fmla="*/ 594250 h 1605069"/>
              <a:gd name="connsiteX956" fmla="*/ 451244 w 1606621"/>
              <a:gd name="connsiteY956" fmla="*/ 648828 h 1605069"/>
              <a:gd name="connsiteX957" fmla="*/ 451244 w 1606621"/>
              <a:gd name="connsiteY957" fmla="*/ 648828 h 1605069"/>
              <a:gd name="connsiteX958" fmla="*/ 451244 w 1606621"/>
              <a:gd name="connsiteY958" fmla="*/ 648828 h 1605069"/>
              <a:gd name="connsiteX959" fmla="*/ 846913 w 1606621"/>
              <a:gd name="connsiteY959" fmla="*/ 1057165 h 1605069"/>
              <a:gd name="connsiteX960" fmla="*/ 846913 w 1606621"/>
              <a:gd name="connsiteY960" fmla="*/ 1057165 h 1605069"/>
              <a:gd name="connsiteX961" fmla="*/ 741661 w 1606621"/>
              <a:gd name="connsiteY961" fmla="*/ 752841 h 1605069"/>
              <a:gd name="connsiteX962" fmla="*/ 741661 w 1606621"/>
              <a:gd name="connsiteY962" fmla="*/ 752841 h 1605069"/>
              <a:gd name="connsiteX963" fmla="*/ 741661 w 1606621"/>
              <a:gd name="connsiteY963" fmla="*/ 752841 h 1605069"/>
              <a:gd name="connsiteX964" fmla="*/ 741661 w 1606621"/>
              <a:gd name="connsiteY964" fmla="*/ 752841 h 1605069"/>
              <a:gd name="connsiteX965" fmla="*/ 726801 w 1606621"/>
              <a:gd name="connsiteY965" fmla="*/ 752841 h 1605069"/>
              <a:gd name="connsiteX966" fmla="*/ 726801 w 1606621"/>
              <a:gd name="connsiteY966" fmla="*/ 752841 h 1605069"/>
              <a:gd name="connsiteX967" fmla="*/ 716801 w 1606621"/>
              <a:gd name="connsiteY967" fmla="*/ 718837 h 1605069"/>
              <a:gd name="connsiteX968" fmla="*/ 716229 w 1606621"/>
              <a:gd name="connsiteY968" fmla="*/ 717980 h 1605069"/>
              <a:gd name="connsiteX969" fmla="*/ 716991 w 1606621"/>
              <a:gd name="connsiteY969" fmla="*/ 717980 h 1605069"/>
              <a:gd name="connsiteX970" fmla="*/ 716610 w 1606621"/>
              <a:gd name="connsiteY970" fmla="*/ 719218 h 1605069"/>
              <a:gd name="connsiteX971" fmla="*/ 677939 w 1606621"/>
              <a:gd name="connsiteY971" fmla="*/ 800657 h 1605069"/>
              <a:gd name="connsiteX972" fmla="*/ 677939 w 1606621"/>
              <a:gd name="connsiteY972" fmla="*/ 799895 h 1605069"/>
              <a:gd name="connsiteX973" fmla="*/ 677939 w 1606621"/>
              <a:gd name="connsiteY973" fmla="*/ 800562 h 1605069"/>
              <a:gd name="connsiteX974" fmla="*/ 538873 w 1606621"/>
              <a:gd name="connsiteY974" fmla="*/ 629778 h 1605069"/>
              <a:gd name="connsiteX975" fmla="*/ 540302 w 1606621"/>
              <a:gd name="connsiteY975" fmla="*/ 629778 h 1605069"/>
              <a:gd name="connsiteX976" fmla="*/ 538873 w 1606621"/>
              <a:gd name="connsiteY976" fmla="*/ 629778 h 1605069"/>
              <a:gd name="connsiteX977" fmla="*/ 311893 w 1606621"/>
              <a:gd name="connsiteY977" fmla="*/ 841233 h 1605069"/>
              <a:gd name="connsiteX978" fmla="*/ 311893 w 1606621"/>
              <a:gd name="connsiteY978" fmla="*/ 841233 h 1605069"/>
              <a:gd name="connsiteX979" fmla="*/ 311893 w 1606621"/>
              <a:gd name="connsiteY979" fmla="*/ 841233 h 1605069"/>
              <a:gd name="connsiteX980" fmla="*/ 311702 w 1606621"/>
              <a:gd name="connsiteY980" fmla="*/ 841900 h 1605069"/>
              <a:gd name="connsiteX981" fmla="*/ 300844 w 1606621"/>
              <a:gd name="connsiteY981" fmla="*/ 791608 h 1605069"/>
              <a:gd name="connsiteX982" fmla="*/ 300844 w 1606621"/>
              <a:gd name="connsiteY982" fmla="*/ 791608 h 1605069"/>
              <a:gd name="connsiteX983" fmla="*/ 300844 w 1606621"/>
              <a:gd name="connsiteY983" fmla="*/ 791608 h 1605069"/>
              <a:gd name="connsiteX984" fmla="*/ 307130 w 1606621"/>
              <a:gd name="connsiteY984" fmla="*/ 786465 h 1605069"/>
              <a:gd name="connsiteX985" fmla="*/ 307130 w 1606621"/>
              <a:gd name="connsiteY985" fmla="*/ 786465 h 1605069"/>
              <a:gd name="connsiteX986" fmla="*/ 342563 w 1606621"/>
              <a:gd name="connsiteY986" fmla="*/ 898098 h 1605069"/>
              <a:gd name="connsiteX987" fmla="*/ 342563 w 1606621"/>
              <a:gd name="connsiteY987" fmla="*/ 898098 h 1605069"/>
              <a:gd name="connsiteX988" fmla="*/ 230740 w 1606621"/>
              <a:gd name="connsiteY988" fmla="*/ 837709 h 1605069"/>
              <a:gd name="connsiteX989" fmla="*/ 228931 w 1606621"/>
              <a:gd name="connsiteY989" fmla="*/ 837138 h 1605069"/>
              <a:gd name="connsiteX990" fmla="*/ 230549 w 1606621"/>
              <a:gd name="connsiteY990" fmla="*/ 838566 h 1605069"/>
              <a:gd name="connsiteX991" fmla="*/ 347898 w 1606621"/>
              <a:gd name="connsiteY991" fmla="*/ 777797 h 1605069"/>
              <a:gd name="connsiteX992" fmla="*/ 347898 w 1606621"/>
              <a:gd name="connsiteY992" fmla="*/ 777797 h 1605069"/>
              <a:gd name="connsiteX993" fmla="*/ 249980 w 1606621"/>
              <a:gd name="connsiteY993" fmla="*/ 760461 h 1605069"/>
              <a:gd name="connsiteX994" fmla="*/ 249980 w 1606621"/>
              <a:gd name="connsiteY994" fmla="*/ 760461 h 1605069"/>
              <a:gd name="connsiteX995" fmla="*/ 592690 w 1606621"/>
              <a:gd name="connsiteY995" fmla="*/ 1022208 h 1605069"/>
              <a:gd name="connsiteX996" fmla="*/ 592690 w 1606621"/>
              <a:gd name="connsiteY996" fmla="*/ 1022208 h 1605069"/>
              <a:gd name="connsiteX997" fmla="*/ 593262 w 1606621"/>
              <a:gd name="connsiteY997" fmla="*/ 1022208 h 1605069"/>
              <a:gd name="connsiteX998" fmla="*/ 593262 w 1606621"/>
              <a:gd name="connsiteY998" fmla="*/ 1022208 h 1605069"/>
              <a:gd name="connsiteX999" fmla="*/ 700227 w 1606621"/>
              <a:gd name="connsiteY999" fmla="*/ 1101552 h 1605069"/>
              <a:gd name="connsiteX1000" fmla="*/ 700894 w 1606621"/>
              <a:gd name="connsiteY1000" fmla="*/ 1102123 h 1605069"/>
              <a:gd name="connsiteX1001" fmla="*/ 700132 w 1606621"/>
              <a:gd name="connsiteY1001" fmla="*/ 1102123 h 1605069"/>
              <a:gd name="connsiteX1002" fmla="*/ 700037 w 1606621"/>
              <a:gd name="connsiteY1002" fmla="*/ 1102218 h 1605069"/>
              <a:gd name="connsiteX1003" fmla="*/ 757377 w 1606621"/>
              <a:gd name="connsiteY1003" fmla="*/ 1052022 h 1605069"/>
              <a:gd name="connsiteX1004" fmla="*/ 757377 w 1606621"/>
              <a:gd name="connsiteY1004" fmla="*/ 1052022 h 1605069"/>
              <a:gd name="connsiteX1005" fmla="*/ 757377 w 1606621"/>
              <a:gd name="connsiteY1005" fmla="*/ 1052022 h 1605069"/>
              <a:gd name="connsiteX1006" fmla="*/ 907682 w 1606621"/>
              <a:gd name="connsiteY1006" fmla="*/ 1128222 h 1605069"/>
              <a:gd name="connsiteX1007" fmla="*/ 907682 w 1606621"/>
              <a:gd name="connsiteY1007" fmla="*/ 1128222 h 1605069"/>
              <a:gd name="connsiteX1008" fmla="*/ 1201814 w 1606621"/>
              <a:gd name="connsiteY1008" fmla="*/ 552816 h 1605069"/>
              <a:gd name="connsiteX1009" fmla="*/ 1201814 w 1606621"/>
              <a:gd name="connsiteY1009" fmla="*/ 552816 h 1605069"/>
              <a:gd name="connsiteX1010" fmla="*/ 1205052 w 1606621"/>
              <a:gd name="connsiteY1010" fmla="*/ 496809 h 1605069"/>
              <a:gd name="connsiteX1011" fmla="*/ 1205052 w 1606621"/>
              <a:gd name="connsiteY1011" fmla="*/ 496809 h 1605069"/>
              <a:gd name="connsiteX1012" fmla="*/ 1205623 w 1606621"/>
              <a:gd name="connsiteY1012" fmla="*/ 496809 h 1605069"/>
              <a:gd name="connsiteX1013" fmla="*/ 717753 w 1606621"/>
              <a:gd name="connsiteY1013" fmla="*/ 714741 h 1605069"/>
              <a:gd name="connsiteX1014" fmla="*/ 717753 w 1606621"/>
              <a:gd name="connsiteY1014" fmla="*/ 714741 h 1605069"/>
              <a:gd name="connsiteX1015" fmla="*/ 717753 w 1606621"/>
              <a:gd name="connsiteY1015" fmla="*/ 714741 h 1605069"/>
              <a:gd name="connsiteX1016" fmla="*/ 660603 w 1606621"/>
              <a:gd name="connsiteY1016" fmla="*/ 733791 h 1605069"/>
              <a:gd name="connsiteX1017" fmla="*/ 660603 w 1606621"/>
              <a:gd name="connsiteY1017" fmla="*/ 733315 h 1605069"/>
              <a:gd name="connsiteX1018" fmla="*/ 532777 w 1606621"/>
              <a:gd name="connsiteY1018" fmla="*/ 612919 h 1605069"/>
              <a:gd name="connsiteX1019" fmla="*/ 532777 w 1606621"/>
              <a:gd name="connsiteY1019" fmla="*/ 612919 h 1605069"/>
              <a:gd name="connsiteX1020" fmla="*/ 280841 w 1606621"/>
              <a:gd name="connsiteY1020" fmla="*/ 932674 h 1605069"/>
              <a:gd name="connsiteX1021" fmla="*/ 280841 w 1606621"/>
              <a:gd name="connsiteY1021" fmla="*/ 933150 h 1605069"/>
              <a:gd name="connsiteX1022" fmla="*/ 280841 w 1606621"/>
              <a:gd name="connsiteY1022" fmla="*/ 933150 h 1605069"/>
              <a:gd name="connsiteX1023" fmla="*/ 308178 w 1606621"/>
              <a:gd name="connsiteY1023" fmla="*/ 961249 h 1605069"/>
              <a:gd name="connsiteX1024" fmla="*/ 310655 w 1606621"/>
              <a:gd name="connsiteY1024" fmla="*/ 961820 h 1605069"/>
              <a:gd name="connsiteX1025" fmla="*/ 310655 w 1606621"/>
              <a:gd name="connsiteY1025" fmla="*/ 961820 h 1605069"/>
              <a:gd name="connsiteX1026" fmla="*/ 308369 w 1606621"/>
              <a:gd name="connsiteY1026" fmla="*/ 961630 h 1605069"/>
              <a:gd name="connsiteX1027" fmla="*/ 437052 w 1606621"/>
              <a:gd name="connsiteY1027" fmla="*/ 923149 h 1605069"/>
              <a:gd name="connsiteX1028" fmla="*/ 437052 w 1606621"/>
              <a:gd name="connsiteY1028" fmla="*/ 923149 h 1605069"/>
              <a:gd name="connsiteX1029" fmla="*/ 479247 w 1606621"/>
              <a:gd name="connsiteY1029" fmla="*/ 930768 h 1605069"/>
              <a:gd name="connsiteX1030" fmla="*/ 479247 w 1606621"/>
              <a:gd name="connsiteY1030" fmla="*/ 929244 h 1605069"/>
              <a:gd name="connsiteX1031" fmla="*/ 480200 w 1606621"/>
              <a:gd name="connsiteY1031" fmla="*/ 930483 h 1605069"/>
              <a:gd name="connsiteX1032" fmla="*/ 479437 w 1606621"/>
              <a:gd name="connsiteY1032" fmla="*/ 931245 h 1605069"/>
              <a:gd name="connsiteX1033" fmla="*/ 911396 w 1606621"/>
              <a:gd name="connsiteY1033" fmla="*/ 1171942 h 1605069"/>
              <a:gd name="connsiteX1034" fmla="*/ 911396 w 1606621"/>
              <a:gd name="connsiteY1034" fmla="*/ 1171942 h 1605069"/>
              <a:gd name="connsiteX1035" fmla="*/ 917873 w 1606621"/>
              <a:gd name="connsiteY1035" fmla="*/ 1163845 h 1605069"/>
              <a:gd name="connsiteX1036" fmla="*/ 917873 w 1606621"/>
              <a:gd name="connsiteY1036" fmla="*/ 1163845 h 1605069"/>
              <a:gd name="connsiteX1037" fmla="*/ 1100182 w 1606621"/>
              <a:gd name="connsiteY1037" fmla="*/ 1107362 h 1605069"/>
              <a:gd name="connsiteX1038" fmla="*/ 1100182 w 1606621"/>
              <a:gd name="connsiteY1038" fmla="*/ 1107362 h 1605069"/>
              <a:gd name="connsiteX1039" fmla="*/ 1100182 w 1606621"/>
              <a:gd name="connsiteY1039" fmla="*/ 1107362 h 1605069"/>
              <a:gd name="connsiteX1040" fmla="*/ 1127614 w 1606621"/>
              <a:gd name="connsiteY1040" fmla="*/ 1099837 h 1605069"/>
              <a:gd name="connsiteX1041" fmla="*/ 1127614 w 1606621"/>
              <a:gd name="connsiteY1041" fmla="*/ 1099837 h 1605069"/>
              <a:gd name="connsiteX1042" fmla="*/ 919778 w 1606621"/>
              <a:gd name="connsiteY1042" fmla="*/ 549768 h 1605069"/>
              <a:gd name="connsiteX1043" fmla="*/ 920541 w 1606621"/>
              <a:gd name="connsiteY1043" fmla="*/ 549768 h 1605069"/>
              <a:gd name="connsiteX1044" fmla="*/ 919778 w 1606621"/>
              <a:gd name="connsiteY1044" fmla="*/ 549768 h 1605069"/>
              <a:gd name="connsiteX1045" fmla="*/ 604882 w 1606621"/>
              <a:gd name="connsiteY1045" fmla="*/ 611586 h 1605069"/>
              <a:gd name="connsiteX1046" fmla="*/ 605548 w 1606621"/>
              <a:gd name="connsiteY1046" fmla="*/ 611586 h 1605069"/>
              <a:gd name="connsiteX1047" fmla="*/ 605548 w 1606621"/>
              <a:gd name="connsiteY1047" fmla="*/ 611586 h 1605069"/>
              <a:gd name="connsiteX1048" fmla="*/ 605548 w 1606621"/>
              <a:gd name="connsiteY1048" fmla="*/ 611586 h 1605069"/>
              <a:gd name="connsiteX1049" fmla="*/ 188163 w 1606621"/>
              <a:gd name="connsiteY1049" fmla="*/ 749127 h 1605069"/>
              <a:gd name="connsiteX1050" fmla="*/ 188163 w 1606621"/>
              <a:gd name="connsiteY1050" fmla="*/ 749127 h 1605069"/>
              <a:gd name="connsiteX1051" fmla="*/ 258076 w 1606621"/>
              <a:gd name="connsiteY1051" fmla="*/ 889144 h 1605069"/>
              <a:gd name="connsiteX1052" fmla="*/ 258839 w 1606621"/>
              <a:gd name="connsiteY1052" fmla="*/ 890192 h 1605069"/>
              <a:gd name="connsiteX1053" fmla="*/ 258267 w 1606621"/>
              <a:gd name="connsiteY1053" fmla="*/ 890192 h 1605069"/>
              <a:gd name="connsiteX1054" fmla="*/ 258076 w 1606621"/>
              <a:gd name="connsiteY1054" fmla="*/ 889144 h 1605069"/>
              <a:gd name="connsiteX1055" fmla="*/ 741470 w 1606621"/>
              <a:gd name="connsiteY1055" fmla="*/ 1127269 h 1605069"/>
              <a:gd name="connsiteX1056" fmla="*/ 741470 w 1606621"/>
              <a:gd name="connsiteY1056" fmla="*/ 1127269 h 1605069"/>
              <a:gd name="connsiteX1057" fmla="*/ 975595 w 1606621"/>
              <a:gd name="connsiteY1057" fmla="*/ 1147653 h 1605069"/>
              <a:gd name="connsiteX1058" fmla="*/ 976452 w 1606621"/>
              <a:gd name="connsiteY1058" fmla="*/ 1149177 h 1605069"/>
              <a:gd name="connsiteX1059" fmla="*/ 975595 w 1606621"/>
              <a:gd name="connsiteY1059" fmla="*/ 1147672 h 1605069"/>
              <a:gd name="connsiteX1060" fmla="*/ 975595 w 1606621"/>
              <a:gd name="connsiteY1060" fmla="*/ 1147558 h 1605069"/>
              <a:gd name="connsiteX1061" fmla="*/ 1103897 w 1606621"/>
              <a:gd name="connsiteY1061" fmla="*/ 1137175 h 1605069"/>
              <a:gd name="connsiteX1062" fmla="*/ 1103897 w 1606621"/>
              <a:gd name="connsiteY1062" fmla="*/ 1137175 h 1605069"/>
              <a:gd name="connsiteX1063" fmla="*/ 1111231 w 1606621"/>
              <a:gd name="connsiteY1063" fmla="*/ 489475 h 1605069"/>
              <a:gd name="connsiteX1064" fmla="*/ 1111231 w 1606621"/>
              <a:gd name="connsiteY1064" fmla="*/ 488523 h 1605069"/>
              <a:gd name="connsiteX1065" fmla="*/ 1111231 w 1606621"/>
              <a:gd name="connsiteY1065" fmla="*/ 488523 h 1605069"/>
              <a:gd name="connsiteX1066" fmla="*/ 1111231 w 1606621"/>
              <a:gd name="connsiteY1066" fmla="*/ 489475 h 1605069"/>
              <a:gd name="connsiteX1067" fmla="*/ 921398 w 1606621"/>
              <a:gd name="connsiteY1067" fmla="*/ 540053 h 1605069"/>
              <a:gd name="connsiteX1068" fmla="*/ 921398 w 1606621"/>
              <a:gd name="connsiteY1068" fmla="*/ 540053 h 1605069"/>
              <a:gd name="connsiteX1069" fmla="*/ 921398 w 1606621"/>
              <a:gd name="connsiteY1069" fmla="*/ 540053 h 1605069"/>
              <a:gd name="connsiteX1070" fmla="*/ 921398 w 1606621"/>
              <a:gd name="connsiteY1070" fmla="*/ 540053 h 1605069"/>
              <a:gd name="connsiteX1071" fmla="*/ 921398 w 1606621"/>
              <a:gd name="connsiteY1071" fmla="*/ 540053 h 1605069"/>
              <a:gd name="connsiteX1072" fmla="*/ 736803 w 1606621"/>
              <a:gd name="connsiteY1072" fmla="*/ 644828 h 1605069"/>
              <a:gd name="connsiteX1073" fmla="*/ 736803 w 1606621"/>
              <a:gd name="connsiteY1073" fmla="*/ 644828 h 1605069"/>
              <a:gd name="connsiteX1074" fmla="*/ 736803 w 1606621"/>
              <a:gd name="connsiteY1074" fmla="*/ 644828 h 1605069"/>
              <a:gd name="connsiteX1075" fmla="*/ 694227 w 1606621"/>
              <a:gd name="connsiteY1075" fmla="*/ 712265 h 1605069"/>
              <a:gd name="connsiteX1076" fmla="*/ 694227 w 1606621"/>
              <a:gd name="connsiteY1076" fmla="*/ 712265 h 1605069"/>
              <a:gd name="connsiteX1077" fmla="*/ 709562 w 1606621"/>
              <a:gd name="connsiteY1077" fmla="*/ 1102218 h 1605069"/>
              <a:gd name="connsiteX1078" fmla="*/ 709562 w 1606621"/>
              <a:gd name="connsiteY1078" fmla="*/ 1102218 h 1605069"/>
              <a:gd name="connsiteX1079" fmla="*/ 709562 w 1606621"/>
              <a:gd name="connsiteY1079" fmla="*/ 1102218 h 1605069"/>
              <a:gd name="connsiteX1080" fmla="*/ 791762 w 1606621"/>
              <a:gd name="connsiteY1080" fmla="*/ 1048116 h 1605069"/>
              <a:gd name="connsiteX1081" fmla="*/ 788620 w 1606621"/>
              <a:gd name="connsiteY1081" fmla="*/ 1048974 h 1605069"/>
              <a:gd name="connsiteX1082" fmla="*/ 819765 w 1606621"/>
              <a:gd name="connsiteY1082" fmla="*/ 1074596 h 1605069"/>
              <a:gd name="connsiteX1083" fmla="*/ 819765 w 1606621"/>
              <a:gd name="connsiteY1083" fmla="*/ 1074596 h 1605069"/>
              <a:gd name="connsiteX1084" fmla="*/ 819765 w 1606621"/>
              <a:gd name="connsiteY1084" fmla="*/ 1074596 h 1605069"/>
              <a:gd name="connsiteX1085" fmla="*/ 1343640 w 1606621"/>
              <a:gd name="connsiteY1085" fmla="*/ 814183 h 1605069"/>
              <a:gd name="connsiteX1086" fmla="*/ 1343640 w 1606621"/>
              <a:gd name="connsiteY1086" fmla="*/ 814183 h 1605069"/>
              <a:gd name="connsiteX1087" fmla="*/ 1354976 w 1606621"/>
              <a:gd name="connsiteY1087" fmla="*/ 764652 h 1605069"/>
              <a:gd name="connsiteX1088" fmla="*/ 1354976 w 1606621"/>
              <a:gd name="connsiteY1088" fmla="*/ 765129 h 1605069"/>
              <a:gd name="connsiteX1089" fmla="*/ 1354976 w 1606621"/>
              <a:gd name="connsiteY1089" fmla="*/ 764557 h 1605069"/>
              <a:gd name="connsiteX1090" fmla="*/ 1043318 w 1606621"/>
              <a:gd name="connsiteY1090" fmla="*/ 428039 h 1605069"/>
              <a:gd name="connsiteX1091" fmla="*/ 1043318 w 1606621"/>
              <a:gd name="connsiteY1091" fmla="*/ 428039 h 1605069"/>
              <a:gd name="connsiteX1092" fmla="*/ 1033793 w 1606621"/>
              <a:gd name="connsiteY1092" fmla="*/ 498619 h 1605069"/>
              <a:gd name="connsiteX1093" fmla="*/ 1033793 w 1606621"/>
              <a:gd name="connsiteY1093" fmla="*/ 498619 h 1605069"/>
              <a:gd name="connsiteX1094" fmla="*/ 793667 w 1606621"/>
              <a:gd name="connsiteY1094" fmla="*/ 436326 h 1605069"/>
              <a:gd name="connsiteX1095" fmla="*/ 793667 w 1606621"/>
              <a:gd name="connsiteY1095" fmla="*/ 436897 h 1605069"/>
              <a:gd name="connsiteX1096" fmla="*/ 793096 w 1606621"/>
              <a:gd name="connsiteY1096" fmla="*/ 436326 h 1605069"/>
              <a:gd name="connsiteX1097" fmla="*/ 611930 w 1606621"/>
              <a:gd name="connsiteY1097" fmla="*/ 644161 h 1605069"/>
              <a:gd name="connsiteX1098" fmla="*/ 611930 w 1606621"/>
              <a:gd name="connsiteY1098" fmla="*/ 644161 h 1605069"/>
              <a:gd name="connsiteX1099" fmla="*/ 611930 w 1606621"/>
              <a:gd name="connsiteY1099" fmla="*/ 644352 h 1605069"/>
              <a:gd name="connsiteX1100" fmla="*/ 509727 w 1606621"/>
              <a:gd name="connsiteY1100" fmla="*/ 485189 h 1605069"/>
              <a:gd name="connsiteX1101" fmla="*/ 509727 w 1606621"/>
              <a:gd name="connsiteY1101" fmla="*/ 485189 h 1605069"/>
              <a:gd name="connsiteX1102" fmla="*/ 510680 w 1606621"/>
              <a:gd name="connsiteY1102" fmla="*/ 483284 h 1605069"/>
              <a:gd name="connsiteX1103" fmla="*/ 509727 w 1606621"/>
              <a:gd name="connsiteY1103" fmla="*/ 485380 h 1605069"/>
              <a:gd name="connsiteX1104" fmla="*/ 397523 w 1606621"/>
              <a:gd name="connsiteY1104" fmla="*/ 759700 h 1605069"/>
              <a:gd name="connsiteX1105" fmla="*/ 397523 w 1606621"/>
              <a:gd name="connsiteY1105" fmla="*/ 759700 h 1605069"/>
              <a:gd name="connsiteX1106" fmla="*/ 397523 w 1606621"/>
              <a:gd name="connsiteY1106" fmla="*/ 759700 h 1605069"/>
              <a:gd name="connsiteX1107" fmla="*/ 397523 w 1606621"/>
              <a:gd name="connsiteY1107" fmla="*/ 759700 h 1605069"/>
              <a:gd name="connsiteX1108" fmla="*/ 397523 w 1606621"/>
              <a:gd name="connsiteY1108" fmla="*/ 759700 h 1605069"/>
              <a:gd name="connsiteX1109" fmla="*/ 172447 w 1606621"/>
              <a:gd name="connsiteY1109" fmla="*/ 718837 h 1605069"/>
              <a:gd name="connsiteX1110" fmla="*/ 172447 w 1606621"/>
              <a:gd name="connsiteY1110" fmla="*/ 718837 h 1605069"/>
              <a:gd name="connsiteX1111" fmla="*/ 172447 w 1606621"/>
              <a:gd name="connsiteY1111" fmla="*/ 718837 h 1605069"/>
              <a:gd name="connsiteX1112" fmla="*/ 490963 w 1606621"/>
              <a:gd name="connsiteY1112" fmla="*/ 1010398 h 1605069"/>
              <a:gd name="connsiteX1113" fmla="*/ 490963 w 1606621"/>
              <a:gd name="connsiteY1113" fmla="*/ 1010398 h 1605069"/>
              <a:gd name="connsiteX1114" fmla="*/ 490963 w 1606621"/>
              <a:gd name="connsiteY1114" fmla="*/ 1010016 h 1605069"/>
              <a:gd name="connsiteX1115" fmla="*/ 490963 w 1606621"/>
              <a:gd name="connsiteY1115" fmla="*/ 1010016 h 1605069"/>
              <a:gd name="connsiteX1116" fmla="*/ 562590 w 1606621"/>
              <a:gd name="connsiteY1116" fmla="*/ 1009921 h 1605069"/>
              <a:gd name="connsiteX1117" fmla="*/ 562590 w 1606621"/>
              <a:gd name="connsiteY1117" fmla="*/ 1009921 h 1605069"/>
              <a:gd name="connsiteX1118" fmla="*/ 563258 w 1606621"/>
              <a:gd name="connsiteY1118" fmla="*/ 1009445 h 1605069"/>
              <a:gd name="connsiteX1119" fmla="*/ 563258 w 1606621"/>
              <a:gd name="connsiteY1119" fmla="*/ 1009445 h 1605069"/>
              <a:gd name="connsiteX1120" fmla="*/ 562306 w 1606621"/>
              <a:gd name="connsiteY1120" fmla="*/ 1010016 h 1605069"/>
              <a:gd name="connsiteX1121" fmla="*/ 1002455 w 1606621"/>
              <a:gd name="connsiteY1121" fmla="*/ 1133746 h 1605069"/>
              <a:gd name="connsiteX1122" fmla="*/ 1002455 w 1606621"/>
              <a:gd name="connsiteY1122" fmla="*/ 1134603 h 1605069"/>
              <a:gd name="connsiteX1123" fmla="*/ 1002455 w 1606621"/>
              <a:gd name="connsiteY1123" fmla="*/ 1134603 h 1605069"/>
              <a:gd name="connsiteX1124" fmla="*/ 1002169 w 1606621"/>
              <a:gd name="connsiteY1124" fmla="*/ 1133842 h 1605069"/>
              <a:gd name="connsiteX1125" fmla="*/ 1107230 w 1606621"/>
              <a:gd name="connsiteY1125" fmla="*/ 1120697 h 1605069"/>
              <a:gd name="connsiteX1126" fmla="*/ 1107230 w 1606621"/>
              <a:gd name="connsiteY1126" fmla="*/ 1120697 h 1605069"/>
              <a:gd name="connsiteX1127" fmla="*/ 1107230 w 1606621"/>
              <a:gd name="connsiteY1127" fmla="*/ 1120697 h 1605069"/>
              <a:gd name="connsiteX1128" fmla="*/ 1265059 w 1606621"/>
              <a:gd name="connsiteY1128" fmla="*/ 817992 h 1605069"/>
              <a:gd name="connsiteX1129" fmla="*/ 1265059 w 1606621"/>
              <a:gd name="connsiteY1129" fmla="*/ 817992 h 1605069"/>
              <a:gd name="connsiteX1130" fmla="*/ 1381074 w 1606621"/>
              <a:gd name="connsiteY1130" fmla="*/ 729600 h 1605069"/>
              <a:gd name="connsiteX1131" fmla="*/ 1381074 w 1606621"/>
              <a:gd name="connsiteY1131" fmla="*/ 730077 h 1605069"/>
              <a:gd name="connsiteX1132" fmla="*/ 1380313 w 1606621"/>
              <a:gd name="connsiteY1132" fmla="*/ 730077 h 1605069"/>
              <a:gd name="connsiteX1133" fmla="*/ 1376026 w 1606621"/>
              <a:gd name="connsiteY1133" fmla="*/ 748650 h 1605069"/>
              <a:gd name="connsiteX1134" fmla="*/ 1376026 w 1606621"/>
              <a:gd name="connsiteY1134" fmla="*/ 747984 h 1605069"/>
              <a:gd name="connsiteX1135" fmla="*/ 1376026 w 1606621"/>
              <a:gd name="connsiteY1135" fmla="*/ 748650 h 1605069"/>
              <a:gd name="connsiteX1136" fmla="*/ 1352976 w 1606621"/>
              <a:gd name="connsiteY1136" fmla="*/ 753889 h 1605069"/>
              <a:gd name="connsiteX1137" fmla="*/ 1352976 w 1606621"/>
              <a:gd name="connsiteY1137" fmla="*/ 753889 h 1605069"/>
              <a:gd name="connsiteX1138" fmla="*/ 1352976 w 1606621"/>
              <a:gd name="connsiteY1138" fmla="*/ 753889 h 1605069"/>
              <a:gd name="connsiteX1139" fmla="*/ 1095801 w 1606621"/>
              <a:gd name="connsiteY1139" fmla="*/ 400035 h 1605069"/>
              <a:gd name="connsiteX1140" fmla="*/ 1095801 w 1606621"/>
              <a:gd name="connsiteY1140" fmla="*/ 400035 h 1605069"/>
              <a:gd name="connsiteX1141" fmla="*/ 1091895 w 1606621"/>
              <a:gd name="connsiteY1141" fmla="*/ 394987 h 1605069"/>
              <a:gd name="connsiteX1142" fmla="*/ 1091895 w 1606621"/>
              <a:gd name="connsiteY1142" fmla="*/ 394987 h 1605069"/>
              <a:gd name="connsiteX1143" fmla="*/ 1071416 w 1606621"/>
              <a:gd name="connsiteY1143" fmla="*/ 399845 h 1605069"/>
              <a:gd name="connsiteX1144" fmla="*/ 1071416 w 1606621"/>
              <a:gd name="connsiteY1144" fmla="*/ 397654 h 1605069"/>
              <a:gd name="connsiteX1145" fmla="*/ 1072750 w 1606621"/>
              <a:gd name="connsiteY1145" fmla="*/ 398702 h 1605069"/>
              <a:gd name="connsiteX1146" fmla="*/ 1070940 w 1606621"/>
              <a:gd name="connsiteY1146" fmla="*/ 399559 h 1605069"/>
              <a:gd name="connsiteX1147" fmla="*/ 768998 w 1606621"/>
              <a:gd name="connsiteY1147" fmla="*/ 432516 h 1605069"/>
              <a:gd name="connsiteX1148" fmla="*/ 768998 w 1606621"/>
              <a:gd name="connsiteY1148" fmla="*/ 432516 h 1605069"/>
              <a:gd name="connsiteX1149" fmla="*/ 429336 w 1606621"/>
              <a:gd name="connsiteY1149" fmla="*/ 642256 h 1605069"/>
              <a:gd name="connsiteX1150" fmla="*/ 427717 w 1606621"/>
              <a:gd name="connsiteY1150" fmla="*/ 643018 h 1605069"/>
              <a:gd name="connsiteX1151" fmla="*/ 274936 w 1606621"/>
              <a:gd name="connsiteY1151" fmla="*/ 1015732 h 1605069"/>
              <a:gd name="connsiteX1152" fmla="*/ 274270 w 1606621"/>
              <a:gd name="connsiteY1152" fmla="*/ 1017256 h 1605069"/>
              <a:gd name="connsiteX1153" fmla="*/ 274270 w 1606621"/>
              <a:gd name="connsiteY1153" fmla="*/ 1016303 h 1605069"/>
              <a:gd name="connsiteX1154" fmla="*/ 400381 w 1606621"/>
              <a:gd name="connsiteY1154" fmla="*/ 1058023 h 1605069"/>
              <a:gd name="connsiteX1155" fmla="*/ 400381 w 1606621"/>
              <a:gd name="connsiteY1155" fmla="*/ 1058023 h 1605069"/>
              <a:gd name="connsiteX1156" fmla="*/ 457531 w 1606621"/>
              <a:gd name="connsiteY1156" fmla="*/ 1041640 h 1605069"/>
              <a:gd name="connsiteX1157" fmla="*/ 457531 w 1606621"/>
              <a:gd name="connsiteY1157" fmla="*/ 1041640 h 1605069"/>
              <a:gd name="connsiteX1158" fmla="*/ 692036 w 1606621"/>
              <a:gd name="connsiteY1158" fmla="*/ 1125936 h 1605069"/>
              <a:gd name="connsiteX1159" fmla="*/ 692036 w 1606621"/>
              <a:gd name="connsiteY1159" fmla="*/ 1125936 h 1605069"/>
              <a:gd name="connsiteX1160" fmla="*/ 1177144 w 1606621"/>
              <a:gd name="connsiteY1160" fmla="*/ 1161845 h 1605069"/>
              <a:gd name="connsiteX1161" fmla="*/ 1177144 w 1606621"/>
              <a:gd name="connsiteY1161" fmla="*/ 1161845 h 1605069"/>
              <a:gd name="connsiteX1162" fmla="*/ 1286490 w 1606621"/>
              <a:gd name="connsiteY1162" fmla="*/ 634827 h 1605069"/>
              <a:gd name="connsiteX1163" fmla="*/ 1287444 w 1606621"/>
              <a:gd name="connsiteY1163" fmla="*/ 635970 h 1605069"/>
              <a:gd name="connsiteX1164" fmla="*/ 1286490 w 1606621"/>
              <a:gd name="connsiteY1164" fmla="*/ 635017 h 1605069"/>
              <a:gd name="connsiteX1165" fmla="*/ 617264 w 1606621"/>
              <a:gd name="connsiteY1165" fmla="*/ 629207 h 1605069"/>
              <a:gd name="connsiteX1166" fmla="*/ 617264 w 1606621"/>
              <a:gd name="connsiteY1166" fmla="*/ 629207 h 1605069"/>
              <a:gd name="connsiteX1167" fmla="*/ 304368 w 1606621"/>
              <a:gd name="connsiteY1167" fmla="*/ 1048498 h 1605069"/>
              <a:gd name="connsiteX1168" fmla="*/ 302082 w 1606621"/>
              <a:gd name="connsiteY1168" fmla="*/ 1048498 h 1605069"/>
              <a:gd name="connsiteX1169" fmla="*/ 545922 w 1606621"/>
              <a:gd name="connsiteY1169" fmla="*/ 1035925 h 1605069"/>
              <a:gd name="connsiteX1170" fmla="*/ 547255 w 1606621"/>
              <a:gd name="connsiteY1170" fmla="*/ 1037544 h 1605069"/>
              <a:gd name="connsiteX1171" fmla="*/ 545922 w 1606621"/>
              <a:gd name="connsiteY1171" fmla="*/ 1036115 h 1605069"/>
              <a:gd name="connsiteX1172" fmla="*/ 955497 w 1606621"/>
              <a:gd name="connsiteY1172" fmla="*/ 1235378 h 1605069"/>
              <a:gd name="connsiteX1173" fmla="*/ 955497 w 1606621"/>
              <a:gd name="connsiteY1173" fmla="*/ 1235378 h 1605069"/>
              <a:gd name="connsiteX1174" fmla="*/ 955497 w 1606621"/>
              <a:gd name="connsiteY1174" fmla="*/ 1235854 h 1605069"/>
              <a:gd name="connsiteX1175" fmla="*/ 1366787 w 1606621"/>
              <a:gd name="connsiteY1175" fmla="*/ 876095 h 1605069"/>
              <a:gd name="connsiteX1176" fmla="*/ 1366787 w 1606621"/>
              <a:gd name="connsiteY1176" fmla="*/ 876095 h 1605069"/>
              <a:gd name="connsiteX1177" fmla="*/ 1384503 w 1606621"/>
              <a:gd name="connsiteY1177" fmla="*/ 693596 h 1605069"/>
              <a:gd name="connsiteX1178" fmla="*/ 1384503 w 1606621"/>
              <a:gd name="connsiteY1178" fmla="*/ 692548 h 1605069"/>
              <a:gd name="connsiteX1179" fmla="*/ 1384884 w 1606621"/>
              <a:gd name="connsiteY1179" fmla="*/ 693786 h 1605069"/>
              <a:gd name="connsiteX1180" fmla="*/ 1090943 w 1606621"/>
              <a:gd name="connsiteY1180" fmla="*/ 375842 h 1605069"/>
              <a:gd name="connsiteX1181" fmla="*/ 1090943 w 1606621"/>
              <a:gd name="connsiteY1181" fmla="*/ 375842 h 1605069"/>
              <a:gd name="connsiteX1182" fmla="*/ 1090943 w 1606621"/>
              <a:gd name="connsiteY1182" fmla="*/ 375842 h 1605069"/>
              <a:gd name="connsiteX1183" fmla="*/ 1005218 w 1606621"/>
              <a:gd name="connsiteY1183" fmla="*/ 466615 h 1605069"/>
              <a:gd name="connsiteX1184" fmla="*/ 1005218 w 1606621"/>
              <a:gd name="connsiteY1184" fmla="*/ 466615 h 1605069"/>
              <a:gd name="connsiteX1185" fmla="*/ 701561 w 1606621"/>
              <a:gd name="connsiteY1185" fmla="*/ 618349 h 1605069"/>
              <a:gd name="connsiteX1186" fmla="*/ 701561 w 1606621"/>
              <a:gd name="connsiteY1186" fmla="*/ 619491 h 1605069"/>
              <a:gd name="connsiteX1187" fmla="*/ 701561 w 1606621"/>
              <a:gd name="connsiteY1187" fmla="*/ 619491 h 1605069"/>
              <a:gd name="connsiteX1188" fmla="*/ 146158 w 1606621"/>
              <a:gd name="connsiteY1188" fmla="*/ 807896 h 1605069"/>
              <a:gd name="connsiteX1189" fmla="*/ 146158 w 1606621"/>
              <a:gd name="connsiteY1189" fmla="*/ 807896 h 1605069"/>
              <a:gd name="connsiteX1190" fmla="*/ 163874 w 1606621"/>
              <a:gd name="connsiteY1190" fmla="*/ 896288 h 1605069"/>
              <a:gd name="connsiteX1191" fmla="*/ 163874 w 1606621"/>
              <a:gd name="connsiteY1191" fmla="*/ 896955 h 1605069"/>
              <a:gd name="connsiteX1192" fmla="*/ 163874 w 1606621"/>
              <a:gd name="connsiteY1192" fmla="*/ 896955 h 1605069"/>
              <a:gd name="connsiteX1193" fmla="*/ 235693 w 1606621"/>
              <a:gd name="connsiteY1193" fmla="*/ 932007 h 1605069"/>
              <a:gd name="connsiteX1194" fmla="*/ 236264 w 1606621"/>
              <a:gd name="connsiteY1194" fmla="*/ 933816 h 1605069"/>
              <a:gd name="connsiteX1195" fmla="*/ 415334 w 1606621"/>
              <a:gd name="connsiteY1195" fmla="*/ 1163464 h 1605069"/>
              <a:gd name="connsiteX1196" fmla="*/ 415334 w 1606621"/>
              <a:gd name="connsiteY1196" fmla="*/ 1163464 h 1605069"/>
              <a:gd name="connsiteX1197" fmla="*/ 415334 w 1606621"/>
              <a:gd name="connsiteY1197" fmla="*/ 1163464 h 1605069"/>
              <a:gd name="connsiteX1198" fmla="*/ 761188 w 1606621"/>
              <a:gd name="connsiteY1198" fmla="*/ 1265953 h 1605069"/>
              <a:gd name="connsiteX1199" fmla="*/ 761758 w 1606621"/>
              <a:gd name="connsiteY1199" fmla="*/ 1265953 h 1605069"/>
              <a:gd name="connsiteX1200" fmla="*/ 761758 w 1606621"/>
              <a:gd name="connsiteY1200" fmla="*/ 1266620 h 1605069"/>
              <a:gd name="connsiteX1201" fmla="*/ 761854 w 1606621"/>
              <a:gd name="connsiteY1201" fmla="*/ 1266144 h 1605069"/>
              <a:gd name="connsiteX1202" fmla="*/ 825671 w 1606621"/>
              <a:gd name="connsiteY1202" fmla="*/ 1213566 h 1605069"/>
              <a:gd name="connsiteX1203" fmla="*/ 825671 w 1606621"/>
              <a:gd name="connsiteY1203" fmla="*/ 1213566 h 1605069"/>
              <a:gd name="connsiteX1204" fmla="*/ 826338 w 1606621"/>
              <a:gd name="connsiteY1204" fmla="*/ 1213756 h 1605069"/>
              <a:gd name="connsiteX1205" fmla="*/ 927398 w 1606621"/>
              <a:gd name="connsiteY1205" fmla="*/ 1320913 h 1605069"/>
              <a:gd name="connsiteX1206" fmla="*/ 927398 w 1606621"/>
              <a:gd name="connsiteY1206" fmla="*/ 1322246 h 1605069"/>
              <a:gd name="connsiteX1207" fmla="*/ 928065 w 1606621"/>
              <a:gd name="connsiteY1207" fmla="*/ 1321103 h 1605069"/>
              <a:gd name="connsiteX1208" fmla="*/ 933208 w 1606621"/>
              <a:gd name="connsiteY1208" fmla="*/ 1304530 h 1605069"/>
              <a:gd name="connsiteX1209" fmla="*/ 933208 w 1606621"/>
              <a:gd name="connsiteY1209" fmla="*/ 1304530 h 1605069"/>
              <a:gd name="connsiteX1210" fmla="*/ 932447 w 1606621"/>
              <a:gd name="connsiteY1210" fmla="*/ 1305101 h 1605069"/>
              <a:gd name="connsiteX1211" fmla="*/ 933113 w 1606621"/>
              <a:gd name="connsiteY1211" fmla="*/ 1304434 h 1605069"/>
              <a:gd name="connsiteX1212" fmla="*/ 933113 w 1606621"/>
              <a:gd name="connsiteY1212" fmla="*/ 1303291 h 1605069"/>
              <a:gd name="connsiteX1213" fmla="*/ 933113 w 1606621"/>
              <a:gd name="connsiteY1213" fmla="*/ 1303291 h 1605069"/>
              <a:gd name="connsiteX1214" fmla="*/ 933876 w 1606621"/>
              <a:gd name="connsiteY1214" fmla="*/ 1304720 h 1605069"/>
              <a:gd name="connsiteX1215" fmla="*/ 1120756 w 1606621"/>
              <a:gd name="connsiteY1215" fmla="*/ 1175466 h 1605069"/>
              <a:gd name="connsiteX1216" fmla="*/ 1119423 w 1606621"/>
              <a:gd name="connsiteY1216" fmla="*/ 1175466 h 1605069"/>
              <a:gd name="connsiteX1217" fmla="*/ 1452988 w 1606621"/>
              <a:gd name="connsiteY1217" fmla="*/ 771034 h 1605069"/>
              <a:gd name="connsiteX1218" fmla="*/ 1452988 w 1606621"/>
              <a:gd name="connsiteY1218" fmla="*/ 771034 h 1605069"/>
              <a:gd name="connsiteX1219" fmla="*/ 701466 w 1606621"/>
              <a:gd name="connsiteY1219" fmla="*/ 636160 h 1605069"/>
              <a:gd name="connsiteX1220" fmla="*/ 701466 w 1606621"/>
              <a:gd name="connsiteY1220" fmla="*/ 636160 h 1605069"/>
              <a:gd name="connsiteX1221" fmla="*/ 644316 w 1606621"/>
              <a:gd name="connsiteY1221" fmla="*/ 629493 h 1605069"/>
              <a:gd name="connsiteX1222" fmla="*/ 644316 w 1606621"/>
              <a:gd name="connsiteY1222" fmla="*/ 629969 h 1605069"/>
              <a:gd name="connsiteX1223" fmla="*/ 574021 w 1606621"/>
              <a:gd name="connsiteY1223" fmla="*/ 336504 h 1605069"/>
              <a:gd name="connsiteX1224" fmla="*/ 574021 w 1606621"/>
              <a:gd name="connsiteY1224" fmla="*/ 336504 h 1605069"/>
              <a:gd name="connsiteX1225" fmla="*/ 574021 w 1606621"/>
              <a:gd name="connsiteY1225" fmla="*/ 336504 h 1605069"/>
              <a:gd name="connsiteX1226" fmla="*/ 382378 w 1606621"/>
              <a:gd name="connsiteY1226" fmla="*/ 1057642 h 1605069"/>
              <a:gd name="connsiteX1227" fmla="*/ 382378 w 1606621"/>
              <a:gd name="connsiteY1227" fmla="*/ 1057642 h 1605069"/>
              <a:gd name="connsiteX1228" fmla="*/ 464484 w 1606621"/>
              <a:gd name="connsiteY1228" fmla="*/ 1197088 h 1605069"/>
              <a:gd name="connsiteX1229" fmla="*/ 464484 w 1606621"/>
              <a:gd name="connsiteY1229" fmla="*/ 1197088 h 1605069"/>
              <a:gd name="connsiteX1230" fmla="*/ 464484 w 1606621"/>
              <a:gd name="connsiteY1230" fmla="*/ 1197088 h 1605069"/>
              <a:gd name="connsiteX1231" fmla="*/ 464484 w 1606621"/>
              <a:gd name="connsiteY1231" fmla="*/ 1197088 h 1605069"/>
              <a:gd name="connsiteX1232" fmla="*/ 996455 w 1606621"/>
              <a:gd name="connsiteY1232" fmla="*/ 1185467 h 1605069"/>
              <a:gd name="connsiteX1233" fmla="*/ 996455 w 1606621"/>
              <a:gd name="connsiteY1233" fmla="*/ 1185467 h 1605069"/>
              <a:gd name="connsiteX1234" fmla="*/ 996455 w 1606621"/>
              <a:gd name="connsiteY1234" fmla="*/ 1185467 h 1605069"/>
              <a:gd name="connsiteX1235" fmla="*/ 996455 w 1606621"/>
              <a:gd name="connsiteY1235" fmla="*/ 1185467 h 1605069"/>
              <a:gd name="connsiteX1236" fmla="*/ 1172190 w 1606621"/>
              <a:gd name="connsiteY1236" fmla="*/ 1244522 h 1605069"/>
              <a:gd name="connsiteX1237" fmla="*/ 1172190 w 1606621"/>
              <a:gd name="connsiteY1237" fmla="*/ 1244522 h 1605069"/>
              <a:gd name="connsiteX1238" fmla="*/ 1228102 w 1606621"/>
              <a:gd name="connsiteY1238" fmla="*/ 1150129 h 1605069"/>
              <a:gd name="connsiteX1239" fmla="*/ 1228102 w 1606621"/>
              <a:gd name="connsiteY1239" fmla="*/ 1150129 h 1605069"/>
              <a:gd name="connsiteX1240" fmla="*/ 1277728 w 1606621"/>
              <a:gd name="connsiteY1240" fmla="*/ 888097 h 1605069"/>
              <a:gd name="connsiteX1241" fmla="*/ 1277728 w 1606621"/>
              <a:gd name="connsiteY1241" fmla="*/ 888097 h 1605069"/>
              <a:gd name="connsiteX1242" fmla="*/ 1317162 w 1606621"/>
              <a:gd name="connsiteY1242" fmla="*/ 837995 h 1605069"/>
              <a:gd name="connsiteX1243" fmla="*/ 1317162 w 1606621"/>
              <a:gd name="connsiteY1243" fmla="*/ 838566 h 1605069"/>
              <a:gd name="connsiteX1244" fmla="*/ 1316590 w 1606621"/>
              <a:gd name="connsiteY1244" fmla="*/ 837995 h 1605069"/>
              <a:gd name="connsiteX1245" fmla="*/ 1376978 w 1606621"/>
              <a:gd name="connsiteY1245" fmla="*/ 896383 h 1605069"/>
              <a:gd name="connsiteX1246" fmla="*/ 1376312 w 1606621"/>
              <a:gd name="connsiteY1246" fmla="*/ 895526 h 1605069"/>
              <a:gd name="connsiteX1247" fmla="*/ 1378502 w 1606621"/>
              <a:gd name="connsiteY1247" fmla="*/ 895526 h 1605069"/>
              <a:gd name="connsiteX1248" fmla="*/ 1281728 w 1606621"/>
              <a:gd name="connsiteY1248" fmla="*/ 617015 h 1605069"/>
              <a:gd name="connsiteX1249" fmla="*/ 1280585 w 1606621"/>
              <a:gd name="connsiteY1249" fmla="*/ 617586 h 1605069"/>
              <a:gd name="connsiteX1250" fmla="*/ 991692 w 1606621"/>
              <a:gd name="connsiteY1250" fmla="*/ 428896 h 1605069"/>
              <a:gd name="connsiteX1251" fmla="*/ 991692 w 1606621"/>
              <a:gd name="connsiteY1251" fmla="*/ 428896 h 1605069"/>
              <a:gd name="connsiteX1252" fmla="*/ 991692 w 1606621"/>
              <a:gd name="connsiteY1252" fmla="*/ 428896 h 1605069"/>
              <a:gd name="connsiteX1253" fmla="*/ 395713 w 1606621"/>
              <a:gd name="connsiteY1253" fmla="*/ 463567 h 1605069"/>
              <a:gd name="connsiteX1254" fmla="*/ 397618 w 1606621"/>
              <a:gd name="connsiteY1254" fmla="*/ 467473 h 1605069"/>
              <a:gd name="connsiteX1255" fmla="*/ 393426 w 1606621"/>
              <a:gd name="connsiteY1255" fmla="*/ 467473 h 1605069"/>
              <a:gd name="connsiteX1256" fmla="*/ 395618 w 1606621"/>
              <a:gd name="connsiteY1256" fmla="*/ 462900 h 1605069"/>
              <a:gd name="connsiteX1257" fmla="*/ 309988 w 1606621"/>
              <a:gd name="connsiteY1257" fmla="*/ 1083740 h 1605069"/>
              <a:gd name="connsiteX1258" fmla="*/ 308655 w 1606621"/>
              <a:gd name="connsiteY1258" fmla="*/ 1084597 h 1605069"/>
              <a:gd name="connsiteX1259" fmla="*/ 309893 w 1606621"/>
              <a:gd name="connsiteY1259" fmla="*/ 1083073 h 1605069"/>
              <a:gd name="connsiteX1260" fmla="*/ 436099 w 1606621"/>
              <a:gd name="connsiteY1260" fmla="*/ 1193563 h 1605069"/>
              <a:gd name="connsiteX1261" fmla="*/ 436099 w 1606621"/>
              <a:gd name="connsiteY1261" fmla="*/ 1193563 h 1605069"/>
              <a:gd name="connsiteX1262" fmla="*/ 969499 w 1606621"/>
              <a:gd name="connsiteY1262" fmla="*/ 1245284 h 1605069"/>
              <a:gd name="connsiteX1263" fmla="*/ 969499 w 1606621"/>
              <a:gd name="connsiteY1263" fmla="*/ 1245284 h 1605069"/>
              <a:gd name="connsiteX1264" fmla="*/ 969499 w 1606621"/>
              <a:gd name="connsiteY1264" fmla="*/ 1245284 h 1605069"/>
              <a:gd name="connsiteX1265" fmla="*/ 969499 w 1606621"/>
              <a:gd name="connsiteY1265" fmla="*/ 1245284 h 1605069"/>
              <a:gd name="connsiteX1266" fmla="*/ 1165905 w 1606621"/>
              <a:gd name="connsiteY1266" fmla="*/ 1199659 h 1605069"/>
              <a:gd name="connsiteX1267" fmla="*/ 1165905 w 1606621"/>
              <a:gd name="connsiteY1267" fmla="*/ 1199659 h 1605069"/>
              <a:gd name="connsiteX1268" fmla="*/ 1165905 w 1606621"/>
              <a:gd name="connsiteY1268" fmla="*/ 1199659 h 1605069"/>
              <a:gd name="connsiteX1269" fmla="*/ 1272203 w 1606621"/>
              <a:gd name="connsiteY1269" fmla="*/ 892478 h 1605069"/>
              <a:gd name="connsiteX1270" fmla="*/ 1271537 w 1606621"/>
              <a:gd name="connsiteY1270" fmla="*/ 891907 h 1605069"/>
              <a:gd name="connsiteX1271" fmla="*/ 1271537 w 1606621"/>
              <a:gd name="connsiteY1271" fmla="*/ 889430 h 1605069"/>
              <a:gd name="connsiteX1272" fmla="*/ 1274299 w 1606621"/>
              <a:gd name="connsiteY1272" fmla="*/ 890287 h 1605069"/>
              <a:gd name="connsiteX1273" fmla="*/ 1275442 w 1606621"/>
              <a:gd name="connsiteY1273" fmla="*/ 891621 h 1605069"/>
              <a:gd name="connsiteX1274" fmla="*/ 1272298 w 1606621"/>
              <a:gd name="connsiteY1274" fmla="*/ 891811 h 1605069"/>
              <a:gd name="connsiteX1275" fmla="*/ 1375835 w 1606621"/>
              <a:gd name="connsiteY1275" fmla="*/ 912385 h 1605069"/>
              <a:gd name="connsiteX1276" fmla="*/ 1375835 w 1606621"/>
              <a:gd name="connsiteY1276" fmla="*/ 912385 h 1605069"/>
              <a:gd name="connsiteX1277" fmla="*/ 1375835 w 1606621"/>
              <a:gd name="connsiteY1277" fmla="*/ 912385 h 1605069"/>
              <a:gd name="connsiteX1278" fmla="*/ 653364 w 1606621"/>
              <a:gd name="connsiteY1278" fmla="*/ 637017 h 1605069"/>
              <a:gd name="connsiteX1279" fmla="*/ 653364 w 1606621"/>
              <a:gd name="connsiteY1279" fmla="*/ 637017 h 1605069"/>
              <a:gd name="connsiteX1280" fmla="*/ 653936 w 1606621"/>
              <a:gd name="connsiteY1280" fmla="*/ 637017 h 1605069"/>
              <a:gd name="connsiteX1281" fmla="*/ 295033 w 1606621"/>
              <a:gd name="connsiteY1281" fmla="*/ 509859 h 1605069"/>
              <a:gd name="connsiteX1282" fmla="*/ 291700 w 1606621"/>
              <a:gd name="connsiteY1282" fmla="*/ 514526 h 1605069"/>
              <a:gd name="connsiteX1283" fmla="*/ 294938 w 1606621"/>
              <a:gd name="connsiteY1283" fmla="*/ 509478 h 1605069"/>
              <a:gd name="connsiteX1284" fmla="*/ 242265 w 1606621"/>
              <a:gd name="connsiteY1284" fmla="*/ 541672 h 1605069"/>
              <a:gd name="connsiteX1285" fmla="*/ 241503 w 1606621"/>
              <a:gd name="connsiteY1285" fmla="*/ 542530 h 1605069"/>
              <a:gd name="connsiteX1286" fmla="*/ 241503 w 1606621"/>
              <a:gd name="connsiteY1286" fmla="*/ 541672 h 1605069"/>
              <a:gd name="connsiteX1287" fmla="*/ 943401 w 1606621"/>
              <a:gd name="connsiteY1287" fmla="*/ 1371014 h 1605069"/>
              <a:gd name="connsiteX1288" fmla="*/ 943401 w 1606621"/>
              <a:gd name="connsiteY1288" fmla="*/ 1371014 h 1605069"/>
              <a:gd name="connsiteX1289" fmla="*/ 942067 w 1606621"/>
              <a:gd name="connsiteY1289" fmla="*/ 1353869 h 1605069"/>
              <a:gd name="connsiteX1290" fmla="*/ 943115 w 1606621"/>
              <a:gd name="connsiteY1290" fmla="*/ 1353202 h 1605069"/>
              <a:gd name="connsiteX1291" fmla="*/ 250171 w 1606621"/>
              <a:gd name="connsiteY1291" fmla="*/ 524241 h 1605069"/>
              <a:gd name="connsiteX1292" fmla="*/ 250171 w 1606621"/>
              <a:gd name="connsiteY1292" fmla="*/ 524241 h 1605069"/>
              <a:gd name="connsiteX1293" fmla="*/ 250171 w 1606621"/>
              <a:gd name="connsiteY1293" fmla="*/ 524241 h 1605069"/>
              <a:gd name="connsiteX1294" fmla="*/ 250171 w 1606621"/>
              <a:gd name="connsiteY1294" fmla="*/ 524241 h 1605069"/>
              <a:gd name="connsiteX1295" fmla="*/ 241503 w 1606621"/>
              <a:gd name="connsiteY1295" fmla="*/ 623587 h 1605069"/>
              <a:gd name="connsiteX1296" fmla="*/ 241503 w 1606621"/>
              <a:gd name="connsiteY1296" fmla="*/ 623587 h 1605069"/>
              <a:gd name="connsiteX1297" fmla="*/ 140634 w 1606621"/>
              <a:gd name="connsiteY1297" fmla="*/ 736458 h 1605069"/>
              <a:gd name="connsiteX1298" fmla="*/ 140634 w 1606621"/>
              <a:gd name="connsiteY1298" fmla="*/ 736458 h 1605069"/>
              <a:gd name="connsiteX1299" fmla="*/ 280841 w 1606621"/>
              <a:gd name="connsiteY1299" fmla="*/ 1141081 h 1605069"/>
              <a:gd name="connsiteX1300" fmla="*/ 280841 w 1606621"/>
              <a:gd name="connsiteY1300" fmla="*/ 1141081 h 1605069"/>
              <a:gd name="connsiteX1301" fmla="*/ 628408 w 1606621"/>
              <a:gd name="connsiteY1301" fmla="*/ 1375110 h 1605069"/>
              <a:gd name="connsiteX1302" fmla="*/ 628408 w 1606621"/>
              <a:gd name="connsiteY1302" fmla="*/ 1375110 h 1605069"/>
              <a:gd name="connsiteX1303" fmla="*/ 1191431 w 1606621"/>
              <a:gd name="connsiteY1303" fmla="*/ 1198516 h 1605069"/>
              <a:gd name="connsiteX1304" fmla="*/ 1191431 w 1606621"/>
              <a:gd name="connsiteY1304" fmla="*/ 1198516 h 1605069"/>
              <a:gd name="connsiteX1305" fmla="*/ 1240676 w 1606621"/>
              <a:gd name="connsiteY1305" fmla="*/ 1193468 h 1605069"/>
              <a:gd name="connsiteX1306" fmla="*/ 1240676 w 1606621"/>
              <a:gd name="connsiteY1306" fmla="*/ 1193468 h 1605069"/>
              <a:gd name="connsiteX1307" fmla="*/ 1240676 w 1606621"/>
              <a:gd name="connsiteY1307" fmla="*/ 1193468 h 1605069"/>
              <a:gd name="connsiteX1308" fmla="*/ 1240676 w 1606621"/>
              <a:gd name="connsiteY1308" fmla="*/ 1193849 h 1605069"/>
              <a:gd name="connsiteX1309" fmla="*/ 1391933 w 1606621"/>
              <a:gd name="connsiteY1309" fmla="*/ 992205 h 1605069"/>
              <a:gd name="connsiteX1310" fmla="*/ 1391933 w 1606621"/>
              <a:gd name="connsiteY1310" fmla="*/ 992205 h 1605069"/>
              <a:gd name="connsiteX1311" fmla="*/ 1391933 w 1606621"/>
              <a:gd name="connsiteY1311" fmla="*/ 992205 h 1605069"/>
              <a:gd name="connsiteX1312" fmla="*/ 1399267 w 1606621"/>
              <a:gd name="connsiteY1312" fmla="*/ 1051736 h 1605069"/>
              <a:gd name="connsiteX1313" fmla="*/ 1399267 w 1606621"/>
              <a:gd name="connsiteY1313" fmla="*/ 1052212 h 1605069"/>
              <a:gd name="connsiteX1314" fmla="*/ 1399267 w 1606621"/>
              <a:gd name="connsiteY1314" fmla="*/ 1052212 h 1605069"/>
              <a:gd name="connsiteX1315" fmla="*/ 1399267 w 1606621"/>
              <a:gd name="connsiteY1315" fmla="*/ 1051736 h 1605069"/>
              <a:gd name="connsiteX1316" fmla="*/ 1444511 w 1606621"/>
              <a:gd name="connsiteY1316" fmla="*/ 691596 h 1605069"/>
              <a:gd name="connsiteX1317" fmla="*/ 1444511 w 1606621"/>
              <a:gd name="connsiteY1317" fmla="*/ 691596 h 1605069"/>
              <a:gd name="connsiteX1318" fmla="*/ 749757 w 1606621"/>
              <a:gd name="connsiteY1318" fmla="*/ 248302 h 1605069"/>
              <a:gd name="connsiteX1319" fmla="*/ 750234 w 1606621"/>
              <a:gd name="connsiteY1319" fmla="*/ 247350 h 1605069"/>
              <a:gd name="connsiteX1320" fmla="*/ 750234 w 1606621"/>
              <a:gd name="connsiteY1320" fmla="*/ 248493 h 1605069"/>
              <a:gd name="connsiteX1321" fmla="*/ 566782 w 1606621"/>
              <a:gd name="connsiteY1321" fmla="*/ 307929 h 1605069"/>
              <a:gd name="connsiteX1322" fmla="*/ 566782 w 1606621"/>
              <a:gd name="connsiteY1322" fmla="*/ 307929 h 1605069"/>
              <a:gd name="connsiteX1323" fmla="*/ 567258 w 1606621"/>
              <a:gd name="connsiteY1323" fmla="*/ 307357 h 1605069"/>
              <a:gd name="connsiteX1324" fmla="*/ 508489 w 1606621"/>
              <a:gd name="connsiteY1324" fmla="*/ 324407 h 1605069"/>
              <a:gd name="connsiteX1325" fmla="*/ 510108 w 1606621"/>
              <a:gd name="connsiteY1325" fmla="*/ 324407 h 1605069"/>
              <a:gd name="connsiteX1326" fmla="*/ 508489 w 1606621"/>
              <a:gd name="connsiteY1326" fmla="*/ 324788 h 1605069"/>
              <a:gd name="connsiteX1327" fmla="*/ 375139 w 1606621"/>
              <a:gd name="connsiteY1327" fmla="*/ 472425 h 1605069"/>
              <a:gd name="connsiteX1328" fmla="*/ 375139 w 1606621"/>
              <a:gd name="connsiteY1328" fmla="*/ 472425 h 1605069"/>
              <a:gd name="connsiteX1329" fmla="*/ 375139 w 1606621"/>
              <a:gd name="connsiteY1329" fmla="*/ 472425 h 1605069"/>
              <a:gd name="connsiteX1330" fmla="*/ 375139 w 1606621"/>
              <a:gd name="connsiteY1330" fmla="*/ 472425 h 1605069"/>
              <a:gd name="connsiteX1331" fmla="*/ 160636 w 1606621"/>
              <a:gd name="connsiteY1331" fmla="*/ 585201 h 1605069"/>
              <a:gd name="connsiteX1332" fmla="*/ 160636 w 1606621"/>
              <a:gd name="connsiteY1332" fmla="*/ 585201 h 1605069"/>
              <a:gd name="connsiteX1333" fmla="*/ 296081 w 1606621"/>
              <a:gd name="connsiteY1333" fmla="*/ 1125936 h 1605069"/>
              <a:gd name="connsiteX1334" fmla="*/ 296081 w 1606621"/>
              <a:gd name="connsiteY1334" fmla="*/ 1125936 h 1605069"/>
              <a:gd name="connsiteX1335" fmla="*/ 338753 w 1606621"/>
              <a:gd name="connsiteY1335" fmla="*/ 1112315 h 1605069"/>
              <a:gd name="connsiteX1336" fmla="*/ 338753 w 1606621"/>
              <a:gd name="connsiteY1336" fmla="*/ 1112886 h 1605069"/>
              <a:gd name="connsiteX1337" fmla="*/ 338753 w 1606621"/>
              <a:gd name="connsiteY1337" fmla="*/ 1112886 h 1605069"/>
              <a:gd name="connsiteX1338" fmla="*/ 338468 w 1606621"/>
              <a:gd name="connsiteY1338" fmla="*/ 1112315 h 1605069"/>
              <a:gd name="connsiteX1339" fmla="*/ 428193 w 1606621"/>
              <a:gd name="connsiteY1339" fmla="*/ 1178990 h 1605069"/>
              <a:gd name="connsiteX1340" fmla="*/ 428193 w 1606621"/>
              <a:gd name="connsiteY1340" fmla="*/ 1178990 h 1605069"/>
              <a:gd name="connsiteX1341" fmla="*/ 427908 w 1606621"/>
              <a:gd name="connsiteY1341" fmla="*/ 1178895 h 1605069"/>
              <a:gd name="connsiteX1342" fmla="*/ 1474229 w 1606621"/>
              <a:gd name="connsiteY1342" fmla="*/ 978965 h 1605069"/>
              <a:gd name="connsiteX1343" fmla="*/ 1474229 w 1606621"/>
              <a:gd name="connsiteY1343" fmla="*/ 978108 h 1605069"/>
              <a:gd name="connsiteX1344" fmla="*/ 1473943 w 1606621"/>
              <a:gd name="connsiteY1344" fmla="*/ 979156 h 1605069"/>
              <a:gd name="connsiteX1345" fmla="*/ 1122661 w 1606621"/>
              <a:gd name="connsiteY1345" fmla="*/ 278306 h 1605069"/>
              <a:gd name="connsiteX1346" fmla="*/ 1122661 w 1606621"/>
              <a:gd name="connsiteY1346" fmla="*/ 278306 h 1605069"/>
              <a:gd name="connsiteX1347" fmla="*/ 1122661 w 1606621"/>
              <a:gd name="connsiteY1347" fmla="*/ 278306 h 1605069"/>
              <a:gd name="connsiteX1348" fmla="*/ 991215 w 1606621"/>
              <a:gd name="connsiteY1348" fmla="*/ 288783 h 1605069"/>
              <a:gd name="connsiteX1349" fmla="*/ 991215 w 1606621"/>
              <a:gd name="connsiteY1349" fmla="*/ 288212 h 1605069"/>
              <a:gd name="connsiteX1350" fmla="*/ 991215 w 1606621"/>
              <a:gd name="connsiteY1350" fmla="*/ 288212 h 1605069"/>
              <a:gd name="connsiteX1351" fmla="*/ 991215 w 1606621"/>
              <a:gd name="connsiteY1351" fmla="*/ 288212 h 1605069"/>
              <a:gd name="connsiteX1352" fmla="*/ 557543 w 1606621"/>
              <a:gd name="connsiteY1352" fmla="*/ 320597 h 1605069"/>
              <a:gd name="connsiteX1353" fmla="*/ 557543 w 1606621"/>
              <a:gd name="connsiteY1353" fmla="*/ 320597 h 1605069"/>
              <a:gd name="connsiteX1354" fmla="*/ 555923 w 1606621"/>
              <a:gd name="connsiteY1354" fmla="*/ 322502 h 1605069"/>
              <a:gd name="connsiteX1355" fmla="*/ 557543 w 1606621"/>
              <a:gd name="connsiteY1355" fmla="*/ 320597 h 1605069"/>
              <a:gd name="connsiteX1356" fmla="*/ 327609 w 1606621"/>
              <a:gd name="connsiteY1356" fmla="*/ 488713 h 1605069"/>
              <a:gd name="connsiteX1357" fmla="*/ 327609 w 1606621"/>
              <a:gd name="connsiteY1357" fmla="*/ 489190 h 1605069"/>
              <a:gd name="connsiteX1358" fmla="*/ 327609 w 1606621"/>
              <a:gd name="connsiteY1358" fmla="*/ 488523 h 1605069"/>
              <a:gd name="connsiteX1359" fmla="*/ 545255 w 1606621"/>
              <a:gd name="connsiteY1359" fmla="*/ 1173370 h 1605069"/>
              <a:gd name="connsiteX1360" fmla="*/ 545255 w 1606621"/>
              <a:gd name="connsiteY1360" fmla="*/ 1173370 h 1605069"/>
              <a:gd name="connsiteX1361" fmla="*/ 665461 w 1606621"/>
              <a:gd name="connsiteY1361" fmla="*/ 1367014 h 1605069"/>
              <a:gd name="connsiteX1362" fmla="*/ 665461 w 1606621"/>
              <a:gd name="connsiteY1362" fmla="*/ 1367014 h 1605069"/>
              <a:gd name="connsiteX1363" fmla="*/ 1100373 w 1606621"/>
              <a:gd name="connsiteY1363" fmla="*/ 1235950 h 1605069"/>
              <a:gd name="connsiteX1364" fmla="*/ 1100373 w 1606621"/>
              <a:gd name="connsiteY1364" fmla="*/ 1235950 h 1605069"/>
              <a:gd name="connsiteX1365" fmla="*/ 1100373 w 1606621"/>
              <a:gd name="connsiteY1365" fmla="*/ 1235473 h 1605069"/>
              <a:gd name="connsiteX1366" fmla="*/ 1302302 w 1606621"/>
              <a:gd name="connsiteY1366" fmla="*/ 924863 h 1605069"/>
              <a:gd name="connsiteX1367" fmla="*/ 1302302 w 1606621"/>
              <a:gd name="connsiteY1367" fmla="*/ 924863 h 1605069"/>
              <a:gd name="connsiteX1368" fmla="*/ 1302302 w 1606621"/>
              <a:gd name="connsiteY1368" fmla="*/ 924863 h 1605069"/>
              <a:gd name="connsiteX1369" fmla="*/ 1384217 w 1606621"/>
              <a:gd name="connsiteY1369" fmla="*/ 507954 h 1605069"/>
              <a:gd name="connsiteX1370" fmla="*/ 1384217 w 1606621"/>
              <a:gd name="connsiteY1370" fmla="*/ 507954 h 1605069"/>
              <a:gd name="connsiteX1371" fmla="*/ 1279442 w 1606621"/>
              <a:gd name="connsiteY1371" fmla="*/ 487666 h 1605069"/>
              <a:gd name="connsiteX1372" fmla="*/ 1281633 w 1606621"/>
              <a:gd name="connsiteY1372" fmla="*/ 488399 h 1605069"/>
              <a:gd name="connsiteX1373" fmla="*/ 1281728 w 1606621"/>
              <a:gd name="connsiteY1373" fmla="*/ 488713 h 1605069"/>
              <a:gd name="connsiteX1374" fmla="*/ 1279251 w 1606621"/>
              <a:gd name="connsiteY1374" fmla="*/ 487666 h 1605069"/>
              <a:gd name="connsiteX1375" fmla="*/ 1219435 w 1606621"/>
              <a:gd name="connsiteY1375" fmla="*/ 352791 h 1605069"/>
              <a:gd name="connsiteX1376" fmla="*/ 1219435 w 1606621"/>
              <a:gd name="connsiteY1376" fmla="*/ 352791 h 1605069"/>
              <a:gd name="connsiteX1377" fmla="*/ 1162285 w 1606621"/>
              <a:gd name="connsiteY1377" fmla="*/ 272115 h 1605069"/>
              <a:gd name="connsiteX1378" fmla="*/ 1162285 w 1606621"/>
              <a:gd name="connsiteY1378" fmla="*/ 272115 h 1605069"/>
              <a:gd name="connsiteX1379" fmla="*/ 1162285 w 1606621"/>
              <a:gd name="connsiteY1379" fmla="*/ 272115 h 1605069"/>
              <a:gd name="connsiteX1380" fmla="*/ 928637 w 1606621"/>
              <a:gd name="connsiteY1380" fmla="*/ 212679 h 1605069"/>
              <a:gd name="connsiteX1381" fmla="*/ 928637 w 1606621"/>
              <a:gd name="connsiteY1381" fmla="*/ 211917 h 1605069"/>
              <a:gd name="connsiteX1382" fmla="*/ 928637 w 1606621"/>
              <a:gd name="connsiteY1382" fmla="*/ 212488 h 1605069"/>
              <a:gd name="connsiteX1383" fmla="*/ 497821 w 1606621"/>
              <a:gd name="connsiteY1383" fmla="*/ 323550 h 1605069"/>
              <a:gd name="connsiteX1384" fmla="*/ 497821 w 1606621"/>
              <a:gd name="connsiteY1384" fmla="*/ 323074 h 1605069"/>
              <a:gd name="connsiteX1385" fmla="*/ 497821 w 1606621"/>
              <a:gd name="connsiteY1385" fmla="*/ 323550 h 1605069"/>
              <a:gd name="connsiteX1386" fmla="*/ 497821 w 1606621"/>
              <a:gd name="connsiteY1386" fmla="*/ 324026 h 1605069"/>
              <a:gd name="connsiteX1387" fmla="*/ 496201 w 1606621"/>
              <a:gd name="connsiteY1387" fmla="*/ 324693 h 1605069"/>
              <a:gd name="connsiteX1388" fmla="*/ 497249 w 1606621"/>
              <a:gd name="connsiteY1388" fmla="*/ 324216 h 1605069"/>
              <a:gd name="connsiteX1389" fmla="*/ 447147 w 1606621"/>
              <a:gd name="connsiteY1389" fmla="*/ 321264 h 1605069"/>
              <a:gd name="connsiteX1390" fmla="*/ 448290 w 1606621"/>
              <a:gd name="connsiteY1390" fmla="*/ 316787 h 1605069"/>
              <a:gd name="connsiteX1391" fmla="*/ 446386 w 1606621"/>
              <a:gd name="connsiteY1391" fmla="*/ 321549 h 1605069"/>
              <a:gd name="connsiteX1392" fmla="*/ 138728 w 1606621"/>
              <a:gd name="connsiteY1392" fmla="*/ 670069 h 1605069"/>
              <a:gd name="connsiteX1393" fmla="*/ 138728 w 1606621"/>
              <a:gd name="connsiteY1393" fmla="*/ 670069 h 1605069"/>
              <a:gd name="connsiteX1394" fmla="*/ 138728 w 1606621"/>
              <a:gd name="connsiteY1394" fmla="*/ 670069 h 1605069"/>
              <a:gd name="connsiteX1395" fmla="*/ 119678 w 1606621"/>
              <a:gd name="connsiteY1395" fmla="*/ 799800 h 1605069"/>
              <a:gd name="connsiteX1396" fmla="*/ 120250 w 1606621"/>
              <a:gd name="connsiteY1396" fmla="*/ 799800 h 1605069"/>
              <a:gd name="connsiteX1397" fmla="*/ 263125 w 1606621"/>
              <a:gd name="connsiteY1397" fmla="*/ 1136794 h 1605069"/>
              <a:gd name="connsiteX1398" fmla="*/ 263125 w 1606621"/>
              <a:gd name="connsiteY1398" fmla="*/ 1136794 h 1605069"/>
              <a:gd name="connsiteX1399" fmla="*/ 575545 w 1606621"/>
              <a:gd name="connsiteY1399" fmla="*/ 1233568 h 1605069"/>
              <a:gd name="connsiteX1400" fmla="*/ 574401 w 1606621"/>
              <a:gd name="connsiteY1400" fmla="*/ 1234807 h 1605069"/>
              <a:gd name="connsiteX1401" fmla="*/ 575355 w 1606621"/>
              <a:gd name="connsiteY1401" fmla="*/ 1233854 h 1605069"/>
              <a:gd name="connsiteX1402" fmla="*/ 952926 w 1606621"/>
              <a:gd name="connsiteY1402" fmla="*/ 1392255 h 1605069"/>
              <a:gd name="connsiteX1403" fmla="*/ 952449 w 1606621"/>
              <a:gd name="connsiteY1403" fmla="*/ 1391493 h 1605069"/>
              <a:gd name="connsiteX1404" fmla="*/ 953020 w 1606621"/>
              <a:gd name="connsiteY1404" fmla="*/ 1392159 h 1605069"/>
              <a:gd name="connsiteX1405" fmla="*/ 1528140 w 1606621"/>
              <a:gd name="connsiteY1405" fmla="*/ 767605 h 1605069"/>
              <a:gd name="connsiteX1406" fmla="*/ 1528140 w 1606621"/>
              <a:gd name="connsiteY1406" fmla="*/ 767605 h 1605069"/>
              <a:gd name="connsiteX1407" fmla="*/ 1297921 w 1606621"/>
              <a:gd name="connsiteY1407" fmla="*/ 411847 h 1605069"/>
              <a:gd name="connsiteX1408" fmla="*/ 1297921 w 1606621"/>
              <a:gd name="connsiteY1408" fmla="*/ 411847 h 1605069"/>
              <a:gd name="connsiteX1409" fmla="*/ 1297921 w 1606621"/>
              <a:gd name="connsiteY1409" fmla="*/ 411847 h 1605069"/>
              <a:gd name="connsiteX1410" fmla="*/ 750138 w 1606621"/>
              <a:gd name="connsiteY1410" fmla="*/ 211821 h 1605069"/>
              <a:gd name="connsiteX1411" fmla="*/ 750138 w 1606621"/>
              <a:gd name="connsiteY1411" fmla="*/ 211821 h 1605069"/>
              <a:gd name="connsiteX1412" fmla="*/ 752043 w 1606621"/>
              <a:gd name="connsiteY1412" fmla="*/ 212488 h 1605069"/>
              <a:gd name="connsiteX1413" fmla="*/ 749948 w 1606621"/>
              <a:gd name="connsiteY1413" fmla="*/ 212488 h 1605069"/>
              <a:gd name="connsiteX1414" fmla="*/ 155016 w 1606621"/>
              <a:gd name="connsiteY1414" fmla="*/ 551578 h 1605069"/>
              <a:gd name="connsiteX1415" fmla="*/ 155016 w 1606621"/>
              <a:gd name="connsiteY1415" fmla="*/ 550531 h 1605069"/>
              <a:gd name="connsiteX1416" fmla="*/ 155016 w 1606621"/>
              <a:gd name="connsiteY1416" fmla="*/ 550531 h 1605069"/>
              <a:gd name="connsiteX1417" fmla="*/ 154826 w 1606621"/>
              <a:gd name="connsiteY1417" fmla="*/ 552245 h 1605069"/>
              <a:gd name="connsiteX1418" fmla="*/ 134442 w 1606621"/>
              <a:gd name="connsiteY1418" fmla="*/ 1004968 h 1605069"/>
              <a:gd name="connsiteX1419" fmla="*/ 134442 w 1606621"/>
              <a:gd name="connsiteY1419" fmla="*/ 1004968 h 1605069"/>
              <a:gd name="connsiteX1420" fmla="*/ 141586 w 1606621"/>
              <a:gd name="connsiteY1420" fmla="*/ 1057642 h 1605069"/>
              <a:gd name="connsiteX1421" fmla="*/ 141586 w 1606621"/>
              <a:gd name="connsiteY1421" fmla="*/ 1057642 h 1605069"/>
              <a:gd name="connsiteX1422" fmla="*/ 142252 w 1606621"/>
              <a:gd name="connsiteY1422" fmla="*/ 1057642 h 1605069"/>
              <a:gd name="connsiteX1423" fmla="*/ 174828 w 1606621"/>
              <a:gd name="connsiteY1423" fmla="*/ 1058880 h 1605069"/>
              <a:gd name="connsiteX1424" fmla="*/ 176257 w 1606621"/>
              <a:gd name="connsiteY1424" fmla="*/ 1058623 h 1605069"/>
              <a:gd name="connsiteX1425" fmla="*/ 176543 w 1606621"/>
              <a:gd name="connsiteY1425" fmla="*/ 1058880 h 1605069"/>
              <a:gd name="connsiteX1426" fmla="*/ 174447 w 1606621"/>
              <a:gd name="connsiteY1426" fmla="*/ 1058499 h 1605069"/>
              <a:gd name="connsiteX1427" fmla="*/ 349516 w 1606621"/>
              <a:gd name="connsiteY1427" fmla="*/ 1116030 h 1605069"/>
              <a:gd name="connsiteX1428" fmla="*/ 349516 w 1606621"/>
              <a:gd name="connsiteY1428" fmla="*/ 1116030 h 1605069"/>
              <a:gd name="connsiteX1429" fmla="*/ 443909 w 1606621"/>
              <a:gd name="connsiteY1429" fmla="*/ 1382730 h 1605069"/>
              <a:gd name="connsiteX1430" fmla="*/ 443909 w 1606621"/>
              <a:gd name="connsiteY1430" fmla="*/ 1382730 h 1605069"/>
              <a:gd name="connsiteX1431" fmla="*/ 443909 w 1606621"/>
              <a:gd name="connsiteY1431" fmla="*/ 1382730 h 1605069"/>
              <a:gd name="connsiteX1432" fmla="*/ 1479182 w 1606621"/>
              <a:gd name="connsiteY1432" fmla="*/ 895050 h 1605069"/>
              <a:gd name="connsiteX1433" fmla="*/ 1479182 w 1606621"/>
              <a:gd name="connsiteY1433" fmla="*/ 895050 h 1605069"/>
              <a:gd name="connsiteX1434" fmla="*/ 1479182 w 1606621"/>
              <a:gd name="connsiteY1434" fmla="*/ 895050 h 1605069"/>
              <a:gd name="connsiteX1435" fmla="*/ 1479182 w 1606621"/>
              <a:gd name="connsiteY1435" fmla="*/ 895050 h 1605069"/>
              <a:gd name="connsiteX1436" fmla="*/ 1481753 w 1606621"/>
              <a:gd name="connsiteY1436" fmla="*/ 889811 h 1605069"/>
              <a:gd name="connsiteX1437" fmla="*/ 1481753 w 1606621"/>
              <a:gd name="connsiteY1437" fmla="*/ 889811 h 1605069"/>
              <a:gd name="connsiteX1438" fmla="*/ 1481753 w 1606621"/>
              <a:gd name="connsiteY1438" fmla="*/ 889811 h 1605069"/>
              <a:gd name="connsiteX1439" fmla="*/ 1481373 w 1606621"/>
              <a:gd name="connsiteY1439" fmla="*/ 889811 h 1605069"/>
              <a:gd name="connsiteX1440" fmla="*/ 1201624 w 1606621"/>
              <a:gd name="connsiteY1440" fmla="*/ 256875 h 1605069"/>
              <a:gd name="connsiteX1441" fmla="*/ 1201242 w 1606621"/>
              <a:gd name="connsiteY1441" fmla="*/ 256875 h 1605069"/>
              <a:gd name="connsiteX1442" fmla="*/ 235407 w 1606621"/>
              <a:gd name="connsiteY1442" fmla="*/ 495000 h 1605069"/>
              <a:gd name="connsiteX1443" fmla="*/ 235407 w 1606621"/>
              <a:gd name="connsiteY1443" fmla="*/ 495000 h 1605069"/>
              <a:gd name="connsiteX1444" fmla="*/ 235027 w 1606621"/>
              <a:gd name="connsiteY1444" fmla="*/ 495666 h 1605069"/>
              <a:gd name="connsiteX1445" fmla="*/ 213023 w 1606621"/>
              <a:gd name="connsiteY1445" fmla="*/ 503001 h 1605069"/>
              <a:gd name="connsiteX1446" fmla="*/ 213023 w 1606621"/>
              <a:gd name="connsiteY1446" fmla="*/ 502334 h 1605069"/>
              <a:gd name="connsiteX1447" fmla="*/ 213023 w 1606621"/>
              <a:gd name="connsiteY1447" fmla="*/ 503096 h 1605069"/>
              <a:gd name="connsiteX1448" fmla="*/ 212642 w 1606621"/>
              <a:gd name="connsiteY1448" fmla="*/ 503286 h 1605069"/>
              <a:gd name="connsiteX1449" fmla="*/ 326562 w 1606621"/>
              <a:gd name="connsiteY1449" fmla="*/ 1179276 h 1605069"/>
              <a:gd name="connsiteX1450" fmla="*/ 326562 w 1606621"/>
              <a:gd name="connsiteY1450" fmla="*/ 1179276 h 1605069"/>
              <a:gd name="connsiteX1451" fmla="*/ 326562 w 1606621"/>
              <a:gd name="connsiteY1451" fmla="*/ 1178800 h 1605069"/>
              <a:gd name="connsiteX1452" fmla="*/ 379616 w 1606621"/>
              <a:gd name="connsiteY1452" fmla="*/ 1252333 h 1605069"/>
              <a:gd name="connsiteX1453" fmla="*/ 379616 w 1606621"/>
              <a:gd name="connsiteY1453" fmla="*/ 1252333 h 1605069"/>
              <a:gd name="connsiteX1454" fmla="*/ 379616 w 1606621"/>
              <a:gd name="connsiteY1454" fmla="*/ 1252333 h 1605069"/>
              <a:gd name="connsiteX1455" fmla="*/ 379616 w 1606621"/>
              <a:gd name="connsiteY1455" fmla="*/ 1252333 h 1605069"/>
              <a:gd name="connsiteX1456" fmla="*/ 379616 w 1606621"/>
              <a:gd name="connsiteY1456" fmla="*/ 1252333 h 1605069"/>
              <a:gd name="connsiteX1457" fmla="*/ 401047 w 1606621"/>
              <a:gd name="connsiteY1457" fmla="*/ 1277002 h 1605069"/>
              <a:gd name="connsiteX1458" fmla="*/ 401047 w 1606621"/>
              <a:gd name="connsiteY1458" fmla="*/ 1277859 h 1605069"/>
              <a:gd name="connsiteX1459" fmla="*/ 400476 w 1606621"/>
              <a:gd name="connsiteY1459" fmla="*/ 1277288 h 1605069"/>
              <a:gd name="connsiteX1460" fmla="*/ 582689 w 1606621"/>
              <a:gd name="connsiteY1460" fmla="*/ 1349297 h 1605069"/>
              <a:gd name="connsiteX1461" fmla="*/ 582689 w 1606621"/>
              <a:gd name="connsiteY1461" fmla="*/ 1349297 h 1605069"/>
              <a:gd name="connsiteX1462" fmla="*/ 582689 w 1606621"/>
              <a:gd name="connsiteY1462" fmla="*/ 1349297 h 1605069"/>
              <a:gd name="connsiteX1463" fmla="*/ 582689 w 1606621"/>
              <a:gd name="connsiteY1463" fmla="*/ 1349297 h 1605069"/>
              <a:gd name="connsiteX1464" fmla="*/ 1151522 w 1606621"/>
              <a:gd name="connsiteY1464" fmla="*/ 1321770 h 1605069"/>
              <a:gd name="connsiteX1465" fmla="*/ 1151522 w 1606621"/>
              <a:gd name="connsiteY1465" fmla="*/ 1321770 h 1605069"/>
              <a:gd name="connsiteX1466" fmla="*/ 1411174 w 1606621"/>
              <a:gd name="connsiteY1466" fmla="*/ 1119459 h 1605069"/>
              <a:gd name="connsiteX1467" fmla="*/ 1411174 w 1606621"/>
              <a:gd name="connsiteY1467" fmla="*/ 1119459 h 1605069"/>
              <a:gd name="connsiteX1468" fmla="*/ 1411174 w 1606621"/>
              <a:gd name="connsiteY1468" fmla="*/ 1119459 h 1605069"/>
              <a:gd name="connsiteX1469" fmla="*/ 1437463 w 1606621"/>
              <a:gd name="connsiteY1469" fmla="*/ 1140509 h 1605069"/>
              <a:gd name="connsiteX1470" fmla="*/ 1437463 w 1606621"/>
              <a:gd name="connsiteY1470" fmla="*/ 1140509 h 1605069"/>
              <a:gd name="connsiteX1471" fmla="*/ 1466609 w 1606621"/>
              <a:gd name="connsiteY1471" fmla="*/ 1089169 h 1605069"/>
              <a:gd name="connsiteX1472" fmla="*/ 1466609 w 1606621"/>
              <a:gd name="connsiteY1472" fmla="*/ 1089169 h 1605069"/>
              <a:gd name="connsiteX1473" fmla="*/ 1465561 w 1606621"/>
              <a:gd name="connsiteY1473" fmla="*/ 527194 h 1605069"/>
              <a:gd name="connsiteX1474" fmla="*/ 1465561 w 1606621"/>
              <a:gd name="connsiteY1474" fmla="*/ 527194 h 1605069"/>
              <a:gd name="connsiteX1475" fmla="*/ 1465561 w 1606621"/>
              <a:gd name="connsiteY1475" fmla="*/ 527194 h 1605069"/>
              <a:gd name="connsiteX1476" fmla="*/ 1465561 w 1606621"/>
              <a:gd name="connsiteY1476" fmla="*/ 527194 h 1605069"/>
              <a:gd name="connsiteX1477" fmla="*/ 1203719 w 1606621"/>
              <a:gd name="connsiteY1477" fmla="*/ 200963 h 1605069"/>
              <a:gd name="connsiteX1478" fmla="*/ 1203719 w 1606621"/>
              <a:gd name="connsiteY1478" fmla="*/ 200963 h 1605069"/>
              <a:gd name="connsiteX1479" fmla="*/ 1203719 w 1606621"/>
              <a:gd name="connsiteY1479" fmla="*/ 200963 h 1605069"/>
              <a:gd name="connsiteX1480" fmla="*/ 1075322 w 1606621"/>
              <a:gd name="connsiteY1480" fmla="*/ 206202 h 1605069"/>
              <a:gd name="connsiteX1481" fmla="*/ 1075322 w 1606621"/>
              <a:gd name="connsiteY1481" fmla="*/ 206202 h 1605069"/>
              <a:gd name="connsiteX1482" fmla="*/ 949591 w 1606621"/>
              <a:gd name="connsiteY1482" fmla="*/ 145623 h 1605069"/>
              <a:gd name="connsiteX1483" fmla="*/ 949591 w 1606621"/>
              <a:gd name="connsiteY1483" fmla="*/ 144003 h 1605069"/>
              <a:gd name="connsiteX1484" fmla="*/ 949211 w 1606621"/>
              <a:gd name="connsiteY1484" fmla="*/ 146099 h 1605069"/>
              <a:gd name="connsiteX1485" fmla="*/ 877964 w 1606621"/>
              <a:gd name="connsiteY1485" fmla="*/ 191628 h 1605069"/>
              <a:gd name="connsiteX1486" fmla="*/ 877964 w 1606621"/>
              <a:gd name="connsiteY1486" fmla="*/ 191057 h 1605069"/>
              <a:gd name="connsiteX1487" fmla="*/ 878726 w 1606621"/>
              <a:gd name="connsiteY1487" fmla="*/ 191057 h 1605069"/>
              <a:gd name="connsiteX1488" fmla="*/ 626980 w 1606621"/>
              <a:gd name="connsiteY1488" fmla="*/ 258303 h 1605069"/>
              <a:gd name="connsiteX1489" fmla="*/ 627552 w 1606621"/>
              <a:gd name="connsiteY1489" fmla="*/ 257351 h 1605069"/>
              <a:gd name="connsiteX1490" fmla="*/ 145301 w 1606621"/>
              <a:gd name="connsiteY1490" fmla="*/ 546435 h 1605069"/>
              <a:gd name="connsiteX1491" fmla="*/ 142824 w 1606621"/>
              <a:gd name="connsiteY1491" fmla="*/ 546435 h 1605069"/>
              <a:gd name="connsiteX1492" fmla="*/ 143681 w 1606621"/>
              <a:gd name="connsiteY1492" fmla="*/ 545006 h 1605069"/>
              <a:gd name="connsiteX1493" fmla="*/ 144919 w 1606621"/>
              <a:gd name="connsiteY1493" fmla="*/ 547006 h 1605069"/>
              <a:gd name="connsiteX1494" fmla="*/ 192926 w 1606621"/>
              <a:gd name="connsiteY1494" fmla="*/ 1051260 h 1605069"/>
              <a:gd name="connsiteX1495" fmla="*/ 190640 w 1606621"/>
              <a:gd name="connsiteY1495" fmla="*/ 1051260 h 1605069"/>
              <a:gd name="connsiteX1496" fmla="*/ 192069 w 1606621"/>
              <a:gd name="connsiteY1496" fmla="*/ 1052212 h 1605069"/>
              <a:gd name="connsiteX1497" fmla="*/ 297701 w 1606621"/>
              <a:gd name="connsiteY1497" fmla="*/ 1264239 h 1605069"/>
              <a:gd name="connsiteX1498" fmla="*/ 297701 w 1606621"/>
              <a:gd name="connsiteY1498" fmla="*/ 1264239 h 1605069"/>
              <a:gd name="connsiteX1499" fmla="*/ 297701 w 1606621"/>
              <a:gd name="connsiteY1499" fmla="*/ 1264239 h 1605069"/>
              <a:gd name="connsiteX1500" fmla="*/ 297033 w 1606621"/>
              <a:gd name="connsiteY1500" fmla="*/ 1265191 h 1605069"/>
              <a:gd name="connsiteX1501" fmla="*/ 798145 w 1606621"/>
              <a:gd name="connsiteY1501" fmla="*/ 1413876 h 1605069"/>
              <a:gd name="connsiteX1502" fmla="*/ 798145 w 1606621"/>
              <a:gd name="connsiteY1502" fmla="*/ 1413876 h 1605069"/>
              <a:gd name="connsiteX1503" fmla="*/ 798145 w 1606621"/>
              <a:gd name="connsiteY1503" fmla="*/ 1413876 h 1605069"/>
              <a:gd name="connsiteX1504" fmla="*/ 802335 w 1606621"/>
              <a:gd name="connsiteY1504" fmla="*/ 1468455 h 1605069"/>
              <a:gd name="connsiteX1505" fmla="*/ 802335 w 1606621"/>
              <a:gd name="connsiteY1505" fmla="*/ 1468455 h 1605069"/>
              <a:gd name="connsiteX1506" fmla="*/ 823290 w 1606621"/>
              <a:gd name="connsiteY1506" fmla="*/ 1468455 h 1605069"/>
              <a:gd name="connsiteX1507" fmla="*/ 822337 w 1606621"/>
              <a:gd name="connsiteY1507" fmla="*/ 1470645 h 1605069"/>
              <a:gd name="connsiteX1508" fmla="*/ 821480 w 1606621"/>
              <a:gd name="connsiteY1508" fmla="*/ 1468645 h 1605069"/>
              <a:gd name="connsiteX1509" fmla="*/ 822623 w 1606621"/>
              <a:gd name="connsiteY1509" fmla="*/ 1469884 h 1605069"/>
              <a:gd name="connsiteX1510" fmla="*/ 1083132 w 1606621"/>
              <a:gd name="connsiteY1510" fmla="*/ 1305292 h 1605069"/>
              <a:gd name="connsiteX1511" fmla="*/ 1083132 w 1606621"/>
              <a:gd name="connsiteY1511" fmla="*/ 1305292 h 1605069"/>
              <a:gd name="connsiteX1512" fmla="*/ 1083132 w 1606621"/>
              <a:gd name="connsiteY1512" fmla="*/ 1390159 h 1605069"/>
              <a:gd name="connsiteX1513" fmla="*/ 1083132 w 1606621"/>
              <a:gd name="connsiteY1513" fmla="*/ 1390635 h 1605069"/>
              <a:gd name="connsiteX1514" fmla="*/ 1083132 w 1606621"/>
              <a:gd name="connsiteY1514" fmla="*/ 1390635 h 1605069"/>
              <a:gd name="connsiteX1515" fmla="*/ 1082941 w 1606621"/>
              <a:gd name="connsiteY1515" fmla="*/ 1390064 h 1605069"/>
              <a:gd name="connsiteX1516" fmla="*/ 1084847 w 1606621"/>
              <a:gd name="connsiteY1516" fmla="*/ 1398351 h 1605069"/>
              <a:gd name="connsiteX1517" fmla="*/ 1083989 w 1606621"/>
              <a:gd name="connsiteY1517" fmla="*/ 1399589 h 1605069"/>
              <a:gd name="connsiteX1518" fmla="*/ 1083513 w 1606621"/>
              <a:gd name="connsiteY1518" fmla="*/ 1398541 h 1605069"/>
              <a:gd name="connsiteX1519" fmla="*/ 1201433 w 1606621"/>
              <a:gd name="connsiteY1519" fmla="*/ 1303101 h 1605069"/>
              <a:gd name="connsiteX1520" fmla="*/ 1201433 w 1606621"/>
              <a:gd name="connsiteY1520" fmla="*/ 1303101 h 1605069"/>
              <a:gd name="connsiteX1521" fmla="*/ 1201433 w 1606621"/>
              <a:gd name="connsiteY1521" fmla="*/ 1303101 h 1605069"/>
              <a:gd name="connsiteX1522" fmla="*/ 1383074 w 1606621"/>
              <a:gd name="connsiteY1522" fmla="*/ 1124698 h 1605069"/>
              <a:gd name="connsiteX1523" fmla="*/ 1383074 w 1606621"/>
              <a:gd name="connsiteY1523" fmla="*/ 1124698 h 1605069"/>
              <a:gd name="connsiteX1524" fmla="*/ 1251630 w 1606621"/>
              <a:gd name="connsiteY1524" fmla="*/ 353173 h 1605069"/>
              <a:gd name="connsiteX1525" fmla="*/ 1252773 w 1606621"/>
              <a:gd name="connsiteY1525" fmla="*/ 353173 h 1605069"/>
              <a:gd name="connsiteX1526" fmla="*/ 1251439 w 1606621"/>
              <a:gd name="connsiteY1526" fmla="*/ 353363 h 1605069"/>
              <a:gd name="connsiteX1527" fmla="*/ 888917 w 1606621"/>
              <a:gd name="connsiteY1527" fmla="*/ 188771 h 1605069"/>
              <a:gd name="connsiteX1528" fmla="*/ 888917 w 1606621"/>
              <a:gd name="connsiteY1528" fmla="*/ 189533 h 1605069"/>
              <a:gd name="connsiteX1529" fmla="*/ 888917 w 1606621"/>
              <a:gd name="connsiteY1529" fmla="*/ 188676 h 1605069"/>
              <a:gd name="connsiteX1530" fmla="*/ 767664 w 1606621"/>
              <a:gd name="connsiteY1530" fmla="*/ 156291 h 1605069"/>
              <a:gd name="connsiteX1531" fmla="*/ 767664 w 1606621"/>
              <a:gd name="connsiteY1531" fmla="*/ 156291 h 1605069"/>
              <a:gd name="connsiteX1532" fmla="*/ 767664 w 1606621"/>
              <a:gd name="connsiteY1532" fmla="*/ 156291 h 1605069"/>
              <a:gd name="connsiteX1533" fmla="*/ 767473 w 1606621"/>
              <a:gd name="connsiteY1533" fmla="*/ 156481 h 1605069"/>
              <a:gd name="connsiteX1534" fmla="*/ 588595 w 1606621"/>
              <a:gd name="connsiteY1534" fmla="*/ 233253 h 1605069"/>
              <a:gd name="connsiteX1535" fmla="*/ 588595 w 1606621"/>
              <a:gd name="connsiteY1535" fmla="*/ 233253 h 1605069"/>
              <a:gd name="connsiteX1536" fmla="*/ 588595 w 1606621"/>
              <a:gd name="connsiteY1536" fmla="*/ 233253 h 1605069"/>
              <a:gd name="connsiteX1537" fmla="*/ 228549 w 1606621"/>
              <a:gd name="connsiteY1537" fmla="*/ 490428 h 1605069"/>
              <a:gd name="connsiteX1538" fmla="*/ 229501 w 1606621"/>
              <a:gd name="connsiteY1538" fmla="*/ 490428 h 1605069"/>
              <a:gd name="connsiteX1539" fmla="*/ 228358 w 1606621"/>
              <a:gd name="connsiteY1539" fmla="*/ 490714 h 1605069"/>
              <a:gd name="connsiteX1540" fmla="*/ 168256 w 1606621"/>
              <a:gd name="connsiteY1540" fmla="*/ 497572 h 1605069"/>
              <a:gd name="connsiteX1541" fmla="*/ 168256 w 1606621"/>
              <a:gd name="connsiteY1541" fmla="*/ 497572 h 1605069"/>
              <a:gd name="connsiteX1542" fmla="*/ 137776 w 1606621"/>
              <a:gd name="connsiteY1542" fmla="*/ 553198 h 1605069"/>
              <a:gd name="connsiteX1543" fmla="*/ 138443 w 1606621"/>
              <a:gd name="connsiteY1543" fmla="*/ 555960 h 1605069"/>
              <a:gd name="connsiteX1544" fmla="*/ 136347 w 1606621"/>
              <a:gd name="connsiteY1544" fmla="*/ 554531 h 1605069"/>
              <a:gd name="connsiteX1545" fmla="*/ 134537 w 1606621"/>
              <a:gd name="connsiteY1545" fmla="*/ 1096123 h 1605069"/>
              <a:gd name="connsiteX1546" fmla="*/ 134537 w 1606621"/>
              <a:gd name="connsiteY1546" fmla="*/ 1096123 h 1605069"/>
              <a:gd name="connsiteX1547" fmla="*/ 134537 w 1606621"/>
              <a:gd name="connsiteY1547" fmla="*/ 1096123 h 1605069"/>
              <a:gd name="connsiteX1548" fmla="*/ 236264 w 1606621"/>
              <a:gd name="connsiteY1548" fmla="*/ 1195373 h 1605069"/>
              <a:gd name="connsiteX1549" fmla="*/ 236264 w 1606621"/>
              <a:gd name="connsiteY1549" fmla="*/ 1195373 h 1605069"/>
              <a:gd name="connsiteX1550" fmla="*/ 405143 w 1606621"/>
              <a:gd name="connsiteY1550" fmla="*/ 1282051 h 1605069"/>
              <a:gd name="connsiteX1551" fmla="*/ 404476 w 1606621"/>
              <a:gd name="connsiteY1551" fmla="*/ 1280908 h 1605069"/>
              <a:gd name="connsiteX1552" fmla="*/ 405714 w 1606621"/>
              <a:gd name="connsiteY1552" fmla="*/ 1281955 h 1605069"/>
              <a:gd name="connsiteX1553" fmla="*/ 530111 w 1606621"/>
              <a:gd name="connsiteY1553" fmla="*/ 1227949 h 1605069"/>
              <a:gd name="connsiteX1554" fmla="*/ 530111 w 1606621"/>
              <a:gd name="connsiteY1554" fmla="*/ 1227949 h 1605069"/>
              <a:gd name="connsiteX1555" fmla="*/ 737184 w 1606621"/>
              <a:gd name="connsiteY1555" fmla="*/ 1457692 h 1605069"/>
              <a:gd name="connsiteX1556" fmla="*/ 735089 w 1606621"/>
              <a:gd name="connsiteY1556" fmla="*/ 1460930 h 1605069"/>
              <a:gd name="connsiteX1557" fmla="*/ 733279 w 1606621"/>
              <a:gd name="connsiteY1557" fmla="*/ 1457310 h 1605069"/>
              <a:gd name="connsiteX1558" fmla="*/ 737184 w 1606621"/>
              <a:gd name="connsiteY1558" fmla="*/ 1457692 h 1605069"/>
              <a:gd name="connsiteX1559" fmla="*/ 769950 w 1606621"/>
              <a:gd name="connsiteY1559" fmla="*/ 1460549 h 1605069"/>
              <a:gd name="connsiteX1560" fmla="*/ 769950 w 1606621"/>
              <a:gd name="connsiteY1560" fmla="*/ 1460549 h 1605069"/>
              <a:gd name="connsiteX1561" fmla="*/ 769950 w 1606621"/>
              <a:gd name="connsiteY1561" fmla="*/ 1460549 h 1605069"/>
              <a:gd name="connsiteX1562" fmla="*/ 770236 w 1606621"/>
              <a:gd name="connsiteY1562" fmla="*/ 1460930 h 1605069"/>
              <a:gd name="connsiteX1563" fmla="*/ 1043032 w 1606621"/>
              <a:gd name="connsiteY1563" fmla="*/ 1367490 h 1605069"/>
              <a:gd name="connsiteX1564" fmla="*/ 1043603 w 1606621"/>
              <a:gd name="connsiteY1564" fmla="*/ 1367966 h 1605069"/>
              <a:gd name="connsiteX1565" fmla="*/ 1042651 w 1606621"/>
              <a:gd name="connsiteY1565" fmla="*/ 1368538 h 1605069"/>
              <a:gd name="connsiteX1566" fmla="*/ 1425461 w 1606621"/>
              <a:gd name="connsiteY1566" fmla="*/ 1137080 h 1605069"/>
              <a:gd name="connsiteX1567" fmla="*/ 1425461 w 1606621"/>
              <a:gd name="connsiteY1567" fmla="*/ 1137080 h 1605069"/>
              <a:gd name="connsiteX1568" fmla="*/ 1473752 w 1606621"/>
              <a:gd name="connsiteY1568" fmla="*/ 1032305 h 1605069"/>
              <a:gd name="connsiteX1569" fmla="*/ 1473752 w 1606621"/>
              <a:gd name="connsiteY1569" fmla="*/ 1032305 h 1605069"/>
              <a:gd name="connsiteX1570" fmla="*/ 1473752 w 1606621"/>
              <a:gd name="connsiteY1570" fmla="*/ 1032305 h 1605069"/>
              <a:gd name="connsiteX1571" fmla="*/ 1473752 w 1606621"/>
              <a:gd name="connsiteY1571" fmla="*/ 1032305 h 1605069"/>
              <a:gd name="connsiteX1572" fmla="*/ 1555762 w 1606621"/>
              <a:gd name="connsiteY1572" fmla="*/ 816373 h 1605069"/>
              <a:gd name="connsiteX1573" fmla="*/ 1555762 w 1606621"/>
              <a:gd name="connsiteY1573" fmla="*/ 816373 h 1605069"/>
              <a:gd name="connsiteX1574" fmla="*/ 1184573 w 1606621"/>
              <a:gd name="connsiteY1574" fmla="*/ 164768 h 1605069"/>
              <a:gd name="connsiteX1575" fmla="*/ 1184573 w 1606621"/>
              <a:gd name="connsiteY1575" fmla="*/ 164768 h 1605069"/>
              <a:gd name="connsiteX1576" fmla="*/ 1152379 w 1606621"/>
              <a:gd name="connsiteY1576" fmla="*/ 186104 h 1605069"/>
              <a:gd name="connsiteX1577" fmla="*/ 1152379 w 1606621"/>
              <a:gd name="connsiteY1577" fmla="*/ 185628 h 1605069"/>
              <a:gd name="connsiteX1578" fmla="*/ 1153140 w 1606621"/>
              <a:gd name="connsiteY1578" fmla="*/ 185628 h 1605069"/>
              <a:gd name="connsiteX1579" fmla="*/ 863200 w 1606621"/>
              <a:gd name="connsiteY1579" fmla="*/ 228966 h 1605069"/>
              <a:gd name="connsiteX1580" fmla="*/ 864343 w 1606621"/>
              <a:gd name="connsiteY1580" fmla="*/ 227728 h 1605069"/>
              <a:gd name="connsiteX1581" fmla="*/ 864343 w 1606621"/>
              <a:gd name="connsiteY1581" fmla="*/ 228966 h 1605069"/>
              <a:gd name="connsiteX1582" fmla="*/ 367519 w 1606621"/>
              <a:gd name="connsiteY1582" fmla="*/ 300023 h 1605069"/>
              <a:gd name="connsiteX1583" fmla="*/ 366662 w 1606621"/>
              <a:gd name="connsiteY1583" fmla="*/ 298880 h 1605069"/>
              <a:gd name="connsiteX1584" fmla="*/ 368471 w 1606621"/>
              <a:gd name="connsiteY1584" fmla="*/ 298880 h 1605069"/>
              <a:gd name="connsiteX1585" fmla="*/ 367519 w 1606621"/>
              <a:gd name="connsiteY1585" fmla="*/ 299737 h 1605069"/>
              <a:gd name="connsiteX1586" fmla="*/ 134251 w 1606621"/>
              <a:gd name="connsiteY1586" fmla="*/ 1097742 h 1605069"/>
              <a:gd name="connsiteX1587" fmla="*/ 134251 w 1606621"/>
              <a:gd name="connsiteY1587" fmla="*/ 1097742 h 1605069"/>
              <a:gd name="connsiteX1588" fmla="*/ 333229 w 1606621"/>
              <a:gd name="connsiteY1588" fmla="*/ 1300719 h 1605069"/>
              <a:gd name="connsiteX1589" fmla="*/ 333229 w 1606621"/>
              <a:gd name="connsiteY1589" fmla="*/ 1299767 h 1605069"/>
              <a:gd name="connsiteX1590" fmla="*/ 333229 w 1606621"/>
              <a:gd name="connsiteY1590" fmla="*/ 1300434 h 1605069"/>
              <a:gd name="connsiteX1591" fmla="*/ 397332 w 1606621"/>
              <a:gd name="connsiteY1591" fmla="*/ 1286146 h 1605069"/>
              <a:gd name="connsiteX1592" fmla="*/ 396380 w 1606621"/>
              <a:gd name="connsiteY1592" fmla="*/ 1286908 h 1605069"/>
              <a:gd name="connsiteX1593" fmla="*/ 559257 w 1606621"/>
              <a:gd name="connsiteY1593" fmla="*/ 1305196 h 1605069"/>
              <a:gd name="connsiteX1594" fmla="*/ 559257 w 1606621"/>
              <a:gd name="connsiteY1594" fmla="*/ 1305196 h 1605069"/>
              <a:gd name="connsiteX1595" fmla="*/ 1248390 w 1606621"/>
              <a:gd name="connsiteY1595" fmla="*/ 1276621 h 1605069"/>
              <a:gd name="connsiteX1596" fmla="*/ 1248390 w 1606621"/>
              <a:gd name="connsiteY1596" fmla="*/ 1276621 h 1605069"/>
              <a:gd name="connsiteX1597" fmla="*/ 1248390 w 1606621"/>
              <a:gd name="connsiteY1597" fmla="*/ 1276621 h 1605069"/>
              <a:gd name="connsiteX1598" fmla="*/ 1402219 w 1606621"/>
              <a:gd name="connsiteY1598" fmla="*/ 392320 h 1605069"/>
              <a:gd name="connsiteX1599" fmla="*/ 1402219 w 1606621"/>
              <a:gd name="connsiteY1599" fmla="*/ 392797 h 1605069"/>
              <a:gd name="connsiteX1600" fmla="*/ 1402219 w 1606621"/>
              <a:gd name="connsiteY1600" fmla="*/ 392320 h 1605069"/>
              <a:gd name="connsiteX1601" fmla="*/ 1257726 w 1606621"/>
              <a:gd name="connsiteY1601" fmla="*/ 333741 h 1605069"/>
              <a:gd name="connsiteX1602" fmla="*/ 1257726 w 1606621"/>
              <a:gd name="connsiteY1602" fmla="*/ 333741 h 1605069"/>
              <a:gd name="connsiteX1603" fmla="*/ 233693 w 1606621"/>
              <a:gd name="connsiteY1603" fmla="*/ 1258714 h 1605069"/>
              <a:gd name="connsiteX1604" fmla="*/ 234264 w 1606621"/>
              <a:gd name="connsiteY1604" fmla="*/ 1258238 h 1605069"/>
              <a:gd name="connsiteX1605" fmla="*/ 234264 w 1606621"/>
              <a:gd name="connsiteY1605" fmla="*/ 1258714 h 1605069"/>
              <a:gd name="connsiteX1606" fmla="*/ 275697 w 1606621"/>
              <a:gd name="connsiteY1606" fmla="*/ 1298338 h 1605069"/>
              <a:gd name="connsiteX1607" fmla="*/ 275697 w 1606621"/>
              <a:gd name="connsiteY1607" fmla="*/ 1297100 h 1605069"/>
              <a:gd name="connsiteX1608" fmla="*/ 275697 w 1606621"/>
              <a:gd name="connsiteY1608" fmla="*/ 1297100 h 1605069"/>
              <a:gd name="connsiteX1609" fmla="*/ 276365 w 1606621"/>
              <a:gd name="connsiteY1609" fmla="*/ 1297100 h 1605069"/>
              <a:gd name="connsiteX1610" fmla="*/ 275697 w 1606621"/>
              <a:gd name="connsiteY1610" fmla="*/ 1298434 h 1605069"/>
              <a:gd name="connsiteX1611" fmla="*/ 447147 w 1606621"/>
              <a:gd name="connsiteY1611" fmla="*/ 1423687 h 1605069"/>
              <a:gd name="connsiteX1612" fmla="*/ 448767 w 1606621"/>
              <a:gd name="connsiteY1612" fmla="*/ 1423211 h 1605069"/>
              <a:gd name="connsiteX1613" fmla="*/ 447052 w 1606621"/>
              <a:gd name="connsiteY1613" fmla="*/ 1423783 h 1605069"/>
              <a:gd name="connsiteX1614" fmla="*/ 953974 w 1606621"/>
              <a:gd name="connsiteY1614" fmla="*/ 1480837 h 1605069"/>
              <a:gd name="connsiteX1615" fmla="*/ 953974 w 1606621"/>
              <a:gd name="connsiteY1615" fmla="*/ 1480837 h 1605069"/>
              <a:gd name="connsiteX1616" fmla="*/ 1578718 w 1606621"/>
              <a:gd name="connsiteY1616" fmla="*/ 820469 h 1605069"/>
              <a:gd name="connsiteX1617" fmla="*/ 1578718 w 1606621"/>
              <a:gd name="connsiteY1617" fmla="*/ 820469 h 1605069"/>
              <a:gd name="connsiteX1618" fmla="*/ 1578718 w 1606621"/>
              <a:gd name="connsiteY1618" fmla="*/ 820469 h 1605069"/>
              <a:gd name="connsiteX1619" fmla="*/ 1497565 w 1606621"/>
              <a:gd name="connsiteY1619" fmla="*/ 568533 h 1605069"/>
              <a:gd name="connsiteX1620" fmla="*/ 1497565 w 1606621"/>
              <a:gd name="connsiteY1620" fmla="*/ 568533 h 1605069"/>
              <a:gd name="connsiteX1621" fmla="*/ 1390790 w 1606621"/>
              <a:gd name="connsiteY1621" fmla="*/ 395178 h 1605069"/>
              <a:gd name="connsiteX1622" fmla="*/ 1390790 w 1606621"/>
              <a:gd name="connsiteY1622" fmla="*/ 395178 h 1605069"/>
              <a:gd name="connsiteX1623" fmla="*/ 959307 w 1606621"/>
              <a:gd name="connsiteY1623" fmla="*/ 86091 h 1605069"/>
              <a:gd name="connsiteX1624" fmla="*/ 959307 w 1606621"/>
              <a:gd name="connsiteY1624" fmla="*/ 86091 h 1605069"/>
              <a:gd name="connsiteX1625" fmla="*/ 959307 w 1606621"/>
              <a:gd name="connsiteY1625" fmla="*/ 86091 h 1605069"/>
              <a:gd name="connsiteX1626" fmla="*/ 843959 w 1606621"/>
              <a:gd name="connsiteY1626" fmla="*/ 146290 h 1605069"/>
              <a:gd name="connsiteX1627" fmla="*/ 843388 w 1606621"/>
              <a:gd name="connsiteY1627" fmla="*/ 144956 h 1605069"/>
              <a:gd name="connsiteX1628" fmla="*/ 843959 w 1606621"/>
              <a:gd name="connsiteY1628" fmla="*/ 145813 h 1605069"/>
              <a:gd name="connsiteX1629" fmla="*/ 714801 w 1606621"/>
              <a:gd name="connsiteY1629" fmla="*/ 138670 h 1605069"/>
              <a:gd name="connsiteX1630" fmla="*/ 714801 w 1606621"/>
              <a:gd name="connsiteY1630" fmla="*/ 138670 h 1605069"/>
              <a:gd name="connsiteX1631" fmla="*/ 714038 w 1606621"/>
              <a:gd name="connsiteY1631" fmla="*/ 138098 h 1605069"/>
              <a:gd name="connsiteX1632" fmla="*/ 714801 w 1606621"/>
              <a:gd name="connsiteY1632" fmla="*/ 138193 h 1605069"/>
              <a:gd name="connsiteX1633" fmla="*/ 452958 w 1606621"/>
              <a:gd name="connsiteY1633" fmla="*/ 198391 h 1605069"/>
              <a:gd name="connsiteX1634" fmla="*/ 454482 w 1606621"/>
              <a:gd name="connsiteY1634" fmla="*/ 197248 h 1605069"/>
              <a:gd name="connsiteX1635" fmla="*/ 33573 w 1606621"/>
              <a:gd name="connsiteY1635" fmla="*/ 787513 h 1605069"/>
              <a:gd name="connsiteX1636" fmla="*/ 33573 w 1606621"/>
              <a:gd name="connsiteY1636" fmla="*/ 787513 h 1605069"/>
              <a:gd name="connsiteX1637" fmla="*/ 443243 w 1606621"/>
              <a:gd name="connsiteY1637" fmla="*/ 1459025 h 1605069"/>
              <a:gd name="connsiteX1638" fmla="*/ 443243 w 1606621"/>
              <a:gd name="connsiteY1638" fmla="*/ 1459025 h 1605069"/>
              <a:gd name="connsiteX1639" fmla="*/ 514013 w 1606621"/>
              <a:gd name="connsiteY1639" fmla="*/ 1252809 h 1605069"/>
              <a:gd name="connsiteX1640" fmla="*/ 515537 w 1606621"/>
              <a:gd name="connsiteY1640" fmla="*/ 1252237 h 1605069"/>
              <a:gd name="connsiteX1641" fmla="*/ 515537 w 1606621"/>
              <a:gd name="connsiteY1641" fmla="*/ 1253380 h 1605069"/>
              <a:gd name="connsiteX1642" fmla="*/ 569354 w 1606621"/>
              <a:gd name="connsiteY1642" fmla="*/ 1360632 h 1605069"/>
              <a:gd name="connsiteX1643" fmla="*/ 567830 w 1606621"/>
              <a:gd name="connsiteY1643" fmla="*/ 1361108 h 1605069"/>
              <a:gd name="connsiteX1644" fmla="*/ 569068 w 1606621"/>
              <a:gd name="connsiteY1644" fmla="*/ 1360251 h 1605069"/>
              <a:gd name="connsiteX1645" fmla="*/ 569354 w 1606621"/>
              <a:gd name="connsiteY1645" fmla="*/ 1360536 h 1605069"/>
              <a:gd name="connsiteX1646" fmla="*/ 1099801 w 1606621"/>
              <a:gd name="connsiteY1646" fmla="*/ 1433879 h 1605069"/>
              <a:gd name="connsiteX1647" fmla="*/ 1099801 w 1606621"/>
              <a:gd name="connsiteY1647" fmla="*/ 1433879 h 1605069"/>
              <a:gd name="connsiteX1648" fmla="*/ 1099801 w 1606621"/>
              <a:gd name="connsiteY1648" fmla="*/ 1433879 h 1605069"/>
              <a:gd name="connsiteX1649" fmla="*/ 1341736 w 1606621"/>
              <a:gd name="connsiteY1649" fmla="*/ 1218424 h 1605069"/>
              <a:gd name="connsiteX1650" fmla="*/ 1341736 w 1606621"/>
              <a:gd name="connsiteY1650" fmla="*/ 1218424 h 1605069"/>
              <a:gd name="connsiteX1651" fmla="*/ 1341736 w 1606621"/>
              <a:gd name="connsiteY1651" fmla="*/ 1218424 h 1605069"/>
              <a:gd name="connsiteX1652" fmla="*/ 1341736 w 1606621"/>
              <a:gd name="connsiteY1652" fmla="*/ 1218424 h 1605069"/>
              <a:gd name="connsiteX1653" fmla="*/ 1390790 w 1606621"/>
              <a:gd name="connsiteY1653" fmla="*/ 394797 h 1605069"/>
              <a:gd name="connsiteX1654" fmla="*/ 1390790 w 1606621"/>
              <a:gd name="connsiteY1654" fmla="*/ 394797 h 1605069"/>
              <a:gd name="connsiteX1655" fmla="*/ 1227436 w 1606621"/>
              <a:gd name="connsiteY1655" fmla="*/ 181341 h 1605069"/>
              <a:gd name="connsiteX1656" fmla="*/ 1227436 w 1606621"/>
              <a:gd name="connsiteY1656" fmla="*/ 181341 h 1605069"/>
              <a:gd name="connsiteX1657" fmla="*/ 1078179 w 1606621"/>
              <a:gd name="connsiteY1657" fmla="*/ 106094 h 1605069"/>
              <a:gd name="connsiteX1658" fmla="*/ 1078179 w 1606621"/>
              <a:gd name="connsiteY1658" fmla="*/ 106094 h 1605069"/>
              <a:gd name="connsiteX1659" fmla="*/ 683082 w 1606621"/>
              <a:gd name="connsiteY1659" fmla="*/ 88663 h 1605069"/>
              <a:gd name="connsiteX1660" fmla="*/ 683082 w 1606621"/>
              <a:gd name="connsiteY1660" fmla="*/ 86472 h 1605069"/>
              <a:gd name="connsiteX1661" fmla="*/ 682702 w 1606621"/>
              <a:gd name="connsiteY1661" fmla="*/ 88187 h 1605069"/>
              <a:gd name="connsiteX1662" fmla="*/ 341325 w 1606621"/>
              <a:gd name="connsiteY1662" fmla="*/ 256017 h 1605069"/>
              <a:gd name="connsiteX1663" fmla="*/ 341325 w 1606621"/>
              <a:gd name="connsiteY1663" fmla="*/ 255446 h 1605069"/>
              <a:gd name="connsiteX1664" fmla="*/ 341325 w 1606621"/>
              <a:gd name="connsiteY1664" fmla="*/ 256208 h 1605069"/>
              <a:gd name="connsiteX1665" fmla="*/ 162826 w 1606621"/>
              <a:gd name="connsiteY1665" fmla="*/ 430420 h 1605069"/>
              <a:gd name="connsiteX1666" fmla="*/ 162826 w 1606621"/>
              <a:gd name="connsiteY1666" fmla="*/ 430420 h 1605069"/>
              <a:gd name="connsiteX1667" fmla="*/ 162445 w 1606621"/>
              <a:gd name="connsiteY1667" fmla="*/ 429944 h 1605069"/>
              <a:gd name="connsiteX1668" fmla="*/ 229501 w 1606621"/>
              <a:gd name="connsiteY1668" fmla="*/ 1261667 h 1605069"/>
              <a:gd name="connsiteX1669" fmla="*/ 229501 w 1606621"/>
              <a:gd name="connsiteY1669" fmla="*/ 1261667 h 1605069"/>
              <a:gd name="connsiteX1670" fmla="*/ 229501 w 1606621"/>
              <a:gd name="connsiteY1670" fmla="*/ 1261667 h 1605069"/>
              <a:gd name="connsiteX1671" fmla="*/ 228931 w 1606621"/>
              <a:gd name="connsiteY1671" fmla="*/ 1261667 h 1605069"/>
              <a:gd name="connsiteX1672" fmla="*/ 347326 w 1606621"/>
              <a:gd name="connsiteY1672" fmla="*/ 1365585 h 1605069"/>
              <a:gd name="connsiteX1673" fmla="*/ 346659 w 1606621"/>
              <a:gd name="connsiteY1673" fmla="*/ 1365585 h 1605069"/>
              <a:gd name="connsiteX1674" fmla="*/ 346659 w 1606621"/>
              <a:gd name="connsiteY1674" fmla="*/ 1364632 h 1605069"/>
              <a:gd name="connsiteX1675" fmla="*/ 429431 w 1606621"/>
              <a:gd name="connsiteY1675" fmla="*/ 1471503 h 1605069"/>
              <a:gd name="connsiteX1676" fmla="*/ 429431 w 1606621"/>
              <a:gd name="connsiteY1676" fmla="*/ 1471503 h 1605069"/>
              <a:gd name="connsiteX1677" fmla="*/ 1302588 w 1606621"/>
              <a:gd name="connsiteY1677" fmla="*/ 1342915 h 1605069"/>
              <a:gd name="connsiteX1678" fmla="*/ 1302588 w 1606621"/>
              <a:gd name="connsiteY1678" fmla="*/ 1344534 h 1605069"/>
              <a:gd name="connsiteX1679" fmla="*/ 1301636 w 1606621"/>
              <a:gd name="connsiteY1679" fmla="*/ 1342782 h 1605069"/>
              <a:gd name="connsiteX1680" fmla="*/ 1301731 w 1606621"/>
              <a:gd name="connsiteY1680" fmla="*/ 1342439 h 1605069"/>
              <a:gd name="connsiteX1681" fmla="*/ 1436320 w 1606621"/>
              <a:gd name="connsiteY1681" fmla="*/ 1185943 h 1605069"/>
              <a:gd name="connsiteX1682" fmla="*/ 1436320 w 1606621"/>
              <a:gd name="connsiteY1682" fmla="*/ 1185943 h 1605069"/>
              <a:gd name="connsiteX1683" fmla="*/ 1456608 w 1606621"/>
              <a:gd name="connsiteY1683" fmla="*/ 1169370 h 1605069"/>
              <a:gd name="connsiteX1684" fmla="*/ 1456608 w 1606621"/>
              <a:gd name="connsiteY1684" fmla="*/ 1171084 h 1605069"/>
              <a:gd name="connsiteX1685" fmla="*/ 1456036 w 1606621"/>
              <a:gd name="connsiteY1685" fmla="*/ 1168893 h 1605069"/>
              <a:gd name="connsiteX1686" fmla="*/ 1462323 w 1606621"/>
              <a:gd name="connsiteY1686" fmla="*/ 1158511 h 1605069"/>
              <a:gd name="connsiteX1687" fmla="*/ 1462323 w 1606621"/>
              <a:gd name="connsiteY1687" fmla="*/ 1160607 h 1605069"/>
              <a:gd name="connsiteX1688" fmla="*/ 1461084 w 1606621"/>
              <a:gd name="connsiteY1688" fmla="*/ 1158864 h 1605069"/>
              <a:gd name="connsiteX1689" fmla="*/ 1461465 w 1606621"/>
              <a:gd name="connsiteY1689" fmla="*/ 1158035 h 1605069"/>
              <a:gd name="connsiteX1690" fmla="*/ 1519473 w 1606621"/>
              <a:gd name="connsiteY1690" fmla="*/ 551674 h 1605069"/>
              <a:gd name="connsiteX1691" fmla="*/ 1518330 w 1606621"/>
              <a:gd name="connsiteY1691" fmla="*/ 550340 h 1605069"/>
              <a:gd name="connsiteX1692" fmla="*/ 1519568 w 1606621"/>
              <a:gd name="connsiteY1692" fmla="*/ 550340 h 1605069"/>
              <a:gd name="connsiteX1693" fmla="*/ 1518520 w 1606621"/>
              <a:gd name="connsiteY1693" fmla="*/ 551197 h 1605069"/>
              <a:gd name="connsiteX1694" fmla="*/ 1269441 w 1606621"/>
              <a:gd name="connsiteY1694" fmla="*/ 221823 h 1605069"/>
              <a:gd name="connsiteX1695" fmla="*/ 1268679 w 1606621"/>
              <a:gd name="connsiteY1695" fmla="*/ 220489 h 1605069"/>
              <a:gd name="connsiteX1696" fmla="*/ 1268489 w 1606621"/>
              <a:gd name="connsiteY1696" fmla="*/ 221346 h 1605069"/>
              <a:gd name="connsiteX1697" fmla="*/ 960070 w 1606621"/>
              <a:gd name="connsiteY1697" fmla="*/ 53516 h 1605069"/>
              <a:gd name="connsiteX1698" fmla="*/ 960070 w 1606621"/>
              <a:gd name="connsiteY1698" fmla="*/ 53516 h 1605069"/>
              <a:gd name="connsiteX1699" fmla="*/ 736517 w 1606621"/>
              <a:gd name="connsiteY1699" fmla="*/ 58469 h 1605069"/>
              <a:gd name="connsiteX1700" fmla="*/ 735565 w 1606621"/>
              <a:gd name="connsiteY1700" fmla="*/ 56754 h 1605069"/>
              <a:gd name="connsiteX1701" fmla="*/ 736517 w 1606621"/>
              <a:gd name="connsiteY1701" fmla="*/ 58183 h 1605069"/>
              <a:gd name="connsiteX1702" fmla="*/ 649174 w 1606621"/>
              <a:gd name="connsiteY1702" fmla="*/ 75042 h 1605069"/>
              <a:gd name="connsiteX1703" fmla="*/ 649174 w 1606621"/>
              <a:gd name="connsiteY1703" fmla="*/ 75042 h 1605069"/>
              <a:gd name="connsiteX1704" fmla="*/ 463245 w 1606621"/>
              <a:gd name="connsiteY1704" fmla="*/ 178008 h 1605069"/>
              <a:gd name="connsiteX1705" fmla="*/ 463245 w 1606621"/>
              <a:gd name="connsiteY1705" fmla="*/ 178008 h 1605069"/>
              <a:gd name="connsiteX1706" fmla="*/ 396570 w 1606621"/>
              <a:gd name="connsiteY1706" fmla="*/ 184390 h 1605069"/>
              <a:gd name="connsiteX1707" fmla="*/ 396666 w 1606621"/>
              <a:gd name="connsiteY1707" fmla="*/ 186142 h 1605069"/>
              <a:gd name="connsiteX1708" fmla="*/ 396570 w 1606621"/>
              <a:gd name="connsiteY1708" fmla="*/ 186199 h 1605069"/>
              <a:gd name="connsiteX1709" fmla="*/ 395998 w 1606621"/>
              <a:gd name="connsiteY1709" fmla="*/ 186199 h 1605069"/>
              <a:gd name="connsiteX1710" fmla="*/ 395618 w 1606621"/>
              <a:gd name="connsiteY1710" fmla="*/ 183913 h 1605069"/>
              <a:gd name="connsiteX1711" fmla="*/ 372567 w 1606621"/>
              <a:gd name="connsiteY1711" fmla="*/ 224109 h 1605069"/>
              <a:gd name="connsiteX1712" fmla="*/ 372567 w 1606621"/>
              <a:gd name="connsiteY1712" fmla="*/ 224109 h 1605069"/>
              <a:gd name="connsiteX1713" fmla="*/ 279889 w 1606621"/>
              <a:gd name="connsiteY1713" fmla="*/ 294308 h 1605069"/>
              <a:gd name="connsiteX1714" fmla="*/ 279889 w 1606621"/>
              <a:gd name="connsiteY1714" fmla="*/ 293832 h 1605069"/>
              <a:gd name="connsiteX1715" fmla="*/ 279889 w 1606621"/>
              <a:gd name="connsiteY1715" fmla="*/ 293832 h 1605069"/>
              <a:gd name="connsiteX1716" fmla="*/ 322847 w 1606621"/>
              <a:gd name="connsiteY1716" fmla="*/ 1344820 h 1605069"/>
              <a:gd name="connsiteX1717" fmla="*/ 322847 w 1606621"/>
              <a:gd name="connsiteY1717" fmla="*/ 1344820 h 1605069"/>
              <a:gd name="connsiteX1718" fmla="*/ 448386 w 1606621"/>
              <a:gd name="connsiteY1718" fmla="*/ 1481599 h 1605069"/>
              <a:gd name="connsiteX1719" fmla="*/ 448386 w 1606621"/>
              <a:gd name="connsiteY1719" fmla="*/ 1481599 h 1605069"/>
              <a:gd name="connsiteX1720" fmla="*/ 448386 w 1606621"/>
              <a:gd name="connsiteY1720" fmla="*/ 1481599 h 1605069"/>
              <a:gd name="connsiteX1721" fmla="*/ 599547 w 1606621"/>
              <a:gd name="connsiteY1721" fmla="*/ 1510174 h 1605069"/>
              <a:gd name="connsiteX1722" fmla="*/ 599547 w 1606621"/>
              <a:gd name="connsiteY1722" fmla="*/ 1510174 h 1605069"/>
              <a:gd name="connsiteX1723" fmla="*/ 599547 w 1606621"/>
              <a:gd name="connsiteY1723" fmla="*/ 1510174 h 1605069"/>
              <a:gd name="connsiteX1724" fmla="*/ 895681 w 1606621"/>
              <a:gd name="connsiteY1724" fmla="*/ 1541892 h 1605069"/>
              <a:gd name="connsiteX1725" fmla="*/ 894822 w 1606621"/>
              <a:gd name="connsiteY1725" fmla="*/ 1542559 h 1605069"/>
              <a:gd name="connsiteX1726" fmla="*/ 894822 w 1606621"/>
              <a:gd name="connsiteY1726" fmla="*/ 1541226 h 1605069"/>
              <a:gd name="connsiteX1727" fmla="*/ 963594 w 1606621"/>
              <a:gd name="connsiteY1727" fmla="*/ 1535034 h 1605069"/>
              <a:gd name="connsiteX1728" fmla="*/ 963594 w 1606621"/>
              <a:gd name="connsiteY1728" fmla="*/ 1535034 h 1605069"/>
              <a:gd name="connsiteX1729" fmla="*/ 1075036 w 1606621"/>
              <a:gd name="connsiteY1729" fmla="*/ 1499601 h 1605069"/>
              <a:gd name="connsiteX1730" fmla="*/ 1075036 w 1606621"/>
              <a:gd name="connsiteY1730" fmla="*/ 1498744 h 1605069"/>
              <a:gd name="connsiteX1731" fmla="*/ 1461655 w 1606621"/>
              <a:gd name="connsiteY1731" fmla="*/ 460424 h 1605069"/>
              <a:gd name="connsiteX1732" fmla="*/ 1461655 w 1606621"/>
              <a:gd name="connsiteY1732" fmla="*/ 460424 h 1605069"/>
              <a:gd name="connsiteX1733" fmla="*/ 1461655 w 1606621"/>
              <a:gd name="connsiteY1733" fmla="*/ 460424 h 1605069"/>
              <a:gd name="connsiteX1734" fmla="*/ 1461560 w 1606621"/>
              <a:gd name="connsiteY1734" fmla="*/ 460424 h 1605069"/>
              <a:gd name="connsiteX1735" fmla="*/ 1455370 w 1606621"/>
              <a:gd name="connsiteY1735" fmla="*/ 463091 h 1605069"/>
              <a:gd name="connsiteX1736" fmla="*/ 1455370 w 1606621"/>
              <a:gd name="connsiteY1736" fmla="*/ 463091 h 1605069"/>
              <a:gd name="connsiteX1737" fmla="*/ 694036 w 1606621"/>
              <a:gd name="connsiteY1737" fmla="*/ 74471 h 1605069"/>
              <a:gd name="connsiteX1738" fmla="*/ 694036 w 1606621"/>
              <a:gd name="connsiteY1738" fmla="*/ 74471 h 1605069"/>
              <a:gd name="connsiteX1739" fmla="*/ 548684 w 1606621"/>
              <a:gd name="connsiteY1739" fmla="*/ 165149 h 1605069"/>
              <a:gd name="connsiteX1740" fmla="*/ 548684 w 1606621"/>
              <a:gd name="connsiteY1740" fmla="*/ 165149 h 1605069"/>
              <a:gd name="connsiteX1741" fmla="*/ 496964 w 1606621"/>
              <a:gd name="connsiteY1741" fmla="*/ 122763 h 1605069"/>
              <a:gd name="connsiteX1742" fmla="*/ 498392 w 1606621"/>
              <a:gd name="connsiteY1742" fmla="*/ 122096 h 1605069"/>
              <a:gd name="connsiteX1743" fmla="*/ 497344 w 1606621"/>
              <a:gd name="connsiteY1743" fmla="*/ 122763 h 1605069"/>
              <a:gd name="connsiteX1744" fmla="*/ 13570 w 1606621"/>
              <a:gd name="connsiteY1744" fmla="*/ 804467 h 1605069"/>
              <a:gd name="connsiteX1745" fmla="*/ 13570 w 1606621"/>
              <a:gd name="connsiteY1745" fmla="*/ 804467 h 1605069"/>
              <a:gd name="connsiteX1746" fmla="*/ 69482 w 1606621"/>
              <a:gd name="connsiteY1746" fmla="*/ 1062690 h 1605069"/>
              <a:gd name="connsiteX1747" fmla="*/ 69482 w 1606621"/>
              <a:gd name="connsiteY1747" fmla="*/ 1062690 h 1605069"/>
              <a:gd name="connsiteX1748" fmla="*/ 69482 w 1606621"/>
              <a:gd name="connsiteY1748" fmla="*/ 1062690 h 1605069"/>
              <a:gd name="connsiteX1749" fmla="*/ 69482 w 1606621"/>
              <a:gd name="connsiteY1749" fmla="*/ 1062690 h 1605069"/>
              <a:gd name="connsiteX1750" fmla="*/ 334276 w 1606621"/>
              <a:gd name="connsiteY1750" fmla="*/ 1353107 h 1605069"/>
              <a:gd name="connsiteX1751" fmla="*/ 334276 w 1606621"/>
              <a:gd name="connsiteY1751" fmla="*/ 1353107 h 1605069"/>
              <a:gd name="connsiteX1752" fmla="*/ 400951 w 1606621"/>
              <a:gd name="connsiteY1752" fmla="*/ 1371109 h 1605069"/>
              <a:gd name="connsiteX1753" fmla="*/ 401523 w 1606621"/>
              <a:gd name="connsiteY1753" fmla="*/ 1371109 h 1605069"/>
              <a:gd name="connsiteX1754" fmla="*/ 401523 w 1606621"/>
              <a:gd name="connsiteY1754" fmla="*/ 1371109 h 1605069"/>
              <a:gd name="connsiteX1755" fmla="*/ 400856 w 1606621"/>
              <a:gd name="connsiteY1755" fmla="*/ 1371109 h 1605069"/>
              <a:gd name="connsiteX1756" fmla="*/ 609168 w 1606621"/>
              <a:gd name="connsiteY1756" fmla="*/ 1544655 h 1605069"/>
              <a:gd name="connsiteX1757" fmla="*/ 609168 w 1606621"/>
              <a:gd name="connsiteY1757" fmla="*/ 1544655 h 1605069"/>
              <a:gd name="connsiteX1758" fmla="*/ 705847 w 1606621"/>
              <a:gd name="connsiteY1758" fmla="*/ 1576754 h 1605069"/>
              <a:gd name="connsiteX1759" fmla="*/ 705847 w 1606621"/>
              <a:gd name="connsiteY1759" fmla="*/ 1576754 h 1605069"/>
              <a:gd name="connsiteX1760" fmla="*/ 705847 w 1606621"/>
              <a:gd name="connsiteY1760" fmla="*/ 1576754 h 1605069"/>
              <a:gd name="connsiteX1761" fmla="*/ 878821 w 1606621"/>
              <a:gd name="connsiteY1761" fmla="*/ 1509603 h 1605069"/>
              <a:gd name="connsiteX1762" fmla="*/ 878821 w 1606621"/>
              <a:gd name="connsiteY1762" fmla="*/ 1509603 h 1605069"/>
              <a:gd name="connsiteX1763" fmla="*/ 1212196 w 1606621"/>
              <a:gd name="connsiteY1763" fmla="*/ 1468455 h 1605069"/>
              <a:gd name="connsiteX1764" fmla="*/ 1212196 w 1606621"/>
              <a:gd name="connsiteY1764" fmla="*/ 1468455 h 1605069"/>
              <a:gd name="connsiteX1765" fmla="*/ 900823 w 1606621"/>
              <a:gd name="connsiteY1765" fmla="*/ 53421 h 1605069"/>
              <a:gd name="connsiteX1766" fmla="*/ 900823 w 1606621"/>
              <a:gd name="connsiteY1766" fmla="*/ 53421 h 1605069"/>
              <a:gd name="connsiteX1767" fmla="*/ 900823 w 1606621"/>
              <a:gd name="connsiteY1767" fmla="*/ 53421 h 1605069"/>
              <a:gd name="connsiteX1768" fmla="*/ 900823 w 1606621"/>
              <a:gd name="connsiteY1768" fmla="*/ 53421 h 1605069"/>
              <a:gd name="connsiteX1769" fmla="*/ 606311 w 1606621"/>
              <a:gd name="connsiteY1769" fmla="*/ 97045 h 1605069"/>
              <a:gd name="connsiteX1770" fmla="*/ 606311 w 1606621"/>
              <a:gd name="connsiteY1770" fmla="*/ 97045 h 1605069"/>
              <a:gd name="connsiteX1771" fmla="*/ 606311 w 1606621"/>
              <a:gd name="connsiteY1771" fmla="*/ 96188 h 1605069"/>
              <a:gd name="connsiteX1772" fmla="*/ 605834 w 1606621"/>
              <a:gd name="connsiteY1772" fmla="*/ 97045 h 1605069"/>
              <a:gd name="connsiteX1773" fmla="*/ 244361 w 1606621"/>
              <a:gd name="connsiteY1773" fmla="*/ 304214 h 1605069"/>
              <a:gd name="connsiteX1774" fmla="*/ 244361 w 1606621"/>
              <a:gd name="connsiteY1774" fmla="*/ 304214 h 1605069"/>
              <a:gd name="connsiteX1775" fmla="*/ 6236 w 1606621"/>
              <a:gd name="connsiteY1775" fmla="*/ 847139 h 1605069"/>
              <a:gd name="connsiteX1776" fmla="*/ 6236 w 1606621"/>
              <a:gd name="connsiteY1776" fmla="*/ 847139 h 1605069"/>
              <a:gd name="connsiteX1777" fmla="*/ 205308 w 1606621"/>
              <a:gd name="connsiteY1777" fmla="*/ 1272430 h 1605069"/>
              <a:gd name="connsiteX1778" fmla="*/ 205308 w 1606621"/>
              <a:gd name="connsiteY1778" fmla="*/ 1272430 h 1605069"/>
              <a:gd name="connsiteX1779" fmla="*/ 206261 w 1606621"/>
              <a:gd name="connsiteY1779" fmla="*/ 1271668 h 1605069"/>
              <a:gd name="connsiteX1780" fmla="*/ 204355 w 1606621"/>
              <a:gd name="connsiteY1780" fmla="*/ 1271954 h 1605069"/>
              <a:gd name="connsiteX1781" fmla="*/ 681844 w 1606621"/>
              <a:gd name="connsiteY1781" fmla="*/ 1557609 h 1605069"/>
              <a:gd name="connsiteX1782" fmla="*/ 681844 w 1606621"/>
              <a:gd name="connsiteY1782" fmla="*/ 1557609 h 1605069"/>
              <a:gd name="connsiteX1783" fmla="*/ 1597102 w 1606621"/>
              <a:gd name="connsiteY1783" fmla="*/ 702645 h 1605069"/>
              <a:gd name="connsiteX1784" fmla="*/ 1596530 w 1606621"/>
              <a:gd name="connsiteY1784" fmla="*/ 702073 h 1605069"/>
              <a:gd name="connsiteX1785" fmla="*/ 1596530 w 1606621"/>
              <a:gd name="connsiteY1785" fmla="*/ 702073 h 1605069"/>
              <a:gd name="connsiteX1786" fmla="*/ 1308970 w 1606621"/>
              <a:gd name="connsiteY1786" fmla="*/ 207345 h 1605069"/>
              <a:gd name="connsiteX1787" fmla="*/ 1308970 w 1606621"/>
              <a:gd name="connsiteY1787" fmla="*/ 207345 h 1605069"/>
              <a:gd name="connsiteX1788" fmla="*/ 418288 w 1606621"/>
              <a:gd name="connsiteY1788" fmla="*/ 135336 h 1605069"/>
              <a:gd name="connsiteX1789" fmla="*/ 418288 w 1606621"/>
              <a:gd name="connsiteY1789" fmla="*/ 135812 h 1605069"/>
              <a:gd name="connsiteX1790" fmla="*/ 418288 w 1606621"/>
              <a:gd name="connsiteY1790" fmla="*/ 135812 h 1605069"/>
              <a:gd name="connsiteX1791" fmla="*/ 386950 w 1606621"/>
              <a:gd name="connsiteY1791" fmla="*/ 125049 h 1605069"/>
              <a:gd name="connsiteX1792" fmla="*/ 386950 w 1606621"/>
              <a:gd name="connsiteY1792" fmla="*/ 125049 h 1605069"/>
              <a:gd name="connsiteX1793" fmla="*/ 63100 w 1606621"/>
              <a:gd name="connsiteY1793" fmla="*/ 521670 h 1605069"/>
              <a:gd name="connsiteX1794" fmla="*/ 63100 w 1606621"/>
              <a:gd name="connsiteY1794" fmla="*/ 521193 h 1605069"/>
              <a:gd name="connsiteX1795" fmla="*/ 63386 w 1606621"/>
              <a:gd name="connsiteY1795" fmla="*/ 521860 h 1605069"/>
              <a:gd name="connsiteX1796" fmla="*/ 145301 w 1606621"/>
              <a:gd name="connsiteY1796" fmla="*/ 1207756 h 1605069"/>
              <a:gd name="connsiteX1797" fmla="*/ 145301 w 1606621"/>
              <a:gd name="connsiteY1797" fmla="*/ 1207756 h 1605069"/>
              <a:gd name="connsiteX1798" fmla="*/ 1167048 w 1606621"/>
              <a:gd name="connsiteY1798" fmla="*/ 1510079 h 1605069"/>
              <a:gd name="connsiteX1799" fmla="*/ 1165523 w 1606621"/>
              <a:gd name="connsiteY1799" fmla="*/ 1510079 h 1605069"/>
              <a:gd name="connsiteX1800" fmla="*/ 1351642 w 1606621"/>
              <a:gd name="connsiteY1800" fmla="*/ 1287480 h 1605069"/>
              <a:gd name="connsiteX1801" fmla="*/ 1351642 w 1606621"/>
              <a:gd name="connsiteY1801" fmla="*/ 1287480 h 1605069"/>
              <a:gd name="connsiteX1802" fmla="*/ 1351642 w 1606621"/>
              <a:gd name="connsiteY1802" fmla="*/ 1289004 h 1605069"/>
              <a:gd name="connsiteX1803" fmla="*/ 1351927 w 1606621"/>
              <a:gd name="connsiteY1803" fmla="*/ 1287670 h 1605069"/>
              <a:gd name="connsiteX1804" fmla="*/ 1593387 w 1606621"/>
              <a:gd name="connsiteY1804" fmla="*/ 677880 h 1605069"/>
              <a:gd name="connsiteX1805" fmla="*/ 1593387 w 1606621"/>
              <a:gd name="connsiteY1805" fmla="*/ 677880 h 1605069"/>
              <a:gd name="connsiteX1806" fmla="*/ 1593387 w 1606621"/>
              <a:gd name="connsiteY1806" fmla="*/ 677880 h 1605069"/>
              <a:gd name="connsiteX1807" fmla="*/ 1549477 w 1606621"/>
              <a:gd name="connsiteY1807" fmla="*/ 552435 h 1605069"/>
              <a:gd name="connsiteX1808" fmla="*/ 1548905 w 1606621"/>
              <a:gd name="connsiteY1808" fmla="*/ 552912 h 1605069"/>
              <a:gd name="connsiteX1809" fmla="*/ 1548905 w 1606621"/>
              <a:gd name="connsiteY1809" fmla="*/ 552055 h 1605069"/>
              <a:gd name="connsiteX1810" fmla="*/ 1473181 w 1606621"/>
              <a:gd name="connsiteY1810" fmla="*/ 448041 h 1605069"/>
              <a:gd name="connsiteX1811" fmla="*/ 1472133 w 1606621"/>
              <a:gd name="connsiteY1811" fmla="*/ 447280 h 1605069"/>
              <a:gd name="connsiteX1812" fmla="*/ 1473752 w 1606621"/>
              <a:gd name="connsiteY1812" fmla="*/ 447280 h 1605069"/>
              <a:gd name="connsiteX1813" fmla="*/ 1402124 w 1606621"/>
              <a:gd name="connsiteY1813" fmla="*/ 312882 h 1605069"/>
              <a:gd name="connsiteX1814" fmla="*/ 1402791 w 1606621"/>
              <a:gd name="connsiteY1814" fmla="*/ 312882 h 1605069"/>
              <a:gd name="connsiteX1815" fmla="*/ 589833 w 1606621"/>
              <a:gd name="connsiteY1815" fmla="*/ 30942 h 1605069"/>
              <a:gd name="connsiteX1816" fmla="*/ 589833 w 1606621"/>
              <a:gd name="connsiteY1816" fmla="*/ 30084 h 1605069"/>
              <a:gd name="connsiteX1817" fmla="*/ 589833 w 1606621"/>
              <a:gd name="connsiteY1817" fmla="*/ 30084 h 1605069"/>
              <a:gd name="connsiteX1818" fmla="*/ 589833 w 1606621"/>
              <a:gd name="connsiteY1818" fmla="*/ 30751 h 1605069"/>
              <a:gd name="connsiteX1819" fmla="*/ 140252 w 1606621"/>
              <a:gd name="connsiteY1819" fmla="*/ 350029 h 1605069"/>
              <a:gd name="connsiteX1820" fmla="*/ 140252 w 1606621"/>
              <a:gd name="connsiteY1820" fmla="*/ 350029 h 1605069"/>
              <a:gd name="connsiteX1821" fmla="*/ 72625 w 1606621"/>
              <a:gd name="connsiteY1821" fmla="*/ 499953 h 1605069"/>
              <a:gd name="connsiteX1822" fmla="*/ 72625 w 1606621"/>
              <a:gd name="connsiteY1822" fmla="*/ 499095 h 1605069"/>
              <a:gd name="connsiteX1823" fmla="*/ 20142 w 1606621"/>
              <a:gd name="connsiteY1823" fmla="*/ 941722 h 1605069"/>
              <a:gd name="connsiteX1824" fmla="*/ 18713 w 1606621"/>
              <a:gd name="connsiteY1824" fmla="*/ 944484 h 1605069"/>
              <a:gd name="connsiteX1825" fmla="*/ 16809 w 1606621"/>
              <a:gd name="connsiteY1825" fmla="*/ 943723 h 1605069"/>
              <a:gd name="connsiteX1826" fmla="*/ 20333 w 1606621"/>
              <a:gd name="connsiteY1826" fmla="*/ 941532 h 1605069"/>
              <a:gd name="connsiteX1827" fmla="*/ 370947 w 1606621"/>
              <a:gd name="connsiteY1827" fmla="*/ 1451119 h 1605069"/>
              <a:gd name="connsiteX1828" fmla="*/ 370947 w 1606621"/>
              <a:gd name="connsiteY1828" fmla="*/ 1451119 h 1605069"/>
              <a:gd name="connsiteX1829" fmla="*/ 430765 w 1606621"/>
              <a:gd name="connsiteY1829" fmla="*/ 1514842 h 1605069"/>
              <a:gd name="connsiteX1830" fmla="*/ 430765 w 1606621"/>
              <a:gd name="connsiteY1830" fmla="*/ 1514842 h 1605069"/>
              <a:gd name="connsiteX1831" fmla="*/ 430765 w 1606621"/>
              <a:gd name="connsiteY1831" fmla="*/ 1514842 h 1605069"/>
              <a:gd name="connsiteX1832" fmla="*/ 430765 w 1606621"/>
              <a:gd name="connsiteY1832" fmla="*/ 1514842 h 1605069"/>
              <a:gd name="connsiteX1833" fmla="*/ 453053 w 1606621"/>
              <a:gd name="connsiteY1833" fmla="*/ 1525986 h 1605069"/>
              <a:gd name="connsiteX1834" fmla="*/ 453053 w 1606621"/>
              <a:gd name="connsiteY1834" fmla="*/ 1525986 h 1605069"/>
              <a:gd name="connsiteX1835" fmla="*/ 453053 w 1606621"/>
              <a:gd name="connsiteY1835" fmla="*/ 1525986 h 1605069"/>
              <a:gd name="connsiteX1836" fmla="*/ 813384 w 1606621"/>
              <a:gd name="connsiteY1836" fmla="*/ 1600090 h 1605069"/>
              <a:gd name="connsiteX1837" fmla="*/ 813384 w 1606621"/>
              <a:gd name="connsiteY1837" fmla="*/ 1600567 h 1605069"/>
              <a:gd name="connsiteX1838" fmla="*/ 813384 w 1606621"/>
              <a:gd name="connsiteY1838" fmla="*/ 1600567 h 1605069"/>
              <a:gd name="connsiteX1839" fmla="*/ 813575 w 1606621"/>
              <a:gd name="connsiteY1839" fmla="*/ 1599900 h 1605069"/>
              <a:gd name="connsiteX1840" fmla="*/ 1578241 w 1606621"/>
              <a:gd name="connsiteY1840" fmla="*/ 1007064 h 1605069"/>
              <a:gd name="connsiteX1841" fmla="*/ 1578241 w 1606621"/>
              <a:gd name="connsiteY1841" fmla="*/ 1007064 h 1605069"/>
              <a:gd name="connsiteX1842" fmla="*/ 1583004 w 1606621"/>
              <a:gd name="connsiteY1842" fmla="*/ 619396 h 1605069"/>
              <a:gd name="connsiteX1843" fmla="*/ 1583004 w 1606621"/>
              <a:gd name="connsiteY1843" fmla="*/ 619396 h 1605069"/>
              <a:gd name="connsiteX1844" fmla="*/ 1583004 w 1606621"/>
              <a:gd name="connsiteY1844" fmla="*/ 619396 h 1605069"/>
              <a:gd name="connsiteX1845" fmla="*/ 1583004 w 1606621"/>
              <a:gd name="connsiteY1845" fmla="*/ 619396 h 1605069"/>
              <a:gd name="connsiteX1846" fmla="*/ 1557953 w 1606621"/>
              <a:gd name="connsiteY1846" fmla="*/ 535291 h 1605069"/>
              <a:gd name="connsiteX1847" fmla="*/ 1557953 w 1606621"/>
              <a:gd name="connsiteY1847" fmla="*/ 535291 h 1605069"/>
              <a:gd name="connsiteX1848" fmla="*/ 1557953 w 1606621"/>
              <a:gd name="connsiteY1848" fmla="*/ 535291 h 1605069"/>
              <a:gd name="connsiteX1849" fmla="*/ 1128757 w 1606621"/>
              <a:gd name="connsiteY1849" fmla="*/ 70756 h 1605069"/>
              <a:gd name="connsiteX1850" fmla="*/ 1128757 w 1606621"/>
              <a:gd name="connsiteY1850" fmla="*/ 70756 h 1605069"/>
              <a:gd name="connsiteX1851" fmla="*/ 589927 w 1606621"/>
              <a:gd name="connsiteY1851" fmla="*/ 28846 h 1605069"/>
              <a:gd name="connsiteX1852" fmla="*/ 589927 w 1606621"/>
              <a:gd name="connsiteY1852" fmla="*/ 28846 h 1605069"/>
              <a:gd name="connsiteX1853" fmla="*/ 589927 w 1606621"/>
              <a:gd name="connsiteY1853" fmla="*/ 28846 h 1605069"/>
              <a:gd name="connsiteX1854" fmla="*/ 545160 w 1606621"/>
              <a:gd name="connsiteY1854" fmla="*/ 42562 h 1605069"/>
              <a:gd name="connsiteX1855" fmla="*/ 545160 w 1606621"/>
              <a:gd name="connsiteY1855" fmla="*/ 42562 h 1605069"/>
              <a:gd name="connsiteX1856" fmla="*/ 489439 w 1606621"/>
              <a:gd name="connsiteY1856" fmla="*/ 63708 h 1605069"/>
              <a:gd name="connsiteX1857" fmla="*/ 489439 w 1606621"/>
              <a:gd name="connsiteY1857" fmla="*/ 63708 h 1605069"/>
              <a:gd name="connsiteX1858" fmla="*/ 489439 w 1606621"/>
              <a:gd name="connsiteY1858" fmla="*/ 63708 h 1605069"/>
              <a:gd name="connsiteX1859" fmla="*/ 480771 w 1606621"/>
              <a:gd name="connsiteY1859" fmla="*/ 67422 h 1605069"/>
              <a:gd name="connsiteX1860" fmla="*/ 480771 w 1606621"/>
              <a:gd name="connsiteY1860" fmla="*/ 67422 h 1605069"/>
              <a:gd name="connsiteX1861" fmla="*/ 480771 w 1606621"/>
              <a:gd name="connsiteY1861" fmla="*/ 67422 h 1605069"/>
              <a:gd name="connsiteX1862" fmla="*/ 475533 w 1606621"/>
              <a:gd name="connsiteY1862" fmla="*/ 70661 h 1605069"/>
              <a:gd name="connsiteX1863" fmla="*/ 475533 w 1606621"/>
              <a:gd name="connsiteY1863" fmla="*/ 70661 h 1605069"/>
              <a:gd name="connsiteX1864" fmla="*/ 419715 w 1606621"/>
              <a:gd name="connsiteY1864" fmla="*/ 97141 h 1605069"/>
              <a:gd name="connsiteX1865" fmla="*/ 419715 w 1606621"/>
              <a:gd name="connsiteY1865" fmla="*/ 97141 h 1605069"/>
              <a:gd name="connsiteX1866" fmla="*/ 408858 w 1606621"/>
              <a:gd name="connsiteY1866" fmla="*/ 103999 h 1605069"/>
              <a:gd name="connsiteX1867" fmla="*/ 408858 w 1606621"/>
              <a:gd name="connsiteY1867" fmla="*/ 103999 h 1605069"/>
              <a:gd name="connsiteX1868" fmla="*/ 408858 w 1606621"/>
              <a:gd name="connsiteY1868" fmla="*/ 103999 h 1605069"/>
              <a:gd name="connsiteX1869" fmla="*/ 383521 w 1606621"/>
              <a:gd name="connsiteY1869" fmla="*/ 118953 h 1605069"/>
              <a:gd name="connsiteX1870" fmla="*/ 383521 w 1606621"/>
              <a:gd name="connsiteY1870" fmla="*/ 118953 h 1605069"/>
              <a:gd name="connsiteX1871" fmla="*/ 383521 w 1606621"/>
              <a:gd name="connsiteY1871" fmla="*/ 118953 h 1605069"/>
              <a:gd name="connsiteX1872" fmla="*/ 203403 w 1606621"/>
              <a:gd name="connsiteY1872" fmla="*/ 269353 h 1605069"/>
              <a:gd name="connsiteX1873" fmla="*/ 203403 w 1606621"/>
              <a:gd name="connsiteY1873" fmla="*/ 269353 h 1605069"/>
              <a:gd name="connsiteX1874" fmla="*/ 203403 w 1606621"/>
              <a:gd name="connsiteY1874" fmla="*/ 269353 h 1605069"/>
              <a:gd name="connsiteX1875" fmla="*/ 203594 w 1606621"/>
              <a:gd name="connsiteY1875" fmla="*/ 269257 h 1605069"/>
              <a:gd name="connsiteX1876" fmla="*/ 162636 w 1606621"/>
              <a:gd name="connsiteY1876" fmla="*/ 319264 h 1605069"/>
              <a:gd name="connsiteX1877" fmla="*/ 162636 w 1606621"/>
              <a:gd name="connsiteY1877" fmla="*/ 319264 h 1605069"/>
              <a:gd name="connsiteX1878" fmla="*/ 162636 w 1606621"/>
              <a:gd name="connsiteY1878" fmla="*/ 319264 h 1605069"/>
              <a:gd name="connsiteX1879" fmla="*/ 121584 w 1606621"/>
              <a:gd name="connsiteY1879" fmla="*/ 378414 h 1605069"/>
              <a:gd name="connsiteX1880" fmla="*/ 121584 w 1606621"/>
              <a:gd name="connsiteY1880" fmla="*/ 378414 h 1605069"/>
              <a:gd name="connsiteX1881" fmla="*/ 121584 w 1606621"/>
              <a:gd name="connsiteY1881" fmla="*/ 378414 h 1605069"/>
              <a:gd name="connsiteX1882" fmla="*/ 113297 w 1606621"/>
              <a:gd name="connsiteY1882" fmla="*/ 390130 h 1605069"/>
              <a:gd name="connsiteX1883" fmla="*/ 113297 w 1606621"/>
              <a:gd name="connsiteY1883" fmla="*/ 390130 h 1605069"/>
              <a:gd name="connsiteX1884" fmla="*/ 113297 w 1606621"/>
              <a:gd name="connsiteY1884" fmla="*/ 390130 h 1605069"/>
              <a:gd name="connsiteX1885" fmla="*/ 1187 w 1606621"/>
              <a:gd name="connsiteY1885" fmla="*/ 854283 h 1605069"/>
              <a:gd name="connsiteX1886" fmla="*/ 1187 w 1606621"/>
              <a:gd name="connsiteY1886" fmla="*/ 854283 h 1605069"/>
              <a:gd name="connsiteX1887" fmla="*/ 3759 w 1606621"/>
              <a:gd name="connsiteY1887" fmla="*/ 896478 h 1605069"/>
              <a:gd name="connsiteX1888" fmla="*/ 3759 w 1606621"/>
              <a:gd name="connsiteY1888" fmla="*/ 896478 h 1605069"/>
              <a:gd name="connsiteX1889" fmla="*/ 3759 w 1606621"/>
              <a:gd name="connsiteY1889" fmla="*/ 896478 h 1605069"/>
              <a:gd name="connsiteX1890" fmla="*/ 4998 w 1606621"/>
              <a:gd name="connsiteY1890" fmla="*/ 897622 h 1605069"/>
              <a:gd name="connsiteX1891" fmla="*/ 4998 w 1606621"/>
              <a:gd name="connsiteY1891" fmla="*/ 897622 h 1605069"/>
              <a:gd name="connsiteX1892" fmla="*/ 4998 w 1606621"/>
              <a:gd name="connsiteY1892" fmla="*/ 897622 h 1605069"/>
              <a:gd name="connsiteX1893" fmla="*/ 283032 w 1606621"/>
              <a:gd name="connsiteY1893" fmla="*/ 1415686 h 1605069"/>
              <a:gd name="connsiteX1894" fmla="*/ 283032 w 1606621"/>
              <a:gd name="connsiteY1894" fmla="*/ 1415686 h 1605069"/>
              <a:gd name="connsiteX1895" fmla="*/ 283032 w 1606621"/>
              <a:gd name="connsiteY1895" fmla="*/ 1415686 h 1605069"/>
              <a:gd name="connsiteX1896" fmla="*/ 282556 w 1606621"/>
              <a:gd name="connsiteY1896" fmla="*/ 1415686 h 1605069"/>
              <a:gd name="connsiteX1897" fmla="*/ 329133 w 1606621"/>
              <a:gd name="connsiteY1897" fmla="*/ 1451691 h 1605069"/>
              <a:gd name="connsiteX1898" fmla="*/ 329133 w 1606621"/>
              <a:gd name="connsiteY1898" fmla="*/ 1451691 h 1605069"/>
              <a:gd name="connsiteX1899" fmla="*/ 329133 w 1606621"/>
              <a:gd name="connsiteY1899" fmla="*/ 1451691 h 1605069"/>
              <a:gd name="connsiteX1900" fmla="*/ 416191 w 1606621"/>
              <a:gd name="connsiteY1900" fmla="*/ 1508269 h 1605069"/>
              <a:gd name="connsiteX1901" fmla="*/ 416191 w 1606621"/>
              <a:gd name="connsiteY1901" fmla="*/ 1508269 h 1605069"/>
              <a:gd name="connsiteX1902" fmla="*/ 416191 w 1606621"/>
              <a:gd name="connsiteY1902" fmla="*/ 1508269 h 1605069"/>
              <a:gd name="connsiteX1903" fmla="*/ 496678 w 1606621"/>
              <a:gd name="connsiteY1903" fmla="*/ 1547131 h 1605069"/>
              <a:gd name="connsiteX1904" fmla="*/ 496678 w 1606621"/>
              <a:gd name="connsiteY1904" fmla="*/ 1547131 h 1605069"/>
              <a:gd name="connsiteX1905" fmla="*/ 496678 w 1606621"/>
              <a:gd name="connsiteY1905" fmla="*/ 1547131 h 1605069"/>
              <a:gd name="connsiteX1906" fmla="*/ 562306 w 1606621"/>
              <a:gd name="connsiteY1906" fmla="*/ 1569515 h 1605069"/>
              <a:gd name="connsiteX1907" fmla="*/ 562306 w 1606621"/>
              <a:gd name="connsiteY1907" fmla="*/ 1569515 h 1605069"/>
              <a:gd name="connsiteX1908" fmla="*/ 562306 w 1606621"/>
              <a:gd name="connsiteY1908" fmla="*/ 1569515 h 1605069"/>
              <a:gd name="connsiteX1909" fmla="*/ 578688 w 1606621"/>
              <a:gd name="connsiteY1909" fmla="*/ 1575325 h 1605069"/>
              <a:gd name="connsiteX1910" fmla="*/ 578688 w 1606621"/>
              <a:gd name="connsiteY1910" fmla="*/ 1575325 h 1605069"/>
              <a:gd name="connsiteX1911" fmla="*/ 578688 w 1606621"/>
              <a:gd name="connsiteY1911" fmla="*/ 1575325 h 1605069"/>
              <a:gd name="connsiteX1912" fmla="*/ 688797 w 1606621"/>
              <a:gd name="connsiteY1912" fmla="*/ 1598090 h 1605069"/>
              <a:gd name="connsiteX1913" fmla="*/ 688797 w 1606621"/>
              <a:gd name="connsiteY1913" fmla="*/ 1598090 h 1605069"/>
              <a:gd name="connsiteX1914" fmla="*/ 688797 w 1606621"/>
              <a:gd name="connsiteY1914" fmla="*/ 1599138 h 1605069"/>
              <a:gd name="connsiteX1915" fmla="*/ 688797 w 1606621"/>
              <a:gd name="connsiteY1915" fmla="*/ 1599138 h 1605069"/>
              <a:gd name="connsiteX1916" fmla="*/ 688797 w 1606621"/>
              <a:gd name="connsiteY1916" fmla="*/ 1598185 h 1605069"/>
              <a:gd name="connsiteX1917" fmla="*/ 872439 w 1606621"/>
              <a:gd name="connsiteY1917" fmla="*/ 1603138 h 1605069"/>
              <a:gd name="connsiteX1918" fmla="*/ 872439 w 1606621"/>
              <a:gd name="connsiteY1918" fmla="*/ 1603138 h 1605069"/>
              <a:gd name="connsiteX1919" fmla="*/ 914920 w 1606621"/>
              <a:gd name="connsiteY1919" fmla="*/ 1599042 h 1605069"/>
              <a:gd name="connsiteX1920" fmla="*/ 914920 w 1606621"/>
              <a:gd name="connsiteY1920" fmla="*/ 1599042 h 1605069"/>
              <a:gd name="connsiteX1921" fmla="*/ 914920 w 1606621"/>
              <a:gd name="connsiteY1921" fmla="*/ 1599042 h 1605069"/>
              <a:gd name="connsiteX1922" fmla="*/ 1007027 w 1606621"/>
              <a:gd name="connsiteY1922" fmla="*/ 1580659 h 1605069"/>
              <a:gd name="connsiteX1923" fmla="*/ 1007027 w 1606621"/>
              <a:gd name="connsiteY1923" fmla="*/ 1580659 h 1605069"/>
              <a:gd name="connsiteX1924" fmla="*/ 1007027 w 1606621"/>
              <a:gd name="connsiteY1924" fmla="*/ 1580659 h 1605069"/>
              <a:gd name="connsiteX1925" fmla="*/ 1085038 w 1606621"/>
              <a:gd name="connsiteY1925" fmla="*/ 1555513 h 1605069"/>
              <a:gd name="connsiteX1926" fmla="*/ 1085038 w 1606621"/>
              <a:gd name="connsiteY1926" fmla="*/ 1555513 h 1605069"/>
              <a:gd name="connsiteX1927" fmla="*/ 1091133 w 1606621"/>
              <a:gd name="connsiteY1927" fmla="*/ 1552370 h 1605069"/>
              <a:gd name="connsiteX1928" fmla="*/ 1091133 w 1606621"/>
              <a:gd name="connsiteY1928" fmla="*/ 1552370 h 1605069"/>
              <a:gd name="connsiteX1929" fmla="*/ 1091133 w 1606621"/>
              <a:gd name="connsiteY1929" fmla="*/ 1552370 h 1605069"/>
              <a:gd name="connsiteX1930" fmla="*/ 1100658 w 1606621"/>
              <a:gd name="connsiteY1930" fmla="*/ 1549322 h 1605069"/>
              <a:gd name="connsiteX1931" fmla="*/ 1100658 w 1606621"/>
              <a:gd name="connsiteY1931" fmla="*/ 1549322 h 1605069"/>
              <a:gd name="connsiteX1932" fmla="*/ 1135329 w 1606621"/>
              <a:gd name="connsiteY1932" fmla="*/ 1534368 h 1605069"/>
              <a:gd name="connsiteX1933" fmla="*/ 1135329 w 1606621"/>
              <a:gd name="connsiteY1933" fmla="*/ 1534368 h 1605069"/>
              <a:gd name="connsiteX1934" fmla="*/ 1135329 w 1606621"/>
              <a:gd name="connsiteY1934" fmla="*/ 1534368 h 1605069"/>
              <a:gd name="connsiteX1935" fmla="*/ 1156760 w 1606621"/>
              <a:gd name="connsiteY1935" fmla="*/ 1524843 h 1605069"/>
              <a:gd name="connsiteX1936" fmla="*/ 1156760 w 1606621"/>
              <a:gd name="connsiteY1936" fmla="*/ 1524843 h 1605069"/>
              <a:gd name="connsiteX1937" fmla="*/ 1156760 w 1606621"/>
              <a:gd name="connsiteY1937" fmla="*/ 1524843 h 1605069"/>
              <a:gd name="connsiteX1938" fmla="*/ 1306874 w 1606621"/>
              <a:gd name="connsiteY1938" fmla="*/ 1426735 h 1605069"/>
              <a:gd name="connsiteX1939" fmla="*/ 1306874 w 1606621"/>
              <a:gd name="connsiteY1939" fmla="*/ 1426735 h 1605069"/>
              <a:gd name="connsiteX1940" fmla="*/ 1425080 w 1606621"/>
              <a:gd name="connsiteY1940" fmla="*/ 1308911 h 1605069"/>
              <a:gd name="connsiteX1941" fmla="*/ 1425080 w 1606621"/>
              <a:gd name="connsiteY1941" fmla="*/ 1308911 h 1605069"/>
              <a:gd name="connsiteX1942" fmla="*/ 1587577 w 1606621"/>
              <a:gd name="connsiteY1942" fmla="*/ 965154 h 1605069"/>
              <a:gd name="connsiteX1943" fmla="*/ 1587577 w 1606621"/>
              <a:gd name="connsiteY1943" fmla="*/ 965154 h 1605069"/>
              <a:gd name="connsiteX1944" fmla="*/ 1587577 w 1606621"/>
              <a:gd name="connsiteY1944" fmla="*/ 965154 h 1605069"/>
              <a:gd name="connsiteX1945" fmla="*/ 1587577 w 1606621"/>
              <a:gd name="connsiteY1945" fmla="*/ 965154 h 160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Lst>
            <a:rect l="l" t="t" r="r" b="b"/>
            <a:pathLst>
              <a:path w="1606621" h="1605069">
                <a:moveTo>
                  <a:pt x="1605388" y="833899"/>
                </a:moveTo>
                <a:lnTo>
                  <a:pt x="1605388" y="833899"/>
                </a:lnTo>
                <a:cubicBezTo>
                  <a:pt x="1605388" y="813449"/>
                  <a:pt x="1605388" y="793037"/>
                  <a:pt x="1605388" y="772653"/>
                </a:cubicBezTo>
                <a:cubicBezTo>
                  <a:pt x="1605959" y="755394"/>
                  <a:pt x="1605007" y="738125"/>
                  <a:pt x="1602626" y="721028"/>
                </a:cubicBezTo>
                <a:cubicBezTo>
                  <a:pt x="1602149" y="714646"/>
                  <a:pt x="1604150" y="707217"/>
                  <a:pt x="1599197" y="701502"/>
                </a:cubicBezTo>
                <a:lnTo>
                  <a:pt x="1599197" y="701502"/>
                </a:lnTo>
                <a:cubicBezTo>
                  <a:pt x="1598720" y="687129"/>
                  <a:pt x="1596720" y="672832"/>
                  <a:pt x="1593482" y="658830"/>
                </a:cubicBezTo>
                <a:cubicBezTo>
                  <a:pt x="1592910" y="655210"/>
                  <a:pt x="1594434" y="650829"/>
                  <a:pt x="1590434" y="648066"/>
                </a:cubicBezTo>
                <a:cubicBezTo>
                  <a:pt x="1590434" y="645971"/>
                  <a:pt x="1591481" y="643590"/>
                  <a:pt x="1589195" y="641875"/>
                </a:cubicBezTo>
                <a:cubicBezTo>
                  <a:pt x="1588052" y="627369"/>
                  <a:pt x="1584814" y="613100"/>
                  <a:pt x="1579670" y="599489"/>
                </a:cubicBezTo>
                <a:lnTo>
                  <a:pt x="1579670" y="599489"/>
                </a:lnTo>
                <a:lnTo>
                  <a:pt x="1579670" y="599489"/>
                </a:lnTo>
                <a:lnTo>
                  <a:pt x="1579670" y="599489"/>
                </a:lnTo>
                <a:cubicBezTo>
                  <a:pt x="1579575" y="592974"/>
                  <a:pt x="1577766" y="586602"/>
                  <a:pt x="1574432" y="581010"/>
                </a:cubicBezTo>
                <a:lnTo>
                  <a:pt x="1574432" y="581010"/>
                </a:lnTo>
                <a:cubicBezTo>
                  <a:pt x="1573860" y="576534"/>
                  <a:pt x="1574432" y="571485"/>
                  <a:pt x="1570145" y="568533"/>
                </a:cubicBezTo>
                <a:lnTo>
                  <a:pt x="1570145" y="568533"/>
                </a:lnTo>
                <a:cubicBezTo>
                  <a:pt x="1569384" y="567599"/>
                  <a:pt x="1569098" y="566371"/>
                  <a:pt x="1569384" y="565199"/>
                </a:cubicBezTo>
                <a:lnTo>
                  <a:pt x="1569384" y="565199"/>
                </a:lnTo>
                <a:cubicBezTo>
                  <a:pt x="1568145" y="555950"/>
                  <a:pt x="1565573" y="546940"/>
                  <a:pt x="1561763" y="538434"/>
                </a:cubicBezTo>
                <a:cubicBezTo>
                  <a:pt x="1560716" y="534719"/>
                  <a:pt x="1560525" y="530338"/>
                  <a:pt x="1557001" y="527670"/>
                </a:cubicBezTo>
                <a:cubicBezTo>
                  <a:pt x="1556620" y="521765"/>
                  <a:pt x="1554524" y="516107"/>
                  <a:pt x="1550809" y="511478"/>
                </a:cubicBezTo>
                <a:cubicBezTo>
                  <a:pt x="1550714" y="506858"/>
                  <a:pt x="1549000" y="502420"/>
                  <a:pt x="1545857" y="499000"/>
                </a:cubicBezTo>
                <a:cubicBezTo>
                  <a:pt x="1545476" y="493514"/>
                  <a:pt x="1543285" y="488304"/>
                  <a:pt x="1539570" y="484236"/>
                </a:cubicBezTo>
                <a:cubicBezTo>
                  <a:pt x="1538903" y="478159"/>
                  <a:pt x="1536332" y="472454"/>
                  <a:pt x="1532236" y="467949"/>
                </a:cubicBezTo>
                <a:cubicBezTo>
                  <a:pt x="1531474" y="463758"/>
                  <a:pt x="1531284" y="459281"/>
                  <a:pt x="1526712" y="456900"/>
                </a:cubicBezTo>
                <a:lnTo>
                  <a:pt x="1526712" y="456900"/>
                </a:lnTo>
                <a:cubicBezTo>
                  <a:pt x="1526044" y="456404"/>
                  <a:pt x="1525664" y="455528"/>
                  <a:pt x="1525949" y="454709"/>
                </a:cubicBezTo>
                <a:cubicBezTo>
                  <a:pt x="1526616" y="451585"/>
                  <a:pt x="1525188" y="448403"/>
                  <a:pt x="1522330" y="446899"/>
                </a:cubicBezTo>
                <a:cubicBezTo>
                  <a:pt x="1522330" y="443660"/>
                  <a:pt x="1521759" y="440707"/>
                  <a:pt x="1518234" y="439469"/>
                </a:cubicBezTo>
                <a:cubicBezTo>
                  <a:pt x="1516901" y="438259"/>
                  <a:pt x="1516139" y="436583"/>
                  <a:pt x="1516044" y="434802"/>
                </a:cubicBezTo>
                <a:cubicBezTo>
                  <a:pt x="1516044" y="432420"/>
                  <a:pt x="1516044" y="430134"/>
                  <a:pt x="1513091" y="429563"/>
                </a:cubicBezTo>
                <a:lnTo>
                  <a:pt x="1513091" y="429563"/>
                </a:lnTo>
                <a:cubicBezTo>
                  <a:pt x="1512329" y="429182"/>
                  <a:pt x="1511948" y="428287"/>
                  <a:pt x="1512234" y="427467"/>
                </a:cubicBezTo>
                <a:cubicBezTo>
                  <a:pt x="1511662" y="423753"/>
                  <a:pt x="1510995" y="420133"/>
                  <a:pt x="1506994" y="417942"/>
                </a:cubicBezTo>
                <a:lnTo>
                  <a:pt x="1506994" y="417942"/>
                </a:lnTo>
                <a:cubicBezTo>
                  <a:pt x="1505756" y="416752"/>
                  <a:pt x="1504899" y="415114"/>
                  <a:pt x="1504804" y="413370"/>
                </a:cubicBezTo>
                <a:cubicBezTo>
                  <a:pt x="1504804" y="409713"/>
                  <a:pt x="1502899" y="406322"/>
                  <a:pt x="1499851" y="404322"/>
                </a:cubicBezTo>
                <a:cubicBezTo>
                  <a:pt x="1499660" y="400816"/>
                  <a:pt x="1497851" y="397597"/>
                  <a:pt x="1494897" y="395654"/>
                </a:cubicBezTo>
                <a:cubicBezTo>
                  <a:pt x="1494897" y="392797"/>
                  <a:pt x="1494041" y="390225"/>
                  <a:pt x="1490707" y="389463"/>
                </a:cubicBezTo>
                <a:lnTo>
                  <a:pt x="1490707" y="389463"/>
                </a:lnTo>
                <a:lnTo>
                  <a:pt x="1488707" y="385843"/>
                </a:lnTo>
                <a:cubicBezTo>
                  <a:pt x="1488897" y="383157"/>
                  <a:pt x="1487469" y="380624"/>
                  <a:pt x="1484992" y="379461"/>
                </a:cubicBezTo>
                <a:cubicBezTo>
                  <a:pt x="1484992" y="376699"/>
                  <a:pt x="1484039" y="374127"/>
                  <a:pt x="1480801" y="373270"/>
                </a:cubicBezTo>
                <a:lnTo>
                  <a:pt x="1480801" y="373270"/>
                </a:lnTo>
                <a:cubicBezTo>
                  <a:pt x="1478515" y="369651"/>
                  <a:pt x="1476134" y="366031"/>
                  <a:pt x="1473848" y="362316"/>
                </a:cubicBezTo>
                <a:cubicBezTo>
                  <a:pt x="1473943" y="358878"/>
                  <a:pt x="1471752" y="355782"/>
                  <a:pt x="1468514" y="354697"/>
                </a:cubicBezTo>
                <a:lnTo>
                  <a:pt x="1468514" y="354697"/>
                </a:lnTo>
                <a:lnTo>
                  <a:pt x="1461370" y="343838"/>
                </a:lnTo>
                <a:cubicBezTo>
                  <a:pt x="1460894" y="339980"/>
                  <a:pt x="1458608" y="336590"/>
                  <a:pt x="1455179" y="334789"/>
                </a:cubicBezTo>
                <a:cubicBezTo>
                  <a:pt x="1454512" y="331103"/>
                  <a:pt x="1452226" y="327912"/>
                  <a:pt x="1448988" y="326122"/>
                </a:cubicBezTo>
                <a:cubicBezTo>
                  <a:pt x="1449083" y="323797"/>
                  <a:pt x="1447559" y="321711"/>
                  <a:pt x="1445273" y="321168"/>
                </a:cubicBezTo>
                <a:cubicBezTo>
                  <a:pt x="1445463" y="318692"/>
                  <a:pt x="1443653" y="316511"/>
                  <a:pt x="1441176" y="316216"/>
                </a:cubicBezTo>
                <a:lnTo>
                  <a:pt x="1441176" y="316216"/>
                </a:lnTo>
                <a:lnTo>
                  <a:pt x="1440319" y="315168"/>
                </a:lnTo>
                <a:cubicBezTo>
                  <a:pt x="1437938" y="311672"/>
                  <a:pt x="1435462" y="308272"/>
                  <a:pt x="1432795" y="304976"/>
                </a:cubicBezTo>
                <a:cubicBezTo>
                  <a:pt x="1432795" y="301642"/>
                  <a:pt x="1430414" y="300118"/>
                  <a:pt x="1427842" y="298785"/>
                </a:cubicBezTo>
                <a:cubicBezTo>
                  <a:pt x="1427652" y="295727"/>
                  <a:pt x="1425461" y="293194"/>
                  <a:pt x="1422412" y="292593"/>
                </a:cubicBezTo>
                <a:lnTo>
                  <a:pt x="1422412" y="292593"/>
                </a:lnTo>
                <a:lnTo>
                  <a:pt x="1421651" y="291641"/>
                </a:lnTo>
                <a:cubicBezTo>
                  <a:pt x="1421651" y="288021"/>
                  <a:pt x="1419365" y="286307"/>
                  <a:pt x="1416221" y="285164"/>
                </a:cubicBezTo>
                <a:lnTo>
                  <a:pt x="1416221" y="285164"/>
                </a:lnTo>
                <a:lnTo>
                  <a:pt x="1415459" y="284212"/>
                </a:lnTo>
                <a:cubicBezTo>
                  <a:pt x="1414888" y="280592"/>
                  <a:pt x="1412412" y="277592"/>
                  <a:pt x="1408888" y="276496"/>
                </a:cubicBezTo>
                <a:lnTo>
                  <a:pt x="1408888" y="276496"/>
                </a:lnTo>
                <a:lnTo>
                  <a:pt x="1406887" y="274210"/>
                </a:lnTo>
                <a:cubicBezTo>
                  <a:pt x="1405934" y="270086"/>
                  <a:pt x="1402982" y="266733"/>
                  <a:pt x="1398981" y="265352"/>
                </a:cubicBezTo>
                <a:lnTo>
                  <a:pt x="1398981" y="265352"/>
                </a:lnTo>
                <a:lnTo>
                  <a:pt x="1396981" y="263066"/>
                </a:lnTo>
                <a:cubicBezTo>
                  <a:pt x="1394790" y="257561"/>
                  <a:pt x="1390599" y="253055"/>
                  <a:pt x="1385265" y="250398"/>
                </a:cubicBezTo>
                <a:lnTo>
                  <a:pt x="1385265" y="250398"/>
                </a:lnTo>
                <a:lnTo>
                  <a:pt x="1354785" y="219822"/>
                </a:lnTo>
                <a:cubicBezTo>
                  <a:pt x="1352118" y="214565"/>
                  <a:pt x="1347546" y="210440"/>
                  <a:pt x="1342117" y="208202"/>
                </a:cubicBezTo>
                <a:lnTo>
                  <a:pt x="1342117" y="208202"/>
                </a:lnTo>
                <a:cubicBezTo>
                  <a:pt x="1340593" y="207545"/>
                  <a:pt x="1339355" y="206411"/>
                  <a:pt x="1338593" y="204963"/>
                </a:cubicBezTo>
                <a:lnTo>
                  <a:pt x="1338593" y="204963"/>
                </a:lnTo>
                <a:cubicBezTo>
                  <a:pt x="1337545" y="201468"/>
                  <a:pt x="1334592" y="198877"/>
                  <a:pt x="1330973" y="198296"/>
                </a:cubicBezTo>
                <a:lnTo>
                  <a:pt x="1330973" y="198296"/>
                </a:lnTo>
                <a:lnTo>
                  <a:pt x="1328687" y="196200"/>
                </a:lnTo>
                <a:cubicBezTo>
                  <a:pt x="1328020" y="193153"/>
                  <a:pt x="1325449" y="190924"/>
                  <a:pt x="1322305" y="190771"/>
                </a:cubicBezTo>
                <a:lnTo>
                  <a:pt x="1322305" y="190771"/>
                </a:lnTo>
                <a:lnTo>
                  <a:pt x="1320019" y="188771"/>
                </a:lnTo>
                <a:cubicBezTo>
                  <a:pt x="1319352" y="185675"/>
                  <a:pt x="1316590" y="183456"/>
                  <a:pt x="1313447" y="183437"/>
                </a:cubicBezTo>
                <a:lnTo>
                  <a:pt x="1313447" y="183437"/>
                </a:lnTo>
                <a:lnTo>
                  <a:pt x="1312495" y="182580"/>
                </a:lnTo>
                <a:lnTo>
                  <a:pt x="1312495" y="182580"/>
                </a:lnTo>
                <a:cubicBezTo>
                  <a:pt x="1311923" y="179560"/>
                  <a:pt x="1309351" y="177331"/>
                  <a:pt x="1306303" y="177246"/>
                </a:cubicBezTo>
                <a:cubicBezTo>
                  <a:pt x="1305826" y="174865"/>
                  <a:pt x="1303541" y="173236"/>
                  <a:pt x="1301159" y="173436"/>
                </a:cubicBezTo>
                <a:lnTo>
                  <a:pt x="1301159" y="173436"/>
                </a:lnTo>
                <a:lnTo>
                  <a:pt x="1300112" y="172674"/>
                </a:lnTo>
                <a:cubicBezTo>
                  <a:pt x="1299826" y="170197"/>
                  <a:pt x="1297635" y="168368"/>
                  <a:pt x="1295159" y="168483"/>
                </a:cubicBezTo>
                <a:cubicBezTo>
                  <a:pt x="1292491" y="164254"/>
                  <a:pt x="1288396" y="161158"/>
                  <a:pt x="1283634" y="159815"/>
                </a:cubicBezTo>
                <a:lnTo>
                  <a:pt x="1283634" y="159815"/>
                </a:lnTo>
                <a:lnTo>
                  <a:pt x="1271632" y="151338"/>
                </a:lnTo>
                <a:lnTo>
                  <a:pt x="1255534" y="140193"/>
                </a:lnTo>
                <a:lnTo>
                  <a:pt x="1231817" y="124191"/>
                </a:lnTo>
                <a:cubicBezTo>
                  <a:pt x="1230960" y="120858"/>
                  <a:pt x="1228293" y="120286"/>
                  <a:pt x="1225341" y="120096"/>
                </a:cubicBezTo>
                <a:lnTo>
                  <a:pt x="1225341" y="120096"/>
                </a:lnTo>
                <a:lnTo>
                  <a:pt x="1215816" y="114286"/>
                </a:lnTo>
                <a:lnTo>
                  <a:pt x="1215816" y="114286"/>
                </a:lnTo>
                <a:cubicBezTo>
                  <a:pt x="1214291" y="110285"/>
                  <a:pt x="1210576" y="109713"/>
                  <a:pt x="1207148" y="108856"/>
                </a:cubicBezTo>
                <a:cubicBezTo>
                  <a:pt x="1200765" y="103037"/>
                  <a:pt x="1193146" y="98798"/>
                  <a:pt x="1184859" y="96474"/>
                </a:cubicBezTo>
                <a:cubicBezTo>
                  <a:pt x="1181049" y="92559"/>
                  <a:pt x="1176096" y="89949"/>
                  <a:pt x="1170763" y="89044"/>
                </a:cubicBezTo>
                <a:lnTo>
                  <a:pt x="1170763" y="89044"/>
                </a:lnTo>
                <a:lnTo>
                  <a:pt x="1163808" y="86568"/>
                </a:lnTo>
                <a:cubicBezTo>
                  <a:pt x="1163808" y="86282"/>
                  <a:pt x="1163808" y="85996"/>
                  <a:pt x="1163808" y="85711"/>
                </a:cubicBezTo>
                <a:cubicBezTo>
                  <a:pt x="1162476" y="81900"/>
                  <a:pt x="1159332" y="81520"/>
                  <a:pt x="1155998" y="81615"/>
                </a:cubicBezTo>
                <a:lnTo>
                  <a:pt x="1155998" y="81615"/>
                </a:lnTo>
                <a:cubicBezTo>
                  <a:pt x="1155141" y="81853"/>
                  <a:pt x="1154283" y="81548"/>
                  <a:pt x="1153808" y="80853"/>
                </a:cubicBezTo>
                <a:cubicBezTo>
                  <a:pt x="1148569" y="75776"/>
                  <a:pt x="1141902" y="72442"/>
                  <a:pt x="1134758" y="71328"/>
                </a:cubicBezTo>
                <a:lnTo>
                  <a:pt x="1134758" y="71328"/>
                </a:lnTo>
                <a:cubicBezTo>
                  <a:pt x="1133901" y="71547"/>
                  <a:pt x="1133043" y="71204"/>
                  <a:pt x="1132567" y="70470"/>
                </a:cubicBezTo>
                <a:cubicBezTo>
                  <a:pt x="1132377" y="70080"/>
                  <a:pt x="1132186" y="69747"/>
                  <a:pt x="1131805" y="69518"/>
                </a:cubicBezTo>
                <a:cubicBezTo>
                  <a:pt x="1129805" y="67403"/>
                  <a:pt x="1127042" y="66175"/>
                  <a:pt x="1124090" y="66089"/>
                </a:cubicBezTo>
                <a:lnTo>
                  <a:pt x="1124090" y="66089"/>
                </a:lnTo>
                <a:lnTo>
                  <a:pt x="1124090" y="66089"/>
                </a:lnTo>
                <a:lnTo>
                  <a:pt x="1124090" y="66089"/>
                </a:lnTo>
                <a:cubicBezTo>
                  <a:pt x="1121804" y="63689"/>
                  <a:pt x="1118660" y="62346"/>
                  <a:pt x="1115422" y="62374"/>
                </a:cubicBezTo>
                <a:lnTo>
                  <a:pt x="1115422" y="62374"/>
                </a:lnTo>
                <a:lnTo>
                  <a:pt x="1115422" y="62374"/>
                </a:lnTo>
                <a:lnTo>
                  <a:pt x="1115422" y="62374"/>
                </a:lnTo>
                <a:cubicBezTo>
                  <a:pt x="1111041" y="59060"/>
                  <a:pt x="1105897" y="56935"/>
                  <a:pt x="1100468" y="56183"/>
                </a:cubicBezTo>
                <a:lnTo>
                  <a:pt x="1100468" y="56183"/>
                </a:lnTo>
                <a:lnTo>
                  <a:pt x="1100468" y="56183"/>
                </a:lnTo>
                <a:lnTo>
                  <a:pt x="1100468" y="56183"/>
                </a:lnTo>
                <a:cubicBezTo>
                  <a:pt x="1096181" y="53078"/>
                  <a:pt x="1091228" y="50935"/>
                  <a:pt x="1085990" y="49896"/>
                </a:cubicBezTo>
                <a:cubicBezTo>
                  <a:pt x="1077513" y="45848"/>
                  <a:pt x="1068558" y="43000"/>
                  <a:pt x="1059319" y="41419"/>
                </a:cubicBezTo>
                <a:cubicBezTo>
                  <a:pt x="1056272" y="37514"/>
                  <a:pt x="1051890" y="37990"/>
                  <a:pt x="1047699" y="37800"/>
                </a:cubicBezTo>
                <a:lnTo>
                  <a:pt x="1047699" y="37800"/>
                </a:lnTo>
                <a:cubicBezTo>
                  <a:pt x="1046556" y="38133"/>
                  <a:pt x="1045223" y="37809"/>
                  <a:pt x="1044366" y="36942"/>
                </a:cubicBezTo>
                <a:cubicBezTo>
                  <a:pt x="1035221" y="31723"/>
                  <a:pt x="1025125" y="28475"/>
                  <a:pt x="1014648" y="27417"/>
                </a:cubicBezTo>
                <a:cubicBezTo>
                  <a:pt x="1013885" y="25322"/>
                  <a:pt x="1012171" y="25132"/>
                  <a:pt x="1010265" y="24750"/>
                </a:cubicBezTo>
                <a:cubicBezTo>
                  <a:pt x="1004265" y="23512"/>
                  <a:pt x="998359" y="21703"/>
                  <a:pt x="992264" y="20464"/>
                </a:cubicBezTo>
                <a:cubicBezTo>
                  <a:pt x="978452" y="16597"/>
                  <a:pt x="964355" y="13949"/>
                  <a:pt x="950068" y="12558"/>
                </a:cubicBezTo>
                <a:lnTo>
                  <a:pt x="950068" y="12558"/>
                </a:lnTo>
                <a:cubicBezTo>
                  <a:pt x="940543" y="8891"/>
                  <a:pt x="930352" y="7167"/>
                  <a:pt x="920159" y="7510"/>
                </a:cubicBezTo>
                <a:lnTo>
                  <a:pt x="920159" y="7510"/>
                </a:lnTo>
                <a:cubicBezTo>
                  <a:pt x="917778" y="5548"/>
                  <a:pt x="914635" y="4586"/>
                  <a:pt x="911587" y="4843"/>
                </a:cubicBezTo>
                <a:cubicBezTo>
                  <a:pt x="905872" y="4843"/>
                  <a:pt x="900157" y="4272"/>
                  <a:pt x="894442" y="3415"/>
                </a:cubicBezTo>
                <a:cubicBezTo>
                  <a:pt x="878726" y="576"/>
                  <a:pt x="862723" y="-567"/>
                  <a:pt x="846817" y="-14"/>
                </a:cubicBezTo>
                <a:lnTo>
                  <a:pt x="756996" y="-14"/>
                </a:lnTo>
                <a:cubicBezTo>
                  <a:pt x="755376" y="605"/>
                  <a:pt x="753567" y="805"/>
                  <a:pt x="751852" y="557"/>
                </a:cubicBezTo>
                <a:lnTo>
                  <a:pt x="756996" y="-14"/>
                </a:lnTo>
                <a:lnTo>
                  <a:pt x="737946" y="-14"/>
                </a:lnTo>
                <a:cubicBezTo>
                  <a:pt x="733279" y="-681"/>
                  <a:pt x="728516" y="252"/>
                  <a:pt x="724515" y="2653"/>
                </a:cubicBezTo>
                <a:lnTo>
                  <a:pt x="724515" y="2653"/>
                </a:lnTo>
                <a:cubicBezTo>
                  <a:pt x="716896" y="2138"/>
                  <a:pt x="709180" y="2681"/>
                  <a:pt x="701752" y="4272"/>
                </a:cubicBezTo>
                <a:cubicBezTo>
                  <a:pt x="696131" y="5034"/>
                  <a:pt x="689559" y="3129"/>
                  <a:pt x="684702" y="7701"/>
                </a:cubicBezTo>
                <a:lnTo>
                  <a:pt x="684702" y="7701"/>
                </a:lnTo>
                <a:cubicBezTo>
                  <a:pt x="674509" y="7367"/>
                  <a:pt x="664413" y="9082"/>
                  <a:pt x="654984" y="12749"/>
                </a:cubicBezTo>
                <a:cubicBezTo>
                  <a:pt x="645839" y="13025"/>
                  <a:pt x="636791" y="14559"/>
                  <a:pt x="628027" y="17321"/>
                </a:cubicBezTo>
                <a:cubicBezTo>
                  <a:pt x="621455" y="17864"/>
                  <a:pt x="614978" y="19607"/>
                  <a:pt x="608977" y="22465"/>
                </a:cubicBezTo>
                <a:lnTo>
                  <a:pt x="608977" y="22465"/>
                </a:lnTo>
                <a:lnTo>
                  <a:pt x="608977" y="22465"/>
                </a:lnTo>
                <a:lnTo>
                  <a:pt x="608977" y="22465"/>
                </a:lnTo>
                <a:cubicBezTo>
                  <a:pt x="602310" y="22512"/>
                  <a:pt x="595738" y="24217"/>
                  <a:pt x="589927" y="27417"/>
                </a:cubicBezTo>
                <a:lnTo>
                  <a:pt x="589927" y="27417"/>
                </a:lnTo>
                <a:cubicBezTo>
                  <a:pt x="583832" y="27427"/>
                  <a:pt x="577831" y="29246"/>
                  <a:pt x="572783" y="32656"/>
                </a:cubicBezTo>
                <a:lnTo>
                  <a:pt x="572783" y="32656"/>
                </a:lnTo>
                <a:cubicBezTo>
                  <a:pt x="568306" y="32304"/>
                  <a:pt x="563829" y="33628"/>
                  <a:pt x="560209" y="36371"/>
                </a:cubicBezTo>
                <a:cubicBezTo>
                  <a:pt x="559162" y="37038"/>
                  <a:pt x="558305" y="38086"/>
                  <a:pt x="556876" y="37704"/>
                </a:cubicBezTo>
                <a:cubicBezTo>
                  <a:pt x="552685" y="37704"/>
                  <a:pt x="548398" y="37704"/>
                  <a:pt x="545351" y="41324"/>
                </a:cubicBezTo>
                <a:cubicBezTo>
                  <a:pt x="535349" y="43010"/>
                  <a:pt x="525729" y="46229"/>
                  <a:pt x="516776" y="50849"/>
                </a:cubicBezTo>
                <a:lnTo>
                  <a:pt x="516776" y="50849"/>
                </a:lnTo>
                <a:lnTo>
                  <a:pt x="516776" y="50849"/>
                </a:lnTo>
                <a:lnTo>
                  <a:pt x="516776" y="50849"/>
                </a:lnTo>
                <a:cubicBezTo>
                  <a:pt x="512204" y="51230"/>
                  <a:pt x="507917" y="52954"/>
                  <a:pt x="504393" y="55802"/>
                </a:cubicBezTo>
                <a:lnTo>
                  <a:pt x="504393" y="55802"/>
                </a:lnTo>
                <a:lnTo>
                  <a:pt x="504393" y="55802"/>
                </a:lnTo>
                <a:lnTo>
                  <a:pt x="504393" y="55802"/>
                </a:lnTo>
                <a:cubicBezTo>
                  <a:pt x="498964" y="56526"/>
                  <a:pt x="493820" y="58659"/>
                  <a:pt x="489439" y="61993"/>
                </a:cubicBezTo>
                <a:lnTo>
                  <a:pt x="489439" y="61993"/>
                </a:lnTo>
                <a:cubicBezTo>
                  <a:pt x="486106" y="61927"/>
                  <a:pt x="482962" y="63279"/>
                  <a:pt x="480771" y="65708"/>
                </a:cubicBezTo>
                <a:lnTo>
                  <a:pt x="480771" y="65708"/>
                </a:lnTo>
                <a:cubicBezTo>
                  <a:pt x="477533" y="65899"/>
                  <a:pt x="474484" y="67251"/>
                  <a:pt x="472103" y="69518"/>
                </a:cubicBezTo>
                <a:lnTo>
                  <a:pt x="470008" y="70851"/>
                </a:lnTo>
                <a:cubicBezTo>
                  <a:pt x="463055" y="72223"/>
                  <a:pt x="456577" y="75157"/>
                  <a:pt x="450958" y="79424"/>
                </a:cubicBezTo>
                <a:lnTo>
                  <a:pt x="448958" y="80853"/>
                </a:lnTo>
                <a:cubicBezTo>
                  <a:pt x="445814" y="80272"/>
                  <a:pt x="442576" y="81719"/>
                  <a:pt x="440957" y="84472"/>
                </a:cubicBezTo>
                <a:lnTo>
                  <a:pt x="440957" y="84472"/>
                </a:lnTo>
                <a:lnTo>
                  <a:pt x="431432" y="89520"/>
                </a:lnTo>
                <a:cubicBezTo>
                  <a:pt x="426954" y="89987"/>
                  <a:pt x="422764" y="92168"/>
                  <a:pt x="419811" y="95616"/>
                </a:cubicBezTo>
                <a:cubicBezTo>
                  <a:pt x="416763" y="95169"/>
                  <a:pt x="413715" y="96750"/>
                  <a:pt x="412382" y="99522"/>
                </a:cubicBezTo>
                <a:cubicBezTo>
                  <a:pt x="408858" y="99636"/>
                  <a:pt x="405619" y="101493"/>
                  <a:pt x="403714" y="104475"/>
                </a:cubicBezTo>
                <a:cubicBezTo>
                  <a:pt x="397999" y="105875"/>
                  <a:pt x="392855" y="108809"/>
                  <a:pt x="388664" y="112952"/>
                </a:cubicBezTo>
                <a:lnTo>
                  <a:pt x="385330" y="115619"/>
                </a:lnTo>
                <a:lnTo>
                  <a:pt x="385330" y="115619"/>
                </a:lnTo>
                <a:cubicBezTo>
                  <a:pt x="382569" y="115362"/>
                  <a:pt x="379997" y="116848"/>
                  <a:pt x="378854" y="119334"/>
                </a:cubicBezTo>
                <a:cubicBezTo>
                  <a:pt x="376187" y="119219"/>
                  <a:pt x="373805" y="120629"/>
                  <a:pt x="372567" y="122953"/>
                </a:cubicBezTo>
                <a:lnTo>
                  <a:pt x="365519" y="128001"/>
                </a:lnTo>
                <a:cubicBezTo>
                  <a:pt x="362281" y="128020"/>
                  <a:pt x="359232" y="129849"/>
                  <a:pt x="357708" y="132764"/>
                </a:cubicBezTo>
                <a:lnTo>
                  <a:pt x="334562" y="149147"/>
                </a:lnTo>
                <a:cubicBezTo>
                  <a:pt x="331800" y="149147"/>
                  <a:pt x="330371" y="150576"/>
                  <a:pt x="329133" y="152576"/>
                </a:cubicBezTo>
                <a:lnTo>
                  <a:pt x="320941" y="159053"/>
                </a:lnTo>
                <a:cubicBezTo>
                  <a:pt x="318465" y="158748"/>
                  <a:pt x="316179" y="160348"/>
                  <a:pt x="315608" y="162768"/>
                </a:cubicBezTo>
                <a:cubicBezTo>
                  <a:pt x="312274" y="162768"/>
                  <a:pt x="310750" y="165244"/>
                  <a:pt x="309321" y="167721"/>
                </a:cubicBezTo>
                <a:cubicBezTo>
                  <a:pt x="306749" y="167721"/>
                  <a:pt x="305415" y="169340"/>
                  <a:pt x="304272" y="171340"/>
                </a:cubicBezTo>
                <a:lnTo>
                  <a:pt x="302939" y="172578"/>
                </a:lnTo>
                <a:cubicBezTo>
                  <a:pt x="300653" y="172712"/>
                  <a:pt x="298748" y="174283"/>
                  <a:pt x="298176" y="176484"/>
                </a:cubicBezTo>
                <a:cubicBezTo>
                  <a:pt x="294272" y="176484"/>
                  <a:pt x="292557" y="179722"/>
                  <a:pt x="290748" y="182580"/>
                </a:cubicBezTo>
                <a:cubicBezTo>
                  <a:pt x="287414" y="182580"/>
                  <a:pt x="285985" y="185151"/>
                  <a:pt x="284366" y="187533"/>
                </a:cubicBezTo>
                <a:lnTo>
                  <a:pt x="281794" y="189914"/>
                </a:lnTo>
                <a:cubicBezTo>
                  <a:pt x="279126" y="190543"/>
                  <a:pt x="276840" y="192419"/>
                  <a:pt x="275697" y="194962"/>
                </a:cubicBezTo>
                <a:lnTo>
                  <a:pt x="273127" y="197343"/>
                </a:lnTo>
                <a:cubicBezTo>
                  <a:pt x="269983" y="198382"/>
                  <a:pt x="267315" y="200639"/>
                  <a:pt x="265792" y="203630"/>
                </a:cubicBezTo>
                <a:lnTo>
                  <a:pt x="261982" y="207345"/>
                </a:lnTo>
                <a:cubicBezTo>
                  <a:pt x="257506" y="209431"/>
                  <a:pt x="253600" y="212726"/>
                  <a:pt x="250837" y="216870"/>
                </a:cubicBezTo>
                <a:cubicBezTo>
                  <a:pt x="239789" y="228043"/>
                  <a:pt x="228645" y="239158"/>
                  <a:pt x="217500" y="250207"/>
                </a:cubicBezTo>
                <a:cubicBezTo>
                  <a:pt x="213214" y="252922"/>
                  <a:pt x="209690" y="256779"/>
                  <a:pt x="207404" y="261351"/>
                </a:cubicBezTo>
                <a:lnTo>
                  <a:pt x="203784" y="265162"/>
                </a:lnTo>
                <a:cubicBezTo>
                  <a:pt x="201117" y="267066"/>
                  <a:pt x="198164" y="268876"/>
                  <a:pt x="197498" y="272496"/>
                </a:cubicBezTo>
                <a:lnTo>
                  <a:pt x="195116" y="275067"/>
                </a:lnTo>
                <a:cubicBezTo>
                  <a:pt x="192354" y="277068"/>
                  <a:pt x="189402" y="278782"/>
                  <a:pt x="188829" y="282497"/>
                </a:cubicBezTo>
                <a:lnTo>
                  <a:pt x="187687" y="283735"/>
                </a:lnTo>
                <a:cubicBezTo>
                  <a:pt x="185305" y="285259"/>
                  <a:pt x="183019" y="286783"/>
                  <a:pt x="182639" y="289926"/>
                </a:cubicBezTo>
                <a:lnTo>
                  <a:pt x="181401" y="291260"/>
                </a:lnTo>
                <a:cubicBezTo>
                  <a:pt x="179114" y="292784"/>
                  <a:pt x="176638" y="294213"/>
                  <a:pt x="176543" y="297546"/>
                </a:cubicBezTo>
                <a:cubicBezTo>
                  <a:pt x="173971" y="298880"/>
                  <a:pt x="171685" y="300499"/>
                  <a:pt x="171590" y="303738"/>
                </a:cubicBezTo>
                <a:cubicBezTo>
                  <a:pt x="168923" y="304747"/>
                  <a:pt x="166923" y="307100"/>
                  <a:pt x="166446" y="309929"/>
                </a:cubicBezTo>
                <a:lnTo>
                  <a:pt x="162826" y="314787"/>
                </a:lnTo>
                <a:cubicBezTo>
                  <a:pt x="160731" y="315930"/>
                  <a:pt x="159016" y="317263"/>
                  <a:pt x="159207" y="319930"/>
                </a:cubicBezTo>
                <a:cubicBezTo>
                  <a:pt x="157016" y="320502"/>
                  <a:pt x="155397" y="322426"/>
                  <a:pt x="155301" y="324693"/>
                </a:cubicBezTo>
                <a:lnTo>
                  <a:pt x="154635" y="326122"/>
                </a:lnTo>
                <a:lnTo>
                  <a:pt x="149111" y="333456"/>
                </a:lnTo>
                <a:cubicBezTo>
                  <a:pt x="147015" y="334246"/>
                  <a:pt x="145491" y="336227"/>
                  <a:pt x="145396" y="338504"/>
                </a:cubicBezTo>
                <a:lnTo>
                  <a:pt x="142920" y="342124"/>
                </a:lnTo>
                <a:cubicBezTo>
                  <a:pt x="137490" y="347410"/>
                  <a:pt x="133204" y="353725"/>
                  <a:pt x="130346" y="360697"/>
                </a:cubicBezTo>
                <a:lnTo>
                  <a:pt x="130346" y="360697"/>
                </a:lnTo>
                <a:cubicBezTo>
                  <a:pt x="127680" y="362355"/>
                  <a:pt x="125869" y="365060"/>
                  <a:pt x="125394" y="368127"/>
                </a:cubicBezTo>
                <a:lnTo>
                  <a:pt x="125394" y="368127"/>
                </a:lnTo>
                <a:lnTo>
                  <a:pt x="125394" y="368127"/>
                </a:lnTo>
                <a:lnTo>
                  <a:pt x="125394" y="368127"/>
                </a:lnTo>
                <a:cubicBezTo>
                  <a:pt x="122250" y="370441"/>
                  <a:pt x="120059" y="373832"/>
                  <a:pt x="119298" y="377652"/>
                </a:cubicBezTo>
                <a:lnTo>
                  <a:pt x="116916" y="381462"/>
                </a:lnTo>
                <a:cubicBezTo>
                  <a:pt x="114344" y="382605"/>
                  <a:pt x="113677" y="385081"/>
                  <a:pt x="113011" y="387558"/>
                </a:cubicBezTo>
                <a:lnTo>
                  <a:pt x="113011" y="387558"/>
                </a:lnTo>
                <a:cubicBezTo>
                  <a:pt x="108820" y="391701"/>
                  <a:pt x="105867" y="396949"/>
                  <a:pt x="104533" y="402702"/>
                </a:cubicBezTo>
                <a:cubicBezTo>
                  <a:pt x="101581" y="404703"/>
                  <a:pt x="99771" y="407932"/>
                  <a:pt x="99580" y="411466"/>
                </a:cubicBezTo>
                <a:cubicBezTo>
                  <a:pt x="95294" y="415933"/>
                  <a:pt x="92246" y="421505"/>
                  <a:pt x="90913" y="427563"/>
                </a:cubicBezTo>
                <a:cubicBezTo>
                  <a:pt x="88437" y="428230"/>
                  <a:pt x="88151" y="430134"/>
                  <a:pt x="88246" y="432325"/>
                </a:cubicBezTo>
                <a:cubicBezTo>
                  <a:pt x="88341" y="434516"/>
                  <a:pt x="86626" y="435659"/>
                  <a:pt x="85769" y="437374"/>
                </a:cubicBezTo>
                <a:cubicBezTo>
                  <a:pt x="82627" y="439726"/>
                  <a:pt x="80816" y="443450"/>
                  <a:pt x="80912" y="447375"/>
                </a:cubicBezTo>
                <a:cubicBezTo>
                  <a:pt x="78244" y="448765"/>
                  <a:pt x="76720" y="451642"/>
                  <a:pt x="77101" y="454614"/>
                </a:cubicBezTo>
                <a:cubicBezTo>
                  <a:pt x="77101" y="455185"/>
                  <a:pt x="76340" y="455757"/>
                  <a:pt x="77101" y="456328"/>
                </a:cubicBezTo>
                <a:cubicBezTo>
                  <a:pt x="75863" y="457052"/>
                  <a:pt x="75006" y="458262"/>
                  <a:pt x="74720" y="459662"/>
                </a:cubicBezTo>
                <a:cubicBezTo>
                  <a:pt x="71291" y="463529"/>
                  <a:pt x="69101" y="468396"/>
                  <a:pt x="68624" y="473568"/>
                </a:cubicBezTo>
                <a:lnTo>
                  <a:pt x="68624" y="473568"/>
                </a:lnTo>
                <a:cubicBezTo>
                  <a:pt x="64434" y="478493"/>
                  <a:pt x="61862" y="484513"/>
                  <a:pt x="61005" y="490904"/>
                </a:cubicBezTo>
                <a:cubicBezTo>
                  <a:pt x="60337" y="490904"/>
                  <a:pt x="59385" y="491666"/>
                  <a:pt x="59099" y="492238"/>
                </a:cubicBezTo>
                <a:cubicBezTo>
                  <a:pt x="54432" y="503048"/>
                  <a:pt x="50432" y="514155"/>
                  <a:pt x="47097" y="525480"/>
                </a:cubicBezTo>
                <a:lnTo>
                  <a:pt x="47097" y="525480"/>
                </a:lnTo>
                <a:lnTo>
                  <a:pt x="47097" y="525480"/>
                </a:lnTo>
                <a:lnTo>
                  <a:pt x="47097" y="525480"/>
                </a:lnTo>
                <a:cubicBezTo>
                  <a:pt x="42621" y="534519"/>
                  <a:pt x="39383" y="544139"/>
                  <a:pt x="37572" y="554055"/>
                </a:cubicBezTo>
                <a:lnTo>
                  <a:pt x="37572" y="554055"/>
                </a:lnTo>
                <a:lnTo>
                  <a:pt x="37572" y="554055"/>
                </a:lnTo>
                <a:lnTo>
                  <a:pt x="37572" y="554055"/>
                </a:lnTo>
                <a:cubicBezTo>
                  <a:pt x="35096" y="557693"/>
                  <a:pt x="33763" y="562027"/>
                  <a:pt x="33858" y="566437"/>
                </a:cubicBezTo>
                <a:lnTo>
                  <a:pt x="33858" y="566437"/>
                </a:lnTo>
                <a:lnTo>
                  <a:pt x="33858" y="566437"/>
                </a:lnTo>
                <a:lnTo>
                  <a:pt x="33858" y="566437"/>
                </a:lnTo>
                <a:cubicBezTo>
                  <a:pt x="32430" y="567294"/>
                  <a:pt x="31476" y="568780"/>
                  <a:pt x="31382" y="570438"/>
                </a:cubicBezTo>
                <a:cubicBezTo>
                  <a:pt x="29095" y="579391"/>
                  <a:pt x="26429" y="588250"/>
                  <a:pt x="24333" y="597203"/>
                </a:cubicBezTo>
                <a:cubicBezTo>
                  <a:pt x="19570" y="613129"/>
                  <a:pt x="16141" y="629407"/>
                  <a:pt x="13951" y="645876"/>
                </a:cubicBezTo>
                <a:lnTo>
                  <a:pt x="13951" y="645876"/>
                </a:lnTo>
                <a:lnTo>
                  <a:pt x="13951" y="645876"/>
                </a:lnTo>
                <a:lnTo>
                  <a:pt x="13951" y="645876"/>
                </a:lnTo>
                <a:cubicBezTo>
                  <a:pt x="12522" y="647590"/>
                  <a:pt x="11665" y="649733"/>
                  <a:pt x="11569" y="651972"/>
                </a:cubicBezTo>
                <a:cubicBezTo>
                  <a:pt x="8997" y="670260"/>
                  <a:pt x="5855" y="688452"/>
                  <a:pt x="3664" y="706741"/>
                </a:cubicBezTo>
                <a:cubicBezTo>
                  <a:pt x="615" y="726629"/>
                  <a:pt x="-812" y="746726"/>
                  <a:pt x="-717" y="766843"/>
                </a:cubicBezTo>
                <a:lnTo>
                  <a:pt x="-146" y="762748"/>
                </a:lnTo>
                <a:cubicBezTo>
                  <a:pt x="-146" y="764129"/>
                  <a:pt x="-337" y="765500"/>
                  <a:pt x="-717" y="766843"/>
                </a:cubicBezTo>
                <a:lnTo>
                  <a:pt x="-717" y="838566"/>
                </a:lnTo>
                <a:cubicBezTo>
                  <a:pt x="-432" y="839843"/>
                  <a:pt x="-242" y="841157"/>
                  <a:pt x="-146" y="842472"/>
                </a:cubicBezTo>
                <a:lnTo>
                  <a:pt x="-717" y="838566"/>
                </a:lnTo>
                <a:cubicBezTo>
                  <a:pt x="-1480" y="850206"/>
                  <a:pt x="-1003" y="861884"/>
                  <a:pt x="615" y="873428"/>
                </a:cubicBezTo>
                <a:cubicBezTo>
                  <a:pt x="711" y="881162"/>
                  <a:pt x="1949" y="888849"/>
                  <a:pt x="4045" y="896288"/>
                </a:cubicBezTo>
                <a:lnTo>
                  <a:pt x="4045" y="896288"/>
                </a:lnTo>
                <a:cubicBezTo>
                  <a:pt x="4807" y="899431"/>
                  <a:pt x="2712" y="903146"/>
                  <a:pt x="5569" y="905813"/>
                </a:cubicBezTo>
                <a:lnTo>
                  <a:pt x="5569" y="905813"/>
                </a:lnTo>
                <a:cubicBezTo>
                  <a:pt x="5473" y="909890"/>
                  <a:pt x="5664" y="913966"/>
                  <a:pt x="6236" y="918005"/>
                </a:cubicBezTo>
                <a:cubicBezTo>
                  <a:pt x="8427" y="929816"/>
                  <a:pt x="9951" y="941722"/>
                  <a:pt x="11665" y="953628"/>
                </a:cubicBezTo>
                <a:cubicBezTo>
                  <a:pt x="11665" y="955629"/>
                  <a:pt x="12237" y="957248"/>
                  <a:pt x="14237" y="958105"/>
                </a:cubicBezTo>
                <a:cubicBezTo>
                  <a:pt x="14427" y="958267"/>
                  <a:pt x="14523" y="958562"/>
                  <a:pt x="14332" y="958772"/>
                </a:cubicBezTo>
                <a:cubicBezTo>
                  <a:pt x="14332" y="958810"/>
                  <a:pt x="14237" y="958839"/>
                  <a:pt x="14237" y="958867"/>
                </a:cubicBezTo>
                <a:cubicBezTo>
                  <a:pt x="14523" y="959039"/>
                  <a:pt x="14903" y="959039"/>
                  <a:pt x="15189" y="958867"/>
                </a:cubicBezTo>
                <a:lnTo>
                  <a:pt x="15189" y="958867"/>
                </a:lnTo>
                <a:lnTo>
                  <a:pt x="15189" y="958867"/>
                </a:lnTo>
                <a:cubicBezTo>
                  <a:pt x="14808" y="958753"/>
                  <a:pt x="14523" y="958553"/>
                  <a:pt x="14237" y="958296"/>
                </a:cubicBezTo>
                <a:cubicBezTo>
                  <a:pt x="14237" y="965649"/>
                  <a:pt x="15380" y="972955"/>
                  <a:pt x="17761" y="979917"/>
                </a:cubicBezTo>
                <a:cubicBezTo>
                  <a:pt x="19665" y="985728"/>
                  <a:pt x="18427" y="992300"/>
                  <a:pt x="22905" y="997253"/>
                </a:cubicBezTo>
                <a:cubicBezTo>
                  <a:pt x="22905" y="998967"/>
                  <a:pt x="22905" y="1000873"/>
                  <a:pt x="23952" y="1002301"/>
                </a:cubicBezTo>
                <a:cubicBezTo>
                  <a:pt x="25191" y="1011807"/>
                  <a:pt x="27477" y="1021142"/>
                  <a:pt x="30810" y="1030114"/>
                </a:cubicBezTo>
                <a:cubicBezTo>
                  <a:pt x="31762" y="1036877"/>
                  <a:pt x="34144" y="1043364"/>
                  <a:pt x="37763" y="1049164"/>
                </a:cubicBezTo>
                <a:lnTo>
                  <a:pt x="37763" y="1049164"/>
                </a:lnTo>
                <a:cubicBezTo>
                  <a:pt x="37763" y="1050402"/>
                  <a:pt x="37763" y="1051926"/>
                  <a:pt x="38906" y="1052879"/>
                </a:cubicBezTo>
                <a:cubicBezTo>
                  <a:pt x="38906" y="1058232"/>
                  <a:pt x="40716" y="1063423"/>
                  <a:pt x="44050" y="1067643"/>
                </a:cubicBezTo>
                <a:lnTo>
                  <a:pt x="44050" y="1067643"/>
                </a:lnTo>
                <a:cubicBezTo>
                  <a:pt x="43288" y="1071415"/>
                  <a:pt x="44716" y="1075282"/>
                  <a:pt x="47669" y="1077739"/>
                </a:cubicBezTo>
                <a:cubicBezTo>
                  <a:pt x="47765" y="1079511"/>
                  <a:pt x="48431" y="1081187"/>
                  <a:pt x="49765" y="1082407"/>
                </a:cubicBezTo>
                <a:cubicBezTo>
                  <a:pt x="49003" y="1083130"/>
                  <a:pt x="49003" y="1084340"/>
                  <a:pt x="49669" y="1085102"/>
                </a:cubicBezTo>
                <a:cubicBezTo>
                  <a:pt x="49765" y="1085121"/>
                  <a:pt x="49765" y="1085150"/>
                  <a:pt x="49765" y="1085169"/>
                </a:cubicBezTo>
                <a:cubicBezTo>
                  <a:pt x="49765" y="1087550"/>
                  <a:pt x="49289" y="1090217"/>
                  <a:pt x="52337" y="1091360"/>
                </a:cubicBezTo>
                <a:cubicBezTo>
                  <a:pt x="52527" y="1095932"/>
                  <a:pt x="54241" y="1100294"/>
                  <a:pt x="57290" y="1103742"/>
                </a:cubicBezTo>
                <a:cubicBezTo>
                  <a:pt x="57290" y="1106981"/>
                  <a:pt x="57290" y="1110410"/>
                  <a:pt x="61005" y="1112506"/>
                </a:cubicBezTo>
                <a:cubicBezTo>
                  <a:pt x="61100" y="1117116"/>
                  <a:pt x="63005" y="1121516"/>
                  <a:pt x="66243" y="1124793"/>
                </a:cubicBezTo>
                <a:lnTo>
                  <a:pt x="66243" y="1124793"/>
                </a:lnTo>
                <a:cubicBezTo>
                  <a:pt x="67481" y="1127174"/>
                  <a:pt x="68815" y="1129555"/>
                  <a:pt x="69958" y="1131936"/>
                </a:cubicBezTo>
                <a:cubicBezTo>
                  <a:pt x="77292" y="1147653"/>
                  <a:pt x="84341" y="1163559"/>
                  <a:pt x="93104" y="1178514"/>
                </a:cubicBezTo>
                <a:cubicBezTo>
                  <a:pt x="102914" y="1198326"/>
                  <a:pt x="114154" y="1217423"/>
                  <a:pt x="126632" y="1235664"/>
                </a:cubicBezTo>
                <a:cubicBezTo>
                  <a:pt x="128346" y="1239712"/>
                  <a:pt x="130823" y="1243446"/>
                  <a:pt x="133776" y="1246713"/>
                </a:cubicBezTo>
                <a:cubicBezTo>
                  <a:pt x="139395" y="1255190"/>
                  <a:pt x="144919" y="1263667"/>
                  <a:pt x="150445" y="1272240"/>
                </a:cubicBezTo>
                <a:cubicBezTo>
                  <a:pt x="151492" y="1276497"/>
                  <a:pt x="154254" y="1280155"/>
                  <a:pt x="157969" y="1282432"/>
                </a:cubicBezTo>
                <a:cubicBezTo>
                  <a:pt x="157778" y="1284775"/>
                  <a:pt x="159398" y="1286870"/>
                  <a:pt x="161683" y="1287384"/>
                </a:cubicBezTo>
                <a:cubicBezTo>
                  <a:pt x="161683" y="1290051"/>
                  <a:pt x="163208" y="1291385"/>
                  <a:pt x="165303" y="1292528"/>
                </a:cubicBezTo>
                <a:lnTo>
                  <a:pt x="170161" y="1298719"/>
                </a:lnTo>
                <a:cubicBezTo>
                  <a:pt x="170352" y="1300996"/>
                  <a:pt x="171970" y="1302920"/>
                  <a:pt x="174162" y="1303482"/>
                </a:cubicBezTo>
                <a:cubicBezTo>
                  <a:pt x="174162" y="1306911"/>
                  <a:pt x="176638" y="1308340"/>
                  <a:pt x="179020" y="1309864"/>
                </a:cubicBezTo>
                <a:lnTo>
                  <a:pt x="180163" y="1311197"/>
                </a:lnTo>
                <a:cubicBezTo>
                  <a:pt x="180163" y="1314340"/>
                  <a:pt x="182829" y="1315769"/>
                  <a:pt x="185115" y="1317293"/>
                </a:cubicBezTo>
                <a:lnTo>
                  <a:pt x="189402" y="1322151"/>
                </a:lnTo>
                <a:lnTo>
                  <a:pt x="193783" y="1327390"/>
                </a:lnTo>
                <a:cubicBezTo>
                  <a:pt x="193783" y="1330533"/>
                  <a:pt x="196450" y="1332057"/>
                  <a:pt x="198927" y="1333485"/>
                </a:cubicBezTo>
                <a:lnTo>
                  <a:pt x="201212" y="1336057"/>
                </a:lnTo>
                <a:cubicBezTo>
                  <a:pt x="202926" y="1341201"/>
                  <a:pt x="207404" y="1343868"/>
                  <a:pt x="211308" y="1347106"/>
                </a:cubicBezTo>
                <a:lnTo>
                  <a:pt x="216166" y="1352250"/>
                </a:lnTo>
                <a:cubicBezTo>
                  <a:pt x="227406" y="1366328"/>
                  <a:pt x="240169" y="1379101"/>
                  <a:pt x="254266" y="1390350"/>
                </a:cubicBezTo>
                <a:lnTo>
                  <a:pt x="259410" y="1395208"/>
                </a:lnTo>
                <a:cubicBezTo>
                  <a:pt x="261220" y="1398741"/>
                  <a:pt x="264363" y="1401465"/>
                  <a:pt x="268078" y="1402827"/>
                </a:cubicBezTo>
                <a:lnTo>
                  <a:pt x="269316" y="1403970"/>
                </a:lnTo>
                <a:cubicBezTo>
                  <a:pt x="270840" y="1406961"/>
                  <a:pt x="273507" y="1409219"/>
                  <a:pt x="276651" y="1410257"/>
                </a:cubicBezTo>
                <a:lnTo>
                  <a:pt x="279222" y="1412734"/>
                </a:lnTo>
                <a:cubicBezTo>
                  <a:pt x="280746" y="1415019"/>
                  <a:pt x="282270" y="1417306"/>
                  <a:pt x="285318" y="1417686"/>
                </a:cubicBezTo>
                <a:lnTo>
                  <a:pt x="286747" y="1418925"/>
                </a:lnTo>
                <a:cubicBezTo>
                  <a:pt x="288271" y="1421211"/>
                  <a:pt x="289700" y="1423497"/>
                  <a:pt x="292843" y="1423878"/>
                </a:cubicBezTo>
                <a:lnTo>
                  <a:pt x="294177" y="1425116"/>
                </a:lnTo>
                <a:cubicBezTo>
                  <a:pt x="294938" y="1427193"/>
                  <a:pt x="296844" y="1428640"/>
                  <a:pt x="299034" y="1428831"/>
                </a:cubicBezTo>
                <a:lnTo>
                  <a:pt x="300368" y="1430069"/>
                </a:lnTo>
                <a:cubicBezTo>
                  <a:pt x="301130" y="1432145"/>
                  <a:pt x="303034" y="1433593"/>
                  <a:pt x="305226" y="1433784"/>
                </a:cubicBezTo>
                <a:lnTo>
                  <a:pt x="305226" y="1433784"/>
                </a:lnTo>
                <a:lnTo>
                  <a:pt x="306558" y="1435022"/>
                </a:lnTo>
                <a:cubicBezTo>
                  <a:pt x="307701" y="1437022"/>
                  <a:pt x="309035" y="1438832"/>
                  <a:pt x="311702" y="1438642"/>
                </a:cubicBezTo>
                <a:cubicBezTo>
                  <a:pt x="312274" y="1440823"/>
                  <a:pt x="314179" y="1442385"/>
                  <a:pt x="316465" y="1442547"/>
                </a:cubicBezTo>
                <a:lnTo>
                  <a:pt x="317703" y="1443690"/>
                </a:lnTo>
                <a:cubicBezTo>
                  <a:pt x="321323" y="1448071"/>
                  <a:pt x="326085" y="1451367"/>
                  <a:pt x="331514" y="1453215"/>
                </a:cubicBezTo>
                <a:cubicBezTo>
                  <a:pt x="333324" y="1456444"/>
                  <a:pt x="336467" y="1458758"/>
                  <a:pt x="340087" y="1459597"/>
                </a:cubicBezTo>
                <a:lnTo>
                  <a:pt x="343801" y="1462168"/>
                </a:lnTo>
                <a:cubicBezTo>
                  <a:pt x="345326" y="1464902"/>
                  <a:pt x="348183" y="1466683"/>
                  <a:pt x="351327" y="1466931"/>
                </a:cubicBezTo>
                <a:cubicBezTo>
                  <a:pt x="352660" y="1469855"/>
                  <a:pt x="355517" y="1471789"/>
                  <a:pt x="358756" y="1471979"/>
                </a:cubicBezTo>
                <a:cubicBezTo>
                  <a:pt x="360184" y="1474741"/>
                  <a:pt x="362947" y="1476627"/>
                  <a:pt x="365995" y="1477027"/>
                </a:cubicBezTo>
                <a:lnTo>
                  <a:pt x="373615" y="1481980"/>
                </a:lnTo>
                <a:cubicBezTo>
                  <a:pt x="374948" y="1484152"/>
                  <a:pt x="377234" y="1485543"/>
                  <a:pt x="379711" y="1485695"/>
                </a:cubicBezTo>
                <a:lnTo>
                  <a:pt x="383521" y="1488172"/>
                </a:lnTo>
                <a:cubicBezTo>
                  <a:pt x="384855" y="1490381"/>
                  <a:pt x="387236" y="1491782"/>
                  <a:pt x="389808" y="1491886"/>
                </a:cubicBezTo>
                <a:lnTo>
                  <a:pt x="392283" y="1493220"/>
                </a:lnTo>
                <a:cubicBezTo>
                  <a:pt x="396380" y="1497439"/>
                  <a:pt x="401523" y="1500383"/>
                  <a:pt x="407238" y="1501697"/>
                </a:cubicBezTo>
                <a:cubicBezTo>
                  <a:pt x="409047" y="1505126"/>
                  <a:pt x="412572" y="1505698"/>
                  <a:pt x="415716" y="1506841"/>
                </a:cubicBezTo>
                <a:lnTo>
                  <a:pt x="415716" y="1506841"/>
                </a:lnTo>
                <a:cubicBezTo>
                  <a:pt x="422097" y="1511793"/>
                  <a:pt x="429336" y="1515480"/>
                  <a:pt x="437052" y="1517699"/>
                </a:cubicBezTo>
                <a:cubicBezTo>
                  <a:pt x="438004" y="1519509"/>
                  <a:pt x="440004" y="1520528"/>
                  <a:pt x="442100" y="1520271"/>
                </a:cubicBezTo>
                <a:cubicBezTo>
                  <a:pt x="443623" y="1524081"/>
                  <a:pt x="447720" y="1523795"/>
                  <a:pt x="450576" y="1525224"/>
                </a:cubicBezTo>
                <a:cubicBezTo>
                  <a:pt x="461530" y="1531625"/>
                  <a:pt x="473152" y="1536711"/>
                  <a:pt x="485247" y="1540368"/>
                </a:cubicBezTo>
                <a:lnTo>
                  <a:pt x="485247" y="1540368"/>
                </a:lnTo>
                <a:lnTo>
                  <a:pt x="485247" y="1540368"/>
                </a:lnTo>
                <a:lnTo>
                  <a:pt x="485247" y="1540368"/>
                </a:lnTo>
                <a:cubicBezTo>
                  <a:pt x="488391" y="1543217"/>
                  <a:pt x="492296" y="1544959"/>
                  <a:pt x="496487" y="1545322"/>
                </a:cubicBezTo>
                <a:lnTo>
                  <a:pt x="496487" y="1545322"/>
                </a:lnTo>
                <a:cubicBezTo>
                  <a:pt x="498012" y="1547055"/>
                  <a:pt x="500298" y="1547969"/>
                  <a:pt x="502584" y="1547798"/>
                </a:cubicBezTo>
                <a:lnTo>
                  <a:pt x="502584" y="1547798"/>
                </a:lnTo>
                <a:lnTo>
                  <a:pt x="502584" y="1547798"/>
                </a:lnTo>
                <a:lnTo>
                  <a:pt x="502584" y="1547798"/>
                </a:lnTo>
                <a:cubicBezTo>
                  <a:pt x="504202" y="1549474"/>
                  <a:pt x="506489" y="1550379"/>
                  <a:pt x="508775" y="1550275"/>
                </a:cubicBezTo>
                <a:lnTo>
                  <a:pt x="508775" y="1550275"/>
                </a:lnTo>
                <a:lnTo>
                  <a:pt x="508775" y="1550275"/>
                </a:lnTo>
                <a:lnTo>
                  <a:pt x="508775" y="1550275"/>
                </a:lnTo>
                <a:cubicBezTo>
                  <a:pt x="511632" y="1552475"/>
                  <a:pt x="515156" y="1553799"/>
                  <a:pt x="518776" y="1554084"/>
                </a:cubicBezTo>
                <a:lnTo>
                  <a:pt x="518776" y="1554084"/>
                </a:lnTo>
                <a:lnTo>
                  <a:pt x="518776" y="1554084"/>
                </a:lnTo>
                <a:lnTo>
                  <a:pt x="518776" y="1554084"/>
                </a:lnTo>
                <a:cubicBezTo>
                  <a:pt x="521252" y="1556628"/>
                  <a:pt x="524776" y="1557942"/>
                  <a:pt x="528301" y="1557704"/>
                </a:cubicBezTo>
                <a:cubicBezTo>
                  <a:pt x="529253" y="1558847"/>
                  <a:pt x="530777" y="1558466"/>
                  <a:pt x="532016" y="1558847"/>
                </a:cubicBezTo>
                <a:lnTo>
                  <a:pt x="532016" y="1558847"/>
                </a:lnTo>
                <a:cubicBezTo>
                  <a:pt x="536016" y="1563038"/>
                  <a:pt x="541541" y="1563133"/>
                  <a:pt x="546875" y="1564943"/>
                </a:cubicBezTo>
                <a:cubicBezTo>
                  <a:pt x="556876" y="1568972"/>
                  <a:pt x="567258" y="1571944"/>
                  <a:pt x="577927" y="1573801"/>
                </a:cubicBezTo>
                <a:lnTo>
                  <a:pt x="577927" y="1573801"/>
                </a:lnTo>
                <a:cubicBezTo>
                  <a:pt x="583641" y="1576849"/>
                  <a:pt x="590022" y="1578573"/>
                  <a:pt x="596500" y="1578850"/>
                </a:cubicBezTo>
                <a:lnTo>
                  <a:pt x="596500" y="1578850"/>
                </a:lnTo>
                <a:lnTo>
                  <a:pt x="596500" y="1578850"/>
                </a:lnTo>
                <a:lnTo>
                  <a:pt x="596500" y="1578850"/>
                </a:lnTo>
                <a:cubicBezTo>
                  <a:pt x="608025" y="1583355"/>
                  <a:pt x="620122" y="1586269"/>
                  <a:pt x="632505" y="1587517"/>
                </a:cubicBezTo>
                <a:lnTo>
                  <a:pt x="632505" y="1587517"/>
                </a:lnTo>
                <a:lnTo>
                  <a:pt x="632505" y="1587517"/>
                </a:lnTo>
                <a:lnTo>
                  <a:pt x="632505" y="1587517"/>
                </a:lnTo>
                <a:cubicBezTo>
                  <a:pt x="635266" y="1590851"/>
                  <a:pt x="639362" y="1589899"/>
                  <a:pt x="642791" y="1590565"/>
                </a:cubicBezTo>
                <a:cubicBezTo>
                  <a:pt x="657745" y="1594242"/>
                  <a:pt x="673081" y="1596499"/>
                  <a:pt x="688512" y="1597328"/>
                </a:cubicBezTo>
                <a:cubicBezTo>
                  <a:pt x="690702" y="1599119"/>
                  <a:pt x="693559" y="1600033"/>
                  <a:pt x="696417" y="1599900"/>
                </a:cubicBezTo>
                <a:cubicBezTo>
                  <a:pt x="702323" y="1599900"/>
                  <a:pt x="708323" y="1600567"/>
                  <a:pt x="714229" y="1601328"/>
                </a:cubicBezTo>
                <a:cubicBezTo>
                  <a:pt x="731755" y="1604043"/>
                  <a:pt x="749377" y="1605186"/>
                  <a:pt x="767093" y="1604758"/>
                </a:cubicBezTo>
                <a:lnTo>
                  <a:pt x="837006" y="1604758"/>
                </a:lnTo>
                <a:cubicBezTo>
                  <a:pt x="839006" y="1604091"/>
                  <a:pt x="841101" y="1603900"/>
                  <a:pt x="843198" y="1604186"/>
                </a:cubicBezTo>
                <a:lnTo>
                  <a:pt x="837006" y="1604758"/>
                </a:lnTo>
                <a:cubicBezTo>
                  <a:pt x="857770" y="1604824"/>
                  <a:pt x="878440" y="1603453"/>
                  <a:pt x="899014" y="1600662"/>
                </a:cubicBezTo>
                <a:cubicBezTo>
                  <a:pt x="904347" y="1601290"/>
                  <a:pt x="909873" y="1600185"/>
                  <a:pt x="914540" y="1597518"/>
                </a:cubicBezTo>
                <a:lnTo>
                  <a:pt x="914540" y="1597518"/>
                </a:lnTo>
                <a:cubicBezTo>
                  <a:pt x="928065" y="1596757"/>
                  <a:pt x="941400" y="1594747"/>
                  <a:pt x="954544" y="1591518"/>
                </a:cubicBezTo>
                <a:cubicBezTo>
                  <a:pt x="960070" y="1591527"/>
                  <a:pt x="965498" y="1590146"/>
                  <a:pt x="970356" y="1587517"/>
                </a:cubicBezTo>
                <a:lnTo>
                  <a:pt x="970356" y="1587517"/>
                </a:lnTo>
                <a:lnTo>
                  <a:pt x="970356" y="1587517"/>
                </a:lnTo>
                <a:lnTo>
                  <a:pt x="970356" y="1587517"/>
                </a:lnTo>
                <a:cubicBezTo>
                  <a:pt x="973785" y="1587384"/>
                  <a:pt x="977309" y="1586908"/>
                  <a:pt x="980643" y="1586089"/>
                </a:cubicBezTo>
                <a:cubicBezTo>
                  <a:pt x="989406" y="1584583"/>
                  <a:pt x="998074" y="1582155"/>
                  <a:pt x="1006361" y="1578850"/>
                </a:cubicBezTo>
                <a:lnTo>
                  <a:pt x="1006361" y="1578850"/>
                </a:lnTo>
                <a:cubicBezTo>
                  <a:pt x="1012837" y="1578716"/>
                  <a:pt x="1019220" y="1576983"/>
                  <a:pt x="1024839" y="1573801"/>
                </a:cubicBezTo>
                <a:lnTo>
                  <a:pt x="1024839" y="1573801"/>
                </a:lnTo>
                <a:lnTo>
                  <a:pt x="1024839" y="1573801"/>
                </a:lnTo>
                <a:lnTo>
                  <a:pt x="1024839" y="1573801"/>
                </a:lnTo>
                <a:cubicBezTo>
                  <a:pt x="1034364" y="1572268"/>
                  <a:pt x="1043698" y="1569648"/>
                  <a:pt x="1052652" y="1565991"/>
                </a:cubicBezTo>
                <a:cubicBezTo>
                  <a:pt x="1059033" y="1564705"/>
                  <a:pt x="1065130" y="1562352"/>
                  <a:pt x="1070750" y="1559038"/>
                </a:cubicBezTo>
                <a:lnTo>
                  <a:pt x="1073988" y="1557514"/>
                </a:lnTo>
                <a:cubicBezTo>
                  <a:pt x="1077703" y="1556942"/>
                  <a:pt x="1081798" y="1557514"/>
                  <a:pt x="1084275" y="1553799"/>
                </a:cubicBezTo>
                <a:cubicBezTo>
                  <a:pt x="1090180" y="1553437"/>
                  <a:pt x="1095895" y="1551237"/>
                  <a:pt x="1100468" y="1547512"/>
                </a:cubicBezTo>
                <a:lnTo>
                  <a:pt x="1100468" y="1547512"/>
                </a:lnTo>
                <a:cubicBezTo>
                  <a:pt x="1102945" y="1547989"/>
                  <a:pt x="1105420" y="1547026"/>
                  <a:pt x="1106944" y="1545036"/>
                </a:cubicBezTo>
                <a:lnTo>
                  <a:pt x="1108945" y="1543798"/>
                </a:lnTo>
                <a:cubicBezTo>
                  <a:pt x="1112470" y="1543798"/>
                  <a:pt x="1115899" y="1543798"/>
                  <a:pt x="1118470" y="1540178"/>
                </a:cubicBezTo>
                <a:cubicBezTo>
                  <a:pt x="1124756" y="1539197"/>
                  <a:pt x="1130757" y="1536635"/>
                  <a:pt x="1135805" y="1532749"/>
                </a:cubicBezTo>
                <a:lnTo>
                  <a:pt x="1135805" y="1532749"/>
                </a:lnTo>
                <a:cubicBezTo>
                  <a:pt x="1143331" y="1530691"/>
                  <a:pt x="1150474" y="1527472"/>
                  <a:pt x="1157046" y="1523224"/>
                </a:cubicBezTo>
                <a:lnTo>
                  <a:pt x="1157046" y="1523224"/>
                </a:lnTo>
                <a:cubicBezTo>
                  <a:pt x="1159046" y="1523547"/>
                  <a:pt x="1161047" y="1522499"/>
                  <a:pt x="1161904" y="1520652"/>
                </a:cubicBezTo>
                <a:lnTo>
                  <a:pt x="1161904" y="1520652"/>
                </a:lnTo>
                <a:lnTo>
                  <a:pt x="1161904" y="1520652"/>
                </a:lnTo>
                <a:lnTo>
                  <a:pt x="1161904" y="1520652"/>
                </a:lnTo>
                <a:cubicBezTo>
                  <a:pt x="1169524" y="1518032"/>
                  <a:pt x="1176668" y="1514280"/>
                  <a:pt x="1183144" y="1509508"/>
                </a:cubicBezTo>
                <a:lnTo>
                  <a:pt x="1183144" y="1509508"/>
                </a:lnTo>
                <a:lnTo>
                  <a:pt x="1183144" y="1509508"/>
                </a:lnTo>
                <a:lnTo>
                  <a:pt x="1183144" y="1509508"/>
                </a:lnTo>
                <a:cubicBezTo>
                  <a:pt x="1185145" y="1509812"/>
                  <a:pt x="1187050" y="1508812"/>
                  <a:pt x="1188002" y="1507031"/>
                </a:cubicBezTo>
                <a:lnTo>
                  <a:pt x="1188002" y="1507031"/>
                </a:lnTo>
                <a:lnTo>
                  <a:pt x="1188002" y="1507031"/>
                </a:lnTo>
                <a:lnTo>
                  <a:pt x="1188002" y="1507507"/>
                </a:lnTo>
                <a:cubicBezTo>
                  <a:pt x="1191431" y="1506945"/>
                  <a:pt x="1194480" y="1505183"/>
                  <a:pt x="1196670" y="1502554"/>
                </a:cubicBezTo>
                <a:lnTo>
                  <a:pt x="1196670" y="1502554"/>
                </a:lnTo>
                <a:lnTo>
                  <a:pt x="1196670" y="1502554"/>
                </a:lnTo>
                <a:lnTo>
                  <a:pt x="1196670" y="1502554"/>
                </a:lnTo>
                <a:cubicBezTo>
                  <a:pt x="1199909" y="1501507"/>
                  <a:pt x="1203433" y="1500840"/>
                  <a:pt x="1205243" y="1497411"/>
                </a:cubicBezTo>
                <a:cubicBezTo>
                  <a:pt x="1207814" y="1497439"/>
                  <a:pt x="1210290" y="1496049"/>
                  <a:pt x="1211529" y="1493791"/>
                </a:cubicBezTo>
                <a:lnTo>
                  <a:pt x="1213530" y="1492363"/>
                </a:lnTo>
                <a:cubicBezTo>
                  <a:pt x="1216291" y="1492591"/>
                  <a:pt x="1218959" y="1491181"/>
                  <a:pt x="1220292" y="1488743"/>
                </a:cubicBezTo>
                <a:lnTo>
                  <a:pt x="1223530" y="1486171"/>
                </a:lnTo>
                <a:cubicBezTo>
                  <a:pt x="1226293" y="1486400"/>
                  <a:pt x="1228960" y="1484933"/>
                  <a:pt x="1230199" y="1482457"/>
                </a:cubicBezTo>
                <a:lnTo>
                  <a:pt x="1230199" y="1482457"/>
                </a:lnTo>
                <a:lnTo>
                  <a:pt x="1236770" y="1477599"/>
                </a:lnTo>
                <a:cubicBezTo>
                  <a:pt x="1240199" y="1477646"/>
                  <a:pt x="1243438" y="1475827"/>
                  <a:pt x="1245152" y="1472836"/>
                </a:cubicBezTo>
                <a:lnTo>
                  <a:pt x="1245152" y="1472836"/>
                </a:lnTo>
                <a:lnTo>
                  <a:pt x="1245152" y="1472836"/>
                </a:lnTo>
                <a:lnTo>
                  <a:pt x="1245152" y="1472836"/>
                </a:lnTo>
                <a:cubicBezTo>
                  <a:pt x="1248295" y="1472351"/>
                  <a:pt x="1251058" y="1470407"/>
                  <a:pt x="1252487" y="1467598"/>
                </a:cubicBezTo>
                <a:cubicBezTo>
                  <a:pt x="1255630" y="1467331"/>
                  <a:pt x="1258488" y="1465512"/>
                  <a:pt x="1260012" y="1462740"/>
                </a:cubicBezTo>
                <a:lnTo>
                  <a:pt x="1263155" y="1460073"/>
                </a:lnTo>
                <a:cubicBezTo>
                  <a:pt x="1267251" y="1459863"/>
                  <a:pt x="1270870" y="1457501"/>
                  <a:pt x="1272680" y="1453882"/>
                </a:cubicBezTo>
                <a:cubicBezTo>
                  <a:pt x="1275633" y="1453882"/>
                  <a:pt x="1278204" y="1451938"/>
                  <a:pt x="1279062" y="1449119"/>
                </a:cubicBezTo>
                <a:cubicBezTo>
                  <a:pt x="1282777" y="1448576"/>
                  <a:pt x="1286015" y="1446176"/>
                  <a:pt x="1287633" y="1442737"/>
                </a:cubicBezTo>
                <a:cubicBezTo>
                  <a:pt x="1289920" y="1442813"/>
                  <a:pt x="1292016" y="1441270"/>
                  <a:pt x="1292587" y="1439023"/>
                </a:cubicBezTo>
                <a:cubicBezTo>
                  <a:pt x="1295063" y="1439194"/>
                  <a:pt x="1297254" y="1437394"/>
                  <a:pt x="1297540" y="1434927"/>
                </a:cubicBezTo>
                <a:lnTo>
                  <a:pt x="1297540" y="1434927"/>
                </a:lnTo>
                <a:lnTo>
                  <a:pt x="1298587" y="1434069"/>
                </a:lnTo>
                <a:lnTo>
                  <a:pt x="1298587" y="1434069"/>
                </a:lnTo>
                <a:cubicBezTo>
                  <a:pt x="1301159" y="1434298"/>
                  <a:pt x="1303350" y="1432498"/>
                  <a:pt x="1303731" y="1429974"/>
                </a:cubicBezTo>
                <a:lnTo>
                  <a:pt x="1303731" y="1429974"/>
                </a:lnTo>
                <a:lnTo>
                  <a:pt x="1304779" y="1429117"/>
                </a:lnTo>
                <a:lnTo>
                  <a:pt x="1304779" y="1429117"/>
                </a:lnTo>
                <a:cubicBezTo>
                  <a:pt x="1307351" y="1429345"/>
                  <a:pt x="1309541" y="1427545"/>
                  <a:pt x="1309923" y="1425021"/>
                </a:cubicBezTo>
                <a:lnTo>
                  <a:pt x="1309923" y="1425021"/>
                </a:lnTo>
                <a:lnTo>
                  <a:pt x="1310970" y="1424164"/>
                </a:lnTo>
                <a:cubicBezTo>
                  <a:pt x="1314113" y="1424002"/>
                  <a:pt x="1316685" y="1421839"/>
                  <a:pt x="1317447" y="1418830"/>
                </a:cubicBezTo>
                <a:lnTo>
                  <a:pt x="1317447" y="1418830"/>
                </a:lnTo>
                <a:lnTo>
                  <a:pt x="1318495" y="1417972"/>
                </a:lnTo>
                <a:cubicBezTo>
                  <a:pt x="1321924" y="1417972"/>
                  <a:pt x="1323447" y="1415401"/>
                  <a:pt x="1324972" y="1413019"/>
                </a:cubicBezTo>
                <a:lnTo>
                  <a:pt x="1324972" y="1413019"/>
                </a:lnTo>
                <a:lnTo>
                  <a:pt x="1327067" y="1410543"/>
                </a:lnTo>
                <a:cubicBezTo>
                  <a:pt x="1330687" y="1409962"/>
                  <a:pt x="1333640" y="1407371"/>
                  <a:pt x="1334688" y="1403875"/>
                </a:cubicBezTo>
                <a:lnTo>
                  <a:pt x="1334688" y="1403875"/>
                </a:lnTo>
                <a:lnTo>
                  <a:pt x="1336973" y="1401780"/>
                </a:lnTo>
                <a:cubicBezTo>
                  <a:pt x="1341641" y="1400360"/>
                  <a:pt x="1345355" y="1396836"/>
                  <a:pt x="1347070" y="1392255"/>
                </a:cubicBezTo>
                <a:lnTo>
                  <a:pt x="1347070" y="1392255"/>
                </a:lnTo>
                <a:cubicBezTo>
                  <a:pt x="1348308" y="1390417"/>
                  <a:pt x="1349927" y="1388883"/>
                  <a:pt x="1351833" y="1387778"/>
                </a:cubicBezTo>
                <a:cubicBezTo>
                  <a:pt x="1354024" y="1387778"/>
                  <a:pt x="1355262" y="1386730"/>
                  <a:pt x="1356595" y="1385397"/>
                </a:cubicBezTo>
                <a:lnTo>
                  <a:pt x="1385741" y="1356250"/>
                </a:lnTo>
                <a:cubicBezTo>
                  <a:pt x="1386980" y="1354917"/>
                  <a:pt x="1388409" y="1353678"/>
                  <a:pt x="1388123" y="1351583"/>
                </a:cubicBezTo>
                <a:cubicBezTo>
                  <a:pt x="1389170" y="1349630"/>
                  <a:pt x="1390695" y="1347992"/>
                  <a:pt x="1392599" y="1346820"/>
                </a:cubicBezTo>
                <a:lnTo>
                  <a:pt x="1392599" y="1346820"/>
                </a:lnTo>
                <a:cubicBezTo>
                  <a:pt x="1396314" y="1345325"/>
                  <a:pt x="1399267" y="1342267"/>
                  <a:pt x="1400601" y="1338439"/>
                </a:cubicBezTo>
                <a:cubicBezTo>
                  <a:pt x="1401933" y="1337200"/>
                  <a:pt x="1401839" y="1335009"/>
                  <a:pt x="1403744" y="1334343"/>
                </a:cubicBezTo>
                <a:cubicBezTo>
                  <a:pt x="1407268" y="1333295"/>
                  <a:pt x="1409840" y="1330333"/>
                  <a:pt x="1410411" y="1326723"/>
                </a:cubicBezTo>
                <a:lnTo>
                  <a:pt x="1410411" y="1326723"/>
                </a:lnTo>
                <a:lnTo>
                  <a:pt x="1412507" y="1324437"/>
                </a:lnTo>
                <a:cubicBezTo>
                  <a:pt x="1414983" y="1324094"/>
                  <a:pt x="1416793" y="1321903"/>
                  <a:pt x="1416698" y="1319389"/>
                </a:cubicBezTo>
                <a:lnTo>
                  <a:pt x="1416698" y="1319389"/>
                </a:lnTo>
                <a:lnTo>
                  <a:pt x="1418697" y="1317007"/>
                </a:lnTo>
                <a:cubicBezTo>
                  <a:pt x="1421746" y="1315864"/>
                  <a:pt x="1424032" y="1314150"/>
                  <a:pt x="1424032" y="1310626"/>
                </a:cubicBezTo>
                <a:lnTo>
                  <a:pt x="1424889" y="1309578"/>
                </a:lnTo>
                <a:cubicBezTo>
                  <a:pt x="1427461" y="1309187"/>
                  <a:pt x="1429270" y="1306911"/>
                  <a:pt x="1429081" y="1304339"/>
                </a:cubicBezTo>
                <a:lnTo>
                  <a:pt x="1429081" y="1304339"/>
                </a:lnTo>
                <a:lnTo>
                  <a:pt x="1429842" y="1303386"/>
                </a:lnTo>
                <a:cubicBezTo>
                  <a:pt x="1432414" y="1302996"/>
                  <a:pt x="1434223" y="1300719"/>
                  <a:pt x="1434033" y="1298148"/>
                </a:cubicBezTo>
                <a:lnTo>
                  <a:pt x="1434033" y="1298148"/>
                </a:lnTo>
                <a:lnTo>
                  <a:pt x="1434795" y="1297100"/>
                </a:lnTo>
                <a:cubicBezTo>
                  <a:pt x="1437272" y="1296805"/>
                  <a:pt x="1439081" y="1294642"/>
                  <a:pt x="1438986" y="1292147"/>
                </a:cubicBezTo>
                <a:cubicBezTo>
                  <a:pt x="1441367" y="1291585"/>
                  <a:pt x="1442987" y="1289337"/>
                  <a:pt x="1442701" y="1286908"/>
                </a:cubicBezTo>
                <a:lnTo>
                  <a:pt x="1450130" y="1277383"/>
                </a:lnTo>
                <a:cubicBezTo>
                  <a:pt x="1452893" y="1273288"/>
                  <a:pt x="1455750" y="1269287"/>
                  <a:pt x="1458513" y="1265286"/>
                </a:cubicBezTo>
                <a:cubicBezTo>
                  <a:pt x="1461084" y="1264848"/>
                  <a:pt x="1462798" y="1262505"/>
                  <a:pt x="1462513" y="1259952"/>
                </a:cubicBezTo>
                <a:lnTo>
                  <a:pt x="1462513" y="1259952"/>
                </a:lnTo>
                <a:lnTo>
                  <a:pt x="1466038" y="1254142"/>
                </a:lnTo>
                <a:lnTo>
                  <a:pt x="1479562" y="1234235"/>
                </a:lnTo>
                <a:cubicBezTo>
                  <a:pt x="1482802" y="1233283"/>
                  <a:pt x="1483373" y="1230711"/>
                  <a:pt x="1483659" y="1227758"/>
                </a:cubicBezTo>
                <a:lnTo>
                  <a:pt x="1483659" y="1227758"/>
                </a:lnTo>
                <a:lnTo>
                  <a:pt x="1485754" y="1224329"/>
                </a:lnTo>
                <a:cubicBezTo>
                  <a:pt x="1488992" y="1223567"/>
                  <a:pt x="1489373" y="1220805"/>
                  <a:pt x="1490040" y="1218328"/>
                </a:cubicBezTo>
                <a:lnTo>
                  <a:pt x="1490040" y="1218328"/>
                </a:lnTo>
                <a:lnTo>
                  <a:pt x="1490040" y="1218328"/>
                </a:lnTo>
                <a:lnTo>
                  <a:pt x="1490040" y="1218328"/>
                </a:lnTo>
                <a:cubicBezTo>
                  <a:pt x="1492136" y="1216909"/>
                  <a:pt x="1493564" y="1214594"/>
                  <a:pt x="1493755" y="1212042"/>
                </a:cubicBezTo>
                <a:lnTo>
                  <a:pt x="1493755" y="1212042"/>
                </a:lnTo>
                <a:lnTo>
                  <a:pt x="1493755" y="1212042"/>
                </a:lnTo>
                <a:lnTo>
                  <a:pt x="1493755" y="1212042"/>
                </a:lnTo>
                <a:cubicBezTo>
                  <a:pt x="1496422" y="1209832"/>
                  <a:pt x="1498137" y="1206765"/>
                  <a:pt x="1498708" y="1203374"/>
                </a:cubicBezTo>
                <a:lnTo>
                  <a:pt x="1498708" y="1203374"/>
                </a:lnTo>
                <a:lnTo>
                  <a:pt x="1498708" y="1203374"/>
                </a:lnTo>
                <a:lnTo>
                  <a:pt x="1498708" y="1203374"/>
                </a:lnTo>
                <a:cubicBezTo>
                  <a:pt x="1500898" y="1201993"/>
                  <a:pt x="1502232" y="1199716"/>
                  <a:pt x="1502518" y="1197183"/>
                </a:cubicBezTo>
                <a:lnTo>
                  <a:pt x="1502518" y="1197183"/>
                </a:lnTo>
                <a:lnTo>
                  <a:pt x="1502518" y="1197183"/>
                </a:lnTo>
                <a:lnTo>
                  <a:pt x="1502518" y="1197183"/>
                </a:lnTo>
                <a:cubicBezTo>
                  <a:pt x="1506708" y="1192477"/>
                  <a:pt x="1509662" y="1186772"/>
                  <a:pt x="1510995" y="1180609"/>
                </a:cubicBezTo>
                <a:lnTo>
                  <a:pt x="1510995" y="1180609"/>
                </a:lnTo>
                <a:cubicBezTo>
                  <a:pt x="1511091" y="1178828"/>
                  <a:pt x="1511852" y="1177161"/>
                  <a:pt x="1513186" y="1175942"/>
                </a:cubicBezTo>
                <a:cubicBezTo>
                  <a:pt x="1515663" y="1175466"/>
                  <a:pt x="1516139" y="1173275"/>
                  <a:pt x="1517091" y="1171560"/>
                </a:cubicBezTo>
                <a:cubicBezTo>
                  <a:pt x="1520330" y="1165179"/>
                  <a:pt x="1523568" y="1158797"/>
                  <a:pt x="1526616" y="1152510"/>
                </a:cubicBezTo>
                <a:cubicBezTo>
                  <a:pt x="1528330" y="1148891"/>
                  <a:pt x="1531284" y="1145748"/>
                  <a:pt x="1530807" y="1141271"/>
                </a:cubicBezTo>
                <a:cubicBezTo>
                  <a:pt x="1534045" y="1138537"/>
                  <a:pt x="1535951" y="1134480"/>
                  <a:pt x="1535855" y="1130222"/>
                </a:cubicBezTo>
                <a:cubicBezTo>
                  <a:pt x="1537855" y="1129460"/>
                  <a:pt x="1538903" y="1127222"/>
                  <a:pt x="1538237" y="1125174"/>
                </a:cubicBezTo>
                <a:cubicBezTo>
                  <a:pt x="1540237" y="1123793"/>
                  <a:pt x="1541284" y="1121373"/>
                  <a:pt x="1540809" y="1118983"/>
                </a:cubicBezTo>
                <a:cubicBezTo>
                  <a:pt x="1543381" y="1116849"/>
                  <a:pt x="1544714" y="1113629"/>
                  <a:pt x="1544524" y="1110315"/>
                </a:cubicBezTo>
                <a:cubicBezTo>
                  <a:pt x="1546523" y="1108867"/>
                  <a:pt x="1547476" y="1106429"/>
                  <a:pt x="1547000" y="1104028"/>
                </a:cubicBezTo>
                <a:cubicBezTo>
                  <a:pt x="1550238" y="1100742"/>
                  <a:pt x="1552047" y="1096275"/>
                  <a:pt x="1551952" y="1091646"/>
                </a:cubicBezTo>
                <a:lnTo>
                  <a:pt x="1551952" y="1091646"/>
                </a:lnTo>
                <a:cubicBezTo>
                  <a:pt x="1555096" y="1087721"/>
                  <a:pt x="1556810" y="1082921"/>
                  <a:pt x="1557096" y="1077930"/>
                </a:cubicBezTo>
                <a:lnTo>
                  <a:pt x="1557096" y="1077930"/>
                </a:lnTo>
                <a:cubicBezTo>
                  <a:pt x="1561288" y="1071462"/>
                  <a:pt x="1563858" y="1064071"/>
                  <a:pt x="1564526" y="1056403"/>
                </a:cubicBezTo>
                <a:lnTo>
                  <a:pt x="1564526" y="1056403"/>
                </a:lnTo>
                <a:cubicBezTo>
                  <a:pt x="1564144" y="1055194"/>
                  <a:pt x="1564526" y="1053879"/>
                  <a:pt x="1565383" y="1052974"/>
                </a:cubicBezTo>
                <a:cubicBezTo>
                  <a:pt x="1566050" y="1052974"/>
                  <a:pt x="1567288" y="1052403"/>
                  <a:pt x="1567383" y="1051926"/>
                </a:cubicBezTo>
                <a:cubicBezTo>
                  <a:pt x="1571002" y="1041773"/>
                  <a:pt x="1573765" y="1031362"/>
                  <a:pt x="1575765" y="1020780"/>
                </a:cubicBezTo>
                <a:cubicBezTo>
                  <a:pt x="1575765" y="1020303"/>
                  <a:pt x="1576813" y="1020018"/>
                  <a:pt x="1576908" y="1019541"/>
                </a:cubicBezTo>
                <a:cubicBezTo>
                  <a:pt x="1580718" y="1004778"/>
                  <a:pt x="1584814" y="990109"/>
                  <a:pt x="1588148" y="975345"/>
                </a:cubicBezTo>
                <a:cubicBezTo>
                  <a:pt x="1589958" y="969840"/>
                  <a:pt x="1590720" y="964077"/>
                  <a:pt x="1590624" y="958296"/>
                </a:cubicBezTo>
                <a:lnTo>
                  <a:pt x="1590624" y="958296"/>
                </a:lnTo>
                <a:cubicBezTo>
                  <a:pt x="1590624" y="958296"/>
                  <a:pt x="1590624" y="957819"/>
                  <a:pt x="1590624" y="957534"/>
                </a:cubicBezTo>
                <a:cubicBezTo>
                  <a:pt x="1592149" y="956181"/>
                  <a:pt x="1593101" y="954257"/>
                  <a:pt x="1593196" y="952200"/>
                </a:cubicBezTo>
                <a:cubicBezTo>
                  <a:pt x="1595863" y="930864"/>
                  <a:pt x="1600435" y="909814"/>
                  <a:pt x="1602054" y="888287"/>
                </a:cubicBezTo>
                <a:cubicBezTo>
                  <a:pt x="1604530" y="869980"/>
                  <a:pt x="1605673" y="851511"/>
                  <a:pt x="1605483" y="833042"/>
                </a:cubicBezTo>
                <a:close/>
                <a:moveTo>
                  <a:pt x="117678" y="1217852"/>
                </a:moveTo>
                <a:lnTo>
                  <a:pt x="117678" y="1217852"/>
                </a:lnTo>
                <a:close/>
                <a:moveTo>
                  <a:pt x="1539856" y="484332"/>
                </a:moveTo>
                <a:lnTo>
                  <a:pt x="1539856" y="484332"/>
                </a:lnTo>
                <a:close/>
                <a:moveTo>
                  <a:pt x="17761" y="965820"/>
                </a:moveTo>
                <a:lnTo>
                  <a:pt x="17761" y="965820"/>
                </a:lnTo>
                <a:close/>
                <a:moveTo>
                  <a:pt x="28047" y="612062"/>
                </a:moveTo>
                <a:lnTo>
                  <a:pt x="28047" y="612824"/>
                </a:lnTo>
                <a:cubicBezTo>
                  <a:pt x="27952" y="612595"/>
                  <a:pt x="27858" y="612319"/>
                  <a:pt x="27952" y="612062"/>
                </a:cubicBezTo>
                <a:close/>
                <a:moveTo>
                  <a:pt x="444386" y="122763"/>
                </a:moveTo>
                <a:lnTo>
                  <a:pt x="444386" y="122763"/>
                </a:lnTo>
                <a:close/>
                <a:moveTo>
                  <a:pt x="1524901" y="547673"/>
                </a:moveTo>
                <a:lnTo>
                  <a:pt x="1524901" y="547673"/>
                </a:lnTo>
                <a:lnTo>
                  <a:pt x="1524901" y="547673"/>
                </a:lnTo>
                <a:close/>
                <a:moveTo>
                  <a:pt x="597834" y="1519509"/>
                </a:moveTo>
                <a:cubicBezTo>
                  <a:pt x="597834" y="1519509"/>
                  <a:pt x="597834" y="1519033"/>
                  <a:pt x="597834" y="1518842"/>
                </a:cubicBezTo>
                <a:cubicBezTo>
                  <a:pt x="597929" y="1518994"/>
                  <a:pt x="597929" y="1519166"/>
                  <a:pt x="597834" y="1519318"/>
                </a:cubicBezTo>
                <a:close/>
                <a:moveTo>
                  <a:pt x="364090" y="218775"/>
                </a:moveTo>
                <a:lnTo>
                  <a:pt x="364090" y="218775"/>
                </a:lnTo>
                <a:close/>
                <a:moveTo>
                  <a:pt x="1427461" y="448613"/>
                </a:moveTo>
                <a:lnTo>
                  <a:pt x="1427461" y="448041"/>
                </a:lnTo>
                <a:lnTo>
                  <a:pt x="1427461" y="448041"/>
                </a:lnTo>
                <a:close/>
                <a:moveTo>
                  <a:pt x="487344" y="1433784"/>
                </a:moveTo>
                <a:lnTo>
                  <a:pt x="487344" y="1433784"/>
                </a:lnTo>
                <a:cubicBezTo>
                  <a:pt x="487344" y="1433784"/>
                  <a:pt x="487344" y="1433784"/>
                  <a:pt x="487915" y="1433308"/>
                </a:cubicBezTo>
                <a:close/>
                <a:moveTo>
                  <a:pt x="1501852" y="987347"/>
                </a:moveTo>
                <a:cubicBezTo>
                  <a:pt x="1501280" y="986928"/>
                  <a:pt x="1501089" y="986099"/>
                  <a:pt x="1501470" y="985490"/>
                </a:cubicBezTo>
                <a:cubicBezTo>
                  <a:pt x="1501566" y="985356"/>
                  <a:pt x="1501756" y="985251"/>
                  <a:pt x="1501852" y="985156"/>
                </a:cubicBezTo>
                <a:lnTo>
                  <a:pt x="1501852" y="985156"/>
                </a:lnTo>
                <a:cubicBezTo>
                  <a:pt x="1501946" y="986014"/>
                  <a:pt x="1501852" y="986680"/>
                  <a:pt x="1501756" y="987347"/>
                </a:cubicBezTo>
                <a:close/>
                <a:moveTo>
                  <a:pt x="816052" y="1517699"/>
                </a:moveTo>
                <a:lnTo>
                  <a:pt x="816052" y="1517699"/>
                </a:lnTo>
                <a:close/>
                <a:moveTo>
                  <a:pt x="171685" y="1148415"/>
                </a:moveTo>
                <a:cubicBezTo>
                  <a:pt x="171590" y="1149082"/>
                  <a:pt x="171590" y="1149748"/>
                  <a:pt x="171685" y="1150415"/>
                </a:cubicBezTo>
                <a:cubicBezTo>
                  <a:pt x="171495" y="1149729"/>
                  <a:pt x="171590" y="1148967"/>
                  <a:pt x="172065" y="1148415"/>
                </a:cubicBezTo>
                <a:close/>
                <a:moveTo>
                  <a:pt x="1095610" y="1451500"/>
                </a:moveTo>
                <a:lnTo>
                  <a:pt x="1095610" y="1451500"/>
                </a:lnTo>
                <a:lnTo>
                  <a:pt x="1095610" y="1451500"/>
                </a:lnTo>
                <a:lnTo>
                  <a:pt x="1095610" y="1451500"/>
                </a:lnTo>
                <a:close/>
                <a:moveTo>
                  <a:pt x="1241057" y="351363"/>
                </a:moveTo>
                <a:lnTo>
                  <a:pt x="1243343" y="351363"/>
                </a:lnTo>
                <a:cubicBezTo>
                  <a:pt x="1242580" y="351572"/>
                  <a:pt x="1241819" y="351572"/>
                  <a:pt x="1241057" y="351363"/>
                </a:cubicBezTo>
                <a:close/>
                <a:moveTo>
                  <a:pt x="1309065" y="1230806"/>
                </a:moveTo>
                <a:cubicBezTo>
                  <a:pt x="1309065" y="1230616"/>
                  <a:pt x="1309065" y="1230425"/>
                  <a:pt x="1309065" y="1230234"/>
                </a:cubicBezTo>
                <a:lnTo>
                  <a:pt x="1309732" y="1230234"/>
                </a:lnTo>
                <a:close/>
                <a:moveTo>
                  <a:pt x="1481848" y="527861"/>
                </a:moveTo>
                <a:lnTo>
                  <a:pt x="1481848" y="527861"/>
                </a:lnTo>
                <a:lnTo>
                  <a:pt x="1481848" y="527861"/>
                </a:lnTo>
                <a:close/>
                <a:moveTo>
                  <a:pt x="944639" y="1417686"/>
                </a:moveTo>
                <a:cubicBezTo>
                  <a:pt x="947115" y="1417686"/>
                  <a:pt x="948544" y="1418925"/>
                  <a:pt x="947496" y="1421211"/>
                </a:cubicBezTo>
                <a:cubicBezTo>
                  <a:pt x="946830" y="1419992"/>
                  <a:pt x="946067" y="1418810"/>
                  <a:pt x="945305" y="1417686"/>
                </a:cubicBezTo>
                <a:close/>
                <a:moveTo>
                  <a:pt x="770236" y="1461120"/>
                </a:moveTo>
                <a:lnTo>
                  <a:pt x="770236" y="1461120"/>
                </a:lnTo>
                <a:close/>
                <a:moveTo>
                  <a:pt x="710609" y="226014"/>
                </a:moveTo>
                <a:lnTo>
                  <a:pt x="710609" y="226014"/>
                </a:lnTo>
                <a:close/>
                <a:moveTo>
                  <a:pt x="339134" y="1248427"/>
                </a:moveTo>
                <a:lnTo>
                  <a:pt x="339134" y="1248427"/>
                </a:lnTo>
                <a:close/>
                <a:moveTo>
                  <a:pt x="906444" y="150862"/>
                </a:moveTo>
                <a:lnTo>
                  <a:pt x="906444" y="150862"/>
                </a:lnTo>
                <a:lnTo>
                  <a:pt x="906444" y="150862"/>
                </a:lnTo>
                <a:close/>
                <a:moveTo>
                  <a:pt x="575069" y="260685"/>
                </a:moveTo>
                <a:lnTo>
                  <a:pt x="575069" y="260685"/>
                </a:lnTo>
                <a:close/>
                <a:moveTo>
                  <a:pt x="1472609" y="896288"/>
                </a:moveTo>
                <a:lnTo>
                  <a:pt x="1472609" y="896288"/>
                </a:lnTo>
                <a:lnTo>
                  <a:pt x="1472609" y="896288"/>
                </a:lnTo>
                <a:lnTo>
                  <a:pt x="1472609" y="896288"/>
                </a:lnTo>
                <a:lnTo>
                  <a:pt x="1472609" y="896288"/>
                </a:lnTo>
                <a:close/>
                <a:moveTo>
                  <a:pt x="643363" y="256970"/>
                </a:moveTo>
                <a:lnTo>
                  <a:pt x="643363" y="256970"/>
                </a:lnTo>
                <a:close/>
                <a:moveTo>
                  <a:pt x="365709" y="397368"/>
                </a:moveTo>
                <a:lnTo>
                  <a:pt x="365709" y="397368"/>
                </a:lnTo>
                <a:cubicBezTo>
                  <a:pt x="365709" y="397530"/>
                  <a:pt x="365709" y="397683"/>
                  <a:pt x="365709" y="397845"/>
                </a:cubicBezTo>
                <a:close/>
                <a:moveTo>
                  <a:pt x="1506042" y="727505"/>
                </a:moveTo>
                <a:lnTo>
                  <a:pt x="1506042" y="727505"/>
                </a:lnTo>
                <a:lnTo>
                  <a:pt x="1506042" y="727505"/>
                </a:lnTo>
                <a:close/>
                <a:moveTo>
                  <a:pt x="1162285" y="1258809"/>
                </a:moveTo>
                <a:lnTo>
                  <a:pt x="1162285" y="1258809"/>
                </a:lnTo>
                <a:lnTo>
                  <a:pt x="1162285" y="1258809"/>
                </a:lnTo>
                <a:close/>
                <a:moveTo>
                  <a:pt x="1302588" y="851140"/>
                </a:moveTo>
                <a:cubicBezTo>
                  <a:pt x="1302684" y="850920"/>
                  <a:pt x="1302684" y="850692"/>
                  <a:pt x="1302588" y="850473"/>
                </a:cubicBezTo>
                <a:cubicBezTo>
                  <a:pt x="1301827" y="849777"/>
                  <a:pt x="1301731" y="848577"/>
                  <a:pt x="1302398" y="847787"/>
                </a:cubicBezTo>
                <a:cubicBezTo>
                  <a:pt x="1302779" y="847406"/>
                  <a:pt x="1303255" y="847168"/>
                  <a:pt x="1303731" y="847139"/>
                </a:cubicBezTo>
                <a:lnTo>
                  <a:pt x="1303731" y="847139"/>
                </a:lnTo>
                <a:cubicBezTo>
                  <a:pt x="1303064" y="848387"/>
                  <a:pt x="1302684" y="849749"/>
                  <a:pt x="1302588" y="851140"/>
                </a:cubicBezTo>
                <a:close/>
                <a:moveTo>
                  <a:pt x="462769" y="1277574"/>
                </a:moveTo>
                <a:lnTo>
                  <a:pt x="462769" y="1277574"/>
                </a:lnTo>
                <a:lnTo>
                  <a:pt x="462769" y="1277574"/>
                </a:lnTo>
                <a:close/>
                <a:moveTo>
                  <a:pt x="278365" y="491666"/>
                </a:moveTo>
                <a:lnTo>
                  <a:pt x="278365" y="491666"/>
                </a:lnTo>
                <a:cubicBezTo>
                  <a:pt x="278365" y="491666"/>
                  <a:pt x="278365" y="491666"/>
                  <a:pt x="278365" y="491666"/>
                </a:cubicBezTo>
                <a:close/>
                <a:moveTo>
                  <a:pt x="678415" y="496524"/>
                </a:moveTo>
                <a:lnTo>
                  <a:pt x="678415" y="496524"/>
                </a:lnTo>
                <a:lnTo>
                  <a:pt x="678415" y="496524"/>
                </a:lnTo>
                <a:cubicBezTo>
                  <a:pt x="678510" y="496495"/>
                  <a:pt x="678701" y="496495"/>
                  <a:pt x="678796" y="496524"/>
                </a:cubicBezTo>
                <a:close/>
                <a:moveTo>
                  <a:pt x="1380408" y="973250"/>
                </a:moveTo>
                <a:cubicBezTo>
                  <a:pt x="1380408" y="973250"/>
                  <a:pt x="1380408" y="973250"/>
                  <a:pt x="1380408" y="973250"/>
                </a:cubicBezTo>
                <a:lnTo>
                  <a:pt x="1380408" y="973250"/>
                </a:lnTo>
                <a:close/>
                <a:moveTo>
                  <a:pt x="623455" y="1371967"/>
                </a:moveTo>
                <a:lnTo>
                  <a:pt x="623455" y="1371967"/>
                </a:lnTo>
                <a:close/>
                <a:moveTo>
                  <a:pt x="637363" y="439850"/>
                </a:moveTo>
                <a:cubicBezTo>
                  <a:pt x="637363" y="439850"/>
                  <a:pt x="637363" y="440326"/>
                  <a:pt x="637363" y="440517"/>
                </a:cubicBezTo>
                <a:cubicBezTo>
                  <a:pt x="637267" y="440279"/>
                  <a:pt x="637267" y="439993"/>
                  <a:pt x="637363" y="439755"/>
                </a:cubicBezTo>
                <a:close/>
                <a:moveTo>
                  <a:pt x="1004646" y="417276"/>
                </a:moveTo>
                <a:lnTo>
                  <a:pt x="1004646" y="417276"/>
                </a:lnTo>
                <a:cubicBezTo>
                  <a:pt x="1004837" y="417514"/>
                  <a:pt x="1005027" y="417771"/>
                  <a:pt x="1005123" y="418038"/>
                </a:cubicBezTo>
                <a:lnTo>
                  <a:pt x="1005123" y="418038"/>
                </a:lnTo>
                <a:lnTo>
                  <a:pt x="1004551" y="417276"/>
                </a:lnTo>
                <a:close/>
                <a:moveTo>
                  <a:pt x="969784" y="1244998"/>
                </a:moveTo>
                <a:cubicBezTo>
                  <a:pt x="969784" y="1244998"/>
                  <a:pt x="969784" y="1244998"/>
                  <a:pt x="969784" y="1244998"/>
                </a:cubicBezTo>
                <a:lnTo>
                  <a:pt x="969784" y="1244998"/>
                </a:lnTo>
                <a:lnTo>
                  <a:pt x="969784" y="1244998"/>
                </a:lnTo>
                <a:close/>
                <a:moveTo>
                  <a:pt x="663841" y="1271383"/>
                </a:moveTo>
                <a:lnTo>
                  <a:pt x="663841" y="1271383"/>
                </a:lnTo>
                <a:lnTo>
                  <a:pt x="663841" y="1271383"/>
                </a:lnTo>
                <a:close/>
                <a:moveTo>
                  <a:pt x="594405" y="1234140"/>
                </a:moveTo>
                <a:lnTo>
                  <a:pt x="594405" y="1234140"/>
                </a:lnTo>
                <a:close/>
                <a:moveTo>
                  <a:pt x="247981" y="557865"/>
                </a:moveTo>
                <a:lnTo>
                  <a:pt x="247408" y="556722"/>
                </a:lnTo>
                <a:cubicBezTo>
                  <a:pt x="247981" y="556817"/>
                  <a:pt x="248076" y="557198"/>
                  <a:pt x="248076" y="557769"/>
                </a:cubicBezTo>
                <a:close/>
                <a:moveTo>
                  <a:pt x="1452607" y="770939"/>
                </a:moveTo>
                <a:lnTo>
                  <a:pt x="1452607" y="770939"/>
                </a:lnTo>
                <a:close/>
                <a:moveTo>
                  <a:pt x="1452607" y="819326"/>
                </a:moveTo>
                <a:lnTo>
                  <a:pt x="1452607" y="819326"/>
                </a:lnTo>
                <a:cubicBezTo>
                  <a:pt x="1452607" y="819326"/>
                  <a:pt x="1452416" y="819516"/>
                  <a:pt x="1452416" y="819516"/>
                </a:cubicBezTo>
                <a:close/>
                <a:moveTo>
                  <a:pt x="464579" y="1196707"/>
                </a:moveTo>
                <a:lnTo>
                  <a:pt x="464579" y="1196707"/>
                </a:lnTo>
                <a:lnTo>
                  <a:pt x="464579" y="1196707"/>
                </a:lnTo>
                <a:close/>
                <a:moveTo>
                  <a:pt x="555828" y="386510"/>
                </a:moveTo>
                <a:cubicBezTo>
                  <a:pt x="556400" y="387177"/>
                  <a:pt x="556400" y="388129"/>
                  <a:pt x="555828" y="388796"/>
                </a:cubicBezTo>
                <a:cubicBezTo>
                  <a:pt x="554876" y="388939"/>
                  <a:pt x="553924" y="388663"/>
                  <a:pt x="553161" y="388034"/>
                </a:cubicBezTo>
                <a:cubicBezTo>
                  <a:pt x="554114" y="387701"/>
                  <a:pt x="555066" y="387177"/>
                  <a:pt x="555828" y="386510"/>
                </a:cubicBezTo>
                <a:close/>
                <a:moveTo>
                  <a:pt x="354565" y="1042687"/>
                </a:moveTo>
                <a:lnTo>
                  <a:pt x="355232" y="1042687"/>
                </a:lnTo>
                <a:cubicBezTo>
                  <a:pt x="355232" y="1042878"/>
                  <a:pt x="355232" y="1043068"/>
                  <a:pt x="355232" y="1043259"/>
                </a:cubicBezTo>
                <a:close/>
                <a:moveTo>
                  <a:pt x="258362" y="639494"/>
                </a:moveTo>
                <a:lnTo>
                  <a:pt x="257601" y="637589"/>
                </a:lnTo>
                <a:cubicBezTo>
                  <a:pt x="258172" y="638018"/>
                  <a:pt x="258458" y="638761"/>
                  <a:pt x="258362" y="639494"/>
                </a:cubicBezTo>
                <a:close/>
                <a:moveTo>
                  <a:pt x="703180" y="616063"/>
                </a:moveTo>
                <a:lnTo>
                  <a:pt x="703180" y="617396"/>
                </a:lnTo>
                <a:lnTo>
                  <a:pt x="703180" y="617396"/>
                </a:lnTo>
                <a:cubicBezTo>
                  <a:pt x="703180" y="617110"/>
                  <a:pt x="703180" y="616825"/>
                  <a:pt x="703180" y="616539"/>
                </a:cubicBezTo>
                <a:close/>
                <a:moveTo>
                  <a:pt x="1195718" y="382605"/>
                </a:moveTo>
                <a:cubicBezTo>
                  <a:pt x="1195718" y="382605"/>
                  <a:pt x="1195718" y="382605"/>
                  <a:pt x="1195718" y="382605"/>
                </a:cubicBezTo>
                <a:lnTo>
                  <a:pt x="1195718" y="382605"/>
                </a:lnTo>
                <a:lnTo>
                  <a:pt x="1195718" y="382605"/>
                </a:lnTo>
                <a:lnTo>
                  <a:pt x="1195718" y="382605"/>
                </a:lnTo>
                <a:lnTo>
                  <a:pt x="1195718" y="382605"/>
                </a:lnTo>
                <a:close/>
                <a:moveTo>
                  <a:pt x="810526" y="1050212"/>
                </a:moveTo>
                <a:lnTo>
                  <a:pt x="810526" y="1050212"/>
                </a:lnTo>
                <a:cubicBezTo>
                  <a:pt x="810526" y="1050212"/>
                  <a:pt x="810526" y="1050117"/>
                  <a:pt x="810526" y="1050212"/>
                </a:cubicBezTo>
                <a:close/>
                <a:moveTo>
                  <a:pt x="923397" y="522813"/>
                </a:moveTo>
                <a:cubicBezTo>
                  <a:pt x="923397" y="522813"/>
                  <a:pt x="923397" y="522241"/>
                  <a:pt x="923874" y="522146"/>
                </a:cubicBezTo>
                <a:lnTo>
                  <a:pt x="924540" y="522146"/>
                </a:lnTo>
                <a:close/>
                <a:moveTo>
                  <a:pt x="987787" y="490904"/>
                </a:moveTo>
                <a:cubicBezTo>
                  <a:pt x="987502" y="491142"/>
                  <a:pt x="987025" y="491142"/>
                  <a:pt x="986739" y="490904"/>
                </a:cubicBezTo>
                <a:close/>
                <a:moveTo>
                  <a:pt x="1191051" y="483760"/>
                </a:moveTo>
                <a:lnTo>
                  <a:pt x="1191051" y="483760"/>
                </a:lnTo>
                <a:close/>
                <a:moveTo>
                  <a:pt x="329323" y="705216"/>
                </a:moveTo>
                <a:lnTo>
                  <a:pt x="329323" y="705216"/>
                </a:lnTo>
                <a:lnTo>
                  <a:pt x="329323" y="705216"/>
                </a:lnTo>
                <a:close/>
                <a:moveTo>
                  <a:pt x="1227245" y="647209"/>
                </a:moveTo>
                <a:cubicBezTo>
                  <a:pt x="1227245" y="647209"/>
                  <a:pt x="1227245" y="647876"/>
                  <a:pt x="1227245" y="648162"/>
                </a:cubicBezTo>
                <a:cubicBezTo>
                  <a:pt x="1227245" y="647914"/>
                  <a:pt x="1227245" y="647647"/>
                  <a:pt x="1227245" y="647400"/>
                </a:cubicBezTo>
                <a:close/>
                <a:moveTo>
                  <a:pt x="1041889" y="532909"/>
                </a:moveTo>
                <a:lnTo>
                  <a:pt x="1041889" y="532909"/>
                </a:lnTo>
                <a:lnTo>
                  <a:pt x="1041889" y="533385"/>
                </a:lnTo>
                <a:lnTo>
                  <a:pt x="1041889" y="533385"/>
                </a:lnTo>
                <a:lnTo>
                  <a:pt x="1041889" y="533385"/>
                </a:lnTo>
                <a:close/>
                <a:moveTo>
                  <a:pt x="1073512" y="494809"/>
                </a:moveTo>
                <a:cubicBezTo>
                  <a:pt x="1073416" y="495352"/>
                  <a:pt x="1073416" y="495886"/>
                  <a:pt x="1073512" y="496428"/>
                </a:cubicBezTo>
                <a:cubicBezTo>
                  <a:pt x="1072941" y="496009"/>
                  <a:pt x="1072750" y="495181"/>
                  <a:pt x="1073131" y="494571"/>
                </a:cubicBezTo>
                <a:cubicBezTo>
                  <a:pt x="1073227" y="494438"/>
                  <a:pt x="1073416" y="494333"/>
                  <a:pt x="1073512" y="494238"/>
                </a:cubicBezTo>
                <a:close/>
                <a:moveTo>
                  <a:pt x="921112" y="785703"/>
                </a:moveTo>
                <a:lnTo>
                  <a:pt x="921112" y="785703"/>
                </a:lnTo>
                <a:close/>
                <a:moveTo>
                  <a:pt x="526967" y="701121"/>
                </a:moveTo>
                <a:cubicBezTo>
                  <a:pt x="526967" y="700806"/>
                  <a:pt x="526967" y="700482"/>
                  <a:pt x="526967" y="700168"/>
                </a:cubicBezTo>
                <a:lnTo>
                  <a:pt x="526967" y="700168"/>
                </a:lnTo>
                <a:cubicBezTo>
                  <a:pt x="526967" y="700168"/>
                  <a:pt x="526967" y="700168"/>
                  <a:pt x="526967" y="700549"/>
                </a:cubicBezTo>
                <a:close/>
                <a:moveTo>
                  <a:pt x="501916" y="711313"/>
                </a:moveTo>
                <a:lnTo>
                  <a:pt x="501916" y="711313"/>
                </a:lnTo>
                <a:close/>
                <a:moveTo>
                  <a:pt x="516585" y="709217"/>
                </a:moveTo>
                <a:lnTo>
                  <a:pt x="516585" y="709217"/>
                </a:lnTo>
                <a:close/>
                <a:moveTo>
                  <a:pt x="509346" y="710741"/>
                </a:moveTo>
                <a:lnTo>
                  <a:pt x="509346" y="710741"/>
                </a:lnTo>
                <a:lnTo>
                  <a:pt x="509346" y="710741"/>
                </a:lnTo>
                <a:lnTo>
                  <a:pt x="509346" y="710741"/>
                </a:lnTo>
                <a:close/>
                <a:moveTo>
                  <a:pt x="875106" y="993633"/>
                </a:moveTo>
                <a:cubicBezTo>
                  <a:pt x="875011" y="992929"/>
                  <a:pt x="874820" y="992252"/>
                  <a:pt x="874439" y="991633"/>
                </a:cubicBezTo>
                <a:lnTo>
                  <a:pt x="874439" y="991633"/>
                </a:lnTo>
                <a:cubicBezTo>
                  <a:pt x="874820" y="991738"/>
                  <a:pt x="875202" y="991890"/>
                  <a:pt x="875583" y="992109"/>
                </a:cubicBezTo>
                <a:cubicBezTo>
                  <a:pt x="875392" y="992443"/>
                  <a:pt x="875202" y="992767"/>
                  <a:pt x="875011" y="993062"/>
                </a:cubicBezTo>
                <a:close/>
                <a:moveTo>
                  <a:pt x="786048" y="765033"/>
                </a:moveTo>
                <a:lnTo>
                  <a:pt x="786048" y="765033"/>
                </a:lnTo>
                <a:close/>
                <a:moveTo>
                  <a:pt x="773760" y="804562"/>
                </a:moveTo>
                <a:lnTo>
                  <a:pt x="773760" y="804562"/>
                </a:lnTo>
                <a:close/>
                <a:moveTo>
                  <a:pt x="785000" y="765224"/>
                </a:moveTo>
                <a:lnTo>
                  <a:pt x="785000" y="765224"/>
                </a:lnTo>
                <a:close/>
                <a:moveTo>
                  <a:pt x="602976" y="980203"/>
                </a:moveTo>
                <a:lnTo>
                  <a:pt x="602215" y="980203"/>
                </a:lnTo>
                <a:cubicBezTo>
                  <a:pt x="601929" y="979889"/>
                  <a:pt x="601739" y="979489"/>
                  <a:pt x="601644" y="979060"/>
                </a:cubicBezTo>
                <a:close/>
                <a:moveTo>
                  <a:pt x="648315" y="990871"/>
                </a:moveTo>
                <a:lnTo>
                  <a:pt x="648315" y="990871"/>
                </a:lnTo>
                <a:lnTo>
                  <a:pt x="648315" y="990871"/>
                </a:lnTo>
                <a:lnTo>
                  <a:pt x="648315" y="990871"/>
                </a:lnTo>
                <a:close/>
                <a:moveTo>
                  <a:pt x="656413" y="1016017"/>
                </a:moveTo>
                <a:lnTo>
                  <a:pt x="656413" y="1016017"/>
                </a:lnTo>
                <a:lnTo>
                  <a:pt x="656413" y="1016017"/>
                </a:lnTo>
                <a:close/>
                <a:moveTo>
                  <a:pt x="600024" y="764367"/>
                </a:moveTo>
                <a:lnTo>
                  <a:pt x="600024" y="764367"/>
                </a:lnTo>
                <a:close/>
                <a:moveTo>
                  <a:pt x="1168477" y="952866"/>
                </a:moveTo>
                <a:lnTo>
                  <a:pt x="1168477" y="952866"/>
                </a:lnTo>
                <a:lnTo>
                  <a:pt x="1168477" y="952866"/>
                </a:lnTo>
                <a:close/>
                <a:moveTo>
                  <a:pt x="992644" y="959534"/>
                </a:moveTo>
                <a:lnTo>
                  <a:pt x="993883" y="959534"/>
                </a:lnTo>
                <a:cubicBezTo>
                  <a:pt x="993883" y="959534"/>
                  <a:pt x="993883" y="959534"/>
                  <a:pt x="993883" y="959534"/>
                </a:cubicBezTo>
                <a:close/>
                <a:moveTo>
                  <a:pt x="957402" y="941341"/>
                </a:moveTo>
                <a:lnTo>
                  <a:pt x="957402" y="941341"/>
                </a:lnTo>
                <a:close/>
                <a:moveTo>
                  <a:pt x="917683" y="961249"/>
                </a:moveTo>
                <a:cubicBezTo>
                  <a:pt x="917683" y="961249"/>
                  <a:pt x="917683" y="961249"/>
                  <a:pt x="917683" y="961249"/>
                </a:cubicBezTo>
                <a:lnTo>
                  <a:pt x="917683" y="961249"/>
                </a:lnTo>
                <a:close/>
                <a:moveTo>
                  <a:pt x="915301" y="955915"/>
                </a:moveTo>
                <a:lnTo>
                  <a:pt x="915301" y="955915"/>
                </a:lnTo>
                <a:lnTo>
                  <a:pt x="915301" y="955915"/>
                </a:lnTo>
                <a:close/>
                <a:moveTo>
                  <a:pt x="939877" y="1019541"/>
                </a:moveTo>
                <a:cubicBezTo>
                  <a:pt x="939877" y="1019541"/>
                  <a:pt x="939877" y="1020399"/>
                  <a:pt x="939877" y="1020875"/>
                </a:cubicBezTo>
                <a:cubicBezTo>
                  <a:pt x="939686" y="1020456"/>
                  <a:pt x="939686" y="1019970"/>
                  <a:pt x="939877" y="1019541"/>
                </a:cubicBezTo>
                <a:close/>
                <a:moveTo>
                  <a:pt x="1098087" y="933150"/>
                </a:moveTo>
                <a:lnTo>
                  <a:pt x="1097419" y="932674"/>
                </a:lnTo>
                <a:lnTo>
                  <a:pt x="1097419" y="932674"/>
                </a:lnTo>
                <a:cubicBezTo>
                  <a:pt x="1097610" y="932731"/>
                  <a:pt x="1097896" y="932759"/>
                  <a:pt x="1098087" y="932769"/>
                </a:cubicBezTo>
                <a:close/>
                <a:moveTo>
                  <a:pt x="1046461" y="744459"/>
                </a:moveTo>
                <a:cubicBezTo>
                  <a:pt x="1046461" y="745031"/>
                  <a:pt x="1046461" y="745507"/>
                  <a:pt x="1046461" y="745793"/>
                </a:cubicBezTo>
                <a:lnTo>
                  <a:pt x="1046461" y="745793"/>
                </a:lnTo>
                <a:cubicBezTo>
                  <a:pt x="1046461" y="745345"/>
                  <a:pt x="1046461" y="744907"/>
                  <a:pt x="1046461" y="744459"/>
                </a:cubicBezTo>
                <a:close/>
                <a:moveTo>
                  <a:pt x="1095229" y="805419"/>
                </a:moveTo>
                <a:lnTo>
                  <a:pt x="1095895" y="805419"/>
                </a:lnTo>
                <a:cubicBezTo>
                  <a:pt x="1095895" y="805610"/>
                  <a:pt x="1095895" y="805800"/>
                  <a:pt x="1095895" y="805991"/>
                </a:cubicBezTo>
                <a:cubicBezTo>
                  <a:pt x="1095895" y="805991"/>
                  <a:pt x="1095420" y="805515"/>
                  <a:pt x="1095229" y="805419"/>
                </a:cubicBezTo>
                <a:close/>
                <a:moveTo>
                  <a:pt x="1085704" y="922672"/>
                </a:moveTo>
                <a:lnTo>
                  <a:pt x="1085704" y="922672"/>
                </a:lnTo>
                <a:close/>
                <a:moveTo>
                  <a:pt x="1092657" y="807610"/>
                </a:moveTo>
                <a:cubicBezTo>
                  <a:pt x="1092562" y="807029"/>
                  <a:pt x="1092371" y="806458"/>
                  <a:pt x="1092181" y="805896"/>
                </a:cubicBezTo>
                <a:lnTo>
                  <a:pt x="1092848" y="805896"/>
                </a:lnTo>
                <a:cubicBezTo>
                  <a:pt x="1093038" y="806448"/>
                  <a:pt x="1093038" y="807039"/>
                  <a:pt x="1092943" y="807610"/>
                </a:cubicBezTo>
                <a:close/>
                <a:moveTo>
                  <a:pt x="1138568" y="693977"/>
                </a:moveTo>
                <a:lnTo>
                  <a:pt x="1138568" y="693977"/>
                </a:lnTo>
                <a:lnTo>
                  <a:pt x="1138568" y="693977"/>
                </a:lnTo>
                <a:close/>
                <a:moveTo>
                  <a:pt x="1061701" y="971916"/>
                </a:moveTo>
                <a:cubicBezTo>
                  <a:pt x="1062273" y="973212"/>
                  <a:pt x="1062939" y="974460"/>
                  <a:pt x="1063702" y="975631"/>
                </a:cubicBezTo>
                <a:cubicBezTo>
                  <a:pt x="1062368" y="974869"/>
                  <a:pt x="1061605" y="973431"/>
                  <a:pt x="1061701" y="971916"/>
                </a:cubicBezTo>
                <a:close/>
                <a:moveTo>
                  <a:pt x="1108755" y="924768"/>
                </a:moveTo>
                <a:lnTo>
                  <a:pt x="1108755" y="924768"/>
                </a:lnTo>
                <a:lnTo>
                  <a:pt x="1108755" y="924768"/>
                </a:lnTo>
                <a:close/>
                <a:moveTo>
                  <a:pt x="1021029" y="775987"/>
                </a:moveTo>
                <a:lnTo>
                  <a:pt x="1021505" y="776559"/>
                </a:lnTo>
                <a:lnTo>
                  <a:pt x="1020933" y="776559"/>
                </a:lnTo>
                <a:cubicBezTo>
                  <a:pt x="1021029" y="776406"/>
                  <a:pt x="1021029" y="776244"/>
                  <a:pt x="1021029" y="776083"/>
                </a:cubicBezTo>
                <a:close/>
                <a:moveTo>
                  <a:pt x="1146283" y="669783"/>
                </a:moveTo>
                <a:cubicBezTo>
                  <a:pt x="1146092" y="669384"/>
                  <a:pt x="1145901" y="669002"/>
                  <a:pt x="1145712" y="668641"/>
                </a:cubicBezTo>
                <a:cubicBezTo>
                  <a:pt x="1145997" y="668974"/>
                  <a:pt x="1146092" y="669440"/>
                  <a:pt x="1145997" y="669879"/>
                </a:cubicBezTo>
                <a:close/>
                <a:moveTo>
                  <a:pt x="1128471" y="692834"/>
                </a:moveTo>
                <a:lnTo>
                  <a:pt x="1128471" y="692834"/>
                </a:lnTo>
                <a:lnTo>
                  <a:pt x="1128471" y="692263"/>
                </a:lnTo>
                <a:cubicBezTo>
                  <a:pt x="1128471" y="692510"/>
                  <a:pt x="1128376" y="692739"/>
                  <a:pt x="1128185" y="692929"/>
                </a:cubicBezTo>
                <a:close/>
                <a:moveTo>
                  <a:pt x="1105706" y="689024"/>
                </a:moveTo>
                <a:lnTo>
                  <a:pt x="1105135" y="689024"/>
                </a:lnTo>
                <a:lnTo>
                  <a:pt x="1105801" y="689024"/>
                </a:lnTo>
                <a:cubicBezTo>
                  <a:pt x="1105706" y="689033"/>
                  <a:pt x="1105515" y="689072"/>
                  <a:pt x="1105420" y="689119"/>
                </a:cubicBezTo>
                <a:close/>
                <a:moveTo>
                  <a:pt x="951211" y="894955"/>
                </a:moveTo>
                <a:lnTo>
                  <a:pt x="951211" y="894955"/>
                </a:lnTo>
                <a:close/>
                <a:moveTo>
                  <a:pt x="991978" y="926482"/>
                </a:moveTo>
                <a:cubicBezTo>
                  <a:pt x="991978" y="926768"/>
                  <a:pt x="991978" y="927054"/>
                  <a:pt x="991978" y="927340"/>
                </a:cubicBezTo>
                <a:lnTo>
                  <a:pt x="991978" y="927340"/>
                </a:lnTo>
                <a:close/>
                <a:moveTo>
                  <a:pt x="1047033" y="991252"/>
                </a:moveTo>
                <a:lnTo>
                  <a:pt x="1047985" y="991252"/>
                </a:lnTo>
                <a:cubicBezTo>
                  <a:pt x="1047699" y="991243"/>
                  <a:pt x="1047413" y="991138"/>
                  <a:pt x="1047222" y="990966"/>
                </a:cubicBezTo>
                <a:close/>
                <a:moveTo>
                  <a:pt x="1184287" y="735125"/>
                </a:moveTo>
                <a:cubicBezTo>
                  <a:pt x="1184287" y="735125"/>
                  <a:pt x="1184287" y="735982"/>
                  <a:pt x="1184287" y="736363"/>
                </a:cubicBezTo>
                <a:cubicBezTo>
                  <a:pt x="1184192" y="736049"/>
                  <a:pt x="1184192" y="735725"/>
                  <a:pt x="1184287" y="735411"/>
                </a:cubicBezTo>
                <a:lnTo>
                  <a:pt x="1184859" y="734934"/>
                </a:lnTo>
                <a:lnTo>
                  <a:pt x="1184859" y="734934"/>
                </a:lnTo>
                <a:close/>
                <a:moveTo>
                  <a:pt x="1038174" y="648066"/>
                </a:moveTo>
                <a:lnTo>
                  <a:pt x="1037697" y="647590"/>
                </a:lnTo>
                <a:lnTo>
                  <a:pt x="1037697" y="647590"/>
                </a:lnTo>
                <a:cubicBezTo>
                  <a:pt x="1037697" y="647590"/>
                  <a:pt x="1038174" y="648066"/>
                  <a:pt x="1038174" y="648066"/>
                </a:cubicBezTo>
                <a:close/>
                <a:moveTo>
                  <a:pt x="885774" y="789513"/>
                </a:moveTo>
                <a:lnTo>
                  <a:pt x="885774" y="790084"/>
                </a:lnTo>
                <a:lnTo>
                  <a:pt x="885774" y="789608"/>
                </a:lnTo>
                <a:close/>
                <a:moveTo>
                  <a:pt x="974357" y="963439"/>
                </a:moveTo>
                <a:lnTo>
                  <a:pt x="975023" y="962296"/>
                </a:lnTo>
                <a:cubicBezTo>
                  <a:pt x="974928" y="962734"/>
                  <a:pt x="974928" y="963182"/>
                  <a:pt x="975023" y="963630"/>
                </a:cubicBezTo>
                <a:cubicBezTo>
                  <a:pt x="974833" y="963516"/>
                  <a:pt x="974547" y="963449"/>
                  <a:pt x="974357" y="963439"/>
                </a:cubicBezTo>
                <a:close/>
                <a:moveTo>
                  <a:pt x="1030649" y="651781"/>
                </a:moveTo>
                <a:lnTo>
                  <a:pt x="1030649" y="651781"/>
                </a:lnTo>
                <a:close/>
                <a:moveTo>
                  <a:pt x="907776" y="1078692"/>
                </a:moveTo>
                <a:lnTo>
                  <a:pt x="907205" y="1079644"/>
                </a:lnTo>
                <a:cubicBezTo>
                  <a:pt x="907301" y="1079282"/>
                  <a:pt x="907491" y="1078949"/>
                  <a:pt x="907776" y="1078692"/>
                </a:cubicBezTo>
                <a:close/>
                <a:moveTo>
                  <a:pt x="916635" y="1075358"/>
                </a:moveTo>
                <a:cubicBezTo>
                  <a:pt x="916730" y="1075663"/>
                  <a:pt x="916730" y="1076006"/>
                  <a:pt x="916635" y="1076310"/>
                </a:cubicBezTo>
                <a:lnTo>
                  <a:pt x="914731" y="1076310"/>
                </a:lnTo>
                <a:cubicBezTo>
                  <a:pt x="915301" y="1075920"/>
                  <a:pt x="915969" y="1075606"/>
                  <a:pt x="916635" y="1075358"/>
                </a:cubicBezTo>
                <a:close/>
                <a:moveTo>
                  <a:pt x="1142377" y="590821"/>
                </a:moveTo>
                <a:cubicBezTo>
                  <a:pt x="1141330" y="591650"/>
                  <a:pt x="1140377" y="592545"/>
                  <a:pt x="1139425" y="593488"/>
                </a:cubicBezTo>
                <a:cubicBezTo>
                  <a:pt x="1140187" y="592155"/>
                  <a:pt x="1141711" y="590916"/>
                  <a:pt x="1142377" y="590916"/>
                </a:cubicBezTo>
                <a:close/>
                <a:moveTo>
                  <a:pt x="885202" y="774558"/>
                </a:moveTo>
                <a:lnTo>
                  <a:pt x="885202" y="774558"/>
                </a:lnTo>
                <a:close/>
                <a:moveTo>
                  <a:pt x="866152" y="694644"/>
                </a:moveTo>
                <a:lnTo>
                  <a:pt x="867106" y="694644"/>
                </a:lnTo>
                <a:cubicBezTo>
                  <a:pt x="866820" y="694815"/>
                  <a:pt x="866343" y="694815"/>
                  <a:pt x="866058" y="694644"/>
                </a:cubicBezTo>
                <a:close/>
                <a:moveTo>
                  <a:pt x="801858" y="887430"/>
                </a:moveTo>
                <a:lnTo>
                  <a:pt x="801858" y="887430"/>
                </a:lnTo>
                <a:close/>
                <a:moveTo>
                  <a:pt x="757187" y="849997"/>
                </a:moveTo>
                <a:cubicBezTo>
                  <a:pt x="757187" y="849997"/>
                  <a:pt x="757187" y="849997"/>
                  <a:pt x="757187" y="849997"/>
                </a:cubicBezTo>
                <a:lnTo>
                  <a:pt x="757187" y="849997"/>
                </a:lnTo>
                <a:close/>
                <a:moveTo>
                  <a:pt x="723088" y="913528"/>
                </a:moveTo>
                <a:lnTo>
                  <a:pt x="723088" y="913528"/>
                </a:lnTo>
                <a:close/>
                <a:moveTo>
                  <a:pt x="594880" y="989728"/>
                </a:moveTo>
                <a:lnTo>
                  <a:pt x="594880" y="990395"/>
                </a:lnTo>
                <a:lnTo>
                  <a:pt x="594214" y="989919"/>
                </a:lnTo>
                <a:close/>
                <a:moveTo>
                  <a:pt x="758139" y="904003"/>
                </a:moveTo>
                <a:lnTo>
                  <a:pt x="758711" y="903527"/>
                </a:lnTo>
                <a:lnTo>
                  <a:pt x="758711" y="903527"/>
                </a:lnTo>
                <a:close/>
                <a:moveTo>
                  <a:pt x="874345" y="1001349"/>
                </a:moveTo>
                <a:lnTo>
                  <a:pt x="875583" y="1001349"/>
                </a:lnTo>
                <a:lnTo>
                  <a:pt x="874249" y="1001349"/>
                </a:lnTo>
                <a:close/>
                <a:moveTo>
                  <a:pt x="880250" y="1009921"/>
                </a:moveTo>
                <a:lnTo>
                  <a:pt x="880250" y="1009921"/>
                </a:lnTo>
                <a:lnTo>
                  <a:pt x="880250" y="1009921"/>
                </a:lnTo>
                <a:lnTo>
                  <a:pt x="880155" y="1010016"/>
                </a:lnTo>
                <a:close/>
                <a:moveTo>
                  <a:pt x="1189908" y="648066"/>
                </a:moveTo>
                <a:lnTo>
                  <a:pt x="1189908" y="648066"/>
                </a:lnTo>
                <a:close/>
                <a:moveTo>
                  <a:pt x="954449" y="757794"/>
                </a:moveTo>
                <a:lnTo>
                  <a:pt x="955783" y="757033"/>
                </a:lnTo>
                <a:cubicBezTo>
                  <a:pt x="955687" y="757376"/>
                  <a:pt x="955687" y="757737"/>
                  <a:pt x="955783" y="758080"/>
                </a:cubicBezTo>
                <a:cubicBezTo>
                  <a:pt x="955307" y="757852"/>
                  <a:pt x="954926" y="757661"/>
                  <a:pt x="954449" y="757509"/>
                </a:cubicBezTo>
                <a:close/>
                <a:moveTo>
                  <a:pt x="532492" y="776559"/>
                </a:moveTo>
                <a:lnTo>
                  <a:pt x="532492" y="776559"/>
                </a:lnTo>
                <a:lnTo>
                  <a:pt x="532492" y="776559"/>
                </a:lnTo>
                <a:close/>
                <a:moveTo>
                  <a:pt x="527539" y="757509"/>
                </a:moveTo>
                <a:lnTo>
                  <a:pt x="527539" y="757509"/>
                </a:lnTo>
                <a:lnTo>
                  <a:pt x="527539" y="757509"/>
                </a:lnTo>
                <a:close/>
                <a:moveTo>
                  <a:pt x="787381" y="914766"/>
                </a:moveTo>
                <a:lnTo>
                  <a:pt x="787381" y="914766"/>
                </a:lnTo>
                <a:cubicBezTo>
                  <a:pt x="787381" y="914766"/>
                  <a:pt x="787381" y="914766"/>
                  <a:pt x="787381" y="914766"/>
                </a:cubicBezTo>
                <a:close/>
                <a:moveTo>
                  <a:pt x="909301" y="1086217"/>
                </a:moveTo>
                <a:cubicBezTo>
                  <a:pt x="909301" y="1086217"/>
                  <a:pt x="909301" y="1086217"/>
                  <a:pt x="909968" y="1086217"/>
                </a:cubicBezTo>
                <a:cubicBezTo>
                  <a:pt x="909968" y="1086407"/>
                  <a:pt x="909968" y="1086598"/>
                  <a:pt x="909968" y="1086788"/>
                </a:cubicBezTo>
                <a:cubicBezTo>
                  <a:pt x="909968" y="1086788"/>
                  <a:pt x="909587" y="1086217"/>
                  <a:pt x="909301" y="1086217"/>
                </a:cubicBezTo>
                <a:close/>
                <a:moveTo>
                  <a:pt x="928827" y="1127269"/>
                </a:moveTo>
                <a:lnTo>
                  <a:pt x="928827" y="1127269"/>
                </a:lnTo>
                <a:close/>
                <a:moveTo>
                  <a:pt x="1031887" y="1034115"/>
                </a:moveTo>
                <a:lnTo>
                  <a:pt x="1031887" y="1034115"/>
                </a:lnTo>
                <a:close/>
                <a:moveTo>
                  <a:pt x="429812" y="890097"/>
                </a:moveTo>
                <a:lnTo>
                  <a:pt x="429812" y="890097"/>
                </a:lnTo>
                <a:close/>
                <a:moveTo>
                  <a:pt x="797096" y="921910"/>
                </a:moveTo>
                <a:cubicBezTo>
                  <a:pt x="797191" y="922063"/>
                  <a:pt x="797191" y="922234"/>
                  <a:pt x="797096" y="922386"/>
                </a:cubicBezTo>
                <a:lnTo>
                  <a:pt x="795573" y="921910"/>
                </a:lnTo>
                <a:cubicBezTo>
                  <a:pt x="796048" y="921748"/>
                  <a:pt x="796620" y="921748"/>
                  <a:pt x="797096" y="921910"/>
                </a:cubicBezTo>
                <a:close/>
                <a:moveTo>
                  <a:pt x="1200765" y="959058"/>
                </a:moveTo>
                <a:lnTo>
                  <a:pt x="1200765" y="959058"/>
                </a:lnTo>
                <a:close/>
                <a:moveTo>
                  <a:pt x="735374" y="831613"/>
                </a:moveTo>
                <a:lnTo>
                  <a:pt x="735374" y="831613"/>
                </a:lnTo>
                <a:lnTo>
                  <a:pt x="735374" y="831613"/>
                </a:lnTo>
                <a:lnTo>
                  <a:pt x="735374" y="831613"/>
                </a:lnTo>
                <a:close/>
                <a:moveTo>
                  <a:pt x="496583" y="622063"/>
                </a:moveTo>
                <a:cubicBezTo>
                  <a:pt x="496583" y="621492"/>
                  <a:pt x="496583" y="620920"/>
                  <a:pt x="496583" y="620444"/>
                </a:cubicBezTo>
                <a:cubicBezTo>
                  <a:pt x="496583" y="619968"/>
                  <a:pt x="496964" y="621301"/>
                  <a:pt x="496583" y="621777"/>
                </a:cubicBezTo>
                <a:close/>
                <a:moveTo>
                  <a:pt x="736517" y="1041830"/>
                </a:moveTo>
                <a:lnTo>
                  <a:pt x="736517" y="1041830"/>
                </a:lnTo>
                <a:lnTo>
                  <a:pt x="736517" y="1041830"/>
                </a:lnTo>
                <a:close/>
                <a:moveTo>
                  <a:pt x="791858" y="953438"/>
                </a:moveTo>
                <a:cubicBezTo>
                  <a:pt x="792429" y="954029"/>
                  <a:pt x="792429" y="954943"/>
                  <a:pt x="791858" y="955533"/>
                </a:cubicBezTo>
                <a:cubicBezTo>
                  <a:pt x="791953" y="954648"/>
                  <a:pt x="791953" y="953752"/>
                  <a:pt x="791858" y="952866"/>
                </a:cubicBezTo>
                <a:close/>
                <a:moveTo>
                  <a:pt x="833863" y="1008111"/>
                </a:moveTo>
                <a:lnTo>
                  <a:pt x="833863" y="1008111"/>
                </a:lnTo>
                <a:lnTo>
                  <a:pt x="833387" y="1008111"/>
                </a:lnTo>
                <a:close/>
                <a:moveTo>
                  <a:pt x="925208" y="1143652"/>
                </a:moveTo>
                <a:lnTo>
                  <a:pt x="925208" y="1144224"/>
                </a:lnTo>
                <a:cubicBezTo>
                  <a:pt x="925208" y="1144224"/>
                  <a:pt x="925208" y="1144224"/>
                  <a:pt x="925208" y="1143652"/>
                </a:cubicBezTo>
                <a:close/>
                <a:moveTo>
                  <a:pt x="1033412" y="1054403"/>
                </a:moveTo>
                <a:cubicBezTo>
                  <a:pt x="1033507" y="1053993"/>
                  <a:pt x="1033507" y="1053574"/>
                  <a:pt x="1033412" y="1053165"/>
                </a:cubicBezTo>
                <a:cubicBezTo>
                  <a:pt x="1033602" y="1053432"/>
                  <a:pt x="1033888" y="1053660"/>
                  <a:pt x="1034173" y="1053832"/>
                </a:cubicBezTo>
                <a:close/>
                <a:moveTo>
                  <a:pt x="1166000" y="552816"/>
                </a:moveTo>
                <a:lnTo>
                  <a:pt x="1166000" y="552816"/>
                </a:lnTo>
                <a:lnTo>
                  <a:pt x="1166000" y="552816"/>
                </a:lnTo>
                <a:close/>
                <a:moveTo>
                  <a:pt x="980643" y="676641"/>
                </a:moveTo>
                <a:lnTo>
                  <a:pt x="981501" y="676641"/>
                </a:lnTo>
                <a:cubicBezTo>
                  <a:pt x="981310" y="676641"/>
                  <a:pt x="981120" y="676641"/>
                  <a:pt x="980643" y="675975"/>
                </a:cubicBezTo>
                <a:close/>
                <a:moveTo>
                  <a:pt x="776903" y="663021"/>
                </a:moveTo>
                <a:cubicBezTo>
                  <a:pt x="776903" y="662611"/>
                  <a:pt x="776903" y="662192"/>
                  <a:pt x="776903" y="661783"/>
                </a:cubicBezTo>
                <a:cubicBezTo>
                  <a:pt x="776998" y="661973"/>
                  <a:pt x="776998" y="662164"/>
                  <a:pt x="776903" y="662354"/>
                </a:cubicBezTo>
                <a:close/>
                <a:moveTo>
                  <a:pt x="513061" y="594250"/>
                </a:moveTo>
                <a:lnTo>
                  <a:pt x="513061" y="594250"/>
                </a:lnTo>
                <a:close/>
                <a:moveTo>
                  <a:pt x="451244" y="648828"/>
                </a:moveTo>
                <a:lnTo>
                  <a:pt x="451244" y="648828"/>
                </a:lnTo>
                <a:lnTo>
                  <a:pt x="451244" y="648828"/>
                </a:lnTo>
                <a:close/>
                <a:moveTo>
                  <a:pt x="846913" y="1057165"/>
                </a:moveTo>
                <a:lnTo>
                  <a:pt x="846913" y="1057165"/>
                </a:lnTo>
                <a:close/>
                <a:moveTo>
                  <a:pt x="741661" y="752841"/>
                </a:moveTo>
                <a:cubicBezTo>
                  <a:pt x="741661" y="752841"/>
                  <a:pt x="741661" y="752841"/>
                  <a:pt x="741661" y="752841"/>
                </a:cubicBezTo>
                <a:lnTo>
                  <a:pt x="741661" y="752841"/>
                </a:lnTo>
                <a:lnTo>
                  <a:pt x="741661" y="752841"/>
                </a:lnTo>
                <a:close/>
                <a:moveTo>
                  <a:pt x="726801" y="752841"/>
                </a:moveTo>
                <a:lnTo>
                  <a:pt x="726801" y="752841"/>
                </a:lnTo>
                <a:close/>
                <a:moveTo>
                  <a:pt x="716801" y="718837"/>
                </a:moveTo>
                <a:lnTo>
                  <a:pt x="716229" y="717980"/>
                </a:lnTo>
                <a:lnTo>
                  <a:pt x="716991" y="717980"/>
                </a:lnTo>
                <a:cubicBezTo>
                  <a:pt x="716991" y="717980"/>
                  <a:pt x="716705" y="719028"/>
                  <a:pt x="716610" y="719218"/>
                </a:cubicBezTo>
                <a:close/>
                <a:moveTo>
                  <a:pt x="677939" y="800657"/>
                </a:moveTo>
                <a:lnTo>
                  <a:pt x="677939" y="799895"/>
                </a:lnTo>
                <a:cubicBezTo>
                  <a:pt x="677939" y="800114"/>
                  <a:pt x="677939" y="800343"/>
                  <a:pt x="677939" y="800562"/>
                </a:cubicBezTo>
                <a:close/>
                <a:moveTo>
                  <a:pt x="538873" y="629778"/>
                </a:moveTo>
                <a:cubicBezTo>
                  <a:pt x="539350" y="629864"/>
                  <a:pt x="539827" y="629864"/>
                  <a:pt x="540302" y="629778"/>
                </a:cubicBezTo>
                <a:cubicBezTo>
                  <a:pt x="539827" y="629940"/>
                  <a:pt x="539350" y="629940"/>
                  <a:pt x="538873" y="629778"/>
                </a:cubicBezTo>
                <a:close/>
                <a:moveTo>
                  <a:pt x="311893" y="841233"/>
                </a:moveTo>
                <a:lnTo>
                  <a:pt x="311893" y="841233"/>
                </a:lnTo>
                <a:lnTo>
                  <a:pt x="311893" y="841233"/>
                </a:lnTo>
                <a:cubicBezTo>
                  <a:pt x="311893" y="841233"/>
                  <a:pt x="311798" y="841805"/>
                  <a:pt x="311702" y="841900"/>
                </a:cubicBezTo>
                <a:close/>
                <a:moveTo>
                  <a:pt x="300844" y="791608"/>
                </a:moveTo>
                <a:lnTo>
                  <a:pt x="300844" y="791608"/>
                </a:lnTo>
                <a:lnTo>
                  <a:pt x="300844" y="791608"/>
                </a:lnTo>
                <a:close/>
                <a:moveTo>
                  <a:pt x="307130" y="786465"/>
                </a:moveTo>
                <a:lnTo>
                  <a:pt x="307130" y="786465"/>
                </a:lnTo>
                <a:close/>
                <a:moveTo>
                  <a:pt x="342563" y="898098"/>
                </a:moveTo>
                <a:lnTo>
                  <a:pt x="342563" y="898098"/>
                </a:lnTo>
                <a:close/>
                <a:moveTo>
                  <a:pt x="230740" y="837709"/>
                </a:moveTo>
                <a:cubicBezTo>
                  <a:pt x="230169" y="837424"/>
                  <a:pt x="229597" y="837224"/>
                  <a:pt x="228931" y="837138"/>
                </a:cubicBezTo>
                <a:cubicBezTo>
                  <a:pt x="229501" y="837233"/>
                  <a:pt x="230073" y="837424"/>
                  <a:pt x="230549" y="838566"/>
                </a:cubicBezTo>
                <a:close/>
                <a:moveTo>
                  <a:pt x="347898" y="777797"/>
                </a:moveTo>
                <a:lnTo>
                  <a:pt x="347898" y="777797"/>
                </a:lnTo>
                <a:close/>
                <a:moveTo>
                  <a:pt x="249980" y="760461"/>
                </a:moveTo>
                <a:lnTo>
                  <a:pt x="249980" y="760461"/>
                </a:lnTo>
                <a:close/>
                <a:moveTo>
                  <a:pt x="592690" y="1022208"/>
                </a:moveTo>
                <a:lnTo>
                  <a:pt x="592690" y="1022208"/>
                </a:lnTo>
                <a:lnTo>
                  <a:pt x="593262" y="1022208"/>
                </a:lnTo>
                <a:lnTo>
                  <a:pt x="593262" y="1022208"/>
                </a:lnTo>
                <a:close/>
                <a:moveTo>
                  <a:pt x="700227" y="1101552"/>
                </a:moveTo>
                <a:lnTo>
                  <a:pt x="700894" y="1102123"/>
                </a:lnTo>
                <a:cubicBezTo>
                  <a:pt x="700608" y="1102200"/>
                  <a:pt x="700418" y="1102200"/>
                  <a:pt x="700132" y="1102123"/>
                </a:cubicBezTo>
                <a:cubicBezTo>
                  <a:pt x="700132" y="1102123"/>
                  <a:pt x="700037" y="1102409"/>
                  <a:pt x="700037" y="1102218"/>
                </a:cubicBezTo>
                <a:close/>
                <a:moveTo>
                  <a:pt x="757377" y="1052022"/>
                </a:moveTo>
                <a:lnTo>
                  <a:pt x="757377" y="1052022"/>
                </a:lnTo>
                <a:lnTo>
                  <a:pt x="757377" y="1052022"/>
                </a:lnTo>
                <a:close/>
                <a:moveTo>
                  <a:pt x="907682" y="1128222"/>
                </a:moveTo>
                <a:lnTo>
                  <a:pt x="907682" y="1128222"/>
                </a:lnTo>
                <a:close/>
                <a:moveTo>
                  <a:pt x="1201814" y="552816"/>
                </a:moveTo>
                <a:lnTo>
                  <a:pt x="1201814" y="552816"/>
                </a:lnTo>
                <a:close/>
                <a:moveTo>
                  <a:pt x="1205052" y="496809"/>
                </a:moveTo>
                <a:lnTo>
                  <a:pt x="1205052" y="496809"/>
                </a:lnTo>
                <a:lnTo>
                  <a:pt x="1205623" y="496809"/>
                </a:lnTo>
                <a:close/>
                <a:moveTo>
                  <a:pt x="717753" y="714741"/>
                </a:moveTo>
                <a:lnTo>
                  <a:pt x="717753" y="714741"/>
                </a:lnTo>
                <a:lnTo>
                  <a:pt x="717753" y="714741"/>
                </a:lnTo>
                <a:close/>
                <a:moveTo>
                  <a:pt x="660603" y="733791"/>
                </a:moveTo>
                <a:cubicBezTo>
                  <a:pt x="660603" y="733630"/>
                  <a:pt x="660603" y="733477"/>
                  <a:pt x="660603" y="733315"/>
                </a:cubicBezTo>
                <a:close/>
                <a:moveTo>
                  <a:pt x="532777" y="612919"/>
                </a:moveTo>
                <a:lnTo>
                  <a:pt x="532777" y="612919"/>
                </a:lnTo>
                <a:close/>
                <a:moveTo>
                  <a:pt x="280841" y="932674"/>
                </a:moveTo>
                <a:lnTo>
                  <a:pt x="280841" y="933150"/>
                </a:lnTo>
                <a:lnTo>
                  <a:pt x="280841" y="933150"/>
                </a:lnTo>
                <a:close/>
                <a:moveTo>
                  <a:pt x="308178" y="961249"/>
                </a:moveTo>
                <a:cubicBezTo>
                  <a:pt x="308940" y="960677"/>
                  <a:pt x="309798" y="960391"/>
                  <a:pt x="310655" y="961820"/>
                </a:cubicBezTo>
                <a:lnTo>
                  <a:pt x="310655" y="961820"/>
                </a:lnTo>
                <a:cubicBezTo>
                  <a:pt x="309893" y="961687"/>
                  <a:pt x="309130" y="961630"/>
                  <a:pt x="308369" y="961630"/>
                </a:cubicBezTo>
                <a:close/>
                <a:moveTo>
                  <a:pt x="437052" y="923149"/>
                </a:moveTo>
                <a:lnTo>
                  <a:pt x="437052" y="923149"/>
                </a:lnTo>
                <a:close/>
                <a:moveTo>
                  <a:pt x="479247" y="930768"/>
                </a:moveTo>
                <a:cubicBezTo>
                  <a:pt x="479342" y="930264"/>
                  <a:pt x="479342" y="929749"/>
                  <a:pt x="479247" y="929244"/>
                </a:cubicBezTo>
                <a:lnTo>
                  <a:pt x="480200" y="930483"/>
                </a:lnTo>
                <a:cubicBezTo>
                  <a:pt x="479819" y="930578"/>
                  <a:pt x="479533" y="930873"/>
                  <a:pt x="479437" y="931245"/>
                </a:cubicBezTo>
                <a:close/>
                <a:moveTo>
                  <a:pt x="911396" y="1171942"/>
                </a:moveTo>
                <a:lnTo>
                  <a:pt x="911396" y="1171942"/>
                </a:lnTo>
                <a:close/>
                <a:moveTo>
                  <a:pt x="917873" y="1163845"/>
                </a:moveTo>
                <a:lnTo>
                  <a:pt x="917873" y="1163845"/>
                </a:lnTo>
                <a:close/>
                <a:moveTo>
                  <a:pt x="1100182" y="1107362"/>
                </a:moveTo>
                <a:lnTo>
                  <a:pt x="1100182" y="1107362"/>
                </a:lnTo>
                <a:lnTo>
                  <a:pt x="1100182" y="1107362"/>
                </a:lnTo>
                <a:close/>
                <a:moveTo>
                  <a:pt x="1127614" y="1099837"/>
                </a:moveTo>
                <a:lnTo>
                  <a:pt x="1127614" y="1099837"/>
                </a:lnTo>
                <a:close/>
                <a:moveTo>
                  <a:pt x="919778" y="549768"/>
                </a:moveTo>
                <a:lnTo>
                  <a:pt x="920541" y="549768"/>
                </a:lnTo>
                <a:cubicBezTo>
                  <a:pt x="920255" y="549892"/>
                  <a:pt x="920064" y="549892"/>
                  <a:pt x="919778" y="549768"/>
                </a:cubicBezTo>
                <a:close/>
                <a:moveTo>
                  <a:pt x="604882" y="611586"/>
                </a:moveTo>
                <a:lnTo>
                  <a:pt x="605548" y="611586"/>
                </a:lnTo>
                <a:lnTo>
                  <a:pt x="605548" y="611586"/>
                </a:lnTo>
                <a:lnTo>
                  <a:pt x="605548" y="611586"/>
                </a:lnTo>
                <a:close/>
                <a:moveTo>
                  <a:pt x="188163" y="749127"/>
                </a:moveTo>
                <a:lnTo>
                  <a:pt x="188163" y="749127"/>
                </a:lnTo>
                <a:close/>
                <a:moveTo>
                  <a:pt x="258076" y="889144"/>
                </a:moveTo>
                <a:cubicBezTo>
                  <a:pt x="258362" y="889449"/>
                  <a:pt x="258648" y="889801"/>
                  <a:pt x="258839" y="890192"/>
                </a:cubicBezTo>
                <a:lnTo>
                  <a:pt x="258267" y="890192"/>
                </a:lnTo>
                <a:cubicBezTo>
                  <a:pt x="258172" y="890001"/>
                  <a:pt x="258172" y="889620"/>
                  <a:pt x="258076" y="889144"/>
                </a:cubicBezTo>
                <a:close/>
                <a:moveTo>
                  <a:pt x="741470" y="1127269"/>
                </a:moveTo>
                <a:lnTo>
                  <a:pt x="741470" y="1127269"/>
                </a:lnTo>
                <a:close/>
                <a:moveTo>
                  <a:pt x="975595" y="1147653"/>
                </a:moveTo>
                <a:cubicBezTo>
                  <a:pt x="975785" y="1148196"/>
                  <a:pt x="976071" y="1148710"/>
                  <a:pt x="976452" y="1149177"/>
                </a:cubicBezTo>
                <a:cubicBezTo>
                  <a:pt x="975785" y="1149005"/>
                  <a:pt x="975405" y="1148329"/>
                  <a:pt x="975595" y="1147672"/>
                </a:cubicBezTo>
                <a:cubicBezTo>
                  <a:pt x="975595" y="1147634"/>
                  <a:pt x="975595" y="1147596"/>
                  <a:pt x="975595" y="1147558"/>
                </a:cubicBezTo>
                <a:close/>
                <a:moveTo>
                  <a:pt x="1103897" y="1137175"/>
                </a:moveTo>
                <a:lnTo>
                  <a:pt x="1103897" y="1137175"/>
                </a:lnTo>
                <a:close/>
                <a:moveTo>
                  <a:pt x="1111231" y="489475"/>
                </a:moveTo>
                <a:cubicBezTo>
                  <a:pt x="1111231" y="489161"/>
                  <a:pt x="1111231" y="488837"/>
                  <a:pt x="1111231" y="488523"/>
                </a:cubicBezTo>
                <a:lnTo>
                  <a:pt x="1111231" y="488523"/>
                </a:lnTo>
                <a:cubicBezTo>
                  <a:pt x="1111231" y="488837"/>
                  <a:pt x="1111231" y="489161"/>
                  <a:pt x="1111231" y="489475"/>
                </a:cubicBezTo>
                <a:close/>
                <a:moveTo>
                  <a:pt x="921398" y="540053"/>
                </a:moveTo>
                <a:lnTo>
                  <a:pt x="921398" y="540053"/>
                </a:lnTo>
                <a:lnTo>
                  <a:pt x="921398" y="540053"/>
                </a:lnTo>
                <a:lnTo>
                  <a:pt x="921398" y="540053"/>
                </a:lnTo>
                <a:lnTo>
                  <a:pt x="921398" y="540053"/>
                </a:lnTo>
                <a:close/>
                <a:moveTo>
                  <a:pt x="736803" y="644828"/>
                </a:moveTo>
                <a:lnTo>
                  <a:pt x="736803" y="644828"/>
                </a:lnTo>
                <a:lnTo>
                  <a:pt x="736803" y="644828"/>
                </a:lnTo>
                <a:close/>
                <a:moveTo>
                  <a:pt x="694227" y="712265"/>
                </a:moveTo>
                <a:lnTo>
                  <a:pt x="694227" y="712265"/>
                </a:lnTo>
                <a:close/>
                <a:moveTo>
                  <a:pt x="709562" y="1102218"/>
                </a:moveTo>
                <a:cubicBezTo>
                  <a:pt x="709562" y="1102218"/>
                  <a:pt x="709562" y="1102218"/>
                  <a:pt x="709562" y="1102218"/>
                </a:cubicBezTo>
                <a:cubicBezTo>
                  <a:pt x="709562" y="1102218"/>
                  <a:pt x="709562" y="1102218"/>
                  <a:pt x="709562" y="1102218"/>
                </a:cubicBezTo>
                <a:close/>
                <a:moveTo>
                  <a:pt x="791762" y="1048116"/>
                </a:moveTo>
                <a:cubicBezTo>
                  <a:pt x="791001" y="1048964"/>
                  <a:pt x="789763" y="1049298"/>
                  <a:pt x="788620" y="1048974"/>
                </a:cubicBezTo>
                <a:close/>
                <a:moveTo>
                  <a:pt x="819765" y="1074596"/>
                </a:moveTo>
                <a:lnTo>
                  <a:pt x="819765" y="1074596"/>
                </a:lnTo>
                <a:lnTo>
                  <a:pt x="819765" y="1074596"/>
                </a:lnTo>
                <a:close/>
                <a:moveTo>
                  <a:pt x="1343640" y="814183"/>
                </a:moveTo>
                <a:lnTo>
                  <a:pt x="1343640" y="814183"/>
                </a:lnTo>
                <a:close/>
                <a:moveTo>
                  <a:pt x="1354976" y="764652"/>
                </a:moveTo>
                <a:lnTo>
                  <a:pt x="1354976" y="765129"/>
                </a:lnTo>
                <a:cubicBezTo>
                  <a:pt x="1354976" y="764938"/>
                  <a:pt x="1354976" y="764748"/>
                  <a:pt x="1354976" y="764557"/>
                </a:cubicBezTo>
                <a:close/>
                <a:moveTo>
                  <a:pt x="1043318" y="428039"/>
                </a:moveTo>
                <a:lnTo>
                  <a:pt x="1043318" y="428039"/>
                </a:lnTo>
                <a:close/>
                <a:moveTo>
                  <a:pt x="1033793" y="498619"/>
                </a:moveTo>
                <a:lnTo>
                  <a:pt x="1033793" y="498619"/>
                </a:lnTo>
                <a:close/>
                <a:moveTo>
                  <a:pt x="793667" y="436326"/>
                </a:moveTo>
                <a:cubicBezTo>
                  <a:pt x="793572" y="436516"/>
                  <a:pt x="793572" y="436707"/>
                  <a:pt x="793667" y="436897"/>
                </a:cubicBezTo>
                <a:cubicBezTo>
                  <a:pt x="793476" y="436688"/>
                  <a:pt x="793287" y="436488"/>
                  <a:pt x="793096" y="436326"/>
                </a:cubicBezTo>
                <a:close/>
                <a:moveTo>
                  <a:pt x="611930" y="644161"/>
                </a:moveTo>
                <a:cubicBezTo>
                  <a:pt x="611930" y="644161"/>
                  <a:pt x="611930" y="644161"/>
                  <a:pt x="611930" y="644161"/>
                </a:cubicBezTo>
                <a:cubicBezTo>
                  <a:pt x="611930" y="644161"/>
                  <a:pt x="612121" y="644447"/>
                  <a:pt x="611930" y="644352"/>
                </a:cubicBezTo>
                <a:close/>
                <a:moveTo>
                  <a:pt x="509727" y="485189"/>
                </a:moveTo>
                <a:lnTo>
                  <a:pt x="509727" y="485189"/>
                </a:lnTo>
                <a:cubicBezTo>
                  <a:pt x="509727" y="484522"/>
                  <a:pt x="510394" y="483951"/>
                  <a:pt x="510680" y="483284"/>
                </a:cubicBezTo>
                <a:cubicBezTo>
                  <a:pt x="510775" y="484103"/>
                  <a:pt x="510394" y="484894"/>
                  <a:pt x="509727" y="485380"/>
                </a:cubicBezTo>
                <a:close/>
                <a:moveTo>
                  <a:pt x="397523" y="759700"/>
                </a:moveTo>
                <a:lnTo>
                  <a:pt x="397523" y="759700"/>
                </a:lnTo>
                <a:close/>
                <a:moveTo>
                  <a:pt x="397523" y="759700"/>
                </a:moveTo>
                <a:lnTo>
                  <a:pt x="397523" y="759700"/>
                </a:lnTo>
                <a:lnTo>
                  <a:pt x="397523" y="759700"/>
                </a:lnTo>
                <a:close/>
                <a:moveTo>
                  <a:pt x="172447" y="718837"/>
                </a:moveTo>
                <a:lnTo>
                  <a:pt x="172447" y="718837"/>
                </a:lnTo>
                <a:lnTo>
                  <a:pt x="172447" y="718837"/>
                </a:lnTo>
                <a:close/>
                <a:moveTo>
                  <a:pt x="490963" y="1010398"/>
                </a:moveTo>
                <a:lnTo>
                  <a:pt x="490963" y="1010398"/>
                </a:lnTo>
                <a:lnTo>
                  <a:pt x="490963" y="1010016"/>
                </a:lnTo>
                <a:lnTo>
                  <a:pt x="490963" y="1010016"/>
                </a:lnTo>
                <a:close/>
                <a:moveTo>
                  <a:pt x="562590" y="1009921"/>
                </a:moveTo>
                <a:lnTo>
                  <a:pt x="562590" y="1009921"/>
                </a:lnTo>
                <a:cubicBezTo>
                  <a:pt x="562876" y="1009817"/>
                  <a:pt x="563067" y="1009655"/>
                  <a:pt x="563258" y="1009445"/>
                </a:cubicBezTo>
                <a:lnTo>
                  <a:pt x="563258" y="1009445"/>
                </a:lnTo>
                <a:cubicBezTo>
                  <a:pt x="562876" y="1009569"/>
                  <a:pt x="562590" y="1009769"/>
                  <a:pt x="562306" y="1010016"/>
                </a:cubicBezTo>
                <a:close/>
                <a:moveTo>
                  <a:pt x="1002455" y="1133746"/>
                </a:moveTo>
                <a:lnTo>
                  <a:pt x="1002455" y="1134603"/>
                </a:lnTo>
                <a:lnTo>
                  <a:pt x="1002455" y="1134603"/>
                </a:lnTo>
                <a:cubicBezTo>
                  <a:pt x="1002360" y="1134337"/>
                  <a:pt x="1002265" y="1134080"/>
                  <a:pt x="1002169" y="1133842"/>
                </a:cubicBezTo>
                <a:close/>
                <a:moveTo>
                  <a:pt x="1107230" y="1120697"/>
                </a:moveTo>
                <a:lnTo>
                  <a:pt x="1107230" y="1120697"/>
                </a:lnTo>
                <a:lnTo>
                  <a:pt x="1107230" y="1120697"/>
                </a:lnTo>
                <a:close/>
                <a:moveTo>
                  <a:pt x="1265059" y="817992"/>
                </a:moveTo>
                <a:lnTo>
                  <a:pt x="1265059" y="817992"/>
                </a:lnTo>
                <a:close/>
                <a:moveTo>
                  <a:pt x="1381074" y="729600"/>
                </a:moveTo>
                <a:cubicBezTo>
                  <a:pt x="1381074" y="729762"/>
                  <a:pt x="1381074" y="729915"/>
                  <a:pt x="1381074" y="730077"/>
                </a:cubicBezTo>
                <a:lnTo>
                  <a:pt x="1380313" y="730077"/>
                </a:lnTo>
                <a:close/>
                <a:moveTo>
                  <a:pt x="1376026" y="748650"/>
                </a:moveTo>
                <a:lnTo>
                  <a:pt x="1376026" y="747984"/>
                </a:lnTo>
                <a:lnTo>
                  <a:pt x="1376026" y="748650"/>
                </a:lnTo>
                <a:close/>
                <a:moveTo>
                  <a:pt x="1352976" y="753889"/>
                </a:moveTo>
                <a:lnTo>
                  <a:pt x="1352976" y="753889"/>
                </a:lnTo>
                <a:lnTo>
                  <a:pt x="1352976" y="753889"/>
                </a:lnTo>
                <a:close/>
                <a:moveTo>
                  <a:pt x="1095801" y="400035"/>
                </a:moveTo>
                <a:lnTo>
                  <a:pt x="1095801" y="400035"/>
                </a:lnTo>
                <a:close/>
                <a:moveTo>
                  <a:pt x="1091895" y="394987"/>
                </a:moveTo>
                <a:lnTo>
                  <a:pt x="1091895" y="394987"/>
                </a:lnTo>
                <a:close/>
                <a:moveTo>
                  <a:pt x="1071416" y="399845"/>
                </a:moveTo>
                <a:cubicBezTo>
                  <a:pt x="1071512" y="399121"/>
                  <a:pt x="1071512" y="398378"/>
                  <a:pt x="1071416" y="397654"/>
                </a:cubicBezTo>
                <a:cubicBezTo>
                  <a:pt x="1071416" y="397654"/>
                  <a:pt x="1072369" y="397654"/>
                  <a:pt x="1072750" y="398702"/>
                </a:cubicBezTo>
                <a:cubicBezTo>
                  <a:pt x="1072178" y="399083"/>
                  <a:pt x="1071607" y="399378"/>
                  <a:pt x="1070940" y="399559"/>
                </a:cubicBezTo>
                <a:close/>
                <a:moveTo>
                  <a:pt x="768998" y="432516"/>
                </a:moveTo>
                <a:lnTo>
                  <a:pt x="768998" y="432516"/>
                </a:lnTo>
                <a:close/>
                <a:moveTo>
                  <a:pt x="429336" y="642256"/>
                </a:moveTo>
                <a:cubicBezTo>
                  <a:pt x="428956" y="642809"/>
                  <a:pt x="428383" y="643114"/>
                  <a:pt x="427717" y="643018"/>
                </a:cubicBezTo>
                <a:close/>
                <a:moveTo>
                  <a:pt x="274936" y="1015732"/>
                </a:moveTo>
                <a:cubicBezTo>
                  <a:pt x="274650" y="1016217"/>
                  <a:pt x="274459" y="1016722"/>
                  <a:pt x="274270" y="1017256"/>
                </a:cubicBezTo>
                <a:cubicBezTo>
                  <a:pt x="274270" y="1017256"/>
                  <a:pt x="274270" y="1016684"/>
                  <a:pt x="274270" y="1016303"/>
                </a:cubicBezTo>
                <a:close/>
                <a:moveTo>
                  <a:pt x="400381" y="1058023"/>
                </a:moveTo>
                <a:lnTo>
                  <a:pt x="400381" y="1058023"/>
                </a:lnTo>
                <a:close/>
                <a:moveTo>
                  <a:pt x="457531" y="1041640"/>
                </a:moveTo>
                <a:lnTo>
                  <a:pt x="457531" y="1041640"/>
                </a:lnTo>
                <a:close/>
                <a:moveTo>
                  <a:pt x="692036" y="1125936"/>
                </a:moveTo>
                <a:lnTo>
                  <a:pt x="692036" y="1125936"/>
                </a:lnTo>
                <a:close/>
                <a:moveTo>
                  <a:pt x="1177144" y="1161845"/>
                </a:moveTo>
                <a:lnTo>
                  <a:pt x="1177144" y="1161845"/>
                </a:lnTo>
                <a:close/>
                <a:moveTo>
                  <a:pt x="1286490" y="634827"/>
                </a:moveTo>
                <a:lnTo>
                  <a:pt x="1287444" y="635970"/>
                </a:lnTo>
                <a:cubicBezTo>
                  <a:pt x="1286967" y="635827"/>
                  <a:pt x="1286586" y="635475"/>
                  <a:pt x="1286490" y="635017"/>
                </a:cubicBezTo>
                <a:close/>
                <a:moveTo>
                  <a:pt x="617264" y="629207"/>
                </a:moveTo>
                <a:lnTo>
                  <a:pt x="617264" y="629207"/>
                </a:lnTo>
                <a:close/>
                <a:moveTo>
                  <a:pt x="304368" y="1048498"/>
                </a:moveTo>
                <a:cubicBezTo>
                  <a:pt x="303702" y="1048974"/>
                  <a:pt x="302749" y="1048974"/>
                  <a:pt x="302082" y="1048498"/>
                </a:cubicBezTo>
                <a:close/>
                <a:moveTo>
                  <a:pt x="545922" y="1035925"/>
                </a:moveTo>
                <a:lnTo>
                  <a:pt x="547255" y="1037544"/>
                </a:lnTo>
                <a:cubicBezTo>
                  <a:pt x="546684" y="1037258"/>
                  <a:pt x="546208" y="1036744"/>
                  <a:pt x="545922" y="1036115"/>
                </a:cubicBezTo>
                <a:close/>
                <a:moveTo>
                  <a:pt x="955497" y="1235378"/>
                </a:moveTo>
                <a:lnTo>
                  <a:pt x="955497" y="1235378"/>
                </a:lnTo>
                <a:lnTo>
                  <a:pt x="955497" y="1235854"/>
                </a:lnTo>
                <a:close/>
                <a:moveTo>
                  <a:pt x="1366787" y="876095"/>
                </a:moveTo>
                <a:lnTo>
                  <a:pt x="1366787" y="876095"/>
                </a:lnTo>
                <a:close/>
                <a:moveTo>
                  <a:pt x="1384503" y="693596"/>
                </a:moveTo>
                <a:cubicBezTo>
                  <a:pt x="1384503" y="693244"/>
                  <a:pt x="1384503" y="692901"/>
                  <a:pt x="1384503" y="692548"/>
                </a:cubicBezTo>
                <a:cubicBezTo>
                  <a:pt x="1384598" y="692977"/>
                  <a:pt x="1384694" y="693396"/>
                  <a:pt x="1384884" y="693786"/>
                </a:cubicBezTo>
                <a:close/>
                <a:moveTo>
                  <a:pt x="1090943" y="375842"/>
                </a:moveTo>
                <a:lnTo>
                  <a:pt x="1090943" y="375842"/>
                </a:lnTo>
                <a:cubicBezTo>
                  <a:pt x="1090943" y="375842"/>
                  <a:pt x="1090943" y="375842"/>
                  <a:pt x="1090943" y="375842"/>
                </a:cubicBezTo>
                <a:close/>
                <a:moveTo>
                  <a:pt x="1005218" y="466615"/>
                </a:moveTo>
                <a:lnTo>
                  <a:pt x="1005218" y="466615"/>
                </a:lnTo>
                <a:close/>
                <a:moveTo>
                  <a:pt x="701561" y="618349"/>
                </a:moveTo>
                <a:lnTo>
                  <a:pt x="701561" y="619491"/>
                </a:lnTo>
                <a:lnTo>
                  <a:pt x="701561" y="619491"/>
                </a:lnTo>
                <a:close/>
                <a:moveTo>
                  <a:pt x="146158" y="807896"/>
                </a:moveTo>
                <a:lnTo>
                  <a:pt x="146158" y="807896"/>
                </a:lnTo>
                <a:close/>
                <a:moveTo>
                  <a:pt x="163874" y="896288"/>
                </a:moveTo>
                <a:cubicBezTo>
                  <a:pt x="163874" y="896288"/>
                  <a:pt x="163874" y="896764"/>
                  <a:pt x="163874" y="896955"/>
                </a:cubicBezTo>
                <a:lnTo>
                  <a:pt x="163874" y="896955"/>
                </a:lnTo>
                <a:close/>
                <a:moveTo>
                  <a:pt x="235693" y="932007"/>
                </a:moveTo>
                <a:cubicBezTo>
                  <a:pt x="236264" y="932407"/>
                  <a:pt x="236550" y="933150"/>
                  <a:pt x="236264" y="933816"/>
                </a:cubicBezTo>
                <a:close/>
                <a:moveTo>
                  <a:pt x="415334" y="1163464"/>
                </a:moveTo>
                <a:lnTo>
                  <a:pt x="415334" y="1163464"/>
                </a:lnTo>
                <a:lnTo>
                  <a:pt x="415334" y="1163464"/>
                </a:lnTo>
                <a:close/>
                <a:moveTo>
                  <a:pt x="761188" y="1265953"/>
                </a:moveTo>
                <a:lnTo>
                  <a:pt x="761758" y="1265953"/>
                </a:lnTo>
                <a:cubicBezTo>
                  <a:pt x="761663" y="1266172"/>
                  <a:pt x="761663" y="1266401"/>
                  <a:pt x="761758" y="1266620"/>
                </a:cubicBezTo>
                <a:cubicBezTo>
                  <a:pt x="761854" y="1266468"/>
                  <a:pt x="761854" y="1266306"/>
                  <a:pt x="761854" y="1266144"/>
                </a:cubicBezTo>
                <a:close/>
                <a:moveTo>
                  <a:pt x="825671" y="1213566"/>
                </a:moveTo>
                <a:lnTo>
                  <a:pt x="825671" y="1213566"/>
                </a:lnTo>
                <a:cubicBezTo>
                  <a:pt x="825671" y="1213566"/>
                  <a:pt x="826243" y="1213851"/>
                  <a:pt x="826338" y="1213756"/>
                </a:cubicBezTo>
                <a:close/>
                <a:moveTo>
                  <a:pt x="927398" y="1320913"/>
                </a:moveTo>
                <a:cubicBezTo>
                  <a:pt x="927684" y="1321322"/>
                  <a:pt x="927684" y="1321836"/>
                  <a:pt x="927398" y="1322246"/>
                </a:cubicBezTo>
                <a:cubicBezTo>
                  <a:pt x="927684" y="1321894"/>
                  <a:pt x="927875" y="1321513"/>
                  <a:pt x="928065" y="1321103"/>
                </a:cubicBezTo>
                <a:close/>
                <a:moveTo>
                  <a:pt x="933208" y="1304530"/>
                </a:moveTo>
                <a:lnTo>
                  <a:pt x="933208" y="1304530"/>
                </a:lnTo>
                <a:cubicBezTo>
                  <a:pt x="933018" y="1304768"/>
                  <a:pt x="932733" y="1304968"/>
                  <a:pt x="932447" y="1305101"/>
                </a:cubicBezTo>
                <a:cubicBezTo>
                  <a:pt x="932638" y="1304853"/>
                  <a:pt x="932827" y="1304634"/>
                  <a:pt x="933113" y="1304434"/>
                </a:cubicBezTo>
                <a:cubicBezTo>
                  <a:pt x="933113" y="1304053"/>
                  <a:pt x="933113" y="1303672"/>
                  <a:pt x="933113" y="1303291"/>
                </a:cubicBezTo>
                <a:lnTo>
                  <a:pt x="933113" y="1303291"/>
                </a:lnTo>
                <a:cubicBezTo>
                  <a:pt x="933304" y="1303796"/>
                  <a:pt x="933590" y="1304282"/>
                  <a:pt x="933876" y="1304720"/>
                </a:cubicBezTo>
                <a:close/>
                <a:moveTo>
                  <a:pt x="1120756" y="1175466"/>
                </a:moveTo>
                <a:cubicBezTo>
                  <a:pt x="1120280" y="1175609"/>
                  <a:pt x="1119898" y="1175609"/>
                  <a:pt x="1119423" y="1175466"/>
                </a:cubicBezTo>
                <a:close/>
                <a:moveTo>
                  <a:pt x="1452988" y="771034"/>
                </a:moveTo>
                <a:lnTo>
                  <a:pt x="1452988" y="771034"/>
                </a:lnTo>
                <a:close/>
                <a:moveTo>
                  <a:pt x="701466" y="636160"/>
                </a:moveTo>
                <a:lnTo>
                  <a:pt x="701466" y="636160"/>
                </a:lnTo>
                <a:close/>
                <a:moveTo>
                  <a:pt x="644316" y="629493"/>
                </a:moveTo>
                <a:lnTo>
                  <a:pt x="644316" y="629969"/>
                </a:lnTo>
                <a:close/>
                <a:moveTo>
                  <a:pt x="574021" y="336504"/>
                </a:moveTo>
                <a:lnTo>
                  <a:pt x="574021" y="336504"/>
                </a:lnTo>
                <a:lnTo>
                  <a:pt x="574021" y="336504"/>
                </a:lnTo>
                <a:close/>
                <a:moveTo>
                  <a:pt x="382378" y="1057642"/>
                </a:moveTo>
                <a:lnTo>
                  <a:pt x="382378" y="1057642"/>
                </a:lnTo>
                <a:close/>
                <a:moveTo>
                  <a:pt x="464484" y="1197088"/>
                </a:moveTo>
                <a:lnTo>
                  <a:pt x="464484" y="1197088"/>
                </a:lnTo>
                <a:lnTo>
                  <a:pt x="464484" y="1197088"/>
                </a:lnTo>
                <a:lnTo>
                  <a:pt x="464484" y="1197088"/>
                </a:lnTo>
                <a:close/>
                <a:moveTo>
                  <a:pt x="996455" y="1185467"/>
                </a:moveTo>
                <a:lnTo>
                  <a:pt x="996455" y="1185467"/>
                </a:lnTo>
                <a:lnTo>
                  <a:pt x="996455" y="1185467"/>
                </a:lnTo>
                <a:lnTo>
                  <a:pt x="996455" y="1185467"/>
                </a:lnTo>
                <a:close/>
                <a:moveTo>
                  <a:pt x="1172190" y="1244522"/>
                </a:moveTo>
                <a:lnTo>
                  <a:pt x="1172190" y="1244522"/>
                </a:lnTo>
                <a:close/>
                <a:moveTo>
                  <a:pt x="1228102" y="1150129"/>
                </a:moveTo>
                <a:lnTo>
                  <a:pt x="1228102" y="1150129"/>
                </a:lnTo>
                <a:close/>
                <a:moveTo>
                  <a:pt x="1277728" y="888097"/>
                </a:moveTo>
                <a:lnTo>
                  <a:pt x="1277728" y="888097"/>
                </a:lnTo>
                <a:close/>
                <a:moveTo>
                  <a:pt x="1317162" y="837995"/>
                </a:moveTo>
                <a:cubicBezTo>
                  <a:pt x="1317162" y="838185"/>
                  <a:pt x="1317162" y="838376"/>
                  <a:pt x="1317162" y="838566"/>
                </a:cubicBezTo>
                <a:lnTo>
                  <a:pt x="1316590" y="837995"/>
                </a:lnTo>
                <a:close/>
                <a:moveTo>
                  <a:pt x="1376978" y="896383"/>
                </a:moveTo>
                <a:cubicBezTo>
                  <a:pt x="1376788" y="896059"/>
                  <a:pt x="1376598" y="895764"/>
                  <a:pt x="1376312" y="895526"/>
                </a:cubicBezTo>
                <a:lnTo>
                  <a:pt x="1378502" y="895526"/>
                </a:lnTo>
                <a:close/>
                <a:moveTo>
                  <a:pt x="1281728" y="617015"/>
                </a:moveTo>
                <a:cubicBezTo>
                  <a:pt x="1281443" y="617310"/>
                  <a:pt x="1280966" y="617510"/>
                  <a:pt x="1280585" y="617586"/>
                </a:cubicBezTo>
                <a:close/>
                <a:moveTo>
                  <a:pt x="991692" y="428896"/>
                </a:moveTo>
                <a:lnTo>
                  <a:pt x="991692" y="428896"/>
                </a:lnTo>
                <a:lnTo>
                  <a:pt x="991692" y="428896"/>
                </a:lnTo>
                <a:close/>
                <a:moveTo>
                  <a:pt x="395713" y="463567"/>
                </a:moveTo>
                <a:cubicBezTo>
                  <a:pt x="396189" y="464920"/>
                  <a:pt x="396856" y="466225"/>
                  <a:pt x="397618" y="467473"/>
                </a:cubicBezTo>
                <a:cubicBezTo>
                  <a:pt x="396189" y="467263"/>
                  <a:pt x="394855" y="467263"/>
                  <a:pt x="393426" y="467473"/>
                </a:cubicBezTo>
                <a:cubicBezTo>
                  <a:pt x="394475" y="466101"/>
                  <a:pt x="395141" y="464548"/>
                  <a:pt x="395618" y="462900"/>
                </a:cubicBezTo>
                <a:close/>
                <a:moveTo>
                  <a:pt x="309988" y="1083740"/>
                </a:moveTo>
                <a:lnTo>
                  <a:pt x="308655" y="1084597"/>
                </a:lnTo>
                <a:cubicBezTo>
                  <a:pt x="308655" y="1083359"/>
                  <a:pt x="309130" y="1083073"/>
                  <a:pt x="309893" y="1083073"/>
                </a:cubicBezTo>
                <a:close/>
                <a:moveTo>
                  <a:pt x="436099" y="1193563"/>
                </a:moveTo>
                <a:lnTo>
                  <a:pt x="436099" y="1193563"/>
                </a:lnTo>
                <a:close/>
                <a:moveTo>
                  <a:pt x="969499" y="1245284"/>
                </a:moveTo>
                <a:lnTo>
                  <a:pt x="969499" y="1245284"/>
                </a:lnTo>
                <a:lnTo>
                  <a:pt x="969499" y="1245284"/>
                </a:lnTo>
                <a:lnTo>
                  <a:pt x="969499" y="1245284"/>
                </a:lnTo>
                <a:close/>
                <a:moveTo>
                  <a:pt x="1165905" y="1199659"/>
                </a:moveTo>
                <a:lnTo>
                  <a:pt x="1165905" y="1199659"/>
                </a:lnTo>
                <a:lnTo>
                  <a:pt x="1165905" y="1199659"/>
                </a:lnTo>
                <a:close/>
                <a:moveTo>
                  <a:pt x="1272203" y="892478"/>
                </a:moveTo>
                <a:lnTo>
                  <a:pt x="1271537" y="891907"/>
                </a:lnTo>
                <a:cubicBezTo>
                  <a:pt x="1270298" y="891240"/>
                  <a:pt x="1270394" y="890287"/>
                  <a:pt x="1271537" y="889430"/>
                </a:cubicBezTo>
                <a:cubicBezTo>
                  <a:pt x="1272680" y="888573"/>
                  <a:pt x="1273441" y="889430"/>
                  <a:pt x="1274299" y="890287"/>
                </a:cubicBezTo>
                <a:lnTo>
                  <a:pt x="1275442" y="891621"/>
                </a:lnTo>
                <a:cubicBezTo>
                  <a:pt x="1274395" y="891478"/>
                  <a:pt x="1273346" y="891545"/>
                  <a:pt x="1272298" y="891811"/>
                </a:cubicBezTo>
                <a:close/>
                <a:moveTo>
                  <a:pt x="1375835" y="912385"/>
                </a:moveTo>
                <a:lnTo>
                  <a:pt x="1375835" y="912385"/>
                </a:lnTo>
                <a:lnTo>
                  <a:pt x="1375835" y="912385"/>
                </a:lnTo>
                <a:close/>
                <a:moveTo>
                  <a:pt x="653364" y="637017"/>
                </a:moveTo>
                <a:lnTo>
                  <a:pt x="653364" y="637017"/>
                </a:lnTo>
                <a:lnTo>
                  <a:pt x="653936" y="637017"/>
                </a:lnTo>
                <a:close/>
                <a:moveTo>
                  <a:pt x="295033" y="509859"/>
                </a:moveTo>
                <a:cubicBezTo>
                  <a:pt x="295986" y="513478"/>
                  <a:pt x="294081" y="514145"/>
                  <a:pt x="291700" y="514526"/>
                </a:cubicBezTo>
                <a:cubicBezTo>
                  <a:pt x="292748" y="513002"/>
                  <a:pt x="293986" y="511097"/>
                  <a:pt x="294938" y="509478"/>
                </a:cubicBezTo>
                <a:close/>
                <a:moveTo>
                  <a:pt x="242265" y="541672"/>
                </a:moveTo>
                <a:lnTo>
                  <a:pt x="241503" y="542530"/>
                </a:lnTo>
                <a:cubicBezTo>
                  <a:pt x="241503" y="542530"/>
                  <a:pt x="241503" y="541958"/>
                  <a:pt x="241503" y="541672"/>
                </a:cubicBezTo>
                <a:close/>
                <a:moveTo>
                  <a:pt x="943401" y="1371014"/>
                </a:moveTo>
                <a:lnTo>
                  <a:pt x="943401" y="1371014"/>
                </a:lnTo>
                <a:close/>
                <a:moveTo>
                  <a:pt x="942067" y="1353869"/>
                </a:moveTo>
                <a:lnTo>
                  <a:pt x="943115" y="1353202"/>
                </a:lnTo>
                <a:close/>
                <a:moveTo>
                  <a:pt x="250171" y="524241"/>
                </a:moveTo>
                <a:lnTo>
                  <a:pt x="250171" y="524241"/>
                </a:lnTo>
                <a:lnTo>
                  <a:pt x="250171" y="524241"/>
                </a:lnTo>
                <a:cubicBezTo>
                  <a:pt x="250171" y="524241"/>
                  <a:pt x="250076" y="524241"/>
                  <a:pt x="250171" y="524241"/>
                </a:cubicBezTo>
                <a:close/>
                <a:moveTo>
                  <a:pt x="241503" y="623587"/>
                </a:moveTo>
                <a:lnTo>
                  <a:pt x="241503" y="623587"/>
                </a:lnTo>
                <a:close/>
                <a:moveTo>
                  <a:pt x="140634" y="736458"/>
                </a:moveTo>
                <a:lnTo>
                  <a:pt x="140634" y="736458"/>
                </a:lnTo>
                <a:close/>
                <a:moveTo>
                  <a:pt x="280841" y="1141081"/>
                </a:moveTo>
                <a:lnTo>
                  <a:pt x="280841" y="1141081"/>
                </a:lnTo>
                <a:close/>
                <a:moveTo>
                  <a:pt x="628408" y="1375110"/>
                </a:moveTo>
                <a:lnTo>
                  <a:pt x="628408" y="1375110"/>
                </a:lnTo>
                <a:close/>
                <a:moveTo>
                  <a:pt x="1191431" y="1198516"/>
                </a:moveTo>
                <a:lnTo>
                  <a:pt x="1191431" y="1198516"/>
                </a:lnTo>
                <a:close/>
                <a:moveTo>
                  <a:pt x="1240676" y="1193468"/>
                </a:moveTo>
                <a:lnTo>
                  <a:pt x="1240676" y="1193468"/>
                </a:lnTo>
                <a:lnTo>
                  <a:pt x="1240676" y="1193468"/>
                </a:lnTo>
                <a:cubicBezTo>
                  <a:pt x="1240676" y="1193468"/>
                  <a:pt x="1240580" y="1194040"/>
                  <a:pt x="1240676" y="1193849"/>
                </a:cubicBezTo>
                <a:close/>
                <a:moveTo>
                  <a:pt x="1391933" y="992205"/>
                </a:moveTo>
                <a:lnTo>
                  <a:pt x="1391933" y="992205"/>
                </a:lnTo>
                <a:lnTo>
                  <a:pt x="1391933" y="992205"/>
                </a:lnTo>
                <a:close/>
                <a:moveTo>
                  <a:pt x="1399267" y="1051736"/>
                </a:moveTo>
                <a:cubicBezTo>
                  <a:pt x="1399267" y="1051736"/>
                  <a:pt x="1399267" y="1051736"/>
                  <a:pt x="1399267" y="1052212"/>
                </a:cubicBezTo>
                <a:lnTo>
                  <a:pt x="1399267" y="1052212"/>
                </a:lnTo>
                <a:cubicBezTo>
                  <a:pt x="1399267" y="1052212"/>
                  <a:pt x="1399267" y="1052212"/>
                  <a:pt x="1399267" y="1051736"/>
                </a:cubicBezTo>
                <a:close/>
                <a:moveTo>
                  <a:pt x="1444511" y="691596"/>
                </a:moveTo>
                <a:lnTo>
                  <a:pt x="1444511" y="691596"/>
                </a:lnTo>
                <a:close/>
                <a:moveTo>
                  <a:pt x="749757" y="248302"/>
                </a:moveTo>
                <a:cubicBezTo>
                  <a:pt x="749948" y="248016"/>
                  <a:pt x="750138" y="247693"/>
                  <a:pt x="750234" y="247350"/>
                </a:cubicBezTo>
                <a:cubicBezTo>
                  <a:pt x="750234" y="247731"/>
                  <a:pt x="750234" y="248112"/>
                  <a:pt x="750234" y="248493"/>
                </a:cubicBezTo>
                <a:close/>
                <a:moveTo>
                  <a:pt x="566782" y="307929"/>
                </a:moveTo>
                <a:lnTo>
                  <a:pt x="566782" y="307929"/>
                </a:lnTo>
                <a:cubicBezTo>
                  <a:pt x="566877" y="307681"/>
                  <a:pt x="567068" y="307472"/>
                  <a:pt x="567258" y="307357"/>
                </a:cubicBezTo>
                <a:close/>
                <a:moveTo>
                  <a:pt x="508489" y="324407"/>
                </a:moveTo>
                <a:lnTo>
                  <a:pt x="510108" y="324407"/>
                </a:lnTo>
                <a:cubicBezTo>
                  <a:pt x="509727" y="324864"/>
                  <a:pt x="509060" y="325017"/>
                  <a:pt x="508489" y="324788"/>
                </a:cubicBezTo>
                <a:close/>
                <a:moveTo>
                  <a:pt x="375139" y="472425"/>
                </a:moveTo>
                <a:lnTo>
                  <a:pt x="375139" y="472425"/>
                </a:lnTo>
                <a:lnTo>
                  <a:pt x="375139" y="472425"/>
                </a:lnTo>
                <a:lnTo>
                  <a:pt x="375139" y="472425"/>
                </a:lnTo>
                <a:close/>
                <a:moveTo>
                  <a:pt x="160636" y="585201"/>
                </a:moveTo>
                <a:lnTo>
                  <a:pt x="160636" y="585201"/>
                </a:lnTo>
                <a:close/>
                <a:moveTo>
                  <a:pt x="296081" y="1125936"/>
                </a:moveTo>
                <a:lnTo>
                  <a:pt x="296081" y="1125936"/>
                </a:lnTo>
                <a:close/>
                <a:moveTo>
                  <a:pt x="338753" y="1112315"/>
                </a:moveTo>
                <a:lnTo>
                  <a:pt x="338753" y="1112886"/>
                </a:lnTo>
                <a:lnTo>
                  <a:pt x="338753" y="1112886"/>
                </a:lnTo>
                <a:cubicBezTo>
                  <a:pt x="338658" y="1112725"/>
                  <a:pt x="338468" y="1112525"/>
                  <a:pt x="338468" y="1112315"/>
                </a:cubicBezTo>
                <a:close/>
                <a:moveTo>
                  <a:pt x="428193" y="1178990"/>
                </a:moveTo>
                <a:lnTo>
                  <a:pt x="428193" y="1178990"/>
                </a:lnTo>
                <a:cubicBezTo>
                  <a:pt x="428193" y="1178990"/>
                  <a:pt x="427336" y="1178990"/>
                  <a:pt x="427908" y="1178895"/>
                </a:cubicBezTo>
                <a:close/>
                <a:moveTo>
                  <a:pt x="1474229" y="978965"/>
                </a:moveTo>
                <a:cubicBezTo>
                  <a:pt x="1474134" y="978689"/>
                  <a:pt x="1474134" y="978384"/>
                  <a:pt x="1474229" y="978108"/>
                </a:cubicBezTo>
                <a:cubicBezTo>
                  <a:pt x="1474038" y="978432"/>
                  <a:pt x="1473943" y="978793"/>
                  <a:pt x="1473943" y="979156"/>
                </a:cubicBezTo>
                <a:close/>
                <a:moveTo>
                  <a:pt x="1122661" y="278306"/>
                </a:moveTo>
                <a:lnTo>
                  <a:pt x="1122661" y="278306"/>
                </a:lnTo>
                <a:lnTo>
                  <a:pt x="1122661" y="278306"/>
                </a:lnTo>
                <a:close/>
                <a:moveTo>
                  <a:pt x="991215" y="288783"/>
                </a:moveTo>
                <a:cubicBezTo>
                  <a:pt x="991215" y="288783"/>
                  <a:pt x="991215" y="288307"/>
                  <a:pt x="991215" y="288212"/>
                </a:cubicBezTo>
                <a:lnTo>
                  <a:pt x="991215" y="288212"/>
                </a:lnTo>
                <a:lnTo>
                  <a:pt x="991215" y="288212"/>
                </a:lnTo>
                <a:close/>
                <a:moveTo>
                  <a:pt x="557543" y="320597"/>
                </a:moveTo>
                <a:lnTo>
                  <a:pt x="557543" y="320597"/>
                </a:lnTo>
                <a:cubicBezTo>
                  <a:pt x="557543" y="322121"/>
                  <a:pt x="556685" y="322502"/>
                  <a:pt x="555923" y="322502"/>
                </a:cubicBezTo>
                <a:cubicBezTo>
                  <a:pt x="556590" y="321949"/>
                  <a:pt x="557066" y="321311"/>
                  <a:pt x="557543" y="320597"/>
                </a:cubicBezTo>
                <a:close/>
                <a:moveTo>
                  <a:pt x="327609" y="488713"/>
                </a:moveTo>
                <a:lnTo>
                  <a:pt x="327609" y="489190"/>
                </a:lnTo>
                <a:cubicBezTo>
                  <a:pt x="327609" y="489190"/>
                  <a:pt x="327609" y="488713"/>
                  <a:pt x="327609" y="488523"/>
                </a:cubicBezTo>
                <a:close/>
                <a:moveTo>
                  <a:pt x="545255" y="1173370"/>
                </a:moveTo>
                <a:lnTo>
                  <a:pt x="545255" y="1173370"/>
                </a:lnTo>
                <a:close/>
                <a:moveTo>
                  <a:pt x="665461" y="1367014"/>
                </a:moveTo>
                <a:lnTo>
                  <a:pt x="665461" y="1367014"/>
                </a:lnTo>
                <a:close/>
                <a:moveTo>
                  <a:pt x="1100373" y="1235950"/>
                </a:moveTo>
                <a:lnTo>
                  <a:pt x="1100373" y="1235950"/>
                </a:lnTo>
                <a:lnTo>
                  <a:pt x="1100373" y="1235473"/>
                </a:lnTo>
                <a:close/>
                <a:moveTo>
                  <a:pt x="1302302" y="924863"/>
                </a:moveTo>
                <a:cubicBezTo>
                  <a:pt x="1302302" y="924863"/>
                  <a:pt x="1302302" y="924863"/>
                  <a:pt x="1302302" y="924863"/>
                </a:cubicBezTo>
                <a:lnTo>
                  <a:pt x="1302302" y="924863"/>
                </a:lnTo>
                <a:close/>
                <a:moveTo>
                  <a:pt x="1384217" y="507954"/>
                </a:moveTo>
                <a:lnTo>
                  <a:pt x="1384217" y="507954"/>
                </a:lnTo>
                <a:close/>
                <a:moveTo>
                  <a:pt x="1279442" y="487666"/>
                </a:moveTo>
                <a:cubicBezTo>
                  <a:pt x="1280205" y="487266"/>
                  <a:pt x="1281252" y="487599"/>
                  <a:pt x="1281633" y="488399"/>
                </a:cubicBezTo>
                <a:cubicBezTo>
                  <a:pt x="1281633" y="488504"/>
                  <a:pt x="1281728" y="488608"/>
                  <a:pt x="1281728" y="488713"/>
                </a:cubicBezTo>
                <a:cubicBezTo>
                  <a:pt x="1280966" y="488275"/>
                  <a:pt x="1280109" y="487923"/>
                  <a:pt x="1279251" y="487666"/>
                </a:cubicBezTo>
                <a:close/>
                <a:moveTo>
                  <a:pt x="1219435" y="352791"/>
                </a:moveTo>
                <a:lnTo>
                  <a:pt x="1219435" y="352791"/>
                </a:lnTo>
                <a:close/>
                <a:moveTo>
                  <a:pt x="1162285" y="272115"/>
                </a:moveTo>
                <a:lnTo>
                  <a:pt x="1162285" y="272115"/>
                </a:lnTo>
                <a:lnTo>
                  <a:pt x="1162285" y="272115"/>
                </a:lnTo>
                <a:close/>
                <a:moveTo>
                  <a:pt x="928637" y="212679"/>
                </a:moveTo>
                <a:cubicBezTo>
                  <a:pt x="928637" y="212422"/>
                  <a:pt x="928637" y="212164"/>
                  <a:pt x="928637" y="211917"/>
                </a:cubicBezTo>
                <a:lnTo>
                  <a:pt x="928637" y="212488"/>
                </a:lnTo>
                <a:close/>
                <a:moveTo>
                  <a:pt x="497821" y="323550"/>
                </a:moveTo>
                <a:lnTo>
                  <a:pt x="497821" y="323074"/>
                </a:lnTo>
                <a:close/>
                <a:moveTo>
                  <a:pt x="497821" y="323550"/>
                </a:moveTo>
                <a:lnTo>
                  <a:pt x="497821" y="324026"/>
                </a:lnTo>
                <a:cubicBezTo>
                  <a:pt x="497344" y="324445"/>
                  <a:pt x="496773" y="324683"/>
                  <a:pt x="496201" y="324693"/>
                </a:cubicBezTo>
                <a:cubicBezTo>
                  <a:pt x="496583" y="324588"/>
                  <a:pt x="496964" y="324426"/>
                  <a:pt x="497249" y="324216"/>
                </a:cubicBezTo>
                <a:close/>
                <a:moveTo>
                  <a:pt x="447147" y="321264"/>
                </a:moveTo>
                <a:cubicBezTo>
                  <a:pt x="446767" y="319673"/>
                  <a:pt x="447147" y="317987"/>
                  <a:pt x="448290" y="316787"/>
                </a:cubicBezTo>
                <a:cubicBezTo>
                  <a:pt x="447243" y="318597"/>
                  <a:pt x="446958" y="320025"/>
                  <a:pt x="446386" y="321549"/>
                </a:cubicBezTo>
                <a:close/>
                <a:moveTo>
                  <a:pt x="138728" y="670069"/>
                </a:moveTo>
                <a:lnTo>
                  <a:pt x="138728" y="670069"/>
                </a:lnTo>
                <a:lnTo>
                  <a:pt x="138728" y="670069"/>
                </a:lnTo>
                <a:close/>
                <a:moveTo>
                  <a:pt x="119678" y="799800"/>
                </a:moveTo>
                <a:lnTo>
                  <a:pt x="120250" y="799800"/>
                </a:lnTo>
                <a:close/>
                <a:moveTo>
                  <a:pt x="263125" y="1136794"/>
                </a:moveTo>
                <a:lnTo>
                  <a:pt x="263125" y="1136794"/>
                </a:lnTo>
                <a:close/>
                <a:moveTo>
                  <a:pt x="575545" y="1233568"/>
                </a:moveTo>
                <a:cubicBezTo>
                  <a:pt x="575164" y="1233930"/>
                  <a:pt x="574687" y="1234349"/>
                  <a:pt x="574401" y="1234807"/>
                </a:cubicBezTo>
                <a:cubicBezTo>
                  <a:pt x="574021" y="1234235"/>
                  <a:pt x="574307" y="1233664"/>
                  <a:pt x="575355" y="1233854"/>
                </a:cubicBezTo>
                <a:close/>
                <a:moveTo>
                  <a:pt x="952926" y="1392255"/>
                </a:moveTo>
                <a:cubicBezTo>
                  <a:pt x="952926" y="1392255"/>
                  <a:pt x="952926" y="1391683"/>
                  <a:pt x="952449" y="1391493"/>
                </a:cubicBezTo>
                <a:cubicBezTo>
                  <a:pt x="951972" y="1391302"/>
                  <a:pt x="953020" y="1391969"/>
                  <a:pt x="953020" y="1392159"/>
                </a:cubicBezTo>
                <a:close/>
                <a:moveTo>
                  <a:pt x="1528140" y="767605"/>
                </a:moveTo>
                <a:lnTo>
                  <a:pt x="1528140" y="767605"/>
                </a:lnTo>
                <a:close/>
                <a:moveTo>
                  <a:pt x="1297921" y="411847"/>
                </a:moveTo>
                <a:cubicBezTo>
                  <a:pt x="1297921" y="411847"/>
                  <a:pt x="1297921" y="411847"/>
                  <a:pt x="1297921" y="411847"/>
                </a:cubicBezTo>
                <a:lnTo>
                  <a:pt x="1297921" y="411847"/>
                </a:lnTo>
                <a:close/>
                <a:moveTo>
                  <a:pt x="750138" y="211821"/>
                </a:moveTo>
                <a:lnTo>
                  <a:pt x="750138" y="211821"/>
                </a:lnTo>
                <a:lnTo>
                  <a:pt x="752043" y="212488"/>
                </a:lnTo>
                <a:cubicBezTo>
                  <a:pt x="751377" y="212726"/>
                  <a:pt x="750614" y="212726"/>
                  <a:pt x="749948" y="212488"/>
                </a:cubicBezTo>
                <a:close/>
                <a:moveTo>
                  <a:pt x="155016" y="551578"/>
                </a:moveTo>
                <a:cubicBezTo>
                  <a:pt x="155016" y="551578"/>
                  <a:pt x="155016" y="550911"/>
                  <a:pt x="155016" y="550531"/>
                </a:cubicBezTo>
                <a:lnTo>
                  <a:pt x="155016" y="550531"/>
                </a:lnTo>
                <a:cubicBezTo>
                  <a:pt x="155112" y="551112"/>
                  <a:pt x="155016" y="551692"/>
                  <a:pt x="154826" y="552245"/>
                </a:cubicBezTo>
                <a:close/>
                <a:moveTo>
                  <a:pt x="134442" y="1004968"/>
                </a:moveTo>
                <a:lnTo>
                  <a:pt x="134442" y="1004968"/>
                </a:lnTo>
                <a:close/>
                <a:moveTo>
                  <a:pt x="141586" y="1057642"/>
                </a:moveTo>
                <a:lnTo>
                  <a:pt x="141586" y="1057642"/>
                </a:lnTo>
                <a:lnTo>
                  <a:pt x="142252" y="1057642"/>
                </a:lnTo>
                <a:close/>
                <a:moveTo>
                  <a:pt x="174828" y="1058880"/>
                </a:moveTo>
                <a:cubicBezTo>
                  <a:pt x="175114" y="1058403"/>
                  <a:pt x="175780" y="1058289"/>
                  <a:pt x="176257" y="1058623"/>
                </a:cubicBezTo>
                <a:cubicBezTo>
                  <a:pt x="176352" y="1058699"/>
                  <a:pt x="176448" y="1058784"/>
                  <a:pt x="176543" y="1058880"/>
                </a:cubicBezTo>
                <a:cubicBezTo>
                  <a:pt x="175876" y="1058518"/>
                  <a:pt x="175209" y="1058385"/>
                  <a:pt x="174447" y="1058499"/>
                </a:cubicBezTo>
                <a:close/>
                <a:moveTo>
                  <a:pt x="349516" y="1116030"/>
                </a:moveTo>
                <a:lnTo>
                  <a:pt x="349516" y="1116030"/>
                </a:lnTo>
                <a:close/>
                <a:moveTo>
                  <a:pt x="443909" y="1382730"/>
                </a:moveTo>
                <a:lnTo>
                  <a:pt x="443909" y="1382730"/>
                </a:lnTo>
                <a:lnTo>
                  <a:pt x="443909" y="1382730"/>
                </a:lnTo>
                <a:close/>
                <a:moveTo>
                  <a:pt x="1479182" y="895050"/>
                </a:moveTo>
                <a:lnTo>
                  <a:pt x="1479182" y="895050"/>
                </a:lnTo>
                <a:lnTo>
                  <a:pt x="1479182" y="895050"/>
                </a:lnTo>
                <a:lnTo>
                  <a:pt x="1479182" y="895050"/>
                </a:lnTo>
                <a:close/>
                <a:moveTo>
                  <a:pt x="1481753" y="889811"/>
                </a:moveTo>
                <a:lnTo>
                  <a:pt x="1481753" y="889811"/>
                </a:lnTo>
                <a:lnTo>
                  <a:pt x="1481753" y="889811"/>
                </a:lnTo>
                <a:lnTo>
                  <a:pt x="1481373" y="889811"/>
                </a:lnTo>
                <a:close/>
                <a:moveTo>
                  <a:pt x="1201624" y="256875"/>
                </a:moveTo>
                <a:cubicBezTo>
                  <a:pt x="1201624" y="256875"/>
                  <a:pt x="1201338" y="256779"/>
                  <a:pt x="1201242" y="256875"/>
                </a:cubicBezTo>
                <a:close/>
                <a:moveTo>
                  <a:pt x="235407" y="495000"/>
                </a:moveTo>
                <a:lnTo>
                  <a:pt x="235407" y="495000"/>
                </a:lnTo>
                <a:lnTo>
                  <a:pt x="235027" y="495666"/>
                </a:lnTo>
                <a:close/>
                <a:moveTo>
                  <a:pt x="213023" y="503001"/>
                </a:moveTo>
                <a:cubicBezTo>
                  <a:pt x="213023" y="503001"/>
                  <a:pt x="213023" y="503001"/>
                  <a:pt x="213023" y="502334"/>
                </a:cubicBezTo>
                <a:cubicBezTo>
                  <a:pt x="213023" y="502582"/>
                  <a:pt x="213023" y="502848"/>
                  <a:pt x="213023" y="503096"/>
                </a:cubicBezTo>
                <a:cubicBezTo>
                  <a:pt x="212833" y="503115"/>
                  <a:pt x="212737" y="503182"/>
                  <a:pt x="212642" y="503286"/>
                </a:cubicBezTo>
                <a:close/>
                <a:moveTo>
                  <a:pt x="326562" y="1179276"/>
                </a:moveTo>
                <a:cubicBezTo>
                  <a:pt x="326562" y="1179276"/>
                  <a:pt x="326562" y="1179276"/>
                  <a:pt x="326562" y="1179276"/>
                </a:cubicBezTo>
                <a:lnTo>
                  <a:pt x="326562" y="1178800"/>
                </a:lnTo>
                <a:close/>
                <a:moveTo>
                  <a:pt x="379616" y="1252333"/>
                </a:moveTo>
                <a:lnTo>
                  <a:pt x="379616" y="1252333"/>
                </a:lnTo>
                <a:lnTo>
                  <a:pt x="379616" y="1252333"/>
                </a:lnTo>
                <a:lnTo>
                  <a:pt x="379616" y="1252333"/>
                </a:lnTo>
                <a:lnTo>
                  <a:pt x="379616" y="1252333"/>
                </a:lnTo>
                <a:close/>
                <a:moveTo>
                  <a:pt x="401047" y="1277002"/>
                </a:moveTo>
                <a:lnTo>
                  <a:pt x="401047" y="1277859"/>
                </a:lnTo>
                <a:lnTo>
                  <a:pt x="400476" y="1277288"/>
                </a:lnTo>
                <a:close/>
                <a:moveTo>
                  <a:pt x="582689" y="1349297"/>
                </a:moveTo>
                <a:lnTo>
                  <a:pt x="582689" y="1349297"/>
                </a:lnTo>
                <a:lnTo>
                  <a:pt x="582689" y="1349297"/>
                </a:lnTo>
                <a:lnTo>
                  <a:pt x="582689" y="1349297"/>
                </a:lnTo>
                <a:close/>
                <a:moveTo>
                  <a:pt x="1151522" y="1321770"/>
                </a:moveTo>
                <a:lnTo>
                  <a:pt x="1151522" y="1321770"/>
                </a:lnTo>
                <a:close/>
                <a:moveTo>
                  <a:pt x="1411174" y="1119459"/>
                </a:moveTo>
                <a:lnTo>
                  <a:pt x="1411174" y="1119459"/>
                </a:lnTo>
                <a:cubicBezTo>
                  <a:pt x="1411174" y="1119459"/>
                  <a:pt x="1411174" y="1119459"/>
                  <a:pt x="1411174" y="1119459"/>
                </a:cubicBezTo>
                <a:close/>
                <a:moveTo>
                  <a:pt x="1437463" y="1140509"/>
                </a:moveTo>
                <a:lnTo>
                  <a:pt x="1437463" y="1140509"/>
                </a:lnTo>
                <a:close/>
                <a:moveTo>
                  <a:pt x="1466609" y="1089169"/>
                </a:moveTo>
                <a:lnTo>
                  <a:pt x="1466609" y="1089169"/>
                </a:lnTo>
                <a:close/>
                <a:moveTo>
                  <a:pt x="1465561" y="527194"/>
                </a:moveTo>
                <a:lnTo>
                  <a:pt x="1465561" y="527194"/>
                </a:lnTo>
                <a:lnTo>
                  <a:pt x="1465561" y="527194"/>
                </a:lnTo>
                <a:lnTo>
                  <a:pt x="1465561" y="527194"/>
                </a:lnTo>
                <a:close/>
                <a:moveTo>
                  <a:pt x="1203719" y="200963"/>
                </a:moveTo>
                <a:lnTo>
                  <a:pt x="1203719" y="200963"/>
                </a:lnTo>
                <a:lnTo>
                  <a:pt x="1203719" y="200963"/>
                </a:lnTo>
                <a:close/>
                <a:moveTo>
                  <a:pt x="1075322" y="206202"/>
                </a:moveTo>
                <a:lnTo>
                  <a:pt x="1075322" y="206202"/>
                </a:lnTo>
                <a:close/>
                <a:moveTo>
                  <a:pt x="949591" y="145623"/>
                </a:moveTo>
                <a:cubicBezTo>
                  <a:pt x="949591" y="145080"/>
                  <a:pt x="949591" y="144546"/>
                  <a:pt x="949591" y="144003"/>
                </a:cubicBezTo>
                <a:cubicBezTo>
                  <a:pt x="949973" y="144699"/>
                  <a:pt x="949877" y="145594"/>
                  <a:pt x="949211" y="146099"/>
                </a:cubicBezTo>
                <a:close/>
                <a:moveTo>
                  <a:pt x="877964" y="191628"/>
                </a:moveTo>
                <a:cubicBezTo>
                  <a:pt x="877964" y="191438"/>
                  <a:pt x="877964" y="191247"/>
                  <a:pt x="877964" y="191057"/>
                </a:cubicBezTo>
                <a:cubicBezTo>
                  <a:pt x="877964" y="191057"/>
                  <a:pt x="878535" y="191057"/>
                  <a:pt x="878726" y="191057"/>
                </a:cubicBezTo>
                <a:close/>
                <a:moveTo>
                  <a:pt x="626980" y="258303"/>
                </a:moveTo>
                <a:cubicBezTo>
                  <a:pt x="627075" y="257951"/>
                  <a:pt x="627266" y="257637"/>
                  <a:pt x="627552" y="257351"/>
                </a:cubicBezTo>
                <a:close/>
                <a:moveTo>
                  <a:pt x="145301" y="546435"/>
                </a:moveTo>
                <a:lnTo>
                  <a:pt x="142824" y="546435"/>
                </a:lnTo>
                <a:lnTo>
                  <a:pt x="143681" y="545006"/>
                </a:lnTo>
                <a:cubicBezTo>
                  <a:pt x="144158" y="545635"/>
                  <a:pt x="144539" y="546301"/>
                  <a:pt x="144919" y="547006"/>
                </a:cubicBezTo>
                <a:close/>
                <a:moveTo>
                  <a:pt x="192926" y="1051260"/>
                </a:moveTo>
                <a:lnTo>
                  <a:pt x="190640" y="1051260"/>
                </a:lnTo>
                <a:cubicBezTo>
                  <a:pt x="190545" y="1051545"/>
                  <a:pt x="191687" y="1051450"/>
                  <a:pt x="192069" y="1052212"/>
                </a:cubicBezTo>
                <a:close/>
                <a:moveTo>
                  <a:pt x="297701" y="1264239"/>
                </a:moveTo>
                <a:lnTo>
                  <a:pt x="297701" y="1264239"/>
                </a:lnTo>
                <a:cubicBezTo>
                  <a:pt x="297701" y="1264239"/>
                  <a:pt x="297701" y="1264239"/>
                  <a:pt x="297701" y="1264239"/>
                </a:cubicBezTo>
                <a:cubicBezTo>
                  <a:pt x="297701" y="1264239"/>
                  <a:pt x="297033" y="1265096"/>
                  <a:pt x="297033" y="1265191"/>
                </a:cubicBezTo>
                <a:close/>
                <a:moveTo>
                  <a:pt x="798145" y="1413876"/>
                </a:moveTo>
                <a:lnTo>
                  <a:pt x="798145" y="1413876"/>
                </a:lnTo>
                <a:lnTo>
                  <a:pt x="798145" y="1413876"/>
                </a:lnTo>
                <a:close/>
                <a:moveTo>
                  <a:pt x="802335" y="1468455"/>
                </a:moveTo>
                <a:lnTo>
                  <a:pt x="802335" y="1468455"/>
                </a:lnTo>
                <a:close/>
                <a:moveTo>
                  <a:pt x="823290" y="1468455"/>
                </a:moveTo>
                <a:cubicBezTo>
                  <a:pt x="823290" y="1469217"/>
                  <a:pt x="822719" y="1469788"/>
                  <a:pt x="822337" y="1470645"/>
                </a:cubicBezTo>
                <a:cubicBezTo>
                  <a:pt x="822147" y="1469960"/>
                  <a:pt x="821862" y="1469284"/>
                  <a:pt x="821480" y="1468645"/>
                </a:cubicBezTo>
                <a:cubicBezTo>
                  <a:pt x="821671" y="1469188"/>
                  <a:pt x="822147" y="1469626"/>
                  <a:pt x="822623" y="1469884"/>
                </a:cubicBezTo>
                <a:close/>
                <a:moveTo>
                  <a:pt x="1083132" y="1305292"/>
                </a:moveTo>
                <a:lnTo>
                  <a:pt x="1083132" y="1305292"/>
                </a:lnTo>
                <a:close/>
                <a:moveTo>
                  <a:pt x="1083132" y="1390159"/>
                </a:moveTo>
                <a:lnTo>
                  <a:pt x="1083132" y="1390635"/>
                </a:lnTo>
                <a:lnTo>
                  <a:pt x="1083132" y="1390635"/>
                </a:lnTo>
                <a:cubicBezTo>
                  <a:pt x="1083132" y="1390635"/>
                  <a:pt x="1082846" y="1390159"/>
                  <a:pt x="1082941" y="1390064"/>
                </a:cubicBezTo>
                <a:close/>
                <a:moveTo>
                  <a:pt x="1084847" y="1398351"/>
                </a:moveTo>
                <a:lnTo>
                  <a:pt x="1083989" y="1399589"/>
                </a:lnTo>
                <a:cubicBezTo>
                  <a:pt x="1083895" y="1399217"/>
                  <a:pt x="1083704" y="1398865"/>
                  <a:pt x="1083513" y="1398541"/>
                </a:cubicBezTo>
                <a:close/>
                <a:moveTo>
                  <a:pt x="1201433" y="1303101"/>
                </a:moveTo>
                <a:lnTo>
                  <a:pt x="1201433" y="1303101"/>
                </a:lnTo>
                <a:lnTo>
                  <a:pt x="1201433" y="1303101"/>
                </a:lnTo>
                <a:close/>
                <a:moveTo>
                  <a:pt x="1383074" y="1124698"/>
                </a:moveTo>
                <a:lnTo>
                  <a:pt x="1383074" y="1124698"/>
                </a:lnTo>
                <a:close/>
                <a:moveTo>
                  <a:pt x="1251630" y="353173"/>
                </a:moveTo>
                <a:lnTo>
                  <a:pt x="1252773" y="353173"/>
                </a:lnTo>
                <a:cubicBezTo>
                  <a:pt x="1252391" y="353477"/>
                  <a:pt x="1251915" y="353544"/>
                  <a:pt x="1251439" y="353363"/>
                </a:cubicBezTo>
                <a:close/>
                <a:moveTo>
                  <a:pt x="888917" y="188771"/>
                </a:moveTo>
                <a:cubicBezTo>
                  <a:pt x="888917" y="189028"/>
                  <a:pt x="888917" y="189276"/>
                  <a:pt x="888917" y="189533"/>
                </a:cubicBezTo>
                <a:cubicBezTo>
                  <a:pt x="889012" y="189247"/>
                  <a:pt x="889012" y="188962"/>
                  <a:pt x="888917" y="188676"/>
                </a:cubicBezTo>
                <a:close/>
                <a:moveTo>
                  <a:pt x="767664" y="156291"/>
                </a:moveTo>
                <a:lnTo>
                  <a:pt x="767664" y="156291"/>
                </a:lnTo>
                <a:lnTo>
                  <a:pt x="767664" y="156291"/>
                </a:lnTo>
                <a:cubicBezTo>
                  <a:pt x="767664" y="156291"/>
                  <a:pt x="767569" y="156386"/>
                  <a:pt x="767473" y="156481"/>
                </a:cubicBezTo>
                <a:close/>
                <a:moveTo>
                  <a:pt x="588595" y="233253"/>
                </a:moveTo>
                <a:lnTo>
                  <a:pt x="588595" y="233253"/>
                </a:lnTo>
                <a:cubicBezTo>
                  <a:pt x="588595" y="233253"/>
                  <a:pt x="588595" y="233253"/>
                  <a:pt x="588595" y="233253"/>
                </a:cubicBezTo>
                <a:close/>
                <a:moveTo>
                  <a:pt x="228549" y="490428"/>
                </a:moveTo>
                <a:lnTo>
                  <a:pt x="229501" y="490428"/>
                </a:lnTo>
                <a:cubicBezTo>
                  <a:pt x="229120" y="490618"/>
                  <a:pt x="228740" y="490714"/>
                  <a:pt x="228358" y="490714"/>
                </a:cubicBezTo>
                <a:close/>
                <a:moveTo>
                  <a:pt x="168256" y="497572"/>
                </a:moveTo>
                <a:lnTo>
                  <a:pt x="168256" y="497572"/>
                </a:lnTo>
                <a:close/>
                <a:moveTo>
                  <a:pt x="137776" y="553198"/>
                </a:moveTo>
                <a:cubicBezTo>
                  <a:pt x="138062" y="554102"/>
                  <a:pt x="138252" y="555026"/>
                  <a:pt x="138443" y="555960"/>
                </a:cubicBezTo>
                <a:cubicBezTo>
                  <a:pt x="137776" y="555417"/>
                  <a:pt x="137109" y="554940"/>
                  <a:pt x="136347" y="554531"/>
                </a:cubicBezTo>
                <a:close/>
                <a:moveTo>
                  <a:pt x="134537" y="1096123"/>
                </a:moveTo>
                <a:lnTo>
                  <a:pt x="134537" y="1096123"/>
                </a:lnTo>
                <a:lnTo>
                  <a:pt x="134537" y="1096123"/>
                </a:lnTo>
                <a:close/>
                <a:moveTo>
                  <a:pt x="236264" y="1195373"/>
                </a:moveTo>
                <a:lnTo>
                  <a:pt x="236264" y="1195373"/>
                </a:lnTo>
                <a:close/>
                <a:moveTo>
                  <a:pt x="405143" y="1282051"/>
                </a:moveTo>
                <a:cubicBezTo>
                  <a:pt x="404952" y="1281651"/>
                  <a:pt x="404762" y="1281269"/>
                  <a:pt x="404476" y="1280908"/>
                </a:cubicBezTo>
                <a:lnTo>
                  <a:pt x="405714" y="1281955"/>
                </a:lnTo>
                <a:close/>
                <a:moveTo>
                  <a:pt x="530111" y="1227949"/>
                </a:moveTo>
                <a:lnTo>
                  <a:pt x="530111" y="1227949"/>
                </a:lnTo>
                <a:close/>
                <a:moveTo>
                  <a:pt x="737184" y="1457692"/>
                </a:moveTo>
                <a:cubicBezTo>
                  <a:pt x="736326" y="1458682"/>
                  <a:pt x="735660" y="1459768"/>
                  <a:pt x="735089" y="1460930"/>
                </a:cubicBezTo>
                <a:cubicBezTo>
                  <a:pt x="734612" y="1459682"/>
                  <a:pt x="733945" y="1458473"/>
                  <a:pt x="733279" y="1457310"/>
                </a:cubicBezTo>
                <a:cubicBezTo>
                  <a:pt x="734517" y="1457768"/>
                  <a:pt x="735851" y="1457901"/>
                  <a:pt x="737184" y="1457692"/>
                </a:cubicBezTo>
                <a:close/>
                <a:moveTo>
                  <a:pt x="769950" y="1460549"/>
                </a:moveTo>
                <a:lnTo>
                  <a:pt x="769950" y="1460549"/>
                </a:lnTo>
                <a:lnTo>
                  <a:pt x="769950" y="1460549"/>
                </a:lnTo>
                <a:cubicBezTo>
                  <a:pt x="769950" y="1460549"/>
                  <a:pt x="770236" y="1461025"/>
                  <a:pt x="770236" y="1460930"/>
                </a:cubicBezTo>
                <a:close/>
                <a:moveTo>
                  <a:pt x="1043032" y="1367490"/>
                </a:moveTo>
                <a:cubicBezTo>
                  <a:pt x="1043032" y="1367490"/>
                  <a:pt x="1043032" y="1367490"/>
                  <a:pt x="1043603" y="1367966"/>
                </a:cubicBezTo>
                <a:lnTo>
                  <a:pt x="1042651" y="1368538"/>
                </a:lnTo>
                <a:close/>
                <a:moveTo>
                  <a:pt x="1425461" y="1137080"/>
                </a:moveTo>
                <a:lnTo>
                  <a:pt x="1425461" y="1137080"/>
                </a:lnTo>
                <a:close/>
                <a:moveTo>
                  <a:pt x="1473752" y="1032305"/>
                </a:moveTo>
                <a:lnTo>
                  <a:pt x="1473752" y="1032305"/>
                </a:lnTo>
                <a:lnTo>
                  <a:pt x="1473752" y="1032305"/>
                </a:lnTo>
                <a:lnTo>
                  <a:pt x="1473752" y="1032305"/>
                </a:lnTo>
                <a:close/>
                <a:moveTo>
                  <a:pt x="1555762" y="816373"/>
                </a:moveTo>
                <a:lnTo>
                  <a:pt x="1555762" y="816373"/>
                </a:lnTo>
                <a:close/>
                <a:moveTo>
                  <a:pt x="1184573" y="164768"/>
                </a:moveTo>
                <a:lnTo>
                  <a:pt x="1184573" y="164768"/>
                </a:lnTo>
                <a:close/>
                <a:moveTo>
                  <a:pt x="1152379" y="186104"/>
                </a:moveTo>
                <a:cubicBezTo>
                  <a:pt x="1152379" y="186104"/>
                  <a:pt x="1152379" y="186104"/>
                  <a:pt x="1152379" y="185628"/>
                </a:cubicBezTo>
                <a:lnTo>
                  <a:pt x="1153140" y="185628"/>
                </a:lnTo>
                <a:close/>
                <a:moveTo>
                  <a:pt x="863200" y="228966"/>
                </a:moveTo>
                <a:lnTo>
                  <a:pt x="864343" y="227728"/>
                </a:lnTo>
                <a:cubicBezTo>
                  <a:pt x="864343" y="227728"/>
                  <a:pt x="864343" y="228586"/>
                  <a:pt x="864343" y="228966"/>
                </a:cubicBezTo>
                <a:close/>
                <a:moveTo>
                  <a:pt x="367519" y="300023"/>
                </a:moveTo>
                <a:cubicBezTo>
                  <a:pt x="367328" y="299556"/>
                  <a:pt x="367043" y="299147"/>
                  <a:pt x="366662" y="298880"/>
                </a:cubicBezTo>
                <a:lnTo>
                  <a:pt x="368471" y="298880"/>
                </a:lnTo>
                <a:cubicBezTo>
                  <a:pt x="368471" y="299070"/>
                  <a:pt x="368281" y="299451"/>
                  <a:pt x="367519" y="299737"/>
                </a:cubicBezTo>
                <a:close/>
                <a:moveTo>
                  <a:pt x="134251" y="1097742"/>
                </a:moveTo>
                <a:lnTo>
                  <a:pt x="134251" y="1097742"/>
                </a:lnTo>
                <a:close/>
                <a:moveTo>
                  <a:pt x="333229" y="1300719"/>
                </a:moveTo>
                <a:lnTo>
                  <a:pt x="333229" y="1299767"/>
                </a:lnTo>
                <a:cubicBezTo>
                  <a:pt x="333324" y="1299976"/>
                  <a:pt x="333324" y="1300224"/>
                  <a:pt x="333229" y="1300434"/>
                </a:cubicBezTo>
                <a:close/>
                <a:moveTo>
                  <a:pt x="397332" y="1286146"/>
                </a:moveTo>
                <a:lnTo>
                  <a:pt x="396380" y="1286908"/>
                </a:lnTo>
                <a:close/>
                <a:moveTo>
                  <a:pt x="559257" y="1305196"/>
                </a:moveTo>
                <a:lnTo>
                  <a:pt x="559257" y="1305196"/>
                </a:lnTo>
                <a:close/>
                <a:moveTo>
                  <a:pt x="1248390" y="1276621"/>
                </a:moveTo>
                <a:lnTo>
                  <a:pt x="1248390" y="1276621"/>
                </a:lnTo>
                <a:lnTo>
                  <a:pt x="1248390" y="1276621"/>
                </a:lnTo>
                <a:close/>
                <a:moveTo>
                  <a:pt x="1402219" y="392320"/>
                </a:moveTo>
                <a:lnTo>
                  <a:pt x="1402219" y="392797"/>
                </a:lnTo>
                <a:cubicBezTo>
                  <a:pt x="1402219" y="392797"/>
                  <a:pt x="1402219" y="392797"/>
                  <a:pt x="1402219" y="392320"/>
                </a:cubicBezTo>
                <a:close/>
                <a:moveTo>
                  <a:pt x="1257726" y="333741"/>
                </a:moveTo>
                <a:lnTo>
                  <a:pt x="1257726" y="333741"/>
                </a:lnTo>
                <a:close/>
                <a:moveTo>
                  <a:pt x="233693" y="1258714"/>
                </a:moveTo>
                <a:cubicBezTo>
                  <a:pt x="233693" y="1258714"/>
                  <a:pt x="233693" y="1258714"/>
                  <a:pt x="234264" y="1258238"/>
                </a:cubicBezTo>
                <a:lnTo>
                  <a:pt x="234264" y="1258714"/>
                </a:lnTo>
                <a:close/>
                <a:moveTo>
                  <a:pt x="275697" y="1298338"/>
                </a:moveTo>
                <a:lnTo>
                  <a:pt x="275697" y="1297100"/>
                </a:lnTo>
                <a:lnTo>
                  <a:pt x="275697" y="1297100"/>
                </a:lnTo>
                <a:lnTo>
                  <a:pt x="276365" y="1297100"/>
                </a:lnTo>
                <a:cubicBezTo>
                  <a:pt x="276079" y="1297576"/>
                  <a:pt x="275793" y="1297957"/>
                  <a:pt x="275697" y="1298434"/>
                </a:cubicBezTo>
                <a:close/>
                <a:moveTo>
                  <a:pt x="447147" y="1423687"/>
                </a:moveTo>
                <a:cubicBezTo>
                  <a:pt x="447147" y="1423020"/>
                  <a:pt x="447720" y="1422830"/>
                  <a:pt x="448767" y="1423211"/>
                </a:cubicBezTo>
                <a:cubicBezTo>
                  <a:pt x="448195" y="1423287"/>
                  <a:pt x="447624" y="1423478"/>
                  <a:pt x="447052" y="1423783"/>
                </a:cubicBezTo>
                <a:close/>
                <a:moveTo>
                  <a:pt x="953974" y="1480837"/>
                </a:moveTo>
                <a:lnTo>
                  <a:pt x="953974" y="1480837"/>
                </a:lnTo>
                <a:close/>
                <a:moveTo>
                  <a:pt x="1578718" y="820469"/>
                </a:moveTo>
                <a:lnTo>
                  <a:pt x="1578718" y="820469"/>
                </a:lnTo>
                <a:lnTo>
                  <a:pt x="1578718" y="820469"/>
                </a:lnTo>
                <a:close/>
                <a:moveTo>
                  <a:pt x="1497565" y="568533"/>
                </a:moveTo>
                <a:lnTo>
                  <a:pt x="1497565" y="568533"/>
                </a:lnTo>
                <a:close/>
                <a:moveTo>
                  <a:pt x="1390790" y="395178"/>
                </a:moveTo>
                <a:lnTo>
                  <a:pt x="1390790" y="395178"/>
                </a:lnTo>
                <a:close/>
                <a:moveTo>
                  <a:pt x="959307" y="86091"/>
                </a:moveTo>
                <a:lnTo>
                  <a:pt x="959307" y="86091"/>
                </a:lnTo>
                <a:lnTo>
                  <a:pt x="959307" y="86091"/>
                </a:lnTo>
                <a:close/>
                <a:moveTo>
                  <a:pt x="843959" y="146290"/>
                </a:moveTo>
                <a:cubicBezTo>
                  <a:pt x="843673" y="145889"/>
                  <a:pt x="843483" y="145442"/>
                  <a:pt x="843388" y="144956"/>
                </a:cubicBezTo>
                <a:cubicBezTo>
                  <a:pt x="843578" y="145251"/>
                  <a:pt x="843769" y="145537"/>
                  <a:pt x="843959" y="145813"/>
                </a:cubicBezTo>
                <a:close/>
                <a:moveTo>
                  <a:pt x="714801" y="138670"/>
                </a:moveTo>
                <a:cubicBezTo>
                  <a:pt x="714801" y="138670"/>
                  <a:pt x="714801" y="138670"/>
                  <a:pt x="714801" y="138670"/>
                </a:cubicBezTo>
                <a:lnTo>
                  <a:pt x="714038" y="138098"/>
                </a:lnTo>
                <a:cubicBezTo>
                  <a:pt x="714324" y="138165"/>
                  <a:pt x="714515" y="138193"/>
                  <a:pt x="714801" y="138193"/>
                </a:cubicBezTo>
                <a:close/>
                <a:moveTo>
                  <a:pt x="452958" y="198391"/>
                </a:moveTo>
                <a:cubicBezTo>
                  <a:pt x="452958" y="197534"/>
                  <a:pt x="453911" y="196867"/>
                  <a:pt x="454482" y="197248"/>
                </a:cubicBezTo>
                <a:close/>
                <a:moveTo>
                  <a:pt x="33573" y="787513"/>
                </a:moveTo>
                <a:lnTo>
                  <a:pt x="33573" y="787513"/>
                </a:lnTo>
                <a:close/>
                <a:moveTo>
                  <a:pt x="443243" y="1459025"/>
                </a:moveTo>
                <a:lnTo>
                  <a:pt x="443243" y="1459025"/>
                </a:lnTo>
                <a:close/>
                <a:moveTo>
                  <a:pt x="514013" y="1252809"/>
                </a:moveTo>
                <a:lnTo>
                  <a:pt x="515537" y="1252237"/>
                </a:lnTo>
                <a:cubicBezTo>
                  <a:pt x="515442" y="1252609"/>
                  <a:pt x="515442" y="1253009"/>
                  <a:pt x="515537" y="1253380"/>
                </a:cubicBezTo>
                <a:close/>
                <a:moveTo>
                  <a:pt x="569354" y="1360632"/>
                </a:moveTo>
                <a:lnTo>
                  <a:pt x="567830" y="1361108"/>
                </a:lnTo>
                <a:lnTo>
                  <a:pt x="569068" y="1360251"/>
                </a:lnTo>
                <a:cubicBezTo>
                  <a:pt x="569163" y="1360318"/>
                  <a:pt x="569259" y="1360413"/>
                  <a:pt x="569354" y="1360536"/>
                </a:cubicBezTo>
                <a:close/>
                <a:moveTo>
                  <a:pt x="1099801" y="1433879"/>
                </a:moveTo>
                <a:lnTo>
                  <a:pt x="1099801" y="1433879"/>
                </a:lnTo>
                <a:cubicBezTo>
                  <a:pt x="1099801" y="1433879"/>
                  <a:pt x="1099801" y="1433879"/>
                  <a:pt x="1099801" y="1433879"/>
                </a:cubicBezTo>
                <a:close/>
                <a:moveTo>
                  <a:pt x="1341736" y="1218424"/>
                </a:moveTo>
                <a:lnTo>
                  <a:pt x="1341736" y="1218424"/>
                </a:lnTo>
                <a:cubicBezTo>
                  <a:pt x="1341736" y="1218424"/>
                  <a:pt x="1341736" y="1218424"/>
                  <a:pt x="1341736" y="1218424"/>
                </a:cubicBezTo>
                <a:lnTo>
                  <a:pt x="1341736" y="1218424"/>
                </a:lnTo>
                <a:close/>
                <a:moveTo>
                  <a:pt x="1390790" y="394797"/>
                </a:moveTo>
                <a:lnTo>
                  <a:pt x="1390790" y="394797"/>
                </a:lnTo>
                <a:close/>
                <a:moveTo>
                  <a:pt x="1227436" y="181341"/>
                </a:moveTo>
                <a:lnTo>
                  <a:pt x="1227436" y="181341"/>
                </a:lnTo>
                <a:close/>
                <a:moveTo>
                  <a:pt x="1078179" y="106094"/>
                </a:moveTo>
                <a:cubicBezTo>
                  <a:pt x="1078179" y="106094"/>
                  <a:pt x="1078179" y="106094"/>
                  <a:pt x="1078179" y="106094"/>
                </a:cubicBezTo>
                <a:close/>
                <a:moveTo>
                  <a:pt x="683082" y="88663"/>
                </a:moveTo>
                <a:cubicBezTo>
                  <a:pt x="682511" y="88025"/>
                  <a:pt x="682511" y="87111"/>
                  <a:pt x="683082" y="86472"/>
                </a:cubicBezTo>
                <a:cubicBezTo>
                  <a:pt x="682606" y="86663"/>
                  <a:pt x="682606" y="87330"/>
                  <a:pt x="682702" y="88187"/>
                </a:cubicBezTo>
                <a:close/>
                <a:moveTo>
                  <a:pt x="341325" y="256017"/>
                </a:moveTo>
                <a:cubicBezTo>
                  <a:pt x="341325" y="255827"/>
                  <a:pt x="341325" y="255637"/>
                  <a:pt x="341325" y="255446"/>
                </a:cubicBezTo>
                <a:cubicBezTo>
                  <a:pt x="341325" y="255446"/>
                  <a:pt x="341325" y="255922"/>
                  <a:pt x="341325" y="256208"/>
                </a:cubicBezTo>
                <a:close/>
                <a:moveTo>
                  <a:pt x="162826" y="430420"/>
                </a:moveTo>
                <a:lnTo>
                  <a:pt x="162826" y="430420"/>
                </a:lnTo>
                <a:lnTo>
                  <a:pt x="162445" y="429944"/>
                </a:lnTo>
                <a:close/>
                <a:moveTo>
                  <a:pt x="229501" y="1261667"/>
                </a:moveTo>
                <a:lnTo>
                  <a:pt x="229501" y="1261667"/>
                </a:lnTo>
                <a:lnTo>
                  <a:pt x="229501" y="1261667"/>
                </a:lnTo>
                <a:lnTo>
                  <a:pt x="228931" y="1261667"/>
                </a:lnTo>
                <a:close/>
                <a:moveTo>
                  <a:pt x="347326" y="1365585"/>
                </a:moveTo>
                <a:lnTo>
                  <a:pt x="346659" y="1365585"/>
                </a:lnTo>
                <a:lnTo>
                  <a:pt x="346659" y="1364632"/>
                </a:lnTo>
                <a:close/>
                <a:moveTo>
                  <a:pt x="429431" y="1471503"/>
                </a:moveTo>
                <a:lnTo>
                  <a:pt x="429431" y="1471503"/>
                </a:lnTo>
                <a:close/>
                <a:moveTo>
                  <a:pt x="1302588" y="1342915"/>
                </a:moveTo>
                <a:cubicBezTo>
                  <a:pt x="1302493" y="1343449"/>
                  <a:pt x="1302493" y="1344001"/>
                  <a:pt x="1302588" y="1344534"/>
                </a:cubicBezTo>
                <a:cubicBezTo>
                  <a:pt x="1301827" y="1344325"/>
                  <a:pt x="1301350" y="1343544"/>
                  <a:pt x="1301636" y="1342782"/>
                </a:cubicBezTo>
                <a:cubicBezTo>
                  <a:pt x="1301636" y="1342658"/>
                  <a:pt x="1301636" y="1342544"/>
                  <a:pt x="1301731" y="1342439"/>
                </a:cubicBezTo>
                <a:close/>
                <a:moveTo>
                  <a:pt x="1436320" y="1185943"/>
                </a:moveTo>
                <a:lnTo>
                  <a:pt x="1436320" y="1185943"/>
                </a:lnTo>
                <a:close/>
                <a:moveTo>
                  <a:pt x="1456608" y="1169370"/>
                </a:moveTo>
                <a:cubicBezTo>
                  <a:pt x="1456513" y="1169941"/>
                  <a:pt x="1456513" y="1170513"/>
                  <a:pt x="1456608" y="1171084"/>
                </a:cubicBezTo>
                <a:cubicBezTo>
                  <a:pt x="1456036" y="1169941"/>
                  <a:pt x="1455464" y="1169370"/>
                  <a:pt x="1456036" y="1168893"/>
                </a:cubicBezTo>
                <a:close/>
                <a:moveTo>
                  <a:pt x="1462323" y="1158511"/>
                </a:moveTo>
                <a:cubicBezTo>
                  <a:pt x="1462227" y="1159207"/>
                  <a:pt x="1462227" y="1159911"/>
                  <a:pt x="1462323" y="1160607"/>
                </a:cubicBezTo>
                <a:cubicBezTo>
                  <a:pt x="1461465" y="1160483"/>
                  <a:pt x="1460894" y="1159702"/>
                  <a:pt x="1461084" y="1158864"/>
                </a:cubicBezTo>
                <a:cubicBezTo>
                  <a:pt x="1461084" y="1158549"/>
                  <a:pt x="1461275" y="1158264"/>
                  <a:pt x="1461465" y="1158035"/>
                </a:cubicBezTo>
                <a:close/>
                <a:moveTo>
                  <a:pt x="1519473" y="551674"/>
                </a:moveTo>
                <a:lnTo>
                  <a:pt x="1518330" y="550340"/>
                </a:lnTo>
                <a:lnTo>
                  <a:pt x="1519568" y="550340"/>
                </a:lnTo>
                <a:cubicBezTo>
                  <a:pt x="1519568" y="550340"/>
                  <a:pt x="1518520" y="550911"/>
                  <a:pt x="1518520" y="551197"/>
                </a:cubicBezTo>
                <a:close/>
                <a:moveTo>
                  <a:pt x="1269441" y="221823"/>
                </a:moveTo>
                <a:cubicBezTo>
                  <a:pt x="1268965" y="221546"/>
                  <a:pt x="1268679" y="221042"/>
                  <a:pt x="1268679" y="220489"/>
                </a:cubicBezTo>
                <a:cubicBezTo>
                  <a:pt x="1268583" y="220766"/>
                  <a:pt x="1268489" y="221061"/>
                  <a:pt x="1268489" y="221346"/>
                </a:cubicBezTo>
                <a:close/>
                <a:moveTo>
                  <a:pt x="960070" y="53516"/>
                </a:moveTo>
                <a:lnTo>
                  <a:pt x="960070" y="53516"/>
                </a:lnTo>
                <a:close/>
                <a:moveTo>
                  <a:pt x="736517" y="58469"/>
                </a:moveTo>
                <a:cubicBezTo>
                  <a:pt x="736232" y="57878"/>
                  <a:pt x="735946" y="57307"/>
                  <a:pt x="735565" y="56754"/>
                </a:cubicBezTo>
                <a:cubicBezTo>
                  <a:pt x="736137" y="57040"/>
                  <a:pt x="736422" y="57574"/>
                  <a:pt x="736517" y="58183"/>
                </a:cubicBezTo>
                <a:close/>
                <a:moveTo>
                  <a:pt x="649174" y="75042"/>
                </a:moveTo>
                <a:lnTo>
                  <a:pt x="649174" y="75042"/>
                </a:lnTo>
                <a:close/>
                <a:moveTo>
                  <a:pt x="463245" y="178008"/>
                </a:moveTo>
                <a:lnTo>
                  <a:pt x="463245" y="178008"/>
                </a:lnTo>
                <a:close/>
                <a:moveTo>
                  <a:pt x="396570" y="184390"/>
                </a:moveTo>
                <a:cubicBezTo>
                  <a:pt x="397046" y="184856"/>
                  <a:pt x="397141" y="185637"/>
                  <a:pt x="396666" y="186142"/>
                </a:cubicBezTo>
                <a:cubicBezTo>
                  <a:pt x="396570" y="186161"/>
                  <a:pt x="396570" y="186180"/>
                  <a:pt x="396570" y="186199"/>
                </a:cubicBezTo>
                <a:lnTo>
                  <a:pt x="395998" y="186199"/>
                </a:lnTo>
                <a:cubicBezTo>
                  <a:pt x="395141" y="185437"/>
                  <a:pt x="395332" y="184770"/>
                  <a:pt x="395618" y="183913"/>
                </a:cubicBezTo>
                <a:close/>
                <a:moveTo>
                  <a:pt x="372567" y="224109"/>
                </a:moveTo>
                <a:lnTo>
                  <a:pt x="372567" y="224109"/>
                </a:lnTo>
                <a:close/>
                <a:moveTo>
                  <a:pt x="279889" y="294308"/>
                </a:moveTo>
                <a:lnTo>
                  <a:pt x="279889" y="293832"/>
                </a:lnTo>
                <a:cubicBezTo>
                  <a:pt x="279889" y="293832"/>
                  <a:pt x="279889" y="293832"/>
                  <a:pt x="279889" y="293832"/>
                </a:cubicBezTo>
                <a:close/>
                <a:moveTo>
                  <a:pt x="322847" y="1344820"/>
                </a:moveTo>
                <a:lnTo>
                  <a:pt x="322847" y="1344820"/>
                </a:lnTo>
                <a:close/>
                <a:moveTo>
                  <a:pt x="448386" y="1481599"/>
                </a:moveTo>
                <a:lnTo>
                  <a:pt x="448386" y="1481599"/>
                </a:lnTo>
                <a:lnTo>
                  <a:pt x="448386" y="1481599"/>
                </a:lnTo>
                <a:close/>
                <a:moveTo>
                  <a:pt x="599547" y="1510174"/>
                </a:moveTo>
                <a:lnTo>
                  <a:pt x="599547" y="1510174"/>
                </a:lnTo>
                <a:lnTo>
                  <a:pt x="599547" y="1510174"/>
                </a:lnTo>
                <a:close/>
                <a:moveTo>
                  <a:pt x="895681" y="1541892"/>
                </a:moveTo>
                <a:lnTo>
                  <a:pt x="894822" y="1542559"/>
                </a:lnTo>
                <a:cubicBezTo>
                  <a:pt x="894822" y="1542112"/>
                  <a:pt x="894822" y="1541673"/>
                  <a:pt x="894822" y="1541226"/>
                </a:cubicBezTo>
                <a:close/>
                <a:moveTo>
                  <a:pt x="963594" y="1535034"/>
                </a:moveTo>
                <a:lnTo>
                  <a:pt x="963594" y="1535034"/>
                </a:lnTo>
                <a:close/>
                <a:moveTo>
                  <a:pt x="1075036" y="1499601"/>
                </a:moveTo>
                <a:cubicBezTo>
                  <a:pt x="1075036" y="1499601"/>
                  <a:pt x="1075036" y="1499030"/>
                  <a:pt x="1075036" y="1498744"/>
                </a:cubicBezTo>
                <a:close/>
                <a:moveTo>
                  <a:pt x="1461655" y="460424"/>
                </a:moveTo>
                <a:lnTo>
                  <a:pt x="1461655" y="460424"/>
                </a:lnTo>
                <a:lnTo>
                  <a:pt x="1461655" y="460424"/>
                </a:lnTo>
                <a:lnTo>
                  <a:pt x="1461560" y="460424"/>
                </a:lnTo>
                <a:close/>
                <a:moveTo>
                  <a:pt x="1455370" y="463091"/>
                </a:moveTo>
                <a:lnTo>
                  <a:pt x="1455370" y="463091"/>
                </a:lnTo>
                <a:close/>
                <a:moveTo>
                  <a:pt x="694036" y="74471"/>
                </a:moveTo>
                <a:lnTo>
                  <a:pt x="694036" y="74471"/>
                </a:lnTo>
                <a:close/>
                <a:moveTo>
                  <a:pt x="548684" y="165149"/>
                </a:moveTo>
                <a:lnTo>
                  <a:pt x="548684" y="165149"/>
                </a:lnTo>
                <a:close/>
                <a:moveTo>
                  <a:pt x="496964" y="122763"/>
                </a:moveTo>
                <a:lnTo>
                  <a:pt x="498392" y="122096"/>
                </a:lnTo>
                <a:cubicBezTo>
                  <a:pt x="498107" y="122439"/>
                  <a:pt x="497726" y="122677"/>
                  <a:pt x="497344" y="122763"/>
                </a:cubicBezTo>
                <a:close/>
                <a:moveTo>
                  <a:pt x="13570" y="804467"/>
                </a:moveTo>
                <a:lnTo>
                  <a:pt x="13570" y="804467"/>
                </a:lnTo>
                <a:close/>
                <a:moveTo>
                  <a:pt x="69482" y="1062690"/>
                </a:moveTo>
                <a:lnTo>
                  <a:pt x="69482" y="1062690"/>
                </a:lnTo>
                <a:lnTo>
                  <a:pt x="69482" y="1062690"/>
                </a:lnTo>
                <a:lnTo>
                  <a:pt x="69482" y="1062690"/>
                </a:lnTo>
                <a:close/>
                <a:moveTo>
                  <a:pt x="334276" y="1353107"/>
                </a:moveTo>
                <a:lnTo>
                  <a:pt x="334276" y="1353107"/>
                </a:lnTo>
                <a:close/>
                <a:moveTo>
                  <a:pt x="400951" y="1371109"/>
                </a:moveTo>
                <a:lnTo>
                  <a:pt x="401523" y="1371109"/>
                </a:lnTo>
                <a:lnTo>
                  <a:pt x="401523" y="1371109"/>
                </a:lnTo>
                <a:cubicBezTo>
                  <a:pt x="401333" y="1371090"/>
                  <a:pt x="401047" y="1371090"/>
                  <a:pt x="400856" y="1371109"/>
                </a:cubicBezTo>
                <a:close/>
                <a:moveTo>
                  <a:pt x="609168" y="1544655"/>
                </a:moveTo>
                <a:lnTo>
                  <a:pt x="609168" y="1544655"/>
                </a:lnTo>
                <a:close/>
                <a:moveTo>
                  <a:pt x="705847" y="1576754"/>
                </a:moveTo>
                <a:lnTo>
                  <a:pt x="705847" y="1576754"/>
                </a:lnTo>
                <a:lnTo>
                  <a:pt x="705847" y="1576754"/>
                </a:lnTo>
                <a:close/>
                <a:moveTo>
                  <a:pt x="878821" y="1509603"/>
                </a:moveTo>
                <a:lnTo>
                  <a:pt x="878821" y="1509603"/>
                </a:lnTo>
                <a:close/>
                <a:moveTo>
                  <a:pt x="1212196" y="1468455"/>
                </a:moveTo>
                <a:lnTo>
                  <a:pt x="1212196" y="1468455"/>
                </a:lnTo>
                <a:close/>
                <a:moveTo>
                  <a:pt x="900823" y="53421"/>
                </a:moveTo>
                <a:lnTo>
                  <a:pt x="900823" y="53421"/>
                </a:lnTo>
                <a:lnTo>
                  <a:pt x="900823" y="53421"/>
                </a:lnTo>
                <a:lnTo>
                  <a:pt x="900823" y="53421"/>
                </a:lnTo>
                <a:close/>
                <a:moveTo>
                  <a:pt x="606311" y="97045"/>
                </a:moveTo>
                <a:lnTo>
                  <a:pt x="606311" y="97045"/>
                </a:lnTo>
                <a:cubicBezTo>
                  <a:pt x="606311" y="97045"/>
                  <a:pt x="606311" y="96474"/>
                  <a:pt x="606311" y="96188"/>
                </a:cubicBezTo>
                <a:cubicBezTo>
                  <a:pt x="606216" y="96502"/>
                  <a:pt x="606025" y="96788"/>
                  <a:pt x="605834" y="97045"/>
                </a:cubicBezTo>
                <a:close/>
                <a:moveTo>
                  <a:pt x="244361" y="304214"/>
                </a:moveTo>
                <a:lnTo>
                  <a:pt x="244361" y="304214"/>
                </a:lnTo>
                <a:close/>
                <a:moveTo>
                  <a:pt x="6236" y="847139"/>
                </a:moveTo>
                <a:lnTo>
                  <a:pt x="6236" y="847139"/>
                </a:lnTo>
                <a:close/>
                <a:moveTo>
                  <a:pt x="205308" y="1272430"/>
                </a:moveTo>
                <a:lnTo>
                  <a:pt x="205308" y="1272430"/>
                </a:lnTo>
                <a:lnTo>
                  <a:pt x="206261" y="1271668"/>
                </a:lnTo>
                <a:cubicBezTo>
                  <a:pt x="205594" y="1271678"/>
                  <a:pt x="205023" y="1271773"/>
                  <a:pt x="204355" y="1271954"/>
                </a:cubicBezTo>
                <a:close/>
                <a:moveTo>
                  <a:pt x="681844" y="1557609"/>
                </a:moveTo>
                <a:lnTo>
                  <a:pt x="681844" y="1557609"/>
                </a:lnTo>
                <a:close/>
                <a:moveTo>
                  <a:pt x="1597102" y="702645"/>
                </a:moveTo>
                <a:lnTo>
                  <a:pt x="1596530" y="702073"/>
                </a:lnTo>
                <a:lnTo>
                  <a:pt x="1596530" y="702073"/>
                </a:lnTo>
                <a:close/>
                <a:moveTo>
                  <a:pt x="1308970" y="207345"/>
                </a:moveTo>
                <a:lnTo>
                  <a:pt x="1308970" y="207345"/>
                </a:lnTo>
                <a:close/>
                <a:moveTo>
                  <a:pt x="418288" y="135336"/>
                </a:moveTo>
                <a:lnTo>
                  <a:pt x="418288" y="135812"/>
                </a:lnTo>
                <a:lnTo>
                  <a:pt x="418288" y="135812"/>
                </a:lnTo>
                <a:close/>
                <a:moveTo>
                  <a:pt x="386950" y="125049"/>
                </a:moveTo>
                <a:lnTo>
                  <a:pt x="386950" y="125049"/>
                </a:lnTo>
                <a:close/>
                <a:moveTo>
                  <a:pt x="63100" y="521670"/>
                </a:moveTo>
                <a:cubicBezTo>
                  <a:pt x="63100" y="521517"/>
                  <a:pt x="63100" y="521346"/>
                  <a:pt x="63100" y="521193"/>
                </a:cubicBezTo>
                <a:cubicBezTo>
                  <a:pt x="63291" y="521365"/>
                  <a:pt x="63386" y="521603"/>
                  <a:pt x="63386" y="521860"/>
                </a:cubicBezTo>
                <a:close/>
                <a:moveTo>
                  <a:pt x="145301" y="1207756"/>
                </a:moveTo>
                <a:lnTo>
                  <a:pt x="145301" y="1207756"/>
                </a:lnTo>
                <a:close/>
                <a:moveTo>
                  <a:pt x="1167048" y="1510079"/>
                </a:moveTo>
                <a:cubicBezTo>
                  <a:pt x="1167048" y="1510555"/>
                  <a:pt x="1166095" y="1510079"/>
                  <a:pt x="1165523" y="1510079"/>
                </a:cubicBezTo>
                <a:close/>
                <a:moveTo>
                  <a:pt x="1351642" y="1287480"/>
                </a:moveTo>
                <a:lnTo>
                  <a:pt x="1351642" y="1287480"/>
                </a:lnTo>
                <a:cubicBezTo>
                  <a:pt x="1351833" y="1287966"/>
                  <a:pt x="1351833" y="1288518"/>
                  <a:pt x="1351642" y="1289004"/>
                </a:cubicBezTo>
                <a:cubicBezTo>
                  <a:pt x="1351642" y="1288547"/>
                  <a:pt x="1351738" y="1288099"/>
                  <a:pt x="1351927" y="1287670"/>
                </a:cubicBezTo>
                <a:close/>
                <a:moveTo>
                  <a:pt x="1593387" y="677880"/>
                </a:moveTo>
                <a:lnTo>
                  <a:pt x="1593387" y="677880"/>
                </a:lnTo>
                <a:lnTo>
                  <a:pt x="1593387" y="677880"/>
                </a:lnTo>
                <a:close/>
                <a:moveTo>
                  <a:pt x="1549477" y="552435"/>
                </a:moveTo>
                <a:lnTo>
                  <a:pt x="1548905" y="552912"/>
                </a:lnTo>
                <a:cubicBezTo>
                  <a:pt x="1548905" y="552626"/>
                  <a:pt x="1548905" y="552340"/>
                  <a:pt x="1548905" y="552055"/>
                </a:cubicBezTo>
                <a:close/>
                <a:moveTo>
                  <a:pt x="1473181" y="448041"/>
                </a:moveTo>
                <a:cubicBezTo>
                  <a:pt x="1472705" y="448032"/>
                  <a:pt x="1472323" y="447727"/>
                  <a:pt x="1472133" y="447280"/>
                </a:cubicBezTo>
                <a:cubicBezTo>
                  <a:pt x="1472705" y="447327"/>
                  <a:pt x="1473181" y="447327"/>
                  <a:pt x="1473752" y="447280"/>
                </a:cubicBezTo>
                <a:close/>
                <a:moveTo>
                  <a:pt x="1402124" y="312882"/>
                </a:moveTo>
                <a:lnTo>
                  <a:pt x="1402791" y="312882"/>
                </a:lnTo>
                <a:close/>
                <a:moveTo>
                  <a:pt x="589833" y="30942"/>
                </a:moveTo>
                <a:cubicBezTo>
                  <a:pt x="589833" y="30656"/>
                  <a:pt x="589833" y="30370"/>
                  <a:pt x="589833" y="30084"/>
                </a:cubicBezTo>
                <a:lnTo>
                  <a:pt x="589833" y="30084"/>
                </a:lnTo>
                <a:cubicBezTo>
                  <a:pt x="589833" y="30304"/>
                  <a:pt x="589833" y="30532"/>
                  <a:pt x="589833" y="30751"/>
                </a:cubicBezTo>
                <a:close/>
                <a:moveTo>
                  <a:pt x="140252" y="350029"/>
                </a:moveTo>
                <a:lnTo>
                  <a:pt x="140252" y="350029"/>
                </a:lnTo>
                <a:close/>
                <a:moveTo>
                  <a:pt x="72625" y="499953"/>
                </a:moveTo>
                <a:cubicBezTo>
                  <a:pt x="72530" y="499676"/>
                  <a:pt x="72530" y="499372"/>
                  <a:pt x="72625" y="499095"/>
                </a:cubicBezTo>
                <a:close/>
                <a:moveTo>
                  <a:pt x="20142" y="941722"/>
                </a:moveTo>
                <a:cubicBezTo>
                  <a:pt x="19570" y="942675"/>
                  <a:pt x="19190" y="943532"/>
                  <a:pt x="18713" y="944484"/>
                </a:cubicBezTo>
                <a:cubicBezTo>
                  <a:pt x="18142" y="944103"/>
                  <a:pt x="17475" y="943846"/>
                  <a:pt x="16809" y="943723"/>
                </a:cubicBezTo>
                <a:cubicBezTo>
                  <a:pt x="18047" y="943132"/>
                  <a:pt x="19285" y="942399"/>
                  <a:pt x="20333" y="941532"/>
                </a:cubicBezTo>
                <a:close/>
                <a:moveTo>
                  <a:pt x="370947" y="1451119"/>
                </a:moveTo>
                <a:lnTo>
                  <a:pt x="370947" y="1451119"/>
                </a:lnTo>
                <a:close/>
                <a:moveTo>
                  <a:pt x="430765" y="1514842"/>
                </a:moveTo>
                <a:lnTo>
                  <a:pt x="430765" y="1514842"/>
                </a:lnTo>
                <a:lnTo>
                  <a:pt x="430765" y="1514842"/>
                </a:lnTo>
                <a:lnTo>
                  <a:pt x="430765" y="1514842"/>
                </a:lnTo>
                <a:close/>
                <a:moveTo>
                  <a:pt x="453053" y="1525986"/>
                </a:moveTo>
                <a:cubicBezTo>
                  <a:pt x="453053" y="1525986"/>
                  <a:pt x="453053" y="1525986"/>
                  <a:pt x="453053" y="1525986"/>
                </a:cubicBezTo>
                <a:lnTo>
                  <a:pt x="453053" y="1525986"/>
                </a:lnTo>
                <a:close/>
                <a:moveTo>
                  <a:pt x="813384" y="1600090"/>
                </a:moveTo>
                <a:lnTo>
                  <a:pt x="813384" y="1600567"/>
                </a:lnTo>
                <a:lnTo>
                  <a:pt x="813384" y="1600567"/>
                </a:lnTo>
                <a:cubicBezTo>
                  <a:pt x="813384" y="1600328"/>
                  <a:pt x="813480" y="1600109"/>
                  <a:pt x="813575" y="1599900"/>
                </a:cubicBezTo>
                <a:close/>
                <a:moveTo>
                  <a:pt x="1578241" y="1007064"/>
                </a:moveTo>
                <a:lnTo>
                  <a:pt x="1578241" y="1007064"/>
                </a:lnTo>
                <a:close/>
                <a:moveTo>
                  <a:pt x="1583004" y="619396"/>
                </a:moveTo>
                <a:lnTo>
                  <a:pt x="1583004" y="619396"/>
                </a:lnTo>
                <a:lnTo>
                  <a:pt x="1583004" y="619396"/>
                </a:lnTo>
                <a:lnTo>
                  <a:pt x="1583004" y="619396"/>
                </a:lnTo>
                <a:close/>
                <a:moveTo>
                  <a:pt x="1557953" y="535291"/>
                </a:moveTo>
                <a:lnTo>
                  <a:pt x="1557953" y="535291"/>
                </a:lnTo>
                <a:lnTo>
                  <a:pt x="1557953" y="535291"/>
                </a:lnTo>
                <a:close/>
                <a:moveTo>
                  <a:pt x="1128757" y="70756"/>
                </a:moveTo>
                <a:lnTo>
                  <a:pt x="1128757" y="70756"/>
                </a:lnTo>
                <a:close/>
                <a:moveTo>
                  <a:pt x="589927" y="28846"/>
                </a:moveTo>
                <a:lnTo>
                  <a:pt x="589927" y="28846"/>
                </a:lnTo>
                <a:lnTo>
                  <a:pt x="589927" y="28846"/>
                </a:lnTo>
                <a:close/>
                <a:moveTo>
                  <a:pt x="545160" y="42562"/>
                </a:moveTo>
                <a:lnTo>
                  <a:pt x="545160" y="42562"/>
                </a:lnTo>
                <a:close/>
                <a:moveTo>
                  <a:pt x="489439" y="63708"/>
                </a:moveTo>
                <a:lnTo>
                  <a:pt x="489439" y="63708"/>
                </a:lnTo>
                <a:lnTo>
                  <a:pt x="489439" y="63708"/>
                </a:lnTo>
                <a:close/>
                <a:moveTo>
                  <a:pt x="480771" y="67422"/>
                </a:moveTo>
                <a:lnTo>
                  <a:pt x="480771" y="67422"/>
                </a:lnTo>
                <a:lnTo>
                  <a:pt x="480771" y="67422"/>
                </a:lnTo>
                <a:close/>
                <a:moveTo>
                  <a:pt x="475533" y="70661"/>
                </a:moveTo>
                <a:lnTo>
                  <a:pt x="475533" y="70661"/>
                </a:lnTo>
                <a:close/>
                <a:moveTo>
                  <a:pt x="419715" y="97141"/>
                </a:moveTo>
                <a:lnTo>
                  <a:pt x="419715" y="97141"/>
                </a:lnTo>
                <a:close/>
                <a:moveTo>
                  <a:pt x="408858" y="103999"/>
                </a:moveTo>
                <a:lnTo>
                  <a:pt x="408858" y="103999"/>
                </a:lnTo>
                <a:lnTo>
                  <a:pt x="408858" y="103999"/>
                </a:lnTo>
                <a:close/>
                <a:moveTo>
                  <a:pt x="383521" y="118953"/>
                </a:moveTo>
                <a:lnTo>
                  <a:pt x="383521" y="118953"/>
                </a:lnTo>
                <a:lnTo>
                  <a:pt x="383521" y="118953"/>
                </a:lnTo>
                <a:close/>
                <a:moveTo>
                  <a:pt x="203403" y="269353"/>
                </a:moveTo>
                <a:lnTo>
                  <a:pt x="203403" y="269353"/>
                </a:lnTo>
                <a:lnTo>
                  <a:pt x="203403" y="269353"/>
                </a:lnTo>
                <a:cubicBezTo>
                  <a:pt x="203403" y="269353"/>
                  <a:pt x="203498" y="269162"/>
                  <a:pt x="203594" y="269257"/>
                </a:cubicBezTo>
                <a:close/>
                <a:moveTo>
                  <a:pt x="162636" y="319264"/>
                </a:moveTo>
                <a:lnTo>
                  <a:pt x="162636" y="319264"/>
                </a:lnTo>
                <a:lnTo>
                  <a:pt x="162636" y="319264"/>
                </a:lnTo>
                <a:close/>
                <a:moveTo>
                  <a:pt x="121584" y="378414"/>
                </a:moveTo>
                <a:lnTo>
                  <a:pt x="121584" y="378414"/>
                </a:lnTo>
                <a:lnTo>
                  <a:pt x="121584" y="378414"/>
                </a:lnTo>
                <a:close/>
                <a:moveTo>
                  <a:pt x="113297" y="390130"/>
                </a:moveTo>
                <a:lnTo>
                  <a:pt x="113297" y="390130"/>
                </a:lnTo>
                <a:lnTo>
                  <a:pt x="113297" y="390130"/>
                </a:lnTo>
                <a:close/>
                <a:moveTo>
                  <a:pt x="1187" y="854283"/>
                </a:moveTo>
                <a:lnTo>
                  <a:pt x="1187" y="854283"/>
                </a:lnTo>
                <a:close/>
                <a:moveTo>
                  <a:pt x="3759" y="896478"/>
                </a:moveTo>
                <a:lnTo>
                  <a:pt x="3759" y="896478"/>
                </a:lnTo>
                <a:lnTo>
                  <a:pt x="3759" y="896478"/>
                </a:lnTo>
                <a:close/>
                <a:moveTo>
                  <a:pt x="4998" y="897622"/>
                </a:moveTo>
                <a:lnTo>
                  <a:pt x="4998" y="897622"/>
                </a:lnTo>
                <a:lnTo>
                  <a:pt x="4998" y="897622"/>
                </a:lnTo>
                <a:close/>
                <a:moveTo>
                  <a:pt x="283032" y="1415686"/>
                </a:moveTo>
                <a:lnTo>
                  <a:pt x="283032" y="1415686"/>
                </a:lnTo>
                <a:lnTo>
                  <a:pt x="283032" y="1415686"/>
                </a:lnTo>
                <a:lnTo>
                  <a:pt x="282556" y="1415686"/>
                </a:lnTo>
                <a:close/>
                <a:moveTo>
                  <a:pt x="329133" y="1451691"/>
                </a:moveTo>
                <a:lnTo>
                  <a:pt x="329133" y="1451691"/>
                </a:lnTo>
                <a:lnTo>
                  <a:pt x="329133" y="1451691"/>
                </a:lnTo>
                <a:close/>
                <a:moveTo>
                  <a:pt x="416191" y="1508269"/>
                </a:moveTo>
                <a:lnTo>
                  <a:pt x="416191" y="1508269"/>
                </a:lnTo>
                <a:lnTo>
                  <a:pt x="416191" y="1508269"/>
                </a:lnTo>
                <a:close/>
                <a:moveTo>
                  <a:pt x="496678" y="1547131"/>
                </a:moveTo>
                <a:lnTo>
                  <a:pt x="496678" y="1547131"/>
                </a:lnTo>
                <a:lnTo>
                  <a:pt x="496678" y="1547131"/>
                </a:lnTo>
                <a:close/>
                <a:moveTo>
                  <a:pt x="562306" y="1569515"/>
                </a:moveTo>
                <a:lnTo>
                  <a:pt x="562306" y="1569515"/>
                </a:lnTo>
                <a:lnTo>
                  <a:pt x="562306" y="1569515"/>
                </a:lnTo>
                <a:close/>
                <a:moveTo>
                  <a:pt x="578688" y="1575325"/>
                </a:moveTo>
                <a:lnTo>
                  <a:pt x="578688" y="1575325"/>
                </a:lnTo>
                <a:lnTo>
                  <a:pt x="578688" y="1575325"/>
                </a:lnTo>
                <a:close/>
                <a:moveTo>
                  <a:pt x="688797" y="1598090"/>
                </a:moveTo>
                <a:lnTo>
                  <a:pt x="688797" y="1598090"/>
                </a:lnTo>
                <a:cubicBezTo>
                  <a:pt x="688607" y="1598423"/>
                  <a:pt x="688607" y="1598804"/>
                  <a:pt x="688797" y="1599138"/>
                </a:cubicBezTo>
                <a:lnTo>
                  <a:pt x="688797" y="1599138"/>
                </a:lnTo>
                <a:cubicBezTo>
                  <a:pt x="688797" y="1598823"/>
                  <a:pt x="688797" y="1598500"/>
                  <a:pt x="688797" y="1598185"/>
                </a:cubicBezTo>
                <a:close/>
                <a:moveTo>
                  <a:pt x="872439" y="1603138"/>
                </a:moveTo>
                <a:lnTo>
                  <a:pt x="872439" y="1603138"/>
                </a:lnTo>
                <a:close/>
                <a:moveTo>
                  <a:pt x="914920" y="1599042"/>
                </a:moveTo>
                <a:lnTo>
                  <a:pt x="914920" y="1599042"/>
                </a:lnTo>
                <a:lnTo>
                  <a:pt x="914920" y="1599042"/>
                </a:lnTo>
                <a:close/>
                <a:moveTo>
                  <a:pt x="1007027" y="1580659"/>
                </a:moveTo>
                <a:lnTo>
                  <a:pt x="1007027" y="1580659"/>
                </a:lnTo>
                <a:lnTo>
                  <a:pt x="1007027" y="1580659"/>
                </a:lnTo>
                <a:close/>
                <a:moveTo>
                  <a:pt x="1085038" y="1555513"/>
                </a:moveTo>
                <a:lnTo>
                  <a:pt x="1085038" y="1555513"/>
                </a:lnTo>
                <a:close/>
                <a:moveTo>
                  <a:pt x="1091133" y="1552370"/>
                </a:moveTo>
                <a:cubicBezTo>
                  <a:pt x="1091133" y="1552370"/>
                  <a:pt x="1091133" y="1552370"/>
                  <a:pt x="1091133" y="1552370"/>
                </a:cubicBezTo>
                <a:lnTo>
                  <a:pt x="1091133" y="1552370"/>
                </a:lnTo>
                <a:close/>
                <a:moveTo>
                  <a:pt x="1100658" y="1549322"/>
                </a:moveTo>
                <a:lnTo>
                  <a:pt x="1100658" y="1549322"/>
                </a:lnTo>
                <a:close/>
                <a:moveTo>
                  <a:pt x="1135329" y="1534368"/>
                </a:moveTo>
                <a:lnTo>
                  <a:pt x="1135329" y="1534368"/>
                </a:lnTo>
                <a:lnTo>
                  <a:pt x="1135329" y="1534368"/>
                </a:lnTo>
                <a:close/>
                <a:moveTo>
                  <a:pt x="1156760" y="1524843"/>
                </a:moveTo>
                <a:lnTo>
                  <a:pt x="1156760" y="1524843"/>
                </a:lnTo>
                <a:lnTo>
                  <a:pt x="1156760" y="1524843"/>
                </a:lnTo>
                <a:close/>
                <a:moveTo>
                  <a:pt x="1306874" y="1426735"/>
                </a:moveTo>
                <a:lnTo>
                  <a:pt x="1306874" y="1426735"/>
                </a:lnTo>
                <a:close/>
                <a:moveTo>
                  <a:pt x="1425080" y="1308911"/>
                </a:moveTo>
                <a:lnTo>
                  <a:pt x="1425080" y="1308911"/>
                </a:lnTo>
                <a:close/>
                <a:moveTo>
                  <a:pt x="1587577" y="965154"/>
                </a:moveTo>
                <a:lnTo>
                  <a:pt x="1587577" y="965154"/>
                </a:lnTo>
                <a:lnTo>
                  <a:pt x="1587577" y="965154"/>
                </a:lnTo>
                <a:lnTo>
                  <a:pt x="1587577" y="965154"/>
                </a:lnTo>
                <a:close/>
              </a:path>
            </a:pathLst>
          </a:custGeom>
          <a:solidFill>
            <a:schemeClr val="bg2">
              <a:alpha val="5000"/>
            </a:schemeClr>
          </a:solidFill>
          <a:ln w="9525" cap="flat">
            <a:noFill/>
            <a:prstDash val="solid"/>
            <a:miter/>
          </a:ln>
        </p:spPr>
        <p:txBody>
          <a:bodyPr rtlCol="0" anchor="ctr"/>
          <a:lstStyle/>
          <a:p>
            <a:endParaRPr lang="zh-CN" altLang="en-US"/>
          </a:p>
        </p:txBody>
      </p:sp>
      <p:grpSp>
        <p:nvGrpSpPr>
          <p:cNvPr id="52" name="组合 2"/>
          <p:cNvGrpSpPr/>
          <p:nvPr>
            <p:custDataLst>
              <p:tags r:id="rId1"/>
            </p:custDataLst>
          </p:nvPr>
        </p:nvGrpSpPr>
        <p:grpSpPr>
          <a:xfrm flipH="1">
            <a:off x="7830966" y="3957320"/>
            <a:ext cx="4021616" cy="2753730"/>
            <a:chOff x="489087" y="3429000"/>
            <a:chExt cx="4021616" cy="2753730"/>
          </a:xfrm>
        </p:grpSpPr>
        <p:sp>
          <p:nvSpPr>
            <p:cNvPr id="0" name="任意多边形: 形状 4"/>
            <p:cNvSpPr/>
            <p:nvPr>
              <p:custDataLst>
                <p:tags r:id="rId2"/>
              </p:custDataLst>
            </p:nvPr>
          </p:nvSpPr>
          <p:spPr>
            <a:xfrm>
              <a:off x="2395146" y="5523180"/>
              <a:ext cx="9046" cy="8076"/>
            </a:xfrm>
            <a:custGeom>
              <a:avLst/>
              <a:gdLst>
                <a:gd name="connsiteX0" fmla="*/ -620 w 4215"/>
                <a:gd name="connsiteY0" fmla="*/ -412 h 3763"/>
                <a:gd name="connsiteX1" fmla="*/ 3596 w 4215"/>
                <a:gd name="connsiteY1" fmla="*/ 3352 h 3763"/>
                <a:gd name="connsiteX2" fmla="*/ -620 w 4215"/>
                <a:gd name="connsiteY2" fmla="*/ -412 h 3763"/>
              </a:gdLst>
              <a:ahLst/>
              <a:cxnLst>
                <a:cxn ang="0">
                  <a:pos x="connsiteX0" y="connsiteY0"/>
                </a:cxn>
                <a:cxn ang="0">
                  <a:pos x="connsiteX1" y="connsiteY1"/>
                </a:cxn>
                <a:cxn ang="0">
                  <a:pos x="connsiteX2" y="connsiteY2"/>
                </a:cxn>
              </a:cxnLst>
              <a:rect l="l" t="t" r="r" b="b"/>
              <a:pathLst>
                <a:path w="4215" h="3762">
                  <a:moveTo>
                    <a:pt x="-620" y="-412"/>
                  </a:moveTo>
                  <a:lnTo>
                    <a:pt x="3596" y="3352"/>
                  </a:lnTo>
                  <a:cubicBezTo>
                    <a:pt x="3039" y="1387"/>
                    <a:pt x="1398" y="-81"/>
                    <a:pt x="-620" y="-412"/>
                  </a:cubicBezTo>
                  <a:close/>
                </a:path>
              </a:pathLst>
            </a:custGeom>
            <a:solidFill>
              <a:schemeClr val="tx1">
                <a:alpha val="5000"/>
              </a:schemeClr>
            </a:solidFill>
            <a:ln w="7521" cap="flat">
              <a:noFill/>
              <a:prstDash val="solid"/>
              <a:miter/>
            </a:ln>
          </p:spPr>
          <p:txBody>
            <a:bodyPr rtlCol="0" anchor="ctr"/>
            <a:lstStyle/>
            <a:p>
              <a:endParaRPr lang="zh-CN" altLang="en-US"/>
            </a:p>
          </p:txBody>
        </p:sp>
        <p:sp>
          <p:nvSpPr>
            <p:cNvPr id="2" name="任意多边形: 形状 5"/>
            <p:cNvSpPr/>
            <p:nvPr>
              <p:custDataLst>
                <p:tags r:id="rId3"/>
              </p:custDataLst>
            </p:nvPr>
          </p:nvSpPr>
          <p:spPr>
            <a:xfrm>
              <a:off x="2386423" y="5515263"/>
              <a:ext cx="8563" cy="7754"/>
            </a:xfrm>
            <a:custGeom>
              <a:avLst/>
              <a:gdLst>
                <a:gd name="connsiteX0" fmla="*/ -620 w 3990"/>
                <a:gd name="connsiteY0" fmla="*/ -412 h 3613"/>
                <a:gd name="connsiteX1" fmla="*/ 3370 w 3990"/>
                <a:gd name="connsiteY1" fmla="*/ 3201 h 3613"/>
                <a:gd name="connsiteX2" fmla="*/ -620 w 3990"/>
                <a:gd name="connsiteY2" fmla="*/ -412 h 3613"/>
              </a:gdLst>
              <a:ahLst/>
              <a:cxnLst>
                <a:cxn ang="0">
                  <a:pos x="connsiteX0" y="connsiteY0"/>
                </a:cxn>
                <a:cxn ang="0">
                  <a:pos x="connsiteX1" y="connsiteY1"/>
                </a:cxn>
                <a:cxn ang="0">
                  <a:pos x="connsiteX2" y="connsiteY2"/>
                </a:cxn>
              </a:cxnLst>
              <a:rect l="l" t="t" r="r" b="b"/>
              <a:pathLst>
                <a:path w="3989" h="3613">
                  <a:moveTo>
                    <a:pt x="-620" y="-412"/>
                  </a:moveTo>
                  <a:lnTo>
                    <a:pt x="3370" y="3201"/>
                  </a:lnTo>
                  <a:cubicBezTo>
                    <a:pt x="2979" y="1251"/>
                    <a:pt x="1360" y="-217"/>
                    <a:pt x="-620" y="-412"/>
                  </a:cubicBezTo>
                  <a:close/>
                </a:path>
              </a:pathLst>
            </a:custGeom>
            <a:solidFill>
              <a:schemeClr val="tx1">
                <a:alpha val="5000"/>
              </a:schemeClr>
            </a:solidFill>
            <a:ln w="7521" cap="flat">
              <a:noFill/>
              <a:prstDash val="solid"/>
              <a:miter/>
            </a:ln>
          </p:spPr>
          <p:txBody>
            <a:bodyPr rtlCol="0" anchor="ctr"/>
            <a:lstStyle/>
            <a:p>
              <a:endParaRPr lang="zh-CN" altLang="en-US"/>
            </a:p>
          </p:txBody>
        </p:sp>
        <p:sp>
          <p:nvSpPr>
            <p:cNvPr id="3" name="任意多边形: 形状 15"/>
            <p:cNvSpPr/>
            <p:nvPr>
              <p:custDataLst>
                <p:tags r:id="rId4"/>
              </p:custDataLst>
            </p:nvPr>
          </p:nvSpPr>
          <p:spPr>
            <a:xfrm>
              <a:off x="3772400" y="5412839"/>
              <a:ext cx="6462" cy="10340"/>
            </a:xfrm>
            <a:custGeom>
              <a:avLst/>
              <a:gdLst>
                <a:gd name="connsiteX0" fmla="*/ 2392 w 3011"/>
                <a:gd name="connsiteY0" fmla="*/ -412 h 4818"/>
                <a:gd name="connsiteX1" fmla="*/ -620 w 3011"/>
                <a:gd name="connsiteY1" fmla="*/ 4406 h 4818"/>
                <a:gd name="connsiteX2" fmla="*/ 2392 w 3011"/>
                <a:gd name="connsiteY2" fmla="*/ -412 h 4818"/>
              </a:gdLst>
              <a:ahLst/>
              <a:cxnLst>
                <a:cxn ang="0">
                  <a:pos x="connsiteX0" y="connsiteY0"/>
                </a:cxn>
                <a:cxn ang="0">
                  <a:pos x="connsiteX1" y="connsiteY1"/>
                </a:cxn>
                <a:cxn ang="0">
                  <a:pos x="connsiteX2" y="connsiteY2"/>
                </a:cxn>
              </a:cxnLst>
              <a:rect l="l" t="t" r="r" b="b"/>
              <a:pathLst>
                <a:path w="3011" h="4818">
                  <a:moveTo>
                    <a:pt x="2392" y="-412"/>
                  </a:moveTo>
                  <a:lnTo>
                    <a:pt x="-620" y="4406"/>
                  </a:lnTo>
                  <a:cubicBezTo>
                    <a:pt x="1240" y="3525"/>
                    <a:pt x="2414" y="1643"/>
                    <a:pt x="2392" y="-412"/>
                  </a:cubicBezTo>
                  <a:close/>
                </a:path>
              </a:pathLst>
            </a:custGeom>
            <a:solidFill>
              <a:schemeClr val="tx1">
                <a:alpha val="5000"/>
              </a:schemeClr>
            </a:solidFill>
            <a:ln w="7521" cap="flat">
              <a:noFill/>
              <a:prstDash val="solid"/>
              <a:miter/>
            </a:ln>
          </p:spPr>
          <p:txBody>
            <a:bodyPr rtlCol="0" anchor="ctr"/>
            <a:lstStyle/>
            <a:p>
              <a:endParaRPr lang="zh-CN" altLang="en-US"/>
            </a:p>
          </p:txBody>
        </p:sp>
        <p:sp>
          <p:nvSpPr>
            <p:cNvPr id="4" name="任意多边形: 形状 25"/>
            <p:cNvSpPr/>
            <p:nvPr>
              <p:custDataLst>
                <p:tags r:id="rId5"/>
              </p:custDataLst>
            </p:nvPr>
          </p:nvSpPr>
          <p:spPr>
            <a:xfrm>
              <a:off x="810651" y="3429000"/>
              <a:ext cx="2560081" cy="1614094"/>
            </a:xfrm>
            <a:custGeom>
              <a:avLst/>
              <a:gdLst>
                <a:gd name="connsiteX0" fmla="*/ 520838 w 585882"/>
                <a:gd name="connsiteY0" fmla="*/ 324802 h 369390"/>
                <a:gd name="connsiteX1" fmla="*/ 434161 w 585882"/>
                <a:gd name="connsiteY1" fmla="*/ 325564 h 369390"/>
                <a:gd name="connsiteX2" fmla="*/ 472927 w 585882"/>
                <a:gd name="connsiteY2" fmla="*/ 318706 h 369390"/>
                <a:gd name="connsiteX3" fmla="*/ 422635 w 585882"/>
                <a:gd name="connsiteY3" fmla="*/ 296893 h 369390"/>
                <a:gd name="connsiteX4" fmla="*/ 359294 w 585882"/>
                <a:gd name="connsiteY4" fmla="*/ 271747 h 369390"/>
                <a:gd name="connsiteX5" fmla="*/ 399299 w 585882"/>
                <a:gd name="connsiteY5" fmla="*/ 262222 h 369390"/>
                <a:gd name="connsiteX6" fmla="*/ 417016 w 585882"/>
                <a:gd name="connsiteY6" fmla="*/ 252697 h 369390"/>
                <a:gd name="connsiteX7" fmla="*/ 438066 w 585882"/>
                <a:gd name="connsiteY7" fmla="*/ 252697 h 369390"/>
                <a:gd name="connsiteX8" fmla="*/ 455211 w 585882"/>
                <a:gd name="connsiteY8" fmla="*/ 248887 h 369390"/>
                <a:gd name="connsiteX9" fmla="*/ 585799 w 585882"/>
                <a:gd name="connsiteY9" fmla="*/ 243267 h 369390"/>
                <a:gd name="connsiteX10" fmla="*/ 453401 w 585882"/>
                <a:gd name="connsiteY10" fmla="*/ 230123 h 369390"/>
                <a:gd name="connsiteX11" fmla="*/ 430255 w 585882"/>
                <a:gd name="connsiteY11" fmla="*/ 222217 h 369390"/>
                <a:gd name="connsiteX12" fmla="*/ 416349 w 585882"/>
                <a:gd name="connsiteY12" fmla="*/ 230314 h 369390"/>
                <a:gd name="connsiteX13" fmla="*/ 282142 w 585882"/>
                <a:gd name="connsiteY13" fmla="*/ 183736 h 369390"/>
                <a:gd name="connsiteX14" fmla="*/ 240708 w 585882"/>
                <a:gd name="connsiteY14" fmla="*/ 103917 h 369390"/>
                <a:gd name="connsiteX15" fmla="*/ 150411 w 585882"/>
                <a:gd name="connsiteY15" fmla="*/ -382 h 369390"/>
                <a:gd name="connsiteX16" fmla="*/ 150411 w 585882"/>
                <a:gd name="connsiteY16" fmla="*/ 27717 h 369390"/>
                <a:gd name="connsiteX17" fmla="*/ 167461 w 585882"/>
                <a:gd name="connsiteY17" fmla="*/ 51053 h 369390"/>
                <a:gd name="connsiteX18" fmla="*/ 141172 w 585882"/>
                <a:gd name="connsiteY18" fmla="*/ 53053 h 369390"/>
                <a:gd name="connsiteX19" fmla="*/ 116026 w 585882"/>
                <a:gd name="connsiteY19" fmla="*/ 39814 h 369390"/>
                <a:gd name="connsiteX20" fmla="*/ 153078 w 585882"/>
                <a:gd name="connsiteY20" fmla="*/ 112204 h 369390"/>
                <a:gd name="connsiteX21" fmla="*/ 127360 w 585882"/>
                <a:gd name="connsiteY21" fmla="*/ 104774 h 369390"/>
                <a:gd name="connsiteX22" fmla="*/ 224611 w 585882"/>
                <a:gd name="connsiteY22" fmla="*/ 263651 h 369390"/>
                <a:gd name="connsiteX23" fmla="*/ 234136 w 585882"/>
                <a:gd name="connsiteY23" fmla="*/ 275462 h 369390"/>
                <a:gd name="connsiteX24" fmla="*/ 217562 w 585882"/>
                <a:gd name="connsiteY24" fmla="*/ 288225 h 369390"/>
                <a:gd name="connsiteX25" fmla="*/ 120216 w 585882"/>
                <a:gd name="connsiteY25" fmla="*/ 283463 h 369390"/>
                <a:gd name="connsiteX26" fmla="*/ 127741 w 585882"/>
                <a:gd name="connsiteY26" fmla="*/ 304513 h 369390"/>
                <a:gd name="connsiteX27" fmla="*/ 141267 w 585882"/>
                <a:gd name="connsiteY27" fmla="*/ 316896 h 369390"/>
                <a:gd name="connsiteX28" fmla="*/ 4107 w 585882"/>
                <a:gd name="connsiteY28" fmla="*/ 295274 h 369390"/>
                <a:gd name="connsiteX29" fmla="*/ 149554 w 585882"/>
                <a:gd name="connsiteY29" fmla="*/ 331469 h 369390"/>
                <a:gd name="connsiteX30" fmla="*/ 114978 w 585882"/>
                <a:gd name="connsiteY30" fmla="*/ 335089 h 369390"/>
                <a:gd name="connsiteX31" fmla="*/ -84 w 585882"/>
                <a:gd name="connsiteY31" fmla="*/ 306514 h 369390"/>
                <a:gd name="connsiteX32" fmla="*/ 150220 w 585882"/>
                <a:gd name="connsiteY32" fmla="*/ 345757 h 369390"/>
                <a:gd name="connsiteX33" fmla="*/ 161650 w 585882"/>
                <a:gd name="connsiteY33" fmla="*/ 349471 h 369390"/>
                <a:gd name="connsiteX34" fmla="*/ 171175 w 585882"/>
                <a:gd name="connsiteY34" fmla="*/ 360997 h 369390"/>
                <a:gd name="connsiteX35" fmla="*/ 247375 w 585882"/>
                <a:gd name="connsiteY35" fmla="*/ 325373 h 369390"/>
                <a:gd name="connsiteX36" fmla="*/ 247375 w 585882"/>
                <a:gd name="connsiteY36" fmla="*/ 325373 h 369390"/>
                <a:gd name="connsiteX37" fmla="*/ 280522 w 585882"/>
                <a:gd name="connsiteY37" fmla="*/ 319849 h 369390"/>
                <a:gd name="connsiteX38" fmla="*/ 303382 w 585882"/>
                <a:gd name="connsiteY38" fmla="*/ 329374 h 369390"/>
                <a:gd name="connsiteX39" fmla="*/ 419587 w 585882"/>
                <a:gd name="connsiteY39" fmla="*/ 367474 h 369390"/>
                <a:gd name="connsiteX40" fmla="*/ 538650 w 585882"/>
                <a:gd name="connsiteY40" fmla="*/ 344804 h 369390"/>
                <a:gd name="connsiteX41" fmla="*/ 478261 w 585882"/>
                <a:gd name="connsiteY41" fmla="*/ 338613 h 369390"/>
                <a:gd name="connsiteX42" fmla="*/ 520838 w 585882"/>
                <a:gd name="connsiteY42" fmla="*/ 324802 h 369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585882" h="369390">
                  <a:moveTo>
                    <a:pt x="520838" y="324802"/>
                  </a:moveTo>
                  <a:cubicBezTo>
                    <a:pt x="492568" y="333012"/>
                    <a:pt x="462574" y="333279"/>
                    <a:pt x="434161" y="325564"/>
                  </a:cubicBezTo>
                  <a:cubicBezTo>
                    <a:pt x="447486" y="328021"/>
                    <a:pt x="461250" y="325583"/>
                    <a:pt x="472927" y="318706"/>
                  </a:cubicBezTo>
                  <a:cubicBezTo>
                    <a:pt x="452258" y="317467"/>
                    <a:pt x="441780" y="304799"/>
                    <a:pt x="422635" y="296893"/>
                  </a:cubicBezTo>
                  <a:cubicBezTo>
                    <a:pt x="403490" y="288988"/>
                    <a:pt x="375010" y="285749"/>
                    <a:pt x="359294" y="271747"/>
                  </a:cubicBezTo>
                  <a:cubicBezTo>
                    <a:pt x="373229" y="272100"/>
                    <a:pt x="387021" y="268823"/>
                    <a:pt x="399299" y="262222"/>
                  </a:cubicBezTo>
                  <a:cubicBezTo>
                    <a:pt x="404919" y="258536"/>
                    <a:pt x="410843" y="255355"/>
                    <a:pt x="417016" y="252697"/>
                  </a:cubicBezTo>
                  <a:cubicBezTo>
                    <a:pt x="423998" y="251745"/>
                    <a:pt x="431084" y="251745"/>
                    <a:pt x="438066" y="252697"/>
                  </a:cubicBezTo>
                  <a:cubicBezTo>
                    <a:pt x="444162" y="252697"/>
                    <a:pt x="449115" y="249078"/>
                    <a:pt x="455211" y="248887"/>
                  </a:cubicBezTo>
                  <a:cubicBezTo>
                    <a:pt x="498740" y="246982"/>
                    <a:pt x="583798" y="248030"/>
                    <a:pt x="585799" y="243267"/>
                  </a:cubicBezTo>
                  <a:cubicBezTo>
                    <a:pt x="577512" y="238696"/>
                    <a:pt x="500836" y="237076"/>
                    <a:pt x="453401" y="230123"/>
                  </a:cubicBezTo>
                  <a:cubicBezTo>
                    <a:pt x="449020" y="229552"/>
                    <a:pt x="447114" y="218598"/>
                    <a:pt x="430255" y="222217"/>
                  </a:cubicBezTo>
                  <a:cubicBezTo>
                    <a:pt x="425131" y="223979"/>
                    <a:pt x="420406" y="226732"/>
                    <a:pt x="416349" y="230314"/>
                  </a:cubicBezTo>
                  <a:cubicBezTo>
                    <a:pt x="367867" y="264794"/>
                    <a:pt x="318718" y="217169"/>
                    <a:pt x="282142" y="183736"/>
                  </a:cubicBezTo>
                  <a:cubicBezTo>
                    <a:pt x="263092" y="166306"/>
                    <a:pt x="255091" y="125253"/>
                    <a:pt x="240708" y="103917"/>
                  </a:cubicBezTo>
                  <a:cubicBezTo>
                    <a:pt x="213657" y="63912"/>
                    <a:pt x="171270" y="43147"/>
                    <a:pt x="150411" y="-382"/>
                  </a:cubicBezTo>
                  <a:cubicBezTo>
                    <a:pt x="145972" y="8457"/>
                    <a:pt x="145972" y="18878"/>
                    <a:pt x="150411" y="27717"/>
                  </a:cubicBezTo>
                  <a:cubicBezTo>
                    <a:pt x="154830" y="36346"/>
                    <a:pt x="160593" y="44214"/>
                    <a:pt x="167461" y="51053"/>
                  </a:cubicBezTo>
                  <a:cubicBezTo>
                    <a:pt x="162222" y="59245"/>
                    <a:pt x="149554" y="58006"/>
                    <a:pt x="141172" y="53053"/>
                  </a:cubicBezTo>
                  <a:cubicBezTo>
                    <a:pt x="133475" y="47453"/>
                    <a:pt x="124998" y="42995"/>
                    <a:pt x="116026" y="39814"/>
                  </a:cubicBezTo>
                  <a:cubicBezTo>
                    <a:pt x="111549" y="67722"/>
                    <a:pt x="133170" y="92296"/>
                    <a:pt x="153078" y="112204"/>
                  </a:cubicBezTo>
                  <a:cubicBezTo>
                    <a:pt x="143934" y="112556"/>
                    <a:pt x="134914" y="109956"/>
                    <a:pt x="127360" y="104774"/>
                  </a:cubicBezTo>
                  <a:cubicBezTo>
                    <a:pt x="136142" y="169001"/>
                    <a:pt x="171404" y="226618"/>
                    <a:pt x="224611" y="263651"/>
                  </a:cubicBezTo>
                  <a:cubicBezTo>
                    <a:pt x="228992" y="266604"/>
                    <a:pt x="234136" y="270223"/>
                    <a:pt x="234136" y="275462"/>
                  </a:cubicBezTo>
                  <a:cubicBezTo>
                    <a:pt x="234136" y="283082"/>
                    <a:pt x="224611" y="286892"/>
                    <a:pt x="217562" y="288225"/>
                  </a:cubicBezTo>
                  <a:cubicBezTo>
                    <a:pt x="185139" y="293560"/>
                    <a:pt x="151963" y="291940"/>
                    <a:pt x="120216" y="283463"/>
                  </a:cubicBezTo>
                  <a:cubicBezTo>
                    <a:pt x="114025" y="289369"/>
                    <a:pt x="121074" y="299275"/>
                    <a:pt x="127741" y="304513"/>
                  </a:cubicBezTo>
                  <a:cubicBezTo>
                    <a:pt x="136695" y="311371"/>
                    <a:pt x="139743" y="312610"/>
                    <a:pt x="141267" y="316896"/>
                  </a:cubicBezTo>
                  <a:cubicBezTo>
                    <a:pt x="129361" y="321563"/>
                    <a:pt x="59447" y="314038"/>
                    <a:pt x="4107" y="295274"/>
                  </a:cubicBezTo>
                  <a:cubicBezTo>
                    <a:pt x="50332" y="315067"/>
                    <a:pt x="99442" y="327288"/>
                    <a:pt x="149554" y="331469"/>
                  </a:cubicBezTo>
                  <a:cubicBezTo>
                    <a:pt x="160317" y="338422"/>
                    <a:pt x="128408" y="336708"/>
                    <a:pt x="114978" y="335089"/>
                  </a:cubicBezTo>
                  <a:cubicBezTo>
                    <a:pt x="49065" y="327469"/>
                    <a:pt x="30015" y="320420"/>
                    <a:pt x="-84" y="306514"/>
                  </a:cubicBezTo>
                  <a:cubicBezTo>
                    <a:pt x="37349" y="330040"/>
                    <a:pt x="72496" y="339089"/>
                    <a:pt x="150220" y="345757"/>
                  </a:cubicBezTo>
                  <a:cubicBezTo>
                    <a:pt x="154345" y="345671"/>
                    <a:pt x="158364" y="346985"/>
                    <a:pt x="161650" y="349471"/>
                  </a:cubicBezTo>
                  <a:cubicBezTo>
                    <a:pt x="164984" y="358234"/>
                    <a:pt x="165270" y="356044"/>
                    <a:pt x="171175" y="360997"/>
                  </a:cubicBezTo>
                  <a:cubicBezTo>
                    <a:pt x="177081" y="365950"/>
                    <a:pt x="235374" y="331945"/>
                    <a:pt x="247375" y="325373"/>
                  </a:cubicBezTo>
                  <a:lnTo>
                    <a:pt x="247375" y="325373"/>
                  </a:lnTo>
                  <a:cubicBezTo>
                    <a:pt x="257805" y="320839"/>
                    <a:pt x="269187" y="318944"/>
                    <a:pt x="280522" y="319849"/>
                  </a:cubicBezTo>
                  <a:cubicBezTo>
                    <a:pt x="288609" y="321763"/>
                    <a:pt x="296324" y="324983"/>
                    <a:pt x="303382" y="329374"/>
                  </a:cubicBezTo>
                  <a:cubicBezTo>
                    <a:pt x="339311" y="349414"/>
                    <a:pt x="378763" y="362349"/>
                    <a:pt x="419587" y="367474"/>
                  </a:cubicBezTo>
                  <a:cubicBezTo>
                    <a:pt x="460669" y="372636"/>
                    <a:pt x="502340" y="364702"/>
                    <a:pt x="538650" y="344804"/>
                  </a:cubicBezTo>
                  <a:cubicBezTo>
                    <a:pt x="518343" y="345271"/>
                    <a:pt x="498054" y="343194"/>
                    <a:pt x="478261" y="338613"/>
                  </a:cubicBezTo>
                  <a:cubicBezTo>
                    <a:pt x="493854" y="341242"/>
                    <a:pt x="509761" y="336089"/>
                    <a:pt x="520838" y="324802"/>
                  </a:cubicBezTo>
                  <a:close/>
                </a:path>
              </a:pathLst>
            </a:custGeom>
            <a:solidFill>
              <a:srgbClr val="2A2C2A">
                <a:alpha val="5000"/>
              </a:srgbClr>
            </a:solidFill>
            <a:ln w="9525" cap="flat">
              <a:noFill/>
              <a:prstDash val="solid"/>
              <a:miter/>
            </a:ln>
          </p:spPr>
          <p:txBody>
            <a:bodyPr rtlCol="0" anchor="ctr"/>
            <a:lstStyle/>
            <a:p>
              <a:endParaRPr lang="zh-CN" altLang="en-US"/>
            </a:p>
          </p:txBody>
        </p:sp>
        <p:sp>
          <p:nvSpPr>
            <p:cNvPr id="5" name="任意多边形: 形状 26"/>
            <p:cNvSpPr/>
            <p:nvPr/>
          </p:nvSpPr>
          <p:spPr>
            <a:xfrm>
              <a:off x="489087" y="5507962"/>
              <a:ext cx="1418440" cy="674768"/>
            </a:xfrm>
            <a:custGeom>
              <a:avLst/>
              <a:gdLst>
                <a:gd name="connsiteX0" fmla="*/ 425779 w 472821"/>
                <a:gd name="connsiteY0" fmla="*/ 121731 h 224926"/>
                <a:gd name="connsiteX1" fmla="*/ 381106 w 472821"/>
                <a:gd name="connsiteY1" fmla="*/ 109062 h 224926"/>
                <a:gd name="connsiteX2" fmla="*/ 355294 w 472821"/>
                <a:gd name="connsiteY2" fmla="*/ 98014 h 224926"/>
                <a:gd name="connsiteX3" fmla="*/ 339577 w 472821"/>
                <a:gd name="connsiteY3" fmla="*/ 103728 h 224926"/>
                <a:gd name="connsiteX4" fmla="*/ 253852 w 472821"/>
                <a:gd name="connsiteY4" fmla="*/ 87250 h 224926"/>
                <a:gd name="connsiteX5" fmla="*/ 185558 w 472821"/>
                <a:gd name="connsiteY5" fmla="*/ 26195 h 224926"/>
                <a:gd name="connsiteX6" fmla="*/ 100786 w 472821"/>
                <a:gd name="connsiteY6" fmla="*/ 2287 h 224926"/>
                <a:gd name="connsiteX7" fmla="*/ 72211 w 472821"/>
                <a:gd name="connsiteY7" fmla="*/ 16384 h 224926"/>
                <a:gd name="connsiteX8" fmla="*/ 36778 w 472821"/>
                <a:gd name="connsiteY8" fmla="*/ 36101 h 224926"/>
                <a:gd name="connsiteX9" fmla="*/ -84 w 472821"/>
                <a:gd name="connsiteY9" fmla="*/ 36101 h 224926"/>
                <a:gd name="connsiteX10" fmla="*/ 27538 w 472821"/>
                <a:gd name="connsiteY10" fmla="*/ 54389 h 224926"/>
                <a:gd name="connsiteX11" fmla="*/ 61638 w 472821"/>
                <a:gd name="connsiteY11" fmla="*/ 46674 h 224926"/>
                <a:gd name="connsiteX12" fmla="*/ 20966 w 472821"/>
                <a:gd name="connsiteY12" fmla="*/ 72010 h 224926"/>
                <a:gd name="connsiteX13" fmla="*/ 64591 w 472821"/>
                <a:gd name="connsiteY13" fmla="*/ 67915 h 224926"/>
                <a:gd name="connsiteX14" fmla="*/ 100404 w 472821"/>
                <a:gd name="connsiteY14" fmla="*/ 41435 h 224926"/>
                <a:gd name="connsiteX15" fmla="*/ 69734 w 472821"/>
                <a:gd name="connsiteY15" fmla="*/ 75153 h 224926"/>
                <a:gd name="connsiteX16" fmla="*/ 105358 w 472821"/>
                <a:gd name="connsiteY16" fmla="*/ 61056 h 224926"/>
                <a:gd name="connsiteX17" fmla="*/ 120407 w 472821"/>
                <a:gd name="connsiteY17" fmla="*/ 47055 h 224926"/>
                <a:gd name="connsiteX18" fmla="*/ 149839 w 472821"/>
                <a:gd name="connsiteY18" fmla="*/ 76106 h 224926"/>
                <a:gd name="connsiteX19" fmla="*/ 133075 w 472821"/>
                <a:gd name="connsiteY19" fmla="*/ 72486 h 224926"/>
                <a:gd name="connsiteX20" fmla="*/ 191273 w 472821"/>
                <a:gd name="connsiteY20" fmla="*/ 124207 h 224926"/>
                <a:gd name="connsiteX21" fmla="*/ 167270 w 472821"/>
                <a:gd name="connsiteY21" fmla="*/ 127731 h 224926"/>
                <a:gd name="connsiteX22" fmla="*/ 130789 w 472821"/>
                <a:gd name="connsiteY22" fmla="*/ 122588 h 224926"/>
                <a:gd name="connsiteX23" fmla="*/ 122598 w 472821"/>
                <a:gd name="connsiteY23" fmla="*/ 123064 h 224926"/>
                <a:gd name="connsiteX24" fmla="*/ 113835 w 472821"/>
                <a:gd name="connsiteY24" fmla="*/ 133827 h 224926"/>
                <a:gd name="connsiteX25" fmla="*/ 90022 w 472821"/>
                <a:gd name="connsiteY25" fmla="*/ 151163 h 224926"/>
                <a:gd name="connsiteX26" fmla="*/ 157840 w 472821"/>
                <a:gd name="connsiteY26" fmla="*/ 159354 h 224926"/>
                <a:gd name="connsiteX27" fmla="*/ 9250 w 472821"/>
                <a:gd name="connsiteY27" fmla="*/ 218505 h 224926"/>
                <a:gd name="connsiteX28" fmla="*/ 86879 w 472821"/>
                <a:gd name="connsiteY28" fmla="*/ 208980 h 224926"/>
                <a:gd name="connsiteX29" fmla="*/ 159555 w 472821"/>
                <a:gd name="connsiteY29" fmla="*/ 172404 h 224926"/>
                <a:gd name="connsiteX30" fmla="*/ 191463 w 472821"/>
                <a:gd name="connsiteY30" fmla="*/ 167165 h 224926"/>
                <a:gd name="connsiteX31" fmla="*/ 285856 w 472821"/>
                <a:gd name="connsiteY31" fmla="*/ 142019 h 224926"/>
                <a:gd name="connsiteX32" fmla="*/ 331100 w 472821"/>
                <a:gd name="connsiteY32" fmla="*/ 130303 h 224926"/>
                <a:gd name="connsiteX33" fmla="*/ 358913 w 472821"/>
                <a:gd name="connsiteY33" fmla="*/ 132970 h 224926"/>
                <a:gd name="connsiteX34" fmla="*/ 393012 w 472821"/>
                <a:gd name="connsiteY34" fmla="*/ 126779 h 224926"/>
                <a:gd name="connsiteX35" fmla="*/ 472737 w 472821"/>
                <a:gd name="connsiteY35" fmla="*/ 127731 h 224926"/>
                <a:gd name="connsiteX36" fmla="*/ 425779 w 472821"/>
                <a:gd name="connsiteY36" fmla="*/ 121731 h 224926"/>
                <a:gd name="connsiteX37" fmla="*/ 151363 w 472821"/>
                <a:gd name="connsiteY37" fmla="*/ 70010 h 224926"/>
                <a:gd name="connsiteX38" fmla="*/ 132313 w 472821"/>
                <a:gd name="connsiteY38" fmla="*/ 35053 h 224926"/>
                <a:gd name="connsiteX39" fmla="*/ 133742 w 472821"/>
                <a:gd name="connsiteY39" fmla="*/ 33815 h 224926"/>
                <a:gd name="connsiteX40" fmla="*/ 137171 w 472821"/>
                <a:gd name="connsiteY40" fmla="*/ 31719 h 224926"/>
                <a:gd name="connsiteX41" fmla="*/ 146029 w 472821"/>
                <a:gd name="connsiteY41" fmla="*/ 41244 h 224926"/>
                <a:gd name="connsiteX42" fmla="*/ 165079 w 472821"/>
                <a:gd name="connsiteY42" fmla="*/ 82678 h 224926"/>
                <a:gd name="connsiteX43" fmla="*/ 151363 w 472821"/>
                <a:gd name="connsiteY43" fmla="*/ 70010 h 224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472820" h="224924">
                  <a:moveTo>
                    <a:pt x="425779" y="121731"/>
                  </a:moveTo>
                  <a:cubicBezTo>
                    <a:pt x="410120" y="120930"/>
                    <a:pt x="394851" y="116606"/>
                    <a:pt x="381106" y="109062"/>
                  </a:cubicBezTo>
                  <a:cubicBezTo>
                    <a:pt x="372820" y="104300"/>
                    <a:pt x="364723" y="97347"/>
                    <a:pt x="355294" y="98014"/>
                  </a:cubicBezTo>
                  <a:cubicBezTo>
                    <a:pt x="349760" y="98975"/>
                    <a:pt x="344435" y="100909"/>
                    <a:pt x="339577" y="103728"/>
                  </a:cubicBezTo>
                  <a:cubicBezTo>
                    <a:pt x="311669" y="116016"/>
                    <a:pt x="278427" y="105062"/>
                    <a:pt x="253852" y="87250"/>
                  </a:cubicBezTo>
                  <a:cubicBezTo>
                    <a:pt x="229278" y="69439"/>
                    <a:pt x="209561" y="45150"/>
                    <a:pt x="185558" y="26195"/>
                  </a:cubicBezTo>
                  <a:cubicBezTo>
                    <a:pt x="161555" y="7240"/>
                    <a:pt x="130027" y="-6381"/>
                    <a:pt x="100786" y="2287"/>
                  </a:cubicBezTo>
                  <a:cubicBezTo>
                    <a:pt x="90699" y="5745"/>
                    <a:pt x="81098" y="10479"/>
                    <a:pt x="72211" y="16384"/>
                  </a:cubicBezTo>
                  <a:cubicBezTo>
                    <a:pt x="61247" y="24385"/>
                    <a:pt x="49351" y="31005"/>
                    <a:pt x="36778" y="36101"/>
                  </a:cubicBezTo>
                  <a:cubicBezTo>
                    <a:pt x="31634" y="37625"/>
                    <a:pt x="1821" y="41816"/>
                    <a:pt x="-84" y="36101"/>
                  </a:cubicBezTo>
                  <a:cubicBezTo>
                    <a:pt x="4621" y="47188"/>
                    <a:pt x="15499" y="54389"/>
                    <a:pt x="27538" y="54389"/>
                  </a:cubicBezTo>
                  <a:cubicBezTo>
                    <a:pt x="39311" y="54151"/>
                    <a:pt x="50913" y="51522"/>
                    <a:pt x="61638" y="46674"/>
                  </a:cubicBezTo>
                  <a:cubicBezTo>
                    <a:pt x="50008" y="57875"/>
                    <a:pt x="36149" y="66505"/>
                    <a:pt x="20966" y="72010"/>
                  </a:cubicBezTo>
                  <a:cubicBezTo>
                    <a:pt x="35520" y="75963"/>
                    <a:pt x="51027" y="74506"/>
                    <a:pt x="64591" y="67915"/>
                  </a:cubicBezTo>
                  <a:cubicBezTo>
                    <a:pt x="78068" y="61399"/>
                    <a:pt x="90222" y="52417"/>
                    <a:pt x="100404" y="41435"/>
                  </a:cubicBezTo>
                  <a:cubicBezTo>
                    <a:pt x="93489" y="55294"/>
                    <a:pt x="82879" y="66962"/>
                    <a:pt x="69734" y="75153"/>
                  </a:cubicBezTo>
                  <a:cubicBezTo>
                    <a:pt x="82936" y="74991"/>
                    <a:pt x="95623" y="69972"/>
                    <a:pt x="105358" y="61056"/>
                  </a:cubicBezTo>
                  <a:cubicBezTo>
                    <a:pt x="110692" y="56675"/>
                    <a:pt x="115549" y="51531"/>
                    <a:pt x="120407" y="47055"/>
                  </a:cubicBezTo>
                  <a:cubicBezTo>
                    <a:pt x="128408" y="56580"/>
                    <a:pt x="147077" y="73344"/>
                    <a:pt x="149839" y="76106"/>
                  </a:cubicBezTo>
                  <a:cubicBezTo>
                    <a:pt x="152602" y="78868"/>
                    <a:pt x="127741" y="65248"/>
                    <a:pt x="133075" y="72486"/>
                  </a:cubicBezTo>
                  <a:cubicBezTo>
                    <a:pt x="138409" y="79725"/>
                    <a:pt x="158412" y="114206"/>
                    <a:pt x="191273" y="124207"/>
                  </a:cubicBezTo>
                  <a:cubicBezTo>
                    <a:pt x="183596" y="126998"/>
                    <a:pt x="175423" y="128198"/>
                    <a:pt x="167270" y="127731"/>
                  </a:cubicBezTo>
                  <a:cubicBezTo>
                    <a:pt x="154983" y="127065"/>
                    <a:pt x="142981" y="124017"/>
                    <a:pt x="130789" y="122588"/>
                  </a:cubicBezTo>
                  <a:cubicBezTo>
                    <a:pt x="128065" y="122026"/>
                    <a:pt x="125236" y="122188"/>
                    <a:pt x="122598" y="123064"/>
                  </a:cubicBezTo>
                  <a:cubicBezTo>
                    <a:pt x="118312" y="124874"/>
                    <a:pt x="116311" y="129827"/>
                    <a:pt x="113835" y="133827"/>
                  </a:cubicBezTo>
                  <a:cubicBezTo>
                    <a:pt x="108539" y="142562"/>
                    <a:pt x="99966" y="148810"/>
                    <a:pt x="90022" y="151163"/>
                  </a:cubicBezTo>
                  <a:cubicBezTo>
                    <a:pt x="101452" y="161736"/>
                    <a:pt x="129456" y="148306"/>
                    <a:pt x="157840" y="159354"/>
                  </a:cubicBezTo>
                  <a:cubicBezTo>
                    <a:pt x="123741" y="171737"/>
                    <a:pt x="77259" y="226887"/>
                    <a:pt x="9250" y="218505"/>
                  </a:cubicBezTo>
                  <a:cubicBezTo>
                    <a:pt x="33349" y="231173"/>
                    <a:pt x="63162" y="221934"/>
                    <a:pt x="86879" y="208980"/>
                  </a:cubicBezTo>
                  <a:cubicBezTo>
                    <a:pt x="110596" y="196026"/>
                    <a:pt x="132790" y="177642"/>
                    <a:pt x="159555" y="172404"/>
                  </a:cubicBezTo>
                  <a:cubicBezTo>
                    <a:pt x="170280" y="171242"/>
                    <a:pt x="180929" y="169489"/>
                    <a:pt x="191463" y="167165"/>
                  </a:cubicBezTo>
                  <a:cubicBezTo>
                    <a:pt x="207466" y="162117"/>
                    <a:pt x="247185" y="184596"/>
                    <a:pt x="285856" y="142019"/>
                  </a:cubicBezTo>
                  <a:cubicBezTo>
                    <a:pt x="296429" y="130494"/>
                    <a:pt x="315955" y="133827"/>
                    <a:pt x="331100" y="130303"/>
                  </a:cubicBezTo>
                  <a:cubicBezTo>
                    <a:pt x="339673" y="128303"/>
                    <a:pt x="350150" y="133447"/>
                    <a:pt x="358913" y="132970"/>
                  </a:cubicBezTo>
                  <a:cubicBezTo>
                    <a:pt x="370819" y="132303"/>
                    <a:pt x="381106" y="126398"/>
                    <a:pt x="393012" y="126779"/>
                  </a:cubicBezTo>
                  <a:cubicBezTo>
                    <a:pt x="417968" y="127446"/>
                    <a:pt x="472737" y="131923"/>
                    <a:pt x="472737" y="127731"/>
                  </a:cubicBezTo>
                  <a:cubicBezTo>
                    <a:pt x="472737" y="123540"/>
                    <a:pt x="447781" y="123636"/>
                    <a:pt x="425779" y="121731"/>
                  </a:cubicBezTo>
                  <a:close/>
                  <a:moveTo>
                    <a:pt x="151363" y="70010"/>
                  </a:moveTo>
                  <a:cubicBezTo>
                    <a:pt x="142210" y="60114"/>
                    <a:pt x="135666" y="48102"/>
                    <a:pt x="132313" y="35053"/>
                  </a:cubicBezTo>
                  <a:lnTo>
                    <a:pt x="133742" y="33815"/>
                  </a:lnTo>
                  <a:cubicBezTo>
                    <a:pt x="134676" y="32824"/>
                    <a:pt x="135857" y="32100"/>
                    <a:pt x="137171" y="31719"/>
                  </a:cubicBezTo>
                  <a:cubicBezTo>
                    <a:pt x="141934" y="30481"/>
                    <a:pt x="144791" y="36673"/>
                    <a:pt x="146029" y="41244"/>
                  </a:cubicBezTo>
                  <a:cubicBezTo>
                    <a:pt x="149858" y="56084"/>
                    <a:pt x="156307" y="70115"/>
                    <a:pt x="165079" y="82678"/>
                  </a:cubicBezTo>
                  <a:cubicBezTo>
                    <a:pt x="160126" y="78887"/>
                    <a:pt x="155535" y="74649"/>
                    <a:pt x="151363" y="70010"/>
                  </a:cubicBezTo>
                  <a:close/>
                </a:path>
              </a:pathLst>
            </a:custGeom>
            <a:solidFill>
              <a:srgbClr val="2A2C2A">
                <a:alpha val="5000"/>
              </a:srgbClr>
            </a:solidFill>
            <a:ln w="9525" cap="flat">
              <a:noFill/>
              <a:prstDash val="solid"/>
              <a:miter/>
            </a:ln>
          </p:spPr>
          <p:txBody>
            <a:bodyPr rtlCol="0" anchor="ctr"/>
            <a:lstStyle/>
            <a:p>
              <a:endParaRPr lang="zh-CN" altLang="en-US"/>
            </a:p>
          </p:txBody>
        </p:sp>
        <p:sp>
          <p:nvSpPr>
            <p:cNvPr id="6" name="任意多边形: 形状 27"/>
            <p:cNvSpPr/>
            <p:nvPr>
              <p:custDataLst>
                <p:tags r:id="rId6"/>
              </p:custDataLst>
            </p:nvPr>
          </p:nvSpPr>
          <p:spPr>
            <a:xfrm>
              <a:off x="3531559" y="4985442"/>
              <a:ext cx="979144" cy="470682"/>
            </a:xfrm>
            <a:custGeom>
              <a:avLst/>
              <a:gdLst>
                <a:gd name="connsiteX0" fmla="*/ -84 w 224450"/>
                <a:gd name="connsiteY0" fmla="*/ 89590 h 107895"/>
                <a:gd name="connsiteX1" fmla="*/ 38016 w 224450"/>
                <a:gd name="connsiteY1" fmla="*/ 59301 h 107895"/>
                <a:gd name="connsiteX2" fmla="*/ 107929 w 224450"/>
                <a:gd name="connsiteY2" fmla="*/ 1103 h 107895"/>
                <a:gd name="connsiteX3" fmla="*/ 170128 w 224450"/>
                <a:gd name="connsiteY3" fmla="*/ 29678 h 107895"/>
                <a:gd name="connsiteX4" fmla="*/ 223658 w 224450"/>
                <a:gd name="connsiteY4" fmla="*/ 57491 h 107895"/>
                <a:gd name="connsiteX5" fmla="*/ 152125 w 224450"/>
                <a:gd name="connsiteY5" fmla="*/ 45108 h 107895"/>
                <a:gd name="connsiteX6" fmla="*/ 180224 w 224450"/>
                <a:gd name="connsiteY6" fmla="*/ 73207 h 107895"/>
                <a:gd name="connsiteX7" fmla="*/ 138695 w 224450"/>
                <a:gd name="connsiteY7" fmla="*/ 71207 h 107895"/>
                <a:gd name="connsiteX8" fmla="*/ 104024 w 224450"/>
                <a:gd name="connsiteY8" fmla="*/ 50442 h 107895"/>
                <a:gd name="connsiteX9" fmla="*/ 125360 w 224450"/>
                <a:gd name="connsiteY9" fmla="*/ 71874 h 107895"/>
                <a:gd name="connsiteX10" fmla="*/ 90499 w 224450"/>
                <a:gd name="connsiteY10" fmla="*/ 77874 h 107895"/>
                <a:gd name="connsiteX11" fmla="*/ 39064 w 224450"/>
                <a:gd name="connsiteY11" fmla="*/ 107307 h 107895"/>
                <a:gd name="connsiteX12" fmla="*/ -84 w 224450"/>
                <a:gd name="connsiteY12" fmla="*/ 89590 h 107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4450" h="107895">
                  <a:moveTo>
                    <a:pt x="-84" y="89590"/>
                  </a:moveTo>
                  <a:cubicBezTo>
                    <a:pt x="14299" y="81808"/>
                    <a:pt x="27196" y="71559"/>
                    <a:pt x="38016" y="59301"/>
                  </a:cubicBezTo>
                  <a:cubicBezTo>
                    <a:pt x="60114" y="36250"/>
                    <a:pt x="85641" y="7866"/>
                    <a:pt x="107929" y="1103"/>
                  </a:cubicBezTo>
                  <a:cubicBezTo>
                    <a:pt x="130218" y="-5660"/>
                    <a:pt x="141362" y="11866"/>
                    <a:pt x="170128" y="29678"/>
                  </a:cubicBezTo>
                  <a:cubicBezTo>
                    <a:pt x="186472" y="41593"/>
                    <a:pt x="204513" y="50966"/>
                    <a:pt x="223658" y="57491"/>
                  </a:cubicBezTo>
                  <a:cubicBezTo>
                    <a:pt x="229564" y="59586"/>
                    <a:pt x="197941" y="67873"/>
                    <a:pt x="152125" y="45108"/>
                  </a:cubicBezTo>
                  <a:cubicBezTo>
                    <a:pt x="134790" y="36536"/>
                    <a:pt x="166794" y="71874"/>
                    <a:pt x="180224" y="73207"/>
                  </a:cubicBezTo>
                  <a:cubicBezTo>
                    <a:pt x="193654" y="74541"/>
                    <a:pt x="170128" y="87209"/>
                    <a:pt x="138695" y="71207"/>
                  </a:cubicBezTo>
                  <a:cubicBezTo>
                    <a:pt x="107262" y="55205"/>
                    <a:pt x="104786" y="47109"/>
                    <a:pt x="104024" y="50442"/>
                  </a:cubicBezTo>
                  <a:cubicBezTo>
                    <a:pt x="103262" y="53776"/>
                    <a:pt x="136028" y="73207"/>
                    <a:pt x="125360" y="71874"/>
                  </a:cubicBezTo>
                  <a:cubicBezTo>
                    <a:pt x="114692" y="70540"/>
                    <a:pt x="115264" y="59110"/>
                    <a:pt x="90499" y="77874"/>
                  </a:cubicBezTo>
                  <a:cubicBezTo>
                    <a:pt x="65734" y="96639"/>
                    <a:pt x="57733" y="109307"/>
                    <a:pt x="39064" y="107307"/>
                  </a:cubicBezTo>
                  <a:cubicBezTo>
                    <a:pt x="24824" y="104487"/>
                    <a:pt x="11432" y="98420"/>
                    <a:pt x="-84" y="89590"/>
                  </a:cubicBezTo>
                  <a:close/>
                </a:path>
              </a:pathLst>
            </a:custGeom>
            <a:solidFill>
              <a:srgbClr val="2A2C2A">
                <a:alpha val="5000"/>
              </a:srgbClr>
            </a:solidFill>
            <a:ln w="9525" cap="flat">
              <a:noFill/>
              <a:prstDash val="solid"/>
              <a:miter/>
            </a:ln>
          </p:spPr>
          <p:txBody>
            <a:bodyPr rtlCol="0" anchor="ctr"/>
            <a:lstStyle/>
            <a:p>
              <a:endParaRPr lang="zh-CN" altLang="en-US"/>
            </a:p>
          </p:txBody>
        </p:sp>
      </p:grpSp>
      <p:sp>
        <p:nvSpPr>
          <p:cNvPr id="12" name="Text1"/>
          <p:cNvSpPr/>
          <p:nvPr>
            <p:custDataLst>
              <p:tags r:id="rId7"/>
            </p:custDataLst>
          </p:nvPr>
        </p:nvSpPr>
        <p:spPr>
          <a:xfrm>
            <a:off x="6171939" y="2068124"/>
            <a:ext cx="5145349" cy="4502466"/>
          </a:xfrm>
          <a:prstGeom prst="roundRect">
            <a:avLst>
              <a:gd name="adj" fmla="val 0"/>
            </a:avLst>
          </a:prstGeom>
          <a:gradFill flip="none" rotWithShape="1">
            <a:gsLst>
              <a:gs pos="40000">
                <a:schemeClr val="accent1">
                  <a:alpha val="10000"/>
                </a:schemeClr>
              </a:gs>
              <a:gs pos="100000">
                <a:schemeClr val="accent1">
                  <a:alpha val="0"/>
                </a:schemeClr>
              </a:gs>
            </a:gsLst>
            <a:lin ang="5400000" scaled="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rgbClr val="FFFFFF"/>
                </a:solidFill>
                <a:latin typeface="等线" panose="02010600030101010101" charset="-122"/>
                <a:ea typeface="+mn-ea"/>
                <a:cs typeface="+mn-cs"/>
              </a:defRPr>
            </a:lvl1pPr>
            <a:lvl2pPr marL="457200" algn="l" defTabSz="914400" rtl="0" eaLnBrk="1" latinLnBrk="0" hangingPunct="1">
              <a:defRPr sz="1800" kern="1200">
                <a:solidFill>
                  <a:srgbClr val="FFFFFF"/>
                </a:solidFill>
                <a:latin typeface="等线" panose="02010600030101010101" charset="-122"/>
                <a:ea typeface="+mn-ea"/>
                <a:cs typeface="+mn-cs"/>
              </a:defRPr>
            </a:lvl2pPr>
            <a:lvl3pPr marL="914400" algn="l" defTabSz="914400" rtl="0" eaLnBrk="1" latinLnBrk="0" hangingPunct="1">
              <a:defRPr sz="1800" kern="1200">
                <a:solidFill>
                  <a:srgbClr val="FFFFFF"/>
                </a:solidFill>
                <a:latin typeface="等线" panose="02010600030101010101" charset="-122"/>
                <a:ea typeface="+mn-ea"/>
                <a:cs typeface="+mn-cs"/>
              </a:defRPr>
            </a:lvl3pPr>
            <a:lvl4pPr marL="1371600" algn="l" defTabSz="914400" rtl="0" eaLnBrk="1" latinLnBrk="0" hangingPunct="1">
              <a:defRPr sz="1800" kern="1200">
                <a:solidFill>
                  <a:srgbClr val="FFFFFF"/>
                </a:solidFill>
                <a:latin typeface="等线" panose="02010600030101010101" charset="-122"/>
                <a:ea typeface="+mn-ea"/>
                <a:cs typeface="+mn-cs"/>
              </a:defRPr>
            </a:lvl4pPr>
            <a:lvl5pPr marL="1828800" algn="l" defTabSz="914400" rtl="0" eaLnBrk="1" latinLnBrk="0" hangingPunct="1">
              <a:defRPr sz="1800" kern="1200">
                <a:solidFill>
                  <a:srgbClr val="FFFFFF"/>
                </a:solidFill>
                <a:latin typeface="等线" panose="02010600030101010101" charset="-122"/>
                <a:ea typeface="+mn-ea"/>
                <a:cs typeface="+mn-cs"/>
              </a:defRPr>
            </a:lvl5pPr>
            <a:lvl6pPr marL="2286000" algn="l" defTabSz="914400" rtl="0" eaLnBrk="1" latinLnBrk="0" hangingPunct="1">
              <a:defRPr sz="1800" kern="1200">
                <a:solidFill>
                  <a:srgbClr val="FFFFFF"/>
                </a:solidFill>
                <a:latin typeface="等线" panose="02010600030101010101" charset="-122"/>
                <a:ea typeface="+mn-ea"/>
                <a:cs typeface="+mn-cs"/>
              </a:defRPr>
            </a:lvl6pPr>
            <a:lvl7pPr marL="2743200" algn="l" defTabSz="914400" rtl="0" eaLnBrk="1" latinLnBrk="0" hangingPunct="1">
              <a:defRPr sz="1800" kern="1200">
                <a:solidFill>
                  <a:srgbClr val="FFFFFF"/>
                </a:solidFill>
                <a:latin typeface="等线" panose="02010600030101010101" charset="-122"/>
                <a:ea typeface="+mn-ea"/>
                <a:cs typeface="+mn-cs"/>
              </a:defRPr>
            </a:lvl7pPr>
            <a:lvl8pPr marL="3200400" algn="l" defTabSz="914400" rtl="0" eaLnBrk="1" latinLnBrk="0" hangingPunct="1">
              <a:defRPr sz="1800" kern="1200">
                <a:solidFill>
                  <a:srgbClr val="FFFFFF"/>
                </a:solidFill>
                <a:latin typeface="等线" panose="02010600030101010101" charset="-122"/>
                <a:ea typeface="+mn-ea"/>
                <a:cs typeface="+mn-cs"/>
              </a:defRPr>
            </a:lvl8pPr>
            <a:lvl9pPr marL="3657600" algn="l" defTabSz="914400" rtl="0" eaLnBrk="1" latinLnBrk="0" hangingPunct="1">
              <a:defRPr sz="1800" kern="1200">
                <a:solidFill>
                  <a:srgbClr val="FFFFFF"/>
                </a:solidFill>
                <a:latin typeface="等线" panose="02010600030101010101" charset="-122"/>
                <a:ea typeface="+mn-ea"/>
                <a:cs typeface="+mn-cs"/>
              </a:defRPr>
            </a:lvl9pPr>
          </a:lstStyle>
          <a:p>
            <a:pPr algn="ctr">
              <a:lnSpc>
                <a:spcPct val="150000"/>
              </a:lnSpc>
            </a:pPr>
            <a:endParaRPr lang="zh-CN" altLang="en-US">
              <a:solidFill>
                <a:prstClr val="white">
                  <a:lumMod val="85000"/>
                </a:prstClr>
              </a:solidFill>
              <a:latin typeface="微软雅黑" panose="020B0503020204020204" charset="-122"/>
              <a:ea typeface="微软雅黑" panose="020B0503020204020204" charset="-122"/>
            </a:endParaRPr>
          </a:p>
        </p:txBody>
      </p:sp>
      <p:sp>
        <p:nvSpPr>
          <p:cNvPr id="7" name="Text2"/>
          <p:cNvSpPr/>
          <p:nvPr>
            <p:custDataLst>
              <p:tags r:id="rId8"/>
            </p:custDataLst>
          </p:nvPr>
        </p:nvSpPr>
        <p:spPr>
          <a:xfrm>
            <a:off x="874451" y="2068124"/>
            <a:ext cx="5145349" cy="4502466"/>
          </a:xfrm>
          <a:prstGeom prst="roundRect">
            <a:avLst>
              <a:gd name="adj" fmla="val 0"/>
            </a:avLst>
          </a:prstGeom>
          <a:gradFill flip="none" rotWithShape="1">
            <a:gsLst>
              <a:gs pos="40000">
                <a:schemeClr val="accent1">
                  <a:alpha val="10000"/>
                </a:schemeClr>
              </a:gs>
              <a:gs pos="100000">
                <a:schemeClr val="accent1">
                  <a:alpha val="0"/>
                </a:schemeClr>
              </a:gs>
            </a:gsLst>
            <a:lin ang="5400000" scaled="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rgbClr val="FFFFFF"/>
                </a:solidFill>
                <a:latin typeface="等线" panose="02010600030101010101" charset="-122"/>
                <a:ea typeface="+mn-ea"/>
                <a:cs typeface="+mn-cs"/>
              </a:defRPr>
            </a:lvl1pPr>
            <a:lvl2pPr marL="457200" algn="l" defTabSz="914400" rtl="0" eaLnBrk="1" latinLnBrk="0" hangingPunct="1">
              <a:defRPr sz="1800" kern="1200">
                <a:solidFill>
                  <a:srgbClr val="FFFFFF"/>
                </a:solidFill>
                <a:latin typeface="等线" panose="02010600030101010101" charset="-122"/>
                <a:ea typeface="+mn-ea"/>
                <a:cs typeface="+mn-cs"/>
              </a:defRPr>
            </a:lvl2pPr>
            <a:lvl3pPr marL="914400" algn="l" defTabSz="914400" rtl="0" eaLnBrk="1" latinLnBrk="0" hangingPunct="1">
              <a:defRPr sz="1800" kern="1200">
                <a:solidFill>
                  <a:srgbClr val="FFFFFF"/>
                </a:solidFill>
                <a:latin typeface="等线" panose="02010600030101010101" charset="-122"/>
                <a:ea typeface="+mn-ea"/>
                <a:cs typeface="+mn-cs"/>
              </a:defRPr>
            </a:lvl3pPr>
            <a:lvl4pPr marL="1371600" algn="l" defTabSz="914400" rtl="0" eaLnBrk="1" latinLnBrk="0" hangingPunct="1">
              <a:defRPr sz="1800" kern="1200">
                <a:solidFill>
                  <a:srgbClr val="FFFFFF"/>
                </a:solidFill>
                <a:latin typeface="等线" panose="02010600030101010101" charset="-122"/>
                <a:ea typeface="+mn-ea"/>
                <a:cs typeface="+mn-cs"/>
              </a:defRPr>
            </a:lvl4pPr>
            <a:lvl5pPr marL="1828800" algn="l" defTabSz="914400" rtl="0" eaLnBrk="1" latinLnBrk="0" hangingPunct="1">
              <a:defRPr sz="1800" kern="1200">
                <a:solidFill>
                  <a:srgbClr val="FFFFFF"/>
                </a:solidFill>
                <a:latin typeface="等线" panose="02010600030101010101" charset="-122"/>
                <a:ea typeface="+mn-ea"/>
                <a:cs typeface="+mn-cs"/>
              </a:defRPr>
            </a:lvl5pPr>
            <a:lvl6pPr marL="2286000" algn="l" defTabSz="914400" rtl="0" eaLnBrk="1" latinLnBrk="0" hangingPunct="1">
              <a:defRPr sz="1800" kern="1200">
                <a:solidFill>
                  <a:srgbClr val="FFFFFF"/>
                </a:solidFill>
                <a:latin typeface="等线" panose="02010600030101010101" charset="-122"/>
                <a:ea typeface="+mn-ea"/>
                <a:cs typeface="+mn-cs"/>
              </a:defRPr>
            </a:lvl6pPr>
            <a:lvl7pPr marL="2743200" algn="l" defTabSz="914400" rtl="0" eaLnBrk="1" latinLnBrk="0" hangingPunct="1">
              <a:defRPr sz="1800" kern="1200">
                <a:solidFill>
                  <a:srgbClr val="FFFFFF"/>
                </a:solidFill>
                <a:latin typeface="等线" panose="02010600030101010101" charset="-122"/>
                <a:ea typeface="+mn-ea"/>
                <a:cs typeface="+mn-cs"/>
              </a:defRPr>
            </a:lvl7pPr>
            <a:lvl8pPr marL="3200400" algn="l" defTabSz="914400" rtl="0" eaLnBrk="1" latinLnBrk="0" hangingPunct="1">
              <a:defRPr sz="1800" kern="1200">
                <a:solidFill>
                  <a:srgbClr val="FFFFFF"/>
                </a:solidFill>
                <a:latin typeface="等线" panose="02010600030101010101" charset="-122"/>
                <a:ea typeface="+mn-ea"/>
                <a:cs typeface="+mn-cs"/>
              </a:defRPr>
            </a:lvl8pPr>
            <a:lvl9pPr marL="3657600" algn="l" defTabSz="914400" rtl="0" eaLnBrk="1" latinLnBrk="0" hangingPunct="1">
              <a:defRPr sz="1800" kern="1200">
                <a:solidFill>
                  <a:srgbClr val="FFFFFF"/>
                </a:solidFill>
                <a:latin typeface="等线" panose="02010600030101010101" charset="-122"/>
                <a:ea typeface="+mn-ea"/>
                <a:cs typeface="+mn-cs"/>
              </a:defRPr>
            </a:lvl9pPr>
          </a:lstStyle>
          <a:p>
            <a:pPr algn="ctr">
              <a:lnSpc>
                <a:spcPct val="150000"/>
              </a:lnSpc>
            </a:pPr>
            <a:endParaRPr lang="zh-CN" altLang="en-US">
              <a:solidFill>
                <a:prstClr val="white">
                  <a:lumMod val="85000"/>
                </a:prstClr>
              </a:solidFill>
              <a:latin typeface="微软雅黑" panose="020B0503020204020204" charset="-122"/>
              <a:ea typeface="微软雅黑" panose="020B0503020204020204" charset="-122"/>
            </a:endParaRPr>
          </a:p>
        </p:txBody>
      </p:sp>
      <p:sp>
        <p:nvSpPr>
          <p:cNvPr id="10" name="Text3"/>
          <p:cNvSpPr/>
          <p:nvPr>
            <p:custDataLst>
              <p:tags r:id="rId9"/>
            </p:custDataLst>
          </p:nvPr>
        </p:nvSpPr>
        <p:spPr>
          <a:xfrm>
            <a:off x="874712" y="1424797"/>
            <a:ext cx="5145088" cy="889683"/>
          </a:xfrm>
          <a:prstGeom prst="roundRect">
            <a:avLst/>
          </a:prstGeom>
          <a:solidFill>
            <a:schemeClr val="accent1"/>
          </a:solidFill>
          <a:ln w="19050">
            <a:noFill/>
          </a:ln>
          <a:effectLst>
            <a:outerShdw blurRad="292100" dist="88900" dir="5400000" sx="98000" sy="98000" algn="t"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rgbClr val="FFFFFF"/>
                </a:solidFill>
                <a:latin typeface="等线" panose="02010600030101010101" charset="-122"/>
                <a:ea typeface="+mn-ea"/>
                <a:cs typeface="+mn-cs"/>
              </a:defRPr>
            </a:lvl1pPr>
            <a:lvl2pPr marL="457200" algn="l" defTabSz="914400" rtl="0" eaLnBrk="1" latinLnBrk="0" hangingPunct="1">
              <a:defRPr sz="1800" kern="1200">
                <a:solidFill>
                  <a:srgbClr val="FFFFFF"/>
                </a:solidFill>
                <a:latin typeface="等线" panose="02010600030101010101" charset="-122"/>
                <a:ea typeface="+mn-ea"/>
                <a:cs typeface="+mn-cs"/>
              </a:defRPr>
            </a:lvl2pPr>
            <a:lvl3pPr marL="914400" algn="l" defTabSz="914400" rtl="0" eaLnBrk="1" latinLnBrk="0" hangingPunct="1">
              <a:defRPr sz="1800" kern="1200">
                <a:solidFill>
                  <a:srgbClr val="FFFFFF"/>
                </a:solidFill>
                <a:latin typeface="等线" panose="02010600030101010101" charset="-122"/>
                <a:ea typeface="+mn-ea"/>
                <a:cs typeface="+mn-cs"/>
              </a:defRPr>
            </a:lvl3pPr>
            <a:lvl4pPr marL="1371600" algn="l" defTabSz="914400" rtl="0" eaLnBrk="1" latinLnBrk="0" hangingPunct="1">
              <a:defRPr sz="1800" kern="1200">
                <a:solidFill>
                  <a:srgbClr val="FFFFFF"/>
                </a:solidFill>
                <a:latin typeface="等线" panose="02010600030101010101" charset="-122"/>
                <a:ea typeface="+mn-ea"/>
                <a:cs typeface="+mn-cs"/>
              </a:defRPr>
            </a:lvl4pPr>
            <a:lvl5pPr marL="1828800" algn="l" defTabSz="914400" rtl="0" eaLnBrk="1" latinLnBrk="0" hangingPunct="1">
              <a:defRPr sz="1800" kern="1200">
                <a:solidFill>
                  <a:srgbClr val="FFFFFF"/>
                </a:solidFill>
                <a:latin typeface="等线" panose="02010600030101010101" charset="-122"/>
                <a:ea typeface="+mn-ea"/>
                <a:cs typeface="+mn-cs"/>
              </a:defRPr>
            </a:lvl5pPr>
            <a:lvl6pPr marL="2286000" algn="l" defTabSz="914400" rtl="0" eaLnBrk="1" latinLnBrk="0" hangingPunct="1">
              <a:defRPr sz="1800" kern="1200">
                <a:solidFill>
                  <a:srgbClr val="FFFFFF"/>
                </a:solidFill>
                <a:latin typeface="等线" panose="02010600030101010101" charset="-122"/>
                <a:ea typeface="+mn-ea"/>
                <a:cs typeface="+mn-cs"/>
              </a:defRPr>
            </a:lvl6pPr>
            <a:lvl7pPr marL="2743200" algn="l" defTabSz="914400" rtl="0" eaLnBrk="1" latinLnBrk="0" hangingPunct="1">
              <a:defRPr sz="1800" kern="1200">
                <a:solidFill>
                  <a:srgbClr val="FFFFFF"/>
                </a:solidFill>
                <a:latin typeface="等线" panose="02010600030101010101" charset="-122"/>
                <a:ea typeface="+mn-ea"/>
                <a:cs typeface="+mn-cs"/>
              </a:defRPr>
            </a:lvl7pPr>
            <a:lvl8pPr marL="3200400" algn="l" defTabSz="914400" rtl="0" eaLnBrk="1" latinLnBrk="0" hangingPunct="1">
              <a:defRPr sz="1800" kern="1200">
                <a:solidFill>
                  <a:srgbClr val="FFFFFF"/>
                </a:solidFill>
                <a:latin typeface="等线" panose="02010600030101010101" charset="-122"/>
                <a:ea typeface="+mn-ea"/>
                <a:cs typeface="+mn-cs"/>
              </a:defRPr>
            </a:lvl8pPr>
            <a:lvl9pPr marL="3657600" algn="l" defTabSz="914400" rtl="0" eaLnBrk="1" latinLnBrk="0" hangingPunct="1">
              <a:defRPr sz="1800" kern="1200">
                <a:solidFill>
                  <a:srgbClr val="FFFFFF"/>
                </a:solidFill>
                <a:latin typeface="等线" panose="02010600030101010101" charset="-122"/>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outerShdw blurRad="63500" sx="102000" sy="102000" algn="ctr" rotWithShape="0">
                  <a:prstClr val="black">
                    <a:alpha val="40000"/>
                  </a:prstClr>
                </a:outerShdw>
              </a:effectLst>
              <a:uLnTx/>
              <a:uFillTx/>
              <a:latin typeface="微软雅黑" panose="020B0503020204020204" charset="-122"/>
              <a:ea typeface="微软雅黑" panose="020B0503020204020204" charset="-122"/>
              <a:cs typeface="+mn-cs"/>
            </a:endParaRPr>
          </a:p>
        </p:txBody>
      </p:sp>
      <p:sp>
        <p:nvSpPr>
          <p:cNvPr id="11" name="Text4"/>
          <p:cNvSpPr/>
          <p:nvPr>
            <p:custDataLst>
              <p:tags r:id="rId10"/>
            </p:custDataLst>
          </p:nvPr>
        </p:nvSpPr>
        <p:spPr>
          <a:xfrm flipH="1">
            <a:off x="6172200" y="1424797"/>
            <a:ext cx="5145088" cy="889683"/>
          </a:xfrm>
          <a:prstGeom prst="roundRect">
            <a:avLst/>
          </a:prstGeom>
          <a:solidFill>
            <a:schemeClr val="accent1"/>
          </a:solidFill>
          <a:ln w="19050">
            <a:noFill/>
          </a:ln>
          <a:effectLst>
            <a:outerShdw blurRad="292100" dist="88900" dir="5400000" sx="98000" sy="98000" algn="t"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rgbClr val="FFFFFF"/>
                </a:solidFill>
                <a:latin typeface="等线" panose="02010600030101010101" charset="-122"/>
                <a:ea typeface="+mn-ea"/>
                <a:cs typeface="+mn-cs"/>
              </a:defRPr>
            </a:lvl1pPr>
            <a:lvl2pPr marL="457200" algn="l" defTabSz="914400" rtl="0" eaLnBrk="1" latinLnBrk="0" hangingPunct="1">
              <a:defRPr sz="1800" kern="1200">
                <a:solidFill>
                  <a:srgbClr val="FFFFFF"/>
                </a:solidFill>
                <a:latin typeface="等线" panose="02010600030101010101" charset="-122"/>
                <a:ea typeface="+mn-ea"/>
                <a:cs typeface="+mn-cs"/>
              </a:defRPr>
            </a:lvl2pPr>
            <a:lvl3pPr marL="914400" algn="l" defTabSz="914400" rtl="0" eaLnBrk="1" latinLnBrk="0" hangingPunct="1">
              <a:defRPr sz="1800" kern="1200">
                <a:solidFill>
                  <a:srgbClr val="FFFFFF"/>
                </a:solidFill>
                <a:latin typeface="等线" panose="02010600030101010101" charset="-122"/>
                <a:ea typeface="+mn-ea"/>
                <a:cs typeface="+mn-cs"/>
              </a:defRPr>
            </a:lvl3pPr>
            <a:lvl4pPr marL="1371600" algn="l" defTabSz="914400" rtl="0" eaLnBrk="1" latinLnBrk="0" hangingPunct="1">
              <a:defRPr sz="1800" kern="1200">
                <a:solidFill>
                  <a:srgbClr val="FFFFFF"/>
                </a:solidFill>
                <a:latin typeface="等线" panose="02010600030101010101" charset="-122"/>
                <a:ea typeface="+mn-ea"/>
                <a:cs typeface="+mn-cs"/>
              </a:defRPr>
            </a:lvl4pPr>
            <a:lvl5pPr marL="1828800" algn="l" defTabSz="914400" rtl="0" eaLnBrk="1" latinLnBrk="0" hangingPunct="1">
              <a:defRPr sz="1800" kern="1200">
                <a:solidFill>
                  <a:srgbClr val="FFFFFF"/>
                </a:solidFill>
                <a:latin typeface="等线" panose="02010600030101010101" charset="-122"/>
                <a:ea typeface="+mn-ea"/>
                <a:cs typeface="+mn-cs"/>
              </a:defRPr>
            </a:lvl5pPr>
            <a:lvl6pPr marL="2286000" algn="l" defTabSz="914400" rtl="0" eaLnBrk="1" latinLnBrk="0" hangingPunct="1">
              <a:defRPr sz="1800" kern="1200">
                <a:solidFill>
                  <a:srgbClr val="FFFFFF"/>
                </a:solidFill>
                <a:latin typeface="等线" panose="02010600030101010101" charset="-122"/>
                <a:ea typeface="+mn-ea"/>
                <a:cs typeface="+mn-cs"/>
              </a:defRPr>
            </a:lvl6pPr>
            <a:lvl7pPr marL="2743200" algn="l" defTabSz="914400" rtl="0" eaLnBrk="1" latinLnBrk="0" hangingPunct="1">
              <a:defRPr sz="1800" kern="1200">
                <a:solidFill>
                  <a:srgbClr val="FFFFFF"/>
                </a:solidFill>
                <a:latin typeface="等线" panose="02010600030101010101" charset="-122"/>
                <a:ea typeface="+mn-ea"/>
                <a:cs typeface="+mn-cs"/>
              </a:defRPr>
            </a:lvl7pPr>
            <a:lvl8pPr marL="3200400" algn="l" defTabSz="914400" rtl="0" eaLnBrk="1" latinLnBrk="0" hangingPunct="1">
              <a:defRPr sz="1800" kern="1200">
                <a:solidFill>
                  <a:srgbClr val="FFFFFF"/>
                </a:solidFill>
                <a:latin typeface="等线" panose="02010600030101010101" charset="-122"/>
                <a:ea typeface="+mn-ea"/>
                <a:cs typeface="+mn-cs"/>
              </a:defRPr>
            </a:lvl8pPr>
            <a:lvl9pPr marL="3657600" algn="l" defTabSz="914400" rtl="0" eaLnBrk="1" latinLnBrk="0" hangingPunct="1">
              <a:defRPr sz="1800" kern="1200">
                <a:solidFill>
                  <a:srgbClr val="FFFFFF"/>
                </a:solidFill>
                <a:latin typeface="等线" panose="02010600030101010101" charset="-122"/>
                <a:ea typeface="+mn-ea"/>
                <a:cs typeface="+mn-cs"/>
              </a:defRPr>
            </a:lvl9pPr>
          </a:lstStyle>
          <a:p>
            <a:pPr algn="ctr"/>
            <a:endParaRPr lang="zh-CN" altLang="en-US">
              <a:solidFill>
                <a:prstClr val="white"/>
              </a:solidFill>
              <a:effectLst>
                <a:outerShdw blurRad="63500" sx="102000" sy="102000" algn="ctr" rotWithShape="0">
                  <a:prstClr val="black">
                    <a:alpha val="40000"/>
                  </a:prstClr>
                </a:outerShdw>
              </a:effectLst>
              <a:latin typeface="微软雅黑" panose="020B0503020204020204" charset="-122"/>
              <a:ea typeface="微软雅黑" panose="020B0503020204020204" charset="-122"/>
            </a:endParaRPr>
          </a:p>
        </p:txBody>
      </p:sp>
      <p:sp>
        <p:nvSpPr>
          <p:cNvPr id="50" name="Text5"/>
          <p:cNvSpPr txBox="1"/>
          <p:nvPr>
            <p:custDataLst>
              <p:tags r:id="rId11"/>
            </p:custDataLst>
          </p:nvPr>
        </p:nvSpPr>
        <p:spPr>
          <a:xfrm>
            <a:off x="998889" y="1607748"/>
            <a:ext cx="4527486" cy="460375"/>
          </a:xfrm>
          <a:prstGeom prst="rect">
            <a:avLst/>
          </a:prstGeom>
          <a:noFill/>
        </p:spPr>
        <p:txBody>
          <a:bodyPr wrap="square" rtlCol="0" anchor="ctr"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zh-CN" altLang="en-US" sz="2000" b="1">
                <a:solidFill>
                  <a:schemeClr val="tx2"/>
                </a:solidFill>
                <a:latin typeface="微软雅黑" panose="020B0503020204020204" charset="-122"/>
                <a:ea typeface="微软雅黑" panose="020B0503020204020204" charset="-122"/>
              </a:rPr>
              <a:t>定期更新和维护</a:t>
            </a:r>
            <a:endParaRPr lang="zh-CN" altLang="en-US" sz="2000" b="1">
              <a:solidFill>
                <a:schemeClr val="tx2"/>
              </a:solidFill>
              <a:latin typeface="微软雅黑" panose="020B0503020204020204" charset="-122"/>
              <a:ea typeface="微软雅黑" panose="020B0503020204020204" charset="-122"/>
            </a:endParaRPr>
          </a:p>
        </p:txBody>
      </p:sp>
      <p:sp>
        <p:nvSpPr>
          <p:cNvPr id="51" name="Text6"/>
          <p:cNvSpPr txBox="1"/>
          <p:nvPr>
            <p:custDataLst>
              <p:tags r:id="rId12"/>
            </p:custDataLst>
          </p:nvPr>
        </p:nvSpPr>
        <p:spPr>
          <a:xfrm>
            <a:off x="6608270" y="1607748"/>
            <a:ext cx="4527486" cy="460375"/>
          </a:xfrm>
          <a:prstGeom prst="rect">
            <a:avLst/>
          </a:prstGeom>
          <a:noFill/>
        </p:spPr>
        <p:txBody>
          <a:bodyPr wrap="square" rtlCol="0" anchor="ctr"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b="1">
                <a:solidFill>
                  <a:schemeClr val="tx2"/>
                </a:solidFill>
                <a:latin typeface="微软雅黑" panose="020B0503020204020204" charset="-122"/>
                <a:ea typeface="微软雅黑" panose="020B0503020204020204" charset="-122"/>
              </a:rPr>
              <a:t>最小权限原则</a:t>
            </a:r>
            <a:endParaRPr lang="en-US" altLang="zh-CN" sz="2000" b="1">
              <a:solidFill>
                <a:schemeClr val="tx2"/>
              </a:solidFill>
              <a:latin typeface="微软雅黑" panose="020B0503020204020204" charset="-122"/>
              <a:ea typeface="微软雅黑" panose="020B0503020204020204" charset="-122"/>
            </a:endParaRPr>
          </a:p>
        </p:txBody>
      </p:sp>
      <p:sp>
        <p:nvSpPr>
          <p:cNvPr id="8" name="Text7"/>
          <p:cNvSpPr txBox="1"/>
          <p:nvPr>
            <p:custDataLst>
              <p:tags r:id="rId13"/>
            </p:custDataLst>
          </p:nvPr>
        </p:nvSpPr>
        <p:spPr>
          <a:xfrm>
            <a:off x="1099595" y="2570247"/>
            <a:ext cx="4664597" cy="3447255"/>
          </a:xfrm>
          <a:prstGeom prst="rect">
            <a:avLst/>
          </a:prstGeom>
          <a:noFill/>
        </p:spPr>
        <p:txBody>
          <a:bodyPr wrap="square" rtlCol="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just" fontAlgn="auto">
              <a:lnSpc>
                <a:spcPct val="150000"/>
              </a:lnSpc>
              <a:spcBef>
                <a:spcPts val="300"/>
              </a:spcBef>
              <a:spcAft>
                <a:spcPts val="300"/>
              </a:spcAft>
              <a:buFont typeface="Arial" panose="020B0604020202020204" pitchFamily="34" charset="0"/>
              <a:buChar char="•"/>
            </a:pPr>
            <a:r>
              <a:rPr sz="1400">
                <a:solidFill>
                  <a:schemeClr val="bg2"/>
                </a:solidFill>
                <a:latin typeface="微软雅黑" panose="020B0503020204020204" charset="-122"/>
                <a:ea typeface="微软雅黑" panose="020B0503020204020204" charset="-122"/>
              </a:rPr>
              <a:t>使用</a:t>
            </a:r>
            <a:r>
              <a:rPr lang="en-US" sz="1400">
                <a:solidFill>
                  <a:schemeClr val="bg2"/>
                </a:solidFill>
                <a:latin typeface="微软雅黑" panose="020B0503020204020204" charset="-122"/>
                <a:ea typeface="微软雅黑" panose="020B0503020204020204" charset="-122"/>
              </a:rPr>
              <a:t> </a:t>
            </a:r>
            <a:r>
              <a:rPr sz="1400">
                <a:solidFill>
                  <a:schemeClr val="bg2"/>
                </a:solidFill>
                <a:latin typeface="微软雅黑" panose="020B0503020204020204" charset="-122"/>
                <a:ea typeface="微软雅黑" panose="020B0503020204020204" charset="-122"/>
              </a:rPr>
              <a:t>phpsploit-framework</a:t>
            </a:r>
            <a:r>
              <a:rPr lang="en-US" sz="1400">
                <a:solidFill>
                  <a:schemeClr val="bg2"/>
                </a:solidFill>
                <a:latin typeface="微软雅黑" panose="020B0503020204020204" charset="-122"/>
                <a:ea typeface="微软雅黑" panose="020B0503020204020204" charset="-122"/>
              </a:rPr>
              <a:t> </a:t>
            </a:r>
            <a:r>
              <a:rPr lang="zh-CN" altLang="en-US" sz="1400">
                <a:solidFill>
                  <a:schemeClr val="bg2"/>
                </a:solidFill>
                <a:latin typeface="微软雅黑" panose="020B0503020204020204" charset="-122"/>
                <a:ea typeface="微软雅黑" panose="020B0503020204020204" charset="-122"/>
              </a:rPr>
              <a:t>软件</a:t>
            </a:r>
            <a:r>
              <a:rPr sz="1400">
                <a:solidFill>
                  <a:schemeClr val="bg2"/>
                </a:solidFill>
                <a:latin typeface="微软雅黑" panose="020B0503020204020204" charset="-122"/>
                <a:ea typeface="微软雅黑" panose="020B0503020204020204" charset="-122"/>
              </a:rPr>
              <a:t>时，应定期更新到最新版本，确保修复了已知的安全漏洞，并维护系统安全性。</a:t>
            </a:r>
            <a:endParaRPr sz="1400">
              <a:solidFill>
                <a:schemeClr val="bg2"/>
              </a:solidFill>
              <a:latin typeface="微软雅黑" panose="020B0503020204020204" charset="-122"/>
              <a:ea typeface="微软雅黑" panose="020B0503020204020204" charset="-122"/>
            </a:endParaRPr>
          </a:p>
        </p:txBody>
      </p:sp>
      <p:sp>
        <p:nvSpPr>
          <p:cNvPr id="9" name="Text8"/>
          <p:cNvSpPr txBox="1"/>
          <p:nvPr>
            <p:custDataLst>
              <p:tags r:id="rId14"/>
            </p:custDataLst>
          </p:nvPr>
        </p:nvSpPr>
        <p:spPr>
          <a:xfrm>
            <a:off x="6423950" y="2562627"/>
            <a:ext cx="4668456" cy="3447255"/>
          </a:xfrm>
          <a:prstGeom prst="rect">
            <a:avLst/>
          </a:prstGeom>
          <a:noFill/>
        </p:spPr>
        <p:txBody>
          <a:bodyPr wrap="square" rtlCol="0">
            <a:normAutofit/>
          </a:bodyPr>
          <a:lstStyle>
            <a:defPPr>
              <a:defRPr lang="zh-CN"/>
            </a:defPPr>
            <a:lvl1pPr marL="0" algn="l" defTabSz="914400" rtl="0" eaLnBrk="1" latinLnBrk="0" hangingPunct="1">
              <a:lnSpc>
                <a:spcPct val="120000"/>
              </a:lnSpc>
              <a:defRPr sz="1400" kern="1200">
                <a:solidFill>
                  <a:schemeClr val="accent1">
                    <a:lumMod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just" fontAlgn="auto">
              <a:lnSpc>
                <a:spcPct val="150000"/>
              </a:lnSpc>
              <a:spcBef>
                <a:spcPts val="300"/>
              </a:spcBef>
              <a:spcAft>
                <a:spcPts val="300"/>
              </a:spcAft>
              <a:buFont typeface="Arial" panose="020B0604020202020204" pitchFamily="34" charset="0"/>
              <a:buChar char="•"/>
            </a:pPr>
            <a:r>
              <a:rPr>
                <a:solidFill>
                  <a:schemeClr val="bg2"/>
                </a:solidFill>
                <a:latin typeface="微软雅黑" panose="020B0503020204020204" charset="-122"/>
                <a:ea typeface="微软雅黑" panose="020B0503020204020204" charset="-122"/>
              </a:rPr>
              <a:t>在部署</a:t>
            </a:r>
            <a:r>
              <a:rPr lang="en-US">
                <a:solidFill>
                  <a:schemeClr val="bg2"/>
                </a:solidFill>
                <a:latin typeface="微软雅黑" panose="020B0503020204020204" charset="-122"/>
                <a:ea typeface="微软雅黑" panose="020B0503020204020204" charset="-122"/>
              </a:rPr>
              <a:t> </a:t>
            </a:r>
            <a:r>
              <a:rPr>
                <a:solidFill>
                  <a:schemeClr val="bg2"/>
                </a:solidFill>
                <a:latin typeface="微软雅黑" panose="020B0503020204020204" charset="-122"/>
                <a:ea typeface="微软雅黑" panose="020B0503020204020204" charset="-122"/>
              </a:rPr>
              <a:t>phpsploit-framework</a:t>
            </a:r>
            <a:r>
              <a:rPr lang="en-US">
                <a:solidFill>
                  <a:schemeClr val="bg2"/>
                </a:solidFill>
                <a:latin typeface="微软雅黑" panose="020B0503020204020204" charset="-122"/>
                <a:ea typeface="微软雅黑" panose="020B0503020204020204" charset="-122"/>
              </a:rPr>
              <a:t> </a:t>
            </a:r>
            <a:r>
              <a:rPr lang="zh-CN" altLang="en-US">
                <a:solidFill>
                  <a:schemeClr val="bg2"/>
                </a:solidFill>
                <a:latin typeface="微软雅黑" panose="020B0503020204020204" charset="-122"/>
                <a:ea typeface="微软雅黑" panose="020B0503020204020204" charset="-122"/>
              </a:rPr>
              <a:t>软件</a:t>
            </a:r>
            <a:r>
              <a:rPr>
                <a:solidFill>
                  <a:schemeClr val="bg2"/>
                </a:solidFill>
                <a:latin typeface="微软雅黑" panose="020B0503020204020204" charset="-122"/>
                <a:ea typeface="微软雅黑" panose="020B0503020204020204" charset="-122"/>
              </a:rPr>
              <a:t>时，应遵循最小权限原则，只为服务分配必要的权限，以减少潜在的安全风险。</a:t>
            </a:r>
            <a:endParaRPr>
              <a:solidFill>
                <a:schemeClr val="bg2"/>
              </a:solidFill>
              <a:latin typeface="微软雅黑" panose="020B0503020204020204" charset="-122"/>
              <a:ea typeface="微软雅黑" panose="020B0503020204020204" charset="-122"/>
            </a:endParaRPr>
          </a:p>
        </p:txBody>
      </p:sp>
      <p:sp>
        <p:nvSpPr>
          <p:cNvPr id="13" name="Text9"/>
          <p:cNvSpPr txBox="1"/>
          <p:nvPr>
            <p:custDataLst>
              <p:tags r:id="rId15"/>
            </p:custDataLst>
          </p:nvPr>
        </p:nvSpPr>
        <p:spPr>
          <a:xfrm>
            <a:off x="345096" y="287410"/>
            <a:ext cx="11496384" cy="720348"/>
          </a:xfrm>
          <a:prstGeom prst="rect">
            <a:avLst/>
          </a:prstGeom>
          <a:noFill/>
        </p:spPr>
        <p:txBody>
          <a:bodyPr wrap="square" rtlCol="0" anchor="ctr"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rtl="0" eaLnBrk="1" fontAlgn="auto" latinLnBrk="0" hangingPunct="1">
              <a:lnSpc>
                <a:spcPct val="120000"/>
              </a:lnSpc>
              <a:spcBef>
                <a:spcPct val="0"/>
              </a:spcBef>
              <a:spcAft>
                <a:spcPct val="0"/>
              </a:spcAft>
              <a:buClrTx/>
              <a:buSzTx/>
              <a:buFontTx/>
              <a:buNone/>
              <a:defRPr/>
            </a:pPr>
            <a:r>
              <a:rPr lang="en-US" altLang="zh-CN" sz="3200" b="1" noProof="0">
                <a:ln>
                  <a:noFill/>
                </a:ln>
                <a:effectLst/>
                <a:uLnTx/>
                <a:uFillTx/>
                <a:latin typeface="微软雅黑" panose="020B0503020204020204" charset="-122"/>
                <a:ea typeface="微软雅黑" panose="020B0503020204020204" charset="-122"/>
                <a:cs typeface="微软雅黑" panose="020B0503020204020204" charset="-122"/>
                <a:sym typeface="思源黑体 CN" panose="020B0500000000000000" pitchFamily="34" charset="-122"/>
              </a:rPr>
              <a:t>防病毒软件安装</a:t>
            </a:r>
            <a:endParaRPr lang="en-US" altLang="zh-CN" sz="3200" b="1" noProof="0">
              <a:ln>
                <a:noFill/>
              </a:ln>
              <a:effectLst/>
              <a:uLnTx/>
              <a:uFillTx/>
              <a:latin typeface="微软雅黑" panose="020B0503020204020204" charset="-122"/>
              <a:ea typeface="微软雅黑" panose="020B0503020204020204" charset="-122"/>
              <a:cs typeface="微软雅黑" panose="020B0503020204020204" charset="-122"/>
              <a:sym typeface="思源黑体 CN" panose="020B0500000000000000" pitchFamily="34" charset="-122"/>
            </a:endParaRPr>
          </a:p>
        </p:txBody>
      </p:sp>
    </p:spTree>
    <p:custDataLst>
      <p:tags r:id="rId16"/>
    </p:custData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图形 168"/>
          <p:cNvSpPr/>
          <p:nvPr/>
        </p:nvSpPr>
        <p:spPr>
          <a:xfrm>
            <a:off x="10245961" y="234144"/>
            <a:ext cx="1606621" cy="1605069"/>
          </a:xfrm>
          <a:custGeom>
            <a:avLst/>
            <a:gdLst>
              <a:gd name="connsiteX0" fmla="*/ 1605388 w 1606621"/>
              <a:gd name="connsiteY0" fmla="*/ 833899 h 1605069"/>
              <a:gd name="connsiteX1" fmla="*/ 1605388 w 1606621"/>
              <a:gd name="connsiteY1" fmla="*/ 833899 h 1605069"/>
              <a:gd name="connsiteX2" fmla="*/ 1605388 w 1606621"/>
              <a:gd name="connsiteY2" fmla="*/ 772653 h 1605069"/>
              <a:gd name="connsiteX3" fmla="*/ 1602626 w 1606621"/>
              <a:gd name="connsiteY3" fmla="*/ 721028 h 1605069"/>
              <a:gd name="connsiteX4" fmla="*/ 1599197 w 1606621"/>
              <a:gd name="connsiteY4" fmla="*/ 701502 h 1605069"/>
              <a:gd name="connsiteX5" fmla="*/ 1599197 w 1606621"/>
              <a:gd name="connsiteY5" fmla="*/ 701502 h 1605069"/>
              <a:gd name="connsiteX6" fmla="*/ 1593482 w 1606621"/>
              <a:gd name="connsiteY6" fmla="*/ 658830 h 1605069"/>
              <a:gd name="connsiteX7" fmla="*/ 1590434 w 1606621"/>
              <a:gd name="connsiteY7" fmla="*/ 648066 h 1605069"/>
              <a:gd name="connsiteX8" fmla="*/ 1589195 w 1606621"/>
              <a:gd name="connsiteY8" fmla="*/ 641875 h 1605069"/>
              <a:gd name="connsiteX9" fmla="*/ 1579670 w 1606621"/>
              <a:gd name="connsiteY9" fmla="*/ 599489 h 1605069"/>
              <a:gd name="connsiteX10" fmla="*/ 1579670 w 1606621"/>
              <a:gd name="connsiteY10" fmla="*/ 599489 h 1605069"/>
              <a:gd name="connsiteX11" fmla="*/ 1579670 w 1606621"/>
              <a:gd name="connsiteY11" fmla="*/ 599489 h 1605069"/>
              <a:gd name="connsiteX12" fmla="*/ 1579670 w 1606621"/>
              <a:gd name="connsiteY12" fmla="*/ 599489 h 1605069"/>
              <a:gd name="connsiteX13" fmla="*/ 1574432 w 1606621"/>
              <a:gd name="connsiteY13" fmla="*/ 581010 h 1605069"/>
              <a:gd name="connsiteX14" fmla="*/ 1574432 w 1606621"/>
              <a:gd name="connsiteY14" fmla="*/ 581010 h 1605069"/>
              <a:gd name="connsiteX15" fmla="*/ 1570145 w 1606621"/>
              <a:gd name="connsiteY15" fmla="*/ 568533 h 1605069"/>
              <a:gd name="connsiteX16" fmla="*/ 1570145 w 1606621"/>
              <a:gd name="connsiteY16" fmla="*/ 568533 h 1605069"/>
              <a:gd name="connsiteX17" fmla="*/ 1569384 w 1606621"/>
              <a:gd name="connsiteY17" fmla="*/ 565199 h 1605069"/>
              <a:gd name="connsiteX18" fmla="*/ 1569384 w 1606621"/>
              <a:gd name="connsiteY18" fmla="*/ 565199 h 1605069"/>
              <a:gd name="connsiteX19" fmla="*/ 1561763 w 1606621"/>
              <a:gd name="connsiteY19" fmla="*/ 538434 h 1605069"/>
              <a:gd name="connsiteX20" fmla="*/ 1557001 w 1606621"/>
              <a:gd name="connsiteY20" fmla="*/ 527670 h 1605069"/>
              <a:gd name="connsiteX21" fmla="*/ 1550809 w 1606621"/>
              <a:gd name="connsiteY21" fmla="*/ 511478 h 1605069"/>
              <a:gd name="connsiteX22" fmla="*/ 1545857 w 1606621"/>
              <a:gd name="connsiteY22" fmla="*/ 499000 h 1605069"/>
              <a:gd name="connsiteX23" fmla="*/ 1539570 w 1606621"/>
              <a:gd name="connsiteY23" fmla="*/ 484236 h 1605069"/>
              <a:gd name="connsiteX24" fmla="*/ 1532236 w 1606621"/>
              <a:gd name="connsiteY24" fmla="*/ 467949 h 1605069"/>
              <a:gd name="connsiteX25" fmla="*/ 1526712 w 1606621"/>
              <a:gd name="connsiteY25" fmla="*/ 456900 h 1605069"/>
              <a:gd name="connsiteX26" fmla="*/ 1526712 w 1606621"/>
              <a:gd name="connsiteY26" fmla="*/ 456900 h 1605069"/>
              <a:gd name="connsiteX27" fmla="*/ 1525949 w 1606621"/>
              <a:gd name="connsiteY27" fmla="*/ 454709 h 1605069"/>
              <a:gd name="connsiteX28" fmla="*/ 1522330 w 1606621"/>
              <a:gd name="connsiteY28" fmla="*/ 446899 h 1605069"/>
              <a:gd name="connsiteX29" fmla="*/ 1518234 w 1606621"/>
              <a:gd name="connsiteY29" fmla="*/ 439469 h 1605069"/>
              <a:gd name="connsiteX30" fmla="*/ 1516044 w 1606621"/>
              <a:gd name="connsiteY30" fmla="*/ 434802 h 1605069"/>
              <a:gd name="connsiteX31" fmla="*/ 1513091 w 1606621"/>
              <a:gd name="connsiteY31" fmla="*/ 429563 h 1605069"/>
              <a:gd name="connsiteX32" fmla="*/ 1513091 w 1606621"/>
              <a:gd name="connsiteY32" fmla="*/ 429563 h 1605069"/>
              <a:gd name="connsiteX33" fmla="*/ 1512234 w 1606621"/>
              <a:gd name="connsiteY33" fmla="*/ 427467 h 1605069"/>
              <a:gd name="connsiteX34" fmla="*/ 1506994 w 1606621"/>
              <a:gd name="connsiteY34" fmla="*/ 417942 h 1605069"/>
              <a:gd name="connsiteX35" fmla="*/ 1506994 w 1606621"/>
              <a:gd name="connsiteY35" fmla="*/ 417942 h 1605069"/>
              <a:gd name="connsiteX36" fmla="*/ 1504804 w 1606621"/>
              <a:gd name="connsiteY36" fmla="*/ 413370 h 1605069"/>
              <a:gd name="connsiteX37" fmla="*/ 1499851 w 1606621"/>
              <a:gd name="connsiteY37" fmla="*/ 404322 h 1605069"/>
              <a:gd name="connsiteX38" fmla="*/ 1494897 w 1606621"/>
              <a:gd name="connsiteY38" fmla="*/ 395654 h 1605069"/>
              <a:gd name="connsiteX39" fmla="*/ 1490707 w 1606621"/>
              <a:gd name="connsiteY39" fmla="*/ 389463 h 1605069"/>
              <a:gd name="connsiteX40" fmla="*/ 1490707 w 1606621"/>
              <a:gd name="connsiteY40" fmla="*/ 389463 h 1605069"/>
              <a:gd name="connsiteX41" fmla="*/ 1488707 w 1606621"/>
              <a:gd name="connsiteY41" fmla="*/ 385843 h 1605069"/>
              <a:gd name="connsiteX42" fmla="*/ 1484992 w 1606621"/>
              <a:gd name="connsiteY42" fmla="*/ 379461 h 1605069"/>
              <a:gd name="connsiteX43" fmla="*/ 1480801 w 1606621"/>
              <a:gd name="connsiteY43" fmla="*/ 373270 h 1605069"/>
              <a:gd name="connsiteX44" fmla="*/ 1480801 w 1606621"/>
              <a:gd name="connsiteY44" fmla="*/ 373270 h 1605069"/>
              <a:gd name="connsiteX45" fmla="*/ 1473848 w 1606621"/>
              <a:gd name="connsiteY45" fmla="*/ 362316 h 1605069"/>
              <a:gd name="connsiteX46" fmla="*/ 1468514 w 1606621"/>
              <a:gd name="connsiteY46" fmla="*/ 354697 h 1605069"/>
              <a:gd name="connsiteX47" fmla="*/ 1468514 w 1606621"/>
              <a:gd name="connsiteY47" fmla="*/ 354697 h 1605069"/>
              <a:gd name="connsiteX48" fmla="*/ 1461370 w 1606621"/>
              <a:gd name="connsiteY48" fmla="*/ 343838 h 1605069"/>
              <a:gd name="connsiteX49" fmla="*/ 1455179 w 1606621"/>
              <a:gd name="connsiteY49" fmla="*/ 334789 h 1605069"/>
              <a:gd name="connsiteX50" fmla="*/ 1448988 w 1606621"/>
              <a:gd name="connsiteY50" fmla="*/ 326122 h 1605069"/>
              <a:gd name="connsiteX51" fmla="*/ 1445273 w 1606621"/>
              <a:gd name="connsiteY51" fmla="*/ 321168 h 1605069"/>
              <a:gd name="connsiteX52" fmla="*/ 1441176 w 1606621"/>
              <a:gd name="connsiteY52" fmla="*/ 316216 h 1605069"/>
              <a:gd name="connsiteX53" fmla="*/ 1441176 w 1606621"/>
              <a:gd name="connsiteY53" fmla="*/ 316216 h 1605069"/>
              <a:gd name="connsiteX54" fmla="*/ 1440319 w 1606621"/>
              <a:gd name="connsiteY54" fmla="*/ 315168 h 1605069"/>
              <a:gd name="connsiteX55" fmla="*/ 1432795 w 1606621"/>
              <a:gd name="connsiteY55" fmla="*/ 304976 h 1605069"/>
              <a:gd name="connsiteX56" fmla="*/ 1427842 w 1606621"/>
              <a:gd name="connsiteY56" fmla="*/ 298785 h 1605069"/>
              <a:gd name="connsiteX57" fmla="*/ 1422412 w 1606621"/>
              <a:gd name="connsiteY57" fmla="*/ 292593 h 1605069"/>
              <a:gd name="connsiteX58" fmla="*/ 1422412 w 1606621"/>
              <a:gd name="connsiteY58" fmla="*/ 292593 h 1605069"/>
              <a:gd name="connsiteX59" fmla="*/ 1421651 w 1606621"/>
              <a:gd name="connsiteY59" fmla="*/ 291641 h 1605069"/>
              <a:gd name="connsiteX60" fmla="*/ 1416221 w 1606621"/>
              <a:gd name="connsiteY60" fmla="*/ 285164 h 1605069"/>
              <a:gd name="connsiteX61" fmla="*/ 1416221 w 1606621"/>
              <a:gd name="connsiteY61" fmla="*/ 285164 h 1605069"/>
              <a:gd name="connsiteX62" fmla="*/ 1415459 w 1606621"/>
              <a:gd name="connsiteY62" fmla="*/ 284212 h 1605069"/>
              <a:gd name="connsiteX63" fmla="*/ 1408888 w 1606621"/>
              <a:gd name="connsiteY63" fmla="*/ 276496 h 1605069"/>
              <a:gd name="connsiteX64" fmla="*/ 1408888 w 1606621"/>
              <a:gd name="connsiteY64" fmla="*/ 276496 h 1605069"/>
              <a:gd name="connsiteX65" fmla="*/ 1406887 w 1606621"/>
              <a:gd name="connsiteY65" fmla="*/ 274210 h 1605069"/>
              <a:gd name="connsiteX66" fmla="*/ 1398981 w 1606621"/>
              <a:gd name="connsiteY66" fmla="*/ 265352 h 1605069"/>
              <a:gd name="connsiteX67" fmla="*/ 1398981 w 1606621"/>
              <a:gd name="connsiteY67" fmla="*/ 265352 h 1605069"/>
              <a:gd name="connsiteX68" fmla="*/ 1396981 w 1606621"/>
              <a:gd name="connsiteY68" fmla="*/ 263066 h 1605069"/>
              <a:gd name="connsiteX69" fmla="*/ 1385265 w 1606621"/>
              <a:gd name="connsiteY69" fmla="*/ 250398 h 1605069"/>
              <a:gd name="connsiteX70" fmla="*/ 1385265 w 1606621"/>
              <a:gd name="connsiteY70" fmla="*/ 250398 h 1605069"/>
              <a:gd name="connsiteX71" fmla="*/ 1354785 w 1606621"/>
              <a:gd name="connsiteY71" fmla="*/ 219822 h 1605069"/>
              <a:gd name="connsiteX72" fmla="*/ 1342117 w 1606621"/>
              <a:gd name="connsiteY72" fmla="*/ 208202 h 1605069"/>
              <a:gd name="connsiteX73" fmla="*/ 1342117 w 1606621"/>
              <a:gd name="connsiteY73" fmla="*/ 208202 h 1605069"/>
              <a:gd name="connsiteX74" fmla="*/ 1338593 w 1606621"/>
              <a:gd name="connsiteY74" fmla="*/ 204963 h 1605069"/>
              <a:gd name="connsiteX75" fmla="*/ 1338593 w 1606621"/>
              <a:gd name="connsiteY75" fmla="*/ 204963 h 1605069"/>
              <a:gd name="connsiteX76" fmla="*/ 1330973 w 1606621"/>
              <a:gd name="connsiteY76" fmla="*/ 198296 h 1605069"/>
              <a:gd name="connsiteX77" fmla="*/ 1330973 w 1606621"/>
              <a:gd name="connsiteY77" fmla="*/ 198296 h 1605069"/>
              <a:gd name="connsiteX78" fmla="*/ 1328687 w 1606621"/>
              <a:gd name="connsiteY78" fmla="*/ 196200 h 1605069"/>
              <a:gd name="connsiteX79" fmla="*/ 1322305 w 1606621"/>
              <a:gd name="connsiteY79" fmla="*/ 190771 h 1605069"/>
              <a:gd name="connsiteX80" fmla="*/ 1322305 w 1606621"/>
              <a:gd name="connsiteY80" fmla="*/ 190771 h 1605069"/>
              <a:gd name="connsiteX81" fmla="*/ 1320019 w 1606621"/>
              <a:gd name="connsiteY81" fmla="*/ 188771 h 1605069"/>
              <a:gd name="connsiteX82" fmla="*/ 1313447 w 1606621"/>
              <a:gd name="connsiteY82" fmla="*/ 183437 h 1605069"/>
              <a:gd name="connsiteX83" fmla="*/ 1313447 w 1606621"/>
              <a:gd name="connsiteY83" fmla="*/ 183437 h 1605069"/>
              <a:gd name="connsiteX84" fmla="*/ 1312495 w 1606621"/>
              <a:gd name="connsiteY84" fmla="*/ 182580 h 1605069"/>
              <a:gd name="connsiteX85" fmla="*/ 1312495 w 1606621"/>
              <a:gd name="connsiteY85" fmla="*/ 182580 h 1605069"/>
              <a:gd name="connsiteX86" fmla="*/ 1306303 w 1606621"/>
              <a:gd name="connsiteY86" fmla="*/ 177246 h 1605069"/>
              <a:gd name="connsiteX87" fmla="*/ 1301159 w 1606621"/>
              <a:gd name="connsiteY87" fmla="*/ 173436 h 1605069"/>
              <a:gd name="connsiteX88" fmla="*/ 1301159 w 1606621"/>
              <a:gd name="connsiteY88" fmla="*/ 173436 h 1605069"/>
              <a:gd name="connsiteX89" fmla="*/ 1300112 w 1606621"/>
              <a:gd name="connsiteY89" fmla="*/ 172674 h 1605069"/>
              <a:gd name="connsiteX90" fmla="*/ 1295159 w 1606621"/>
              <a:gd name="connsiteY90" fmla="*/ 168483 h 1605069"/>
              <a:gd name="connsiteX91" fmla="*/ 1283634 w 1606621"/>
              <a:gd name="connsiteY91" fmla="*/ 159815 h 1605069"/>
              <a:gd name="connsiteX92" fmla="*/ 1283634 w 1606621"/>
              <a:gd name="connsiteY92" fmla="*/ 159815 h 1605069"/>
              <a:gd name="connsiteX93" fmla="*/ 1271632 w 1606621"/>
              <a:gd name="connsiteY93" fmla="*/ 151338 h 1605069"/>
              <a:gd name="connsiteX94" fmla="*/ 1255534 w 1606621"/>
              <a:gd name="connsiteY94" fmla="*/ 140193 h 1605069"/>
              <a:gd name="connsiteX95" fmla="*/ 1231817 w 1606621"/>
              <a:gd name="connsiteY95" fmla="*/ 124191 h 1605069"/>
              <a:gd name="connsiteX96" fmla="*/ 1225341 w 1606621"/>
              <a:gd name="connsiteY96" fmla="*/ 120096 h 1605069"/>
              <a:gd name="connsiteX97" fmla="*/ 1225341 w 1606621"/>
              <a:gd name="connsiteY97" fmla="*/ 120096 h 1605069"/>
              <a:gd name="connsiteX98" fmla="*/ 1215816 w 1606621"/>
              <a:gd name="connsiteY98" fmla="*/ 114286 h 1605069"/>
              <a:gd name="connsiteX99" fmla="*/ 1215816 w 1606621"/>
              <a:gd name="connsiteY99" fmla="*/ 114286 h 1605069"/>
              <a:gd name="connsiteX100" fmla="*/ 1207148 w 1606621"/>
              <a:gd name="connsiteY100" fmla="*/ 108856 h 1605069"/>
              <a:gd name="connsiteX101" fmla="*/ 1184859 w 1606621"/>
              <a:gd name="connsiteY101" fmla="*/ 96474 h 1605069"/>
              <a:gd name="connsiteX102" fmla="*/ 1170763 w 1606621"/>
              <a:gd name="connsiteY102" fmla="*/ 89044 h 1605069"/>
              <a:gd name="connsiteX103" fmla="*/ 1170763 w 1606621"/>
              <a:gd name="connsiteY103" fmla="*/ 89044 h 1605069"/>
              <a:gd name="connsiteX104" fmla="*/ 1163808 w 1606621"/>
              <a:gd name="connsiteY104" fmla="*/ 86568 h 1605069"/>
              <a:gd name="connsiteX105" fmla="*/ 1163808 w 1606621"/>
              <a:gd name="connsiteY105" fmla="*/ 85711 h 1605069"/>
              <a:gd name="connsiteX106" fmla="*/ 1155998 w 1606621"/>
              <a:gd name="connsiteY106" fmla="*/ 81615 h 1605069"/>
              <a:gd name="connsiteX107" fmla="*/ 1155998 w 1606621"/>
              <a:gd name="connsiteY107" fmla="*/ 81615 h 1605069"/>
              <a:gd name="connsiteX108" fmla="*/ 1153808 w 1606621"/>
              <a:gd name="connsiteY108" fmla="*/ 80853 h 1605069"/>
              <a:gd name="connsiteX109" fmla="*/ 1134758 w 1606621"/>
              <a:gd name="connsiteY109" fmla="*/ 71328 h 1605069"/>
              <a:gd name="connsiteX110" fmla="*/ 1134758 w 1606621"/>
              <a:gd name="connsiteY110" fmla="*/ 71328 h 1605069"/>
              <a:gd name="connsiteX111" fmla="*/ 1132567 w 1606621"/>
              <a:gd name="connsiteY111" fmla="*/ 70470 h 1605069"/>
              <a:gd name="connsiteX112" fmla="*/ 1131805 w 1606621"/>
              <a:gd name="connsiteY112" fmla="*/ 69518 h 1605069"/>
              <a:gd name="connsiteX113" fmla="*/ 1124090 w 1606621"/>
              <a:gd name="connsiteY113" fmla="*/ 66089 h 1605069"/>
              <a:gd name="connsiteX114" fmla="*/ 1124090 w 1606621"/>
              <a:gd name="connsiteY114" fmla="*/ 66089 h 1605069"/>
              <a:gd name="connsiteX115" fmla="*/ 1124090 w 1606621"/>
              <a:gd name="connsiteY115" fmla="*/ 66089 h 1605069"/>
              <a:gd name="connsiteX116" fmla="*/ 1124090 w 1606621"/>
              <a:gd name="connsiteY116" fmla="*/ 66089 h 1605069"/>
              <a:gd name="connsiteX117" fmla="*/ 1115422 w 1606621"/>
              <a:gd name="connsiteY117" fmla="*/ 62374 h 1605069"/>
              <a:gd name="connsiteX118" fmla="*/ 1115422 w 1606621"/>
              <a:gd name="connsiteY118" fmla="*/ 62374 h 1605069"/>
              <a:gd name="connsiteX119" fmla="*/ 1115422 w 1606621"/>
              <a:gd name="connsiteY119" fmla="*/ 62374 h 1605069"/>
              <a:gd name="connsiteX120" fmla="*/ 1115422 w 1606621"/>
              <a:gd name="connsiteY120" fmla="*/ 62374 h 1605069"/>
              <a:gd name="connsiteX121" fmla="*/ 1100468 w 1606621"/>
              <a:gd name="connsiteY121" fmla="*/ 56183 h 1605069"/>
              <a:gd name="connsiteX122" fmla="*/ 1100468 w 1606621"/>
              <a:gd name="connsiteY122" fmla="*/ 56183 h 1605069"/>
              <a:gd name="connsiteX123" fmla="*/ 1100468 w 1606621"/>
              <a:gd name="connsiteY123" fmla="*/ 56183 h 1605069"/>
              <a:gd name="connsiteX124" fmla="*/ 1100468 w 1606621"/>
              <a:gd name="connsiteY124" fmla="*/ 56183 h 1605069"/>
              <a:gd name="connsiteX125" fmla="*/ 1085990 w 1606621"/>
              <a:gd name="connsiteY125" fmla="*/ 49896 h 1605069"/>
              <a:gd name="connsiteX126" fmla="*/ 1059319 w 1606621"/>
              <a:gd name="connsiteY126" fmla="*/ 41419 h 1605069"/>
              <a:gd name="connsiteX127" fmla="*/ 1047699 w 1606621"/>
              <a:gd name="connsiteY127" fmla="*/ 37800 h 1605069"/>
              <a:gd name="connsiteX128" fmla="*/ 1047699 w 1606621"/>
              <a:gd name="connsiteY128" fmla="*/ 37800 h 1605069"/>
              <a:gd name="connsiteX129" fmla="*/ 1044366 w 1606621"/>
              <a:gd name="connsiteY129" fmla="*/ 36942 h 1605069"/>
              <a:gd name="connsiteX130" fmla="*/ 1014648 w 1606621"/>
              <a:gd name="connsiteY130" fmla="*/ 27417 h 1605069"/>
              <a:gd name="connsiteX131" fmla="*/ 1010265 w 1606621"/>
              <a:gd name="connsiteY131" fmla="*/ 24750 h 1605069"/>
              <a:gd name="connsiteX132" fmla="*/ 992264 w 1606621"/>
              <a:gd name="connsiteY132" fmla="*/ 20464 h 1605069"/>
              <a:gd name="connsiteX133" fmla="*/ 950068 w 1606621"/>
              <a:gd name="connsiteY133" fmla="*/ 12558 h 1605069"/>
              <a:gd name="connsiteX134" fmla="*/ 950068 w 1606621"/>
              <a:gd name="connsiteY134" fmla="*/ 12558 h 1605069"/>
              <a:gd name="connsiteX135" fmla="*/ 920159 w 1606621"/>
              <a:gd name="connsiteY135" fmla="*/ 7510 h 1605069"/>
              <a:gd name="connsiteX136" fmla="*/ 920159 w 1606621"/>
              <a:gd name="connsiteY136" fmla="*/ 7510 h 1605069"/>
              <a:gd name="connsiteX137" fmla="*/ 911587 w 1606621"/>
              <a:gd name="connsiteY137" fmla="*/ 4843 h 1605069"/>
              <a:gd name="connsiteX138" fmla="*/ 894442 w 1606621"/>
              <a:gd name="connsiteY138" fmla="*/ 3415 h 1605069"/>
              <a:gd name="connsiteX139" fmla="*/ 846817 w 1606621"/>
              <a:gd name="connsiteY139" fmla="*/ -14 h 1605069"/>
              <a:gd name="connsiteX140" fmla="*/ 756996 w 1606621"/>
              <a:gd name="connsiteY140" fmla="*/ -14 h 1605069"/>
              <a:gd name="connsiteX141" fmla="*/ 751852 w 1606621"/>
              <a:gd name="connsiteY141" fmla="*/ 557 h 1605069"/>
              <a:gd name="connsiteX142" fmla="*/ 756996 w 1606621"/>
              <a:gd name="connsiteY142" fmla="*/ -14 h 1605069"/>
              <a:gd name="connsiteX143" fmla="*/ 737946 w 1606621"/>
              <a:gd name="connsiteY143" fmla="*/ -14 h 1605069"/>
              <a:gd name="connsiteX144" fmla="*/ 724515 w 1606621"/>
              <a:gd name="connsiteY144" fmla="*/ 2653 h 1605069"/>
              <a:gd name="connsiteX145" fmla="*/ 724515 w 1606621"/>
              <a:gd name="connsiteY145" fmla="*/ 2653 h 1605069"/>
              <a:gd name="connsiteX146" fmla="*/ 701752 w 1606621"/>
              <a:gd name="connsiteY146" fmla="*/ 4272 h 1605069"/>
              <a:gd name="connsiteX147" fmla="*/ 684702 w 1606621"/>
              <a:gd name="connsiteY147" fmla="*/ 7701 h 1605069"/>
              <a:gd name="connsiteX148" fmla="*/ 684702 w 1606621"/>
              <a:gd name="connsiteY148" fmla="*/ 7701 h 1605069"/>
              <a:gd name="connsiteX149" fmla="*/ 654984 w 1606621"/>
              <a:gd name="connsiteY149" fmla="*/ 12749 h 1605069"/>
              <a:gd name="connsiteX150" fmla="*/ 628027 w 1606621"/>
              <a:gd name="connsiteY150" fmla="*/ 17321 h 1605069"/>
              <a:gd name="connsiteX151" fmla="*/ 608977 w 1606621"/>
              <a:gd name="connsiteY151" fmla="*/ 22465 h 1605069"/>
              <a:gd name="connsiteX152" fmla="*/ 608977 w 1606621"/>
              <a:gd name="connsiteY152" fmla="*/ 22465 h 1605069"/>
              <a:gd name="connsiteX153" fmla="*/ 608977 w 1606621"/>
              <a:gd name="connsiteY153" fmla="*/ 22465 h 1605069"/>
              <a:gd name="connsiteX154" fmla="*/ 608977 w 1606621"/>
              <a:gd name="connsiteY154" fmla="*/ 22465 h 1605069"/>
              <a:gd name="connsiteX155" fmla="*/ 589927 w 1606621"/>
              <a:gd name="connsiteY155" fmla="*/ 27417 h 1605069"/>
              <a:gd name="connsiteX156" fmla="*/ 589927 w 1606621"/>
              <a:gd name="connsiteY156" fmla="*/ 27417 h 1605069"/>
              <a:gd name="connsiteX157" fmla="*/ 572783 w 1606621"/>
              <a:gd name="connsiteY157" fmla="*/ 32656 h 1605069"/>
              <a:gd name="connsiteX158" fmla="*/ 572783 w 1606621"/>
              <a:gd name="connsiteY158" fmla="*/ 32656 h 1605069"/>
              <a:gd name="connsiteX159" fmla="*/ 560209 w 1606621"/>
              <a:gd name="connsiteY159" fmla="*/ 36371 h 1605069"/>
              <a:gd name="connsiteX160" fmla="*/ 556876 w 1606621"/>
              <a:gd name="connsiteY160" fmla="*/ 37704 h 1605069"/>
              <a:gd name="connsiteX161" fmla="*/ 545351 w 1606621"/>
              <a:gd name="connsiteY161" fmla="*/ 41324 h 1605069"/>
              <a:gd name="connsiteX162" fmla="*/ 516776 w 1606621"/>
              <a:gd name="connsiteY162" fmla="*/ 50849 h 1605069"/>
              <a:gd name="connsiteX163" fmla="*/ 516776 w 1606621"/>
              <a:gd name="connsiteY163" fmla="*/ 50849 h 1605069"/>
              <a:gd name="connsiteX164" fmla="*/ 516776 w 1606621"/>
              <a:gd name="connsiteY164" fmla="*/ 50849 h 1605069"/>
              <a:gd name="connsiteX165" fmla="*/ 516776 w 1606621"/>
              <a:gd name="connsiteY165" fmla="*/ 50849 h 1605069"/>
              <a:gd name="connsiteX166" fmla="*/ 504393 w 1606621"/>
              <a:gd name="connsiteY166" fmla="*/ 55802 h 1605069"/>
              <a:gd name="connsiteX167" fmla="*/ 504393 w 1606621"/>
              <a:gd name="connsiteY167" fmla="*/ 55802 h 1605069"/>
              <a:gd name="connsiteX168" fmla="*/ 504393 w 1606621"/>
              <a:gd name="connsiteY168" fmla="*/ 55802 h 1605069"/>
              <a:gd name="connsiteX169" fmla="*/ 504393 w 1606621"/>
              <a:gd name="connsiteY169" fmla="*/ 55802 h 1605069"/>
              <a:gd name="connsiteX170" fmla="*/ 489439 w 1606621"/>
              <a:gd name="connsiteY170" fmla="*/ 61993 h 1605069"/>
              <a:gd name="connsiteX171" fmla="*/ 489439 w 1606621"/>
              <a:gd name="connsiteY171" fmla="*/ 61993 h 1605069"/>
              <a:gd name="connsiteX172" fmla="*/ 480771 w 1606621"/>
              <a:gd name="connsiteY172" fmla="*/ 65708 h 1605069"/>
              <a:gd name="connsiteX173" fmla="*/ 480771 w 1606621"/>
              <a:gd name="connsiteY173" fmla="*/ 65708 h 1605069"/>
              <a:gd name="connsiteX174" fmla="*/ 472103 w 1606621"/>
              <a:gd name="connsiteY174" fmla="*/ 69518 h 1605069"/>
              <a:gd name="connsiteX175" fmla="*/ 470008 w 1606621"/>
              <a:gd name="connsiteY175" fmla="*/ 70851 h 1605069"/>
              <a:gd name="connsiteX176" fmla="*/ 450958 w 1606621"/>
              <a:gd name="connsiteY176" fmla="*/ 79424 h 1605069"/>
              <a:gd name="connsiteX177" fmla="*/ 448958 w 1606621"/>
              <a:gd name="connsiteY177" fmla="*/ 80853 h 1605069"/>
              <a:gd name="connsiteX178" fmla="*/ 440957 w 1606621"/>
              <a:gd name="connsiteY178" fmla="*/ 84472 h 1605069"/>
              <a:gd name="connsiteX179" fmla="*/ 440957 w 1606621"/>
              <a:gd name="connsiteY179" fmla="*/ 84472 h 1605069"/>
              <a:gd name="connsiteX180" fmla="*/ 431432 w 1606621"/>
              <a:gd name="connsiteY180" fmla="*/ 89520 h 1605069"/>
              <a:gd name="connsiteX181" fmla="*/ 419811 w 1606621"/>
              <a:gd name="connsiteY181" fmla="*/ 95616 h 1605069"/>
              <a:gd name="connsiteX182" fmla="*/ 412382 w 1606621"/>
              <a:gd name="connsiteY182" fmla="*/ 99522 h 1605069"/>
              <a:gd name="connsiteX183" fmla="*/ 403714 w 1606621"/>
              <a:gd name="connsiteY183" fmla="*/ 104475 h 1605069"/>
              <a:gd name="connsiteX184" fmla="*/ 388664 w 1606621"/>
              <a:gd name="connsiteY184" fmla="*/ 112952 h 1605069"/>
              <a:gd name="connsiteX185" fmla="*/ 385330 w 1606621"/>
              <a:gd name="connsiteY185" fmla="*/ 115619 h 1605069"/>
              <a:gd name="connsiteX186" fmla="*/ 385330 w 1606621"/>
              <a:gd name="connsiteY186" fmla="*/ 115619 h 1605069"/>
              <a:gd name="connsiteX187" fmla="*/ 378854 w 1606621"/>
              <a:gd name="connsiteY187" fmla="*/ 119334 h 1605069"/>
              <a:gd name="connsiteX188" fmla="*/ 372567 w 1606621"/>
              <a:gd name="connsiteY188" fmla="*/ 122953 h 1605069"/>
              <a:gd name="connsiteX189" fmla="*/ 365519 w 1606621"/>
              <a:gd name="connsiteY189" fmla="*/ 128001 h 1605069"/>
              <a:gd name="connsiteX190" fmla="*/ 357708 w 1606621"/>
              <a:gd name="connsiteY190" fmla="*/ 132764 h 1605069"/>
              <a:gd name="connsiteX191" fmla="*/ 334562 w 1606621"/>
              <a:gd name="connsiteY191" fmla="*/ 149147 h 1605069"/>
              <a:gd name="connsiteX192" fmla="*/ 329133 w 1606621"/>
              <a:gd name="connsiteY192" fmla="*/ 152576 h 1605069"/>
              <a:gd name="connsiteX193" fmla="*/ 320941 w 1606621"/>
              <a:gd name="connsiteY193" fmla="*/ 159053 h 1605069"/>
              <a:gd name="connsiteX194" fmla="*/ 315608 w 1606621"/>
              <a:gd name="connsiteY194" fmla="*/ 162768 h 1605069"/>
              <a:gd name="connsiteX195" fmla="*/ 309321 w 1606621"/>
              <a:gd name="connsiteY195" fmla="*/ 167721 h 1605069"/>
              <a:gd name="connsiteX196" fmla="*/ 304272 w 1606621"/>
              <a:gd name="connsiteY196" fmla="*/ 171340 h 1605069"/>
              <a:gd name="connsiteX197" fmla="*/ 302939 w 1606621"/>
              <a:gd name="connsiteY197" fmla="*/ 172578 h 1605069"/>
              <a:gd name="connsiteX198" fmla="*/ 298176 w 1606621"/>
              <a:gd name="connsiteY198" fmla="*/ 176484 h 1605069"/>
              <a:gd name="connsiteX199" fmla="*/ 290748 w 1606621"/>
              <a:gd name="connsiteY199" fmla="*/ 182580 h 1605069"/>
              <a:gd name="connsiteX200" fmla="*/ 284366 w 1606621"/>
              <a:gd name="connsiteY200" fmla="*/ 187533 h 1605069"/>
              <a:gd name="connsiteX201" fmla="*/ 281794 w 1606621"/>
              <a:gd name="connsiteY201" fmla="*/ 189914 h 1605069"/>
              <a:gd name="connsiteX202" fmla="*/ 275697 w 1606621"/>
              <a:gd name="connsiteY202" fmla="*/ 194962 h 1605069"/>
              <a:gd name="connsiteX203" fmla="*/ 273127 w 1606621"/>
              <a:gd name="connsiteY203" fmla="*/ 197343 h 1605069"/>
              <a:gd name="connsiteX204" fmla="*/ 265792 w 1606621"/>
              <a:gd name="connsiteY204" fmla="*/ 203630 h 1605069"/>
              <a:gd name="connsiteX205" fmla="*/ 261982 w 1606621"/>
              <a:gd name="connsiteY205" fmla="*/ 207345 h 1605069"/>
              <a:gd name="connsiteX206" fmla="*/ 250837 w 1606621"/>
              <a:gd name="connsiteY206" fmla="*/ 216870 h 1605069"/>
              <a:gd name="connsiteX207" fmla="*/ 217500 w 1606621"/>
              <a:gd name="connsiteY207" fmla="*/ 250207 h 1605069"/>
              <a:gd name="connsiteX208" fmla="*/ 207404 w 1606621"/>
              <a:gd name="connsiteY208" fmla="*/ 261351 h 1605069"/>
              <a:gd name="connsiteX209" fmla="*/ 203784 w 1606621"/>
              <a:gd name="connsiteY209" fmla="*/ 265162 h 1605069"/>
              <a:gd name="connsiteX210" fmla="*/ 197498 w 1606621"/>
              <a:gd name="connsiteY210" fmla="*/ 272496 h 1605069"/>
              <a:gd name="connsiteX211" fmla="*/ 195116 w 1606621"/>
              <a:gd name="connsiteY211" fmla="*/ 275067 h 1605069"/>
              <a:gd name="connsiteX212" fmla="*/ 188829 w 1606621"/>
              <a:gd name="connsiteY212" fmla="*/ 282497 h 1605069"/>
              <a:gd name="connsiteX213" fmla="*/ 187687 w 1606621"/>
              <a:gd name="connsiteY213" fmla="*/ 283735 h 1605069"/>
              <a:gd name="connsiteX214" fmla="*/ 182639 w 1606621"/>
              <a:gd name="connsiteY214" fmla="*/ 289926 h 1605069"/>
              <a:gd name="connsiteX215" fmla="*/ 181401 w 1606621"/>
              <a:gd name="connsiteY215" fmla="*/ 291260 h 1605069"/>
              <a:gd name="connsiteX216" fmla="*/ 176543 w 1606621"/>
              <a:gd name="connsiteY216" fmla="*/ 297546 h 1605069"/>
              <a:gd name="connsiteX217" fmla="*/ 171590 w 1606621"/>
              <a:gd name="connsiteY217" fmla="*/ 303738 h 1605069"/>
              <a:gd name="connsiteX218" fmla="*/ 166446 w 1606621"/>
              <a:gd name="connsiteY218" fmla="*/ 309929 h 1605069"/>
              <a:gd name="connsiteX219" fmla="*/ 162826 w 1606621"/>
              <a:gd name="connsiteY219" fmla="*/ 314787 h 1605069"/>
              <a:gd name="connsiteX220" fmla="*/ 159207 w 1606621"/>
              <a:gd name="connsiteY220" fmla="*/ 319930 h 1605069"/>
              <a:gd name="connsiteX221" fmla="*/ 155301 w 1606621"/>
              <a:gd name="connsiteY221" fmla="*/ 324693 h 1605069"/>
              <a:gd name="connsiteX222" fmla="*/ 154635 w 1606621"/>
              <a:gd name="connsiteY222" fmla="*/ 326122 h 1605069"/>
              <a:gd name="connsiteX223" fmla="*/ 149111 w 1606621"/>
              <a:gd name="connsiteY223" fmla="*/ 333456 h 1605069"/>
              <a:gd name="connsiteX224" fmla="*/ 145396 w 1606621"/>
              <a:gd name="connsiteY224" fmla="*/ 338504 h 1605069"/>
              <a:gd name="connsiteX225" fmla="*/ 142920 w 1606621"/>
              <a:gd name="connsiteY225" fmla="*/ 342124 h 1605069"/>
              <a:gd name="connsiteX226" fmla="*/ 130346 w 1606621"/>
              <a:gd name="connsiteY226" fmla="*/ 360697 h 1605069"/>
              <a:gd name="connsiteX227" fmla="*/ 130346 w 1606621"/>
              <a:gd name="connsiteY227" fmla="*/ 360697 h 1605069"/>
              <a:gd name="connsiteX228" fmla="*/ 125394 w 1606621"/>
              <a:gd name="connsiteY228" fmla="*/ 368127 h 1605069"/>
              <a:gd name="connsiteX229" fmla="*/ 125394 w 1606621"/>
              <a:gd name="connsiteY229" fmla="*/ 368127 h 1605069"/>
              <a:gd name="connsiteX230" fmla="*/ 125394 w 1606621"/>
              <a:gd name="connsiteY230" fmla="*/ 368127 h 1605069"/>
              <a:gd name="connsiteX231" fmla="*/ 125394 w 1606621"/>
              <a:gd name="connsiteY231" fmla="*/ 368127 h 1605069"/>
              <a:gd name="connsiteX232" fmla="*/ 119298 w 1606621"/>
              <a:gd name="connsiteY232" fmla="*/ 377652 h 1605069"/>
              <a:gd name="connsiteX233" fmla="*/ 116916 w 1606621"/>
              <a:gd name="connsiteY233" fmla="*/ 381462 h 1605069"/>
              <a:gd name="connsiteX234" fmla="*/ 113011 w 1606621"/>
              <a:gd name="connsiteY234" fmla="*/ 387558 h 1605069"/>
              <a:gd name="connsiteX235" fmla="*/ 113011 w 1606621"/>
              <a:gd name="connsiteY235" fmla="*/ 387558 h 1605069"/>
              <a:gd name="connsiteX236" fmla="*/ 104533 w 1606621"/>
              <a:gd name="connsiteY236" fmla="*/ 402702 h 1605069"/>
              <a:gd name="connsiteX237" fmla="*/ 99580 w 1606621"/>
              <a:gd name="connsiteY237" fmla="*/ 411466 h 1605069"/>
              <a:gd name="connsiteX238" fmla="*/ 90913 w 1606621"/>
              <a:gd name="connsiteY238" fmla="*/ 427563 h 1605069"/>
              <a:gd name="connsiteX239" fmla="*/ 88246 w 1606621"/>
              <a:gd name="connsiteY239" fmla="*/ 432325 h 1605069"/>
              <a:gd name="connsiteX240" fmla="*/ 85769 w 1606621"/>
              <a:gd name="connsiteY240" fmla="*/ 437374 h 1605069"/>
              <a:gd name="connsiteX241" fmla="*/ 80912 w 1606621"/>
              <a:gd name="connsiteY241" fmla="*/ 447375 h 1605069"/>
              <a:gd name="connsiteX242" fmla="*/ 77101 w 1606621"/>
              <a:gd name="connsiteY242" fmla="*/ 454614 h 1605069"/>
              <a:gd name="connsiteX243" fmla="*/ 77101 w 1606621"/>
              <a:gd name="connsiteY243" fmla="*/ 456328 h 1605069"/>
              <a:gd name="connsiteX244" fmla="*/ 74720 w 1606621"/>
              <a:gd name="connsiteY244" fmla="*/ 459662 h 1605069"/>
              <a:gd name="connsiteX245" fmla="*/ 68624 w 1606621"/>
              <a:gd name="connsiteY245" fmla="*/ 473568 h 1605069"/>
              <a:gd name="connsiteX246" fmla="*/ 68624 w 1606621"/>
              <a:gd name="connsiteY246" fmla="*/ 473568 h 1605069"/>
              <a:gd name="connsiteX247" fmla="*/ 61005 w 1606621"/>
              <a:gd name="connsiteY247" fmla="*/ 490904 h 1605069"/>
              <a:gd name="connsiteX248" fmla="*/ 59099 w 1606621"/>
              <a:gd name="connsiteY248" fmla="*/ 492238 h 1605069"/>
              <a:gd name="connsiteX249" fmla="*/ 47097 w 1606621"/>
              <a:gd name="connsiteY249" fmla="*/ 525480 h 1605069"/>
              <a:gd name="connsiteX250" fmla="*/ 47097 w 1606621"/>
              <a:gd name="connsiteY250" fmla="*/ 525480 h 1605069"/>
              <a:gd name="connsiteX251" fmla="*/ 47097 w 1606621"/>
              <a:gd name="connsiteY251" fmla="*/ 525480 h 1605069"/>
              <a:gd name="connsiteX252" fmla="*/ 47097 w 1606621"/>
              <a:gd name="connsiteY252" fmla="*/ 525480 h 1605069"/>
              <a:gd name="connsiteX253" fmla="*/ 37572 w 1606621"/>
              <a:gd name="connsiteY253" fmla="*/ 554055 h 1605069"/>
              <a:gd name="connsiteX254" fmla="*/ 37572 w 1606621"/>
              <a:gd name="connsiteY254" fmla="*/ 554055 h 1605069"/>
              <a:gd name="connsiteX255" fmla="*/ 37572 w 1606621"/>
              <a:gd name="connsiteY255" fmla="*/ 554055 h 1605069"/>
              <a:gd name="connsiteX256" fmla="*/ 37572 w 1606621"/>
              <a:gd name="connsiteY256" fmla="*/ 554055 h 1605069"/>
              <a:gd name="connsiteX257" fmla="*/ 33858 w 1606621"/>
              <a:gd name="connsiteY257" fmla="*/ 566437 h 1605069"/>
              <a:gd name="connsiteX258" fmla="*/ 33858 w 1606621"/>
              <a:gd name="connsiteY258" fmla="*/ 566437 h 1605069"/>
              <a:gd name="connsiteX259" fmla="*/ 33858 w 1606621"/>
              <a:gd name="connsiteY259" fmla="*/ 566437 h 1605069"/>
              <a:gd name="connsiteX260" fmla="*/ 33858 w 1606621"/>
              <a:gd name="connsiteY260" fmla="*/ 566437 h 1605069"/>
              <a:gd name="connsiteX261" fmla="*/ 31382 w 1606621"/>
              <a:gd name="connsiteY261" fmla="*/ 570438 h 1605069"/>
              <a:gd name="connsiteX262" fmla="*/ 24333 w 1606621"/>
              <a:gd name="connsiteY262" fmla="*/ 597203 h 1605069"/>
              <a:gd name="connsiteX263" fmla="*/ 13951 w 1606621"/>
              <a:gd name="connsiteY263" fmla="*/ 645876 h 1605069"/>
              <a:gd name="connsiteX264" fmla="*/ 13951 w 1606621"/>
              <a:gd name="connsiteY264" fmla="*/ 645876 h 1605069"/>
              <a:gd name="connsiteX265" fmla="*/ 13951 w 1606621"/>
              <a:gd name="connsiteY265" fmla="*/ 645876 h 1605069"/>
              <a:gd name="connsiteX266" fmla="*/ 13951 w 1606621"/>
              <a:gd name="connsiteY266" fmla="*/ 645876 h 1605069"/>
              <a:gd name="connsiteX267" fmla="*/ 11569 w 1606621"/>
              <a:gd name="connsiteY267" fmla="*/ 651972 h 1605069"/>
              <a:gd name="connsiteX268" fmla="*/ 3664 w 1606621"/>
              <a:gd name="connsiteY268" fmla="*/ 706741 h 1605069"/>
              <a:gd name="connsiteX269" fmla="*/ -717 w 1606621"/>
              <a:gd name="connsiteY269" fmla="*/ 766843 h 1605069"/>
              <a:gd name="connsiteX270" fmla="*/ -146 w 1606621"/>
              <a:gd name="connsiteY270" fmla="*/ 762748 h 1605069"/>
              <a:gd name="connsiteX271" fmla="*/ -717 w 1606621"/>
              <a:gd name="connsiteY271" fmla="*/ 766843 h 1605069"/>
              <a:gd name="connsiteX272" fmla="*/ -717 w 1606621"/>
              <a:gd name="connsiteY272" fmla="*/ 838566 h 1605069"/>
              <a:gd name="connsiteX273" fmla="*/ -146 w 1606621"/>
              <a:gd name="connsiteY273" fmla="*/ 842472 h 1605069"/>
              <a:gd name="connsiteX274" fmla="*/ -717 w 1606621"/>
              <a:gd name="connsiteY274" fmla="*/ 838566 h 1605069"/>
              <a:gd name="connsiteX275" fmla="*/ 615 w 1606621"/>
              <a:gd name="connsiteY275" fmla="*/ 873428 h 1605069"/>
              <a:gd name="connsiteX276" fmla="*/ 4045 w 1606621"/>
              <a:gd name="connsiteY276" fmla="*/ 896288 h 1605069"/>
              <a:gd name="connsiteX277" fmla="*/ 4045 w 1606621"/>
              <a:gd name="connsiteY277" fmla="*/ 896288 h 1605069"/>
              <a:gd name="connsiteX278" fmla="*/ 5569 w 1606621"/>
              <a:gd name="connsiteY278" fmla="*/ 905813 h 1605069"/>
              <a:gd name="connsiteX279" fmla="*/ 5569 w 1606621"/>
              <a:gd name="connsiteY279" fmla="*/ 905813 h 1605069"/>
              <a:gd name="connsiteX280" fmla="*/ 6236 w 1606621"/>
              <a:gd name="connsiteY280" fmla="*/ 918005 h 1605069"/>
              <a:gd name="connsiteX281" fmla="*/ 11665 w 1606621"/>
              <a:gd name="connsiteY281" fmla="*/ 953628 h 1605069"/>
              <a:gd name="connsiteX282" fmla="*/ 14237 w 1606621"/>
              <a:gd name="connsiteY282" fmla="*/ 958105 h 1605069"/>
              <a:gd name="connsiteX283" fmla="*/ 14332 w 1606621"/>
              <a:gd name="connsiteY283" fmla="*/ 958772 h 1605069"/>
              <a:gd name="connsiteX284" fmla="*/ 14237 w 1606621"/>
              <a:gd name="connsiteY284" fmla="*/ 958867 h 1605069"/>
              <a:gd name="connsiteX285" fmla="*/ 15189 w 1606621"/>
              <a:gd name="connsiteY285" fmla="*/ 958867 h 1605069"/>
              <a:gd name="connsiteX286" fmla="*/ 15189 w 1606621"/>
              <a:gd name="connsiteY286" fmla="*/ 958867 h 1605069"/>
              <a:gd name="connsiteX287" fmla="*/ 15189 w 1606621"/>
              <a:gd name="connsiteY287" fmla="*/ 958867 h 1605069"/>
              <a:gd name="connsiteX288" fmla="*/ 14237 w 1606621"/>
              <a:gd name="connsiteY288" fmla="*/ 958296 h 1605069"/>
              <a:gd name="connsiteX289" fmla="*/ 17761 w 1606621"/>
              <a:gd name="connsiteY289" fmla="*/ 979917 h 1605069"/>
              <a:gd name="connsiteX290" fmla="*/ 22905 w 1606621"/>
              <a:gd name="connsiteY290" fmla="*/ 997253 h 1605069"/>
              <a:gd name="connsiteX291" fmla="*/ 23952 w 1606621"/>
              <a:gd name="connsiteY291" fmla="*/ 1002301 h 1605069"/>
              <a:gd name="connsiteX292" fmla="*/ 30810 w 1606621"/>
              <a:gd name="connsiteY292" fmla="*/ 1030114 h 1605069"/>
              <a:gd name="connsiteX293" fmla="*/ 37763 w 1606621"/>
              <a:gd name="connsiteY293" fmla="*/ 1049164 h 1605069"/>
              <a:gd name="connsiteX294" fmla="*/ 37763 w 1606621"/>
              <a:gd name="connsiteY294" fmla="*/ 1049164 h 1605069"/>
              <a:gd name="connsiteX295" fmla="*/ 38906 w 1606621"/>
              <a:gd name="connsiteY295" fmla="*/ 1052879 h 1605069"/>
              <a:gd name="connsiteX296" fmla="*/ 44050 w 1606621"/>
              <a:gd name="connsiteY296" fmla="*/ 1067643 h 1605069"/>
              <a:gd name="connsiteX297" fmla="*/ 44050 w 1606621"/>
              <a:gd name="connsiteY297" fmla="*/ 1067643 h 1605069"/>
              <a:gd name="connsiteX298" fmla="*/ 47669 w 1606621"/>
              <a:gd name="connsiteY298" fmla="*/ 1077739 h 1605069"/>
              <a:gd name="connsiteX299" fmla="*/ 49765 w 1606621"/>
              <a:gd name="connsiteY299" fmla="*/ 1082407 h 1605069"/>
              <a:gd name="connsiteX300" fmla="*/ 49669 w 1606621"/>
              <a:gd name="connsiteY300" fmla="*/ 1085102 h 1605069"/>
              <a:gd name="connsiteX301" fmla="*/ 49765 w 1606621"/>
              <a:gd name="connsiteY301" fmla="*/ 1085169 h 1605069"/>
              <a:gd name="connsiteX302" fmla="*/ 52337 w 1606621"/>
              <a:gd name="connsiteY302" fmla="*/ 1091360 h 1605069"/>
              <a:gd name="connsiteX303" fmla="*/ 57290 w 1606621"/>
              <a:gd name="connsiteY303" fmla="*/ 1103742 h 1605069"/>
              <a:gd name="connsiteX304" fmla="*/ 61005 w 1606621"/>
              <a:gd name="connsiteY304" fmla="*/ 1112506 h 1605069"/>
              <a:gd name="connsiteX305" fmla="*/ 66243 w 1606621"/>
              <a:gd name="connsiteY305" fmla="*/ 1124793 h 1605069"/>
              <a:gd name="connsiteX306" fmla="*/ 66243 w 1606621"/>
              <a:gd name="connsiteY306" fmla="*/ 1124793 h 1605069"/>
              <a:gd name="connsiteX307" fmla="*/ 69958 w 1606621"/>
              <a:gd name="connsiteY307" fmla="*/ 1131936 h 1605069"/>
              <a:gd name="connsiteX308" fmla="*/ 93104 w 1606621"/>
              <a:gd name="connsiteY308" fmla="*/ 1178514 h 1605069"/>
              <a:gd name="connsiteX309" fmla="*/ 126632 w 1606621"/>
              <a:gd name="connsiteY309" fmla="*/ 1235664 h 1605069"/>
              <a:gd name="connsiteX310" fmla="*/ 133776 w 1606621"/>
              <a:gd name="connsiteY310" fmla="*/ 1246713 h 1605069"/>
              <a:gd name="connsiteX311" fmla="*/ 150445 w 1606621"/>
              <a:gd name="connsiteY311" fmla="*/ 1272240 h 1605069"/>
              <a:gd name="connsiteX312" fmla="*/ 157969 w 1606621"/>
              <a:gd name="connsiteY312" fmla="*/ 1282432 h 1605069"/>
              <a:gd name="connsiteX313" fmla="*/ 161683 w 1606621"/>
              <a:gd name="connsiteY313" fmla="*/ 1287384 h 1605069"/>
              <a:gd name="connsiteX314" fmla="*/ 165303 w 1606621"/>
              <a:gd name="connsiteY314" fmla="*/ 1292528 h 1605069"/>
              <a:gd name="connsiteX315" fmla="*/ 170161 w 1606621"/>
              <a:gd name="connsiteY315" fmla="*/ 1298719 h 1605069"/>
              <a:gd name="connsiteX316" fmla="*/ 174162 w 1606621"/>
              <a:gd name="connsiteY316" fmla="*/ 1303482 h 1605069"/>
              <a:gd name="connsiteX317" fmla="*/ 179020 w 1606621"/>
              <a:gd name="connsiteY317" fmla="*/ 1309864 h 1605069"/>
              <a:gd name="connsiteX318" fmla="*/ 180163 w 1606621"/>
              <a:gd name="connsiteY318" fmla="*/ 1311197 h 1605069"/>
              <a:gd name="connsiteX319" fmla="*/ 185115 w 1606621"/>
              <a:gd name="connsiteY319" fmla="*/ 1317293 h 1605069"/>
              <a:gd name="connsiteX320" fmla="*/ 189402 w 1606621"/>
              <a:gd name="connsiteY320" fmla="*/ 1322151 h 1605069"/>
              <a:gd name="connsiteX321" fmla="*/ 193783 w 1606621"/>
              <a:gd name="connsiteY321" fmla="*/ 1327390 h 1605069"/>
              <a:gd name="connsiteX322" fmla="*/ 198927 w 1606621"/>
              <a:gd name="connsiteY322" fmla="*/ 1333485 h 1605069"/>
              <a:gd name="connsiteX323" fmla="*/ 201212 w 1606621"/>
              <a:gd name="connsiteY323" fmla="*/ 1336057 h 1605069"/>
              <a:gd name="connsiteX324" fmla="*/ 211308 w 1606621"/>
              <a:gd name="connsiteY324" fmla="*/ 1347106 h 1605069"/>
              <a:gd name="connsiteX325" fmla="*/ 216166 w 1606621"/>
              <a:gd name="connsiteY325" fmla="*/ 1352250 h 1605069"/>
              <a:gd name="connsiteX326" fmla="*/ 254266 w 1606621"/>
              <a:gd name="connsiteY326" fmla="*/ 1390350 h 1605069"/>
              <a:gd name="connsiteX327" fmla="*/ 259410 w 1606621"/>
              <a:gd name="connsiteY327" fmla="*/ 1395208 h 1605069"/>
              <a:gd name="connsiteX328" fmla="*/ 268078 w 1606621"/>
              <a:gd name="connsiteY328" fmla="*/ 1402827 h 1605069"/>
              <a:gd name="connsiteX329" fmla="*/ 269316 w 1606621"/>
              <a:gd name="connsiteY329" fmla="*/ 1403970 h 1605069"/>
              <a:gd name="connsiteX330" fmla="*/ 276651 w 1606621"/>
              <a:gd name="connsiteY330" fmla="*/ 1410257 h 1605069"/>
              <a:gd name="connsiteX331" fmla="*/ 279222 w 1606621"/>
              <a:gd name="connsiteY331" fmla="*/ 1412734 h 1605069"/>
              <a:gd name="connsiteX332" fmla="*/ 285318 w 1606621"/>
              <a:gd name="connsiteY332" fmla="*/ 1417686 h 1605069"/>
              <a:gd name="connsiteX333" fmla="*/ 286747 w 1606621"/>
              <a:gd name="connsiteY333" fmla="*/ 1418925 h 1605069"/>
              <a:gd name="connsiteX334" fmla="*/ 292843 w 1606621"/>
              <a:gd name="connsiteY334" fmla="*/ 1423878 h 1605069"/>
              <a:gd name="connsiteX335" fmla="*/ 294177 w 1606621"/>
              <a:gd name="connsiteY335" fmla="*/ 1425116 h 1605069"/>
              <a:gd name="connsiteX336" fmla="*/ 299034 w 1606621"/>
              <a:gd name="connsiteY336" fmla="*/ 1428831 h 1605069"/>
              <a:gd name="connsiteX337" fmla="*/ 300368 w 1606621"/>
              <a:gd name="connsiteY337" fmla="*/ 1430069 h 1605069"/>
              <a:gd name="connsiteX338" fmla="*/ 305226 w 1606621"/>
              <a:gd name="connsiteY338" fmla="*/ 1433784 h 1605069"/>
              <a:gd name="connsiteX339" fmla="*/ 305226 w 1606621"/>
              <a:gd name="connsiteY339" fmla="*/ 1433784 h 1605069"/>
              <a:gd name="connsiteX340" fmla="*/ 306558 w 1606621"/>
              <a:gd name="connsiteY340" fmla="*/ 1435022 h 1605069"/>
              <a:gd name="connsiteX341" fmla="*/ 311702 w 1606621"/>
              <a:gd name="connsiteY341" fmla="*/ 1438642 h 1605069"/>
              <a:gd name="connsiteX342" fmla="*/ 316465 w 1606621"/>
              <a:gd name="connsiteY342" fmla="*/ 1442547 h 1605069"/>
              <a:gd name="connsiteX343" fmla="*/ 317703 w 1606621"/>
              <a:gd name="connsiteY343" fmla="*/ 1443690 h 1605069"/>
              <a:gd name="connsiteX344" fmla="*/ 331514 w 1606621"/>
              <a:gd name="connsiteY344" fmla="*/ 1453215 h 1605069"/>
              <a:gd name="connsiteX345" fmla="*/ 340087 w 1606621"/>
              <a:gd name="connsiteY345" fmla="*/ 1459597 h 1605069"/>
              <a:gd name="connsiteX346" fmla="*/ 343801 w 1606621"/>
              <a:gd name="connsiteY346" fmla="*/ 1462168 h 1605069"/>
              <a:gd name="connsiteX347" fmla="*/ 351327 w 1606621"/>
              <a:gd name="connsiteY347" fmla="*/ 1466931 h 1605069"/>
              <a:gd name="connsiteX348" fmla="*/ 358756 w 1606621"/>
              <a:gd name="connsiteY348" fmla="*/ 1471979 h 1605069"/>
              <a:gd name="connsiteX349" fmla="*/ 365995 w 1606621"/>
              <a:gd name="connsiteY349" fmla="*/ 1477027 h 1605069"/>
              <a:gd name="connsiteX350" fmla="*/ 373615 w 1606621"/>
              <a:gd name="connsiteY350" fmla="*/ 1481980 h 1605069"/>
              <a:gd name="connsiteX351" fmla="*/ 379711 w 1606621"/>
              <a:gd name="connsiteY351" fmla="*/ 1485695 h 1605069"/>
              <a:gd name="connsiteX352" fmla="*/ 383521 w 1606621"/>
              <a:gd name="connsiteY352" fmla="*/ 1488172 h 1605069"/>
              <a:gd name="connsiteX353" fmla="*/ 389808 w 1606621"/>
              <a:gd name="connsiteY353" fmla="*/ 1491886 h 1605069"/>
              <a:gd name="connsiteX354" fmla="*/ 392283 w 1606621"/>
              <a:gd name="connsiteY354" fmla="*/ 1493220 h 1605069"/>
              <a:gd name="connsiteX355" fmla="*/ 407238 w 1606621"/>
              <a:gd name="connsiteY355" fmla="*/ 1501697 h 1605069"/>
              <a:gd name="connsiteX356" fmla="*/ 415716 w 1606621"/>
              <a:gd name="connsiteY356" fmla="*/ 1506841 h 1605069"/>
              <a:gd name="connsiteX357" fmla="*/ 415716 w 1606621"/>
              <a:gd name="connsiteY357" fmla="*/ 1506841 h 1605069"/>
              <a:gd name="connsiteX358" fmla="*/ 437052 w 1606621"/>
              <a:gd name="connsiteY358" fmla="*/ 1517699 h 1605069"/>
              <a:gd name="connsiteX359" fmla="*/ 442100 w 1606621"/>
              <a:gd name="connsiteY359" fmla="*/ 1520271 h 1605069"/>
              <a:gd name="connsiteX360" fmla="*/ 450576 w 1606621"/>
              <a:gd name="connsiteY360" fmla="*/ 1525224 h 1605069"/>
              <a:gd name="connsiteX361" fmla="*/ 485247 w 1606621"/>
              <a:gd name="connsiteY361" fmla="*/ 1540368 h 1605069"/>
              <a:gd name="connsiteX362" fmla="*/ 485247 w 1606621"/>
              <a:gd name="connsiteY362" fmla="*/ 1540368 h 1605069"/>
              <a:gd name="connsiteX363" fmla="*/ 485247 w 1606621"/>
              <a:gd name="connsiteY363" fmla="*/ 1540368 h 1605069"/>
              <a:gd name="connsiteX364" fmla="*/ 485247 w 1606621"/>
              <a:gd name="connsiteY364" fmla="*/ 1540368 h 1605069"/>
              <a:gd name="connsiteX365" fmla="*/ 496487 w 1606621"/>
              <a:gd name="connsiteY365" fmla="*/ 1545322 h 1605069"/>
              <a:gd name="connsiteX366" fmla="*/ 496487 w 1606621"/>
              <a:gd name="connsiteY366" fmla="*/ 1545322 h 1605069"/>
              <a:gd name="connsiteX367" fmla="*/ 502584 w 1606621"/>
              <a:gd name="connsiteY367" fmla="*/ 1547798 h 1605069"/>
              <a:gd name="connsiteX368" fmla="*/ 502584 w 1606621"/>
              <a:gd name="connsiteY368" fmla="*/ 1547798 h 1605069"/>
              <a:gd name="connsiteX369" fmla="*/ 502584 w 1606621"/>
              <a:gd name="connsiteY369" fmla="*/ 1547798 h 1605069"/>
              <a:gd name="connsiteX370" fmla="*/ 502584 w 1606621"/>
              <a:gd name="connsiteY370" fmla="*/ 1547798 h 1605069"/>
              <a:gd name="connsiteX371" fmla="*/ 508775 w 1606621"/>
              <a:gd name="connsiteY371" fmla="*/ 1550275 h 1605069"/>
              <a:gd name="connsiteX372" fmla="*/ 508775 w 1606621"/>
              <a:gd name="connsiteY372" fmla="*/ 1550275 h 1605069"/>
              <a:gd name="connsiteX373" fmla="*/ 508775 w 1606621"/>
              <a:gd name="connsiteY373" fmla="*/ 1550275 h 1605069"/>
              <a:gd name="connsiteX374" fmla="*/ 508775 w 1606621"/>
              <a:gd name="connsiteY374" fmla="*/ 1550275 h 1605069"/>
              <a:gd name="connsiteX375" fmla="*/ 518776 w 1606621"/>
              <a:gd name="connsiteY375" fmla="*/ 1554084 h 1605069"/>
              <a:gd name="connsiteX376" fmla="*/ 518776 w 1606621"/>
              <a:gd name="connsiteY376" fmla="*/ 1554084 h 1605069"/>
              <a:gd name="connsiteX377" fmla="*/ 518776 w 1606621"/>
              <a:gd name="connsiteY377" fmla="*/ 1554084 h 1605069"/>
              <a:gd name="connsiteX378" fmla="*/ 518776 w 1606621"/>
              <a:gd name="connsiteY378" fmla="*/ 1554084 h 1605069"/>
              <a:gd name="connsiteX379" fmla="*/ 528301 w 1606621"/>
              <a:gd name="connsiteY379" fmla="*/ 1557704 h 1605069"/>
              <a:gd name="connsiteX380" fmla="*/ 532016 w 1606621"/>
              <a:gd name="connsiteY380" fmla="*/ 1558847 h 1605069"/>
              <a:gd name="connsiteX381" fmla="*/ 532016 w 1606621"/>
              <a:gd name="connsiteY381" fmla="*/ 1558847 h 1605069"/>
              <a:gd name="connsiteX382" fmla="*/ 546875 w 1606621"/>
              <a:gd name="connsiteY382" fmla="*/ 1564943 h 1605069"/>
              <a:gd name="connsiteX383" fmla="*/ 577927 w 1606621"/>
              <a:gd name="connsiteY383" fmla="*/ 1573801 h 1605069"/>
              <a:gd name="connsiteX384" fmla="*/ 577927 w 1606621"/>
              <a:gd name="connsiteY384" fmla="*/ 1573801 h 1605069"/>
              <a:gd name="connsiteX385" fmla="*/ 596500 w 1606621"/>
              <a:gd name="connsiteY385" fmla="*/ 1578850 h 1605069"/>
              <a:gd name="connsiteX386" fmla="*/ 596500 w 1606621"/>
              <a:gd name="connsiteY386" fmla="*/ 1578850 h 1605069"/>
              <a:gd name="connsiteX387" fmla="*/ 596500 w 1606621"/>
              <a:gd name="connsiteY387" fmla="*/ 1578850 h 1605069"/>
              <a:gd name="connsiteX388" fmla="*/ 596500 w 1606621"/>
              <a:gd name="connsiteY388" fmla="*/ 1578850 h 1605069"/>
              <a:gd name="connsiteX389" fmla="*/ 632505 w 1606621"/>
              <a:gd name="connsiteY389" fmla="*/ 1587517 h 1605069"/>
              <a:gd name="connsiteX390" fmla="*/ 632505 w 1606621"/>
              <a:gd name="connsiteY390" fmla="*/ 1587517 h 1605069"/>
              <a:gd name="connsiteX391" fmla="*/ 632505 w 1606621"/>
              <a:gd name="connsiteY391" fmla="*/ 1587517 h 1605069"/>
              <a:gd name="connsiteX392" fmla="*/ 632505 w 1606621"/>
              <a:gd name="connsiteY392" fmla="*/ 1587517 h 1605069"/>
              <a:gd name="connsiteX393" fmla="*/ 642791 w 1606621"/>
              <a:gd name="connsiteY393" fmla="*/ 1590565 h 1605069"/>
              <a:gd name="connsiteX394" fmla="*/ 688512 w 1606621"/>
              <a:gd name="connsiteY394" fmla="*/ 1597328 h 1605069"/>
              <a:gd name="connsiteX395" fmla="*/ 696417 w 1606621"/>
              <a:gd name="connsiteY395" fmla="*/ 1599900 h 1605069"/>
              <a:gd name="connsiteX396" fmla="*/ 714229 w 1606621"/>
              <a:gd name="connsiteY396" fmla="*/ 1601328 h 1605069"/>
              <a:gd name="connsiteX397" fmla="*/ 767093 w 1606621"/>
              <a:gd name="connsiteY397" fmla="*/ 1604758 h 1605069"/>
              <a:gd name="connsiteX398" fmla="*/ 837006 w 1606621"/>
              <a:gd name="connsiteY398" fmla="*/ 1604758 h 1605069"/>
              <a:gd name="connsiteX399" fmla="*/ 843198 w 1606621"/>
              <a:gd name="connsiteY399" fmla="*/ 1604186 h 1605069"/>
              <a:gd name="connsiteX400" fmla="*/ 837006 w 1606621"/>
              <a:gd name="connsiteY400" fmla="*/ 1604758 h 1605069"/>
              <a:gd name="connsiteX401" fmla="*/ 899014 w 1606621"/>
              <a:gd name="connsiteY401" fmla="*/ 1600662 h 1605069"/>
              <a:gd name="connsiteX402" fmla="*/ 914540 w 1606621"/>
              <a:gd name="connsiteY402" fmla="*/ 1597518 h 1605069"/>
              <a:gd name="connsiteX403" fmla="*/ 914540 w 1606621"/>
              <a:gd name="connsiteY403" fmla="*/ 1597518 h 1605069"/>
              <a:gd name="connsiteX404" fmla="*/ 954544 w 1606621"/>
              <a:gd name="connsiteY404" fmla="*/ 1591518 h 1605069"/>
              <a:gd name="connsiteX405" fmla="*/ 970356 w 1606621"/>
              <a:gd name="connsiteY405" fmla="*/ 1587517 h 1605069"/>
              <a:gd name="connsiteX406" fmla="*/ 970356 w 1606621"/>
              <a:gd name="connsiteY406" fmla="*/ 1587517 h 1605069"/>
              <a:gd name="connsiteX407" fmla="*/ 970356 w 1606621"/>
              <a:gd name="connsiteY407" fmla="*/ 1587517 h 1605069"/>
              <a:gd name="connsiteX408" fmla="*/ 970356 w 1606621"/>
              <a:gd name="connsiteY408" fmla="*/ 1587517 h 1605069"/>
              <a:gd name="connsiteX409" fmla="*/ 980643 w 1606621"/>
              <a:gd name="connsiteY409" fmla="*/ 1586089 h 1605069"/>
              <a:gd name="connsiteX410" fmla="*/ 1006361 w 1606621"/>
              <a:gd name="connsiteY410" fmla="*/ 1578850 h 1605069"/>
              <a:gd name="connsiteX411" fmla="*/ 1006361 w 1606621"/>
              <a:gd name="connsiteY411" fmla="*/ 1578850 h 1605069"/>
              <a:gd name="connsiteX412" fmla="*/ 1024839 w 1606621"/>
              <a:gd name="connsiteY412" fmla="*/ 1573801 h 1605069"/>
              <a:gd name="connsiteX413" fmla="*/ 1024839 w 1606621"/>
              <a:gd name="connsiteY413" fmla="*/ 1573801 h 1605069"/>
              <a:gd name="connsiteX414" fmla="*/ 1024839 w 1606621"/>
              <a:gd name="connsiteY414" fmla="*/ 1573801 h 1605069"/>
              <a:gd name="connsiteX415" fmla="*/ 1024839 w 1606621"/>
              <a:gd name="connsiteY415" fmla="*/ 1573801 h 1605069"/>
              <a:gd name="connsiteX416" fmla="*/ 1052652 w 1606621"/>
              <a:gd name="connsiteY416" fmla="*/ 1565991 h 1605069"/>
              <a:gd name="connsiteX417" fmla="*/ 1070750 w 1606621"/>
              <a:gd name="connsiteY417" fmla="*/ 1559038 h 1605069"/>
              <a:gd name="connsiteX418" fmla="*/ 1073988 w 1606621"/>
              <a:gd name="connsiteY418" fmla="*/ 1557514 h 1605069"/>
              <a:gd name="connsiteX419" fmla="*/ 1084275 w 1606621"/>
              <a:gd name="connsiteY419" fmla="*/ 1553799 h 1605069"/>
              <a:gd name="connsiteX420" fmla="*/ 1100468 w 1606621"/>
              <a:gd name="connsiteY420" fmla="*/ 1547512 h 1605069"/>
              <a:gd name="connsiteX421" fmla="*/ 1100468 w 1606621"/>
              <a:gd name="connsiteY421" fmla="*/ 1547512 h 1605069"/>
              <a:gd name="connsiteX422" fmla="*/ 1106944 w 1606621"/>
              <a:gd name="connsiteY422" fmla="*/ 1545036 h 1605069"/>
              <a:gd name="connsiteX423" fmla="*/ 1108945 w 1606621"/>
              <a:gd name="connsiteY423" fmla="*/ 1543798 h 1605069"/>
              <a:gd name="connsiteX424" fmla="*/ 1118470 w 1606621"/>
              <a:gd name="connsiteY424" fmla="*/ 1540178 h 1605069"/>
              <a:gd name="connsiteX425" fmla="*/ 1135805 w 1606621"/>
              <a:gd name="connsiteY425" fmla="*/ 1532749 h 1605069"/>
              <a:gd name="connsiteX426" fmla="*/ 1135805 w 1606621"/>
              <a:gd name="connsiteY426" fmla="*/ 1532749 h 1605069"/>
              <a:gd name="connsiteX427" fmla="*/ 1157046 w 1606621"/>
              <a:gd name="connsiteY427" fmla="*/ 1523224 h 1605069"/>
              <a:gd name="connsiteX428" fmla="*/ 1157046 w 1606621"/>
              <a:gd name="connsiteY428" fmla="*/ 1523224 h 1605069"/>
              <a:gd name="connsiteX429" fmla="*/ 1161904 w 1606621"/>
              <a:gd name="connsiteY429" fmla="*/ 1520652 h 1605069"/>
              <a:gd name="connsiteX430" fmla="*/ 1161904 w 1606621"/>
              <a:gd name="connsiteY430" fmla="*/ 1520652 h 1605069"/>
              <a:gd name="connsiteX431" fmla="*/ 1161904 w 1606621"/>
              <a:gd name="connsiteY431" fmla="*/ 1520652 h 1605069"/>
              <a:gd name="connsiteX432" fmla="*/ 1161904 w 1606621"/>
              <a:gd name="connsiteY432" fmla="*/ 1520652 h 1605069"/>
              <a:gd name="connsiteX433" fmla="*/ 1183144 w 1606621"/>
              <a:gd name="connsiteY433" fmla="*/ 1509508 h 1605069"/>
              <a:gd name="connsiteX434" fmla="*/ 1183144 w 1606621"/>
              <a:gd name="connsiteY434" fmla="*/ 1509508 h 1605069"/>
              <a:gd name="connsiteX435" fmla="*/ 1183144 w 1606621"/>
              <a:gd name="connsiteY435" fmla="*/ 1509508 h 1605069"/>
              <a:gd name="connsiteX436" fmla="*/ 1183144 w 1606621"/>
              <a:gd name="connsiteY436" fmla="*/ 1509508 h 1605069"/>
              <a:gd name="connsiteX437" fmla="*/ 1188002 w 1606621"/>
              <a:gd name="connsiteY437" fmla="*/ 1507031 h 1605069"/>
              <a:gd name="connsiteX438" fmla="*/ 1188002 w 1606621"/>
              <a:gd name="connsiteY438" fmla="*/ 1507031 h 1605069"/>
              <a:gd name="connsiteX439" fmla="*/ 1188002 w 1606621"/>
              <a:gd name="connsiteY439" fmla="*/ 1507031 h 1605069"/>
              <a:gd name="connsiteX440" fmla="*/ 1188002 w 1606621"/>
              <a:gd name="connsiteY440" fmla="*/ 1507507 h 1605069"/>
              <a:gd name="connsiteX441" fmla="*/ 1196670 w 1606621"/>
              <a:gd name="connsiteY441" fmla="*/ 1502554 h 1605069"/>
              <a:gd name="connsiteX442" fmla="*/ 1196670 w 1606621"/>
              <a:gd name="connsiteY442" fmla="*/ 1502554 h 1605069"/>
              <a:gd name="connsiteX443" fmla="*/ 1196670 w 1606621"/>
              <a:gd name="connsiteY443" fmla="*/ 1502554 h 1605069"/>
              <a:gd name="connsiteX444" fmla="*/ 1196670 w 1606621"/>
              <a:gd name="connsiteY444" fmla="*/ 1502554 h 1605069"/>
              <a:gd name="connsiteX445" fmla="*/ 1205243 w 1606621"/>
              <a:gd name="connsiteY445" fmla="*/ 1497411 h 1605069"/>
              <a:gd name="connsiteX446" fmla="*/ 1211529 w 1606621"/>
              <a:gd name="connsiteY446" fmla="*/ 1493791 h 1605069"/>
              <a:gd name="connsiteX447" fmla="*/ 1213530 w 1606621"/>
              <a:gd name="connsiteY447" fmla="*/ 1492363 h 1605069"/>
              <a:gd name="connsiteX448" fmla="*/ 1220292 w 1606621"/>
              <a:gd name="connsiteY448" fmla="*/ 1488743 h 1605069"/>
              <a:gd name="connsiteX449" fmla="*/ 1223530 w 1606621"/>
              <a:gd name="connsiteY449" fmla="*/ 1486171 h 1605069"/>
              <a:gd name="connsiteX450" fmla="*/ 1230199 w 1606621"/>
              <a:gd name="connsiteY450" fmla="*/ 1482457 h 1605069"/>
              <a:gd name="connsiteX451" fmla="*/ 1230199 w 1606621"/>
              <a:gd name="connsiteY451" fmla="*/ 1482457 h 1605069"/>
              <a:gd name="connsiteX452" fmla="*/ 1236770 w 1606621"/>
              <a:gd name="connsiteY452" fmla="*/ 1477599 h 1605069"/>
              <a:gd name="connsiteX453" fmla="*/ 1245152 w 1606621"/>
              <a:gd name="connsiteY453" fmla="*/ 1472836 h 1605069"/>
              <a:gd name="connsiteX454" fmla="*/ 1245152 w 1606621"/>
              <a:gd name="connsiteY454" fmla="*/ 1472836 h 1605069"/>
              <a:gd name="connsiteX455" fmla="*/ 1245152 w 1606621"/>
              <a:gd name="connsiteY455" fmla="*/ 1472836 h 1605069"/>
              <a:gd name="connsiteX456" fmla="*/ 1245152 w 1606621"/>
              <a:gd name="connsiteY456" fmla="*/ 1472836 h 1605069"/>
              <a:gd name="connsiteX457" fmla="*/ 1252487 w 1606621"/>
              <a:gd name="connsiteY457" fmla="*/ 1467598 h 1605069"/>
              <a:gd name="connsiteX458" fmla="*/ 1260012 w 1606621"/>
              <a:gd name="connsiteY458" fmla="*/ 1462740 h 1605069"/>
              <a:gd name="connsiteX459" fmla="*/ 1263155 w 1606621"/>
              <a:gd name="connsiteY459" fmla="*/ 1460073 h 1605069"/>
              <a:gd name="connsiteX460" fmla="*/ 1272680 w 1606621"/>
              <a:gd name="connsiteY460" fmla="*/ 1453882 h 1605069"/>
              <a:gd name="connsiteX461" fmla="*/ 1279062 w 1606621"/>
              <a:gd name="connsiteY461" fmla="*/ 1449119 h 1605069"/>
              <a:gd name="connsiteX462" fmla="*/ 1287633 w 1606621"/>
              <a:gd name="connsiteY462" fmla="*/ 1442737 h 1605069"/>
              <a:gd name="connsiteX463" fmla="*/ 1292587 w 1606621"/>
              <a:gd name="connsiteY463" fmla="*/ 1439023 h 1605069"/>
              <a:gd name="connsiteX464" fmla="*/ 1297540 w 1606621"/>
              <a:gd name="connsiteY464" fmla="*/ 1434927 h 1605069"/>
              <a:gd name="connsiteX465" fmla="*/ 1297540 w 1606621"/>
              <a:gd name="connsiteY465" fmla="*/ 1434927 h 1605069"/>
              <a:gd name="connsiteX466" fmla="*/ 1298587 w 1606621"/>
              <a:gd name="connsiteY466" fmla="*/ 1434069 h 1605069"/>
              <a:gd name="connsiteX467" fmla="*/ 1298587 w 1606621"/>
              <a:gd name="connsiteY467" fmla="*/ 1434069 h 1605069"/>
              <a:gd name="connsiteX468" fmla="*/ 1303731 w 1606621"/>
              <a:gd name="connsiteY468" fmla="*/ 1429974 h 1605069"/>
              <a:gd name="connsiteX469" fmla="*/ 1303731 w 1606621"/>
              <a:gd name="connsiteY469" fmla="*/ 1429974 h 1605069"/>
              <a:gd name="connsiteX470" fmla="*/ 1304779 w 1606621"/>
              <a:gd name="connsiteY470" fmla="*/ 1429117 h 1605069"/>
              <a:gd name="connsiteX471" fmla="*/ 1304779 w 1606621"/>
              <a:gd name="connsiteY471" fmla="*/ 1429117 h 1605069"/>
              <a:gd name="connsiteX472" fmla="*/ 1309923 w 1606621"/>
              <a:gd name="connsiteY472" fmla="*/ 1425021 h 1605069"/>
              <a:gd name="connsiteX473" fmla="*/ 1309923 w 1606621"/>
              <a:gd name="connsiteY473" fmla="*/ 1425021 h 1605069"/>
              <a:gd name="connsiteX474" fmla="*/ 1310970 w 1606621"/>
              <a:gd name="connsiteY474" fmla="*/ 1424164 h 1605069"/>
              <a:gd name="connsiteX475" fmla="*/ 1317447 w 1606621"/>
              <a:gd name="connsiteY475" fmla="*/ 1418830 h 1605069"/>
              <a:gd name="connsiteX476" fmla="*/ 1317447 w 1606621"/>
              <a:gd name="connsiteY476" fmla="*/ 1418830 h 1605069"/>
              <a:gd name="connsiteX477" fmla="*/ 1318495 w 1606621"/>
              <a:gd name="connsiteY477" fmla="*/ 1417972 h 1605069"/>
              <a:gd name="connsiteX478" fmla="*/ 1324972 w 1606621"/>
              <a:gd name="connsiteY478" fmla="*/ 1413019 h 1605069"/>
              <a:gd name="connsiteX479" fmla="*/ 1324972 w 1606621"/>
              <a:gd name="connsiteY479" fmla="*/ 1413019 h 1605069"/>
              <a:gd name="connsiteX480" fmla="*/ 1327067 w 1606621"/>
              <a:gd name="connsiteY480" fmla="*/ 1410543 h 1605069"/>
              <a:gd name="connsiteX481" fmla="*/ 1334688 w 1606621"/>
              <a:gd name="connsiteY481" fmla="*/ 1403875 h 1605069"/>
              <a:gd name="connsiteX482" fmla="*/ 1334688 w 1606621"/>
              <a:gd name="connsiteY482" fmla="*/ 1403875 h 1605069"/>
              <a:gd name="connsiteX483" fmla="*/ 1336973 w 1606621"/>
              <a:gd name="connsiteY483" fmla="*/ 1401780 h 1605069"/>
              <a:gd name="connsiteX484" fmla="*/ 1347070 w 1606621"/>
              <a:gd name="connsiteY484" fmla="*/ 1392255 h 1605069"/>
              <a:gd name="connsiteX485" fmla="*/ 1347070 w 1606621"/>
              <a:gd name="connsiteY485" fmla="*/ 1392255 h 1605069"/>
              <a:gd name="connsiteX486" fmla="*/ 1351833 w 1606621"/>
              <a:gd name="connsiteY486" fmla="*/ 1387778 h 1605069"/>
              <a:gd name="connsiteX487" fmla="*/ 1356595 w 1606621"/>
              <a:gd name="connsiteY487" fmla="*/ 1385397 h 1605069"/>
              <a:gd name="connsiteX488" fmla="*/ 1385741 w 1606621"/>
              <a:gd name="connsiteY488" fmla="*/ 1356250 h 1605069"/>
              <a:gd name="connsiteX489" fmla="*/ 1388123 w 1606621"/>
              <a:gd name="connsiteY489" fmla="*/ 1351583 h 1605069"/>
              <a:gd name="connsiteX490" fmla="*/ 1392599 w 1606621"/>
              <a:gd name="connsiteY490" fmla="*/ 1346820 h 1605069"/>
              <a:gd name="connsiteX491" fmla="*/ 1392599 w 1606621"/>
              <a:gd name="connsiteY491" fmla="*/ 1346820 h 1605069"/>
              <a:gd name="connsiteX492" fmla="*/ 1400601 w 1606621"/>
              <a:gd name="connsiteY492" fmla="*/ 1338439 h 1605069"/>
              <a:gd name="connsiteX493" fmla="*/ 1403744 w 1606621"/>
              <a:gd name="connsiteY493" fmla="*/ 1334343 h 1605069"/>
              <a:gd name="connsiteX494" fmla="*/ 1410411 w 1606621"/>
              <a:gd name="connsiteY494" fmla="*/ 1326723 h 1605069"/>
              <a:gd name="connsiteX495" fmla="*/ 1410411 w 1606621"/>
              <a:gd name="connsiteY495" fmla="*/ 1326723 h 1605069"/>
              <a:gd name="connsiteX496" fmla="*/ 1412507 w 1606621"/>
              <a:gd name="connsiteY496" fmla="*/ 1324437 h 1605069"/>
              <a:gd name="connsiteX497" fmla="*/ 1416698 w 1606621"/>
              <a:gd name="connsiteY497" fmla="*/ 1319389 h 1605069"/>
              <a:gd name="connsiteX498" fmla="*/ 1416698 w 1606621"/>
              <a:gd name="connsiteY498" fmla="*/ 1319389 h 1605069"/>
              <a:gd name="connsiteX499" fmla="*/ 1418697 w 1606621"/>
              <a:gd name="connsiteY499" fmla="*/ 1317007 h 1605069"/>
              <a:gd name="connsiteX500" fmla="*/ 1424032 w 1606621"/>
              <a:gd name="connsiteY500" fmla="*/ 1310626 h 1605069"/>
              <a:gd name="connsiteX501" fmla="*/ 1424889 w 1606621"/>
              <a:gd name="connsiteY501" fmla="*/ 1309578 h 1605069"/>
              <a:gd name="connsiteX502" fmla="*/ 1429081 w 1606621"/>
              <a:gd name="connsiteY502" fmla="*/ 1304339 h 1605069"/>
              <a:gd name="connsiteX503" fmla="*/ 1429081 w 1606621"/>
              <a:gd name="connsiteY503" fmla="*/ 1304339 h 1605069"/>
              <a:gd name="connsiteX504" fmla="*/ 1429842 w 1606621"/>
              <a:gd name="connsiteY504" fmla="*/ 1303386 h 1605069"/>
              <a:gd name="connsiteX505" fmla="*/ 1434033 w 1606621"/>
              <a:gd name="connsiteY505" fmla="*/ 1298148 h 1605069"/>
              <a:gd name="connsiteX506" fmla="*/ 1434033 w 1606621"/>
              <a:gd name="connsiteY506" fmla="*/ 1298148 h 1605069"/>
              <a:gd name="connsiteX507" fmla="*/ 1434795 w 1606621"/>
              <a:gd name="connsiteY507" fmla="*/ 1297100 h 1605069"/>
              <a:gd name="connsiteX508" fmla="*/ 1438986 w 1606621"/>
              <a:gd name="connsiteY508" fmla="*/ 1292147 h 1605069"/>
              <a:gd name="connsiteX509" fmla="*/ 1442701 w 1606621"/>
              <a:gd name="connsiteY509" fmla="*/ 1286908 h 1605069"/>
              <a:gd name="connsiteX510" fmla="*/ 1450130 w 1606621"/>
              <a:gd name="connsiteY510" fmla="*/ 1277383 h 1605069"/>
              <a:gd name="connsiteX511" fmla="*/ 1458513 w 1606621"/>
              <a:gd name="connsiteY511" fmla="*/ 1265286 h 1605069"/>
              <a:gd name="connsiteX512" fmla="*/ 1462513 w 1606621"/>
              <a:gd name="connsiteY512" fmla="*/ 1259952 h 1605069"/>
              <a:gd name="connsiteX513" fmla="*/ 1462513 w 1606621"/>
              <a:gd name="connsiteY513" fmla="*/ 1259952 h 1605069"/>
              <a:gd name="connsiteX514" fmla="*/ 1466038 w 1606621"/>
              <a:gd name="connsiteY514" fmla="*/ 1254142 h 1605069"/>
              <a:gd name="connsiteX515" fmla="*/ 1479562 w 1606621"/>
              <a:gd name="connsiteY515" fmla="*/ 1234235 h 1605069"/>
              <a:gd name="connsiteX516" fmla="*/ 1483659 w 1606621"/>
              <a:gd name="connsiteY516" fmla="*/ 1227758 h 1605069"/>
              <a:gd name="connsiteX517" fmla="*/ 1483659 w 1606621"/>
              <a:gd name="connsiteY517" fmla="*/ 1227758 h 1605069"/>
              <a:gd name="connsiteX518" fmla="*/ 1485754 w 1606621"/>
              <a:gd name="connsiteY518" fmla="*/ 1224329 h 1605069"/>
              <a:gd name="connsiteX519" fmla="*/ 1490040 w 1606621"/>
              <a:gd name="connsiteY519" fmla="*/ 1218328 h 1605069"/>
              <a:gd name="connsiteX520" fmla="*/ 1490040 w 1606621"/>
              <a:gd name="connsiteY520" fmla="*/ 1218328 h 1605069"/>
              <a:gd name="connsiteX521" fmla="*/ 1490040 w 1606621"/>
              <a:gd name="connsiteY521" fmla="*/ 1218328 h 1605069"/>
              <a:gd name="connsiteX522" fmla="*/ 1490040 w 1606621"/>
              <a:gd name="connsiteY522" fmla="*/ 1218328 h 1605069"/>
              <a:gd name="connsiteX523" fmla="*/ 1493755 w 1606621"/>
              <a:gd name="connsiteY523" fmla="*/ 1212042 h 1605069"/>
              <a:gd name="connsiteX524" fmla="*/ 1493755 w 1606621"/>
              <a:gd name="connsiteY524" fmla="*/ 1212042 h 1605069"/>
              <a:gd name="connsiteX525" fmla="*/ 1493755 w 1606621"/>
              <a:gd name="connsiteY525" fmla="*/ 1212042 h 1605069"/>
              <a:gd name="connsiteX526" fmla="*/ 1493755 w 1606621"/>
              <a:gd name="connsiteY526" fmla="*/ 1212042 h 1605069"/>
              <a:gd name="connsiteX527" fmla="*/ 1498708 w 1606621"/>
              <a:gd name="connsiteY527" fmla="*/ 1203374 h 1605069"/>
              <a:gd name="connsiteX528" fmla="*/ 1498708 w 1606621"/>
              <a:gd name="connsiteY528" fmla="*/ 1203374 h 1605069"/>
              <a:gd name="connsiteX529" fmla="*/ 1498708 w 1606621"/>
              <a:gd name="connsiteY529" fmla="*/ 1203374 h 1605069"/>
              <a:gd name="connsiteX530" fmla="*/ 1498708 w 1606621"/>
              <a:gd name="connsiteY530" fmla="*/ 1203374 h 1605069"/>
              <a:gd name="connsiteX531" fmla="*/ 1502518 w 1606621"/>
              <a:gd name="connsiteY531" fmla="*/ 1197183 h 1605069"/>
              <a:gd name="connsiteX532" fmla="*/ 1502518 w 1606621"/>
              <a:gd name="connsiteY532" fmla="*/ 1197183 h 1605069"/>
              <a:gd name="connsiteX533" fmla="*/ 1502518 w 1606621"/>
              <a:gd name="connsiteY533" fmla="*/ 1197183 h 1605069"/>
              <a:gd name="connsiteX534" fmla="*/ 1502518 w 1606621"/>
              <a:gd name="connsiteY534" fmla="*/ 1197183 h 1605069"/>
              <a:gd name="connsiteX535" fmla="*/ 1510995 w 1606621"/>
              <a:gd name="connsiteY535" fmla="*/ 1180609 h 1605069"/>
              <a:gd name="connsiteX536" fmla="*/ 1510995 w 1606621"/>
              <a:gd name="connsiteY536" fmla="*/ 1180609 h 1605069"/>
              <a:gd name="connsiteX537" fmla="*/ 1513186 w 1606621"/>
              <a:gd name="connsiteY537" fmla="*/ 1175942 h 1605069"/>
              <a:gd name="connsiteX538" fmla="*/ 1517091 w 1606621"/>
              <a:gd name="connsiteY538" fmla="*/ 1171560 h 1605069"/>
              <a:gd name="connsiteX539" fmla="*/ 1526616 w 1606621"/>
              <a:gd name="connsiteY539" fmla="*/ 1152510 h 1605069"/>
              <a:gd name="connsiteX540" fmla="*/ 1530807 w 1606621"/>
              <a:gd name="connsiteY540" fmla="*/ 1141271 h 1605069"/>
              <a:gd name="connsiteX541" fmla="*/ 1535855 w 1606621"/>
              <a:gd name="connsiteY541" fmla="*/ 1130222 h 1605069"/>
              <a:gd name="connsiteX542" fmla="*/ 1538237 w 1606621"/>
              <a:gd name="connsiteY542" fmla="*/ 1125174 h 1605069"/>
              <a:gd name="connsiteX543" fmla="*/ 1540809 w 1606621"/>
              <a:gd name="connsiteY543" fmla="*/ 1118983 h 1605069"/>
              <a:gd name="connsiteX544" fmla="*/ 1544524 w 1606621"/>
              <a:gd name="connsiteY544" fmla="*/ 1110315 h 1605069"/>
              <a:gd name="connsiteX545" fmla="*/ 1547000 w 1606621"/>
              <a:gd name="connsiteY545" fmla="*/ 1104028 h 1605069"/>
              <a:gd name="connsiteX546" fmla="*/ 1551952 w 1606621"/>
              <a:gd name="connsiteY546" fmla="*/ 1091646 h 1605069"/>
              <a:gd name="connsiteX547" fmla="*/ 1551952 w 1606621"/>
              <a:gd name="connsiteY547" fmla="*/ 1091646 h 1605069"/>
              <a:gd name="connsiteX548" fmla="*/ 1557096 w 1606621"/>
              <a:gd name="connsiteY548" fmla="*/ 1077930 h 1605069"/>
              <a:gd name="connsiteX549" fmla="*/ 1557096 w 1606621"/>
              <a:gd name="connsiteY549" fmla="*/ 1077930 h 1605069"/>
              <a:gd name="connsiteX550" fmla="*/ 1564526 w 1606621"/>
              <a:gd name="connsiteY550" fmla="*/ 1056403 h 1605069"/>
              <a:gd name="connsiteX551" fmla="*/ 1564526 w 1606621"/>
              <a:gd name="connsiteY551" fmla="*/ 1056403 h 1605069"/>
              <a:gd name="connsiteX552" fmla="*/ 1565383 w 1606621"/>
              <a:gd name="connsiteY552" fmla="*/ 1052974 h 1605069"/>
              <a:gd name="connsiteX553" fmla="*/ 1567383 w 1606621"/>
              <a:gd name="connsiteY553" fmla="*/ 1051926 h 1605069"/>
              <a:gd name="connsiteX554" fmla="*/ 1575765 w 1606621"/>
              <a:gd name="connsiteY554" fmla="*/ 1020780 h 1605069"/>
              <a:gd name="connsiteX555" fmla="*/ 1576908 w 1606621"/>
              <a:gd name="connsiteY555" fmla="*/ 1019541 h 1605069"/>
              <a:gd name="connsiteX556" fmla="*/ 1588148 w 1606621"/>
              <a:gd name="connsiteY556" fmla="*/ 975345 h 1605069"/>
              <a:gd name="connsiteX557" fmla="*/ 1590624 w 1606621"/>
              <a:gd name="connsiteY557" fmla="*/ 958296 h 1605069"/>
              <a:gd name="connsiteX558" fmla="*/ 1590624 w 1606621"/>
              <a:gd name="connsiteY558" fmla="*/ 958296 h 1605069"/>
              <a:gd name="connsiteX559" fmla="*/ 1590624 w 1606621"/>
              <a:gd name="connsiteY559" fmla="*/ 957534 h 1605069"/>
              <a:gd name="connsiteX560" fmla="*/ 1593196 w 1606621"/>
              <a:gd name="connsiteY560" fmla="*/ 952200 h 1605069"/>
              <a:gd name="connsiteX561" fmla="*/ 1602054 w 1606621"/>
              <a:gd name="connsiteY561" fmla="*/ 888287 h 1605069"/>
              <a:gd name="connsiteX562" fmla="*/ 1605483 w 1606621"/>
              <a:gd name="connsiteY562" fmla="*/ 833042 h 1605069"/>
              <a:gd name="connsiteX563" fmla="*/ 117678 w 1606621"/>
              <a:gd name="connsiteY563" fmla="*/ 1217852 h 1605069"/>
              <a:gd name="connsiteX564" fmla="*/ 117678 w 1606621"/>
              <a:gd name="connsiteY564" fmla="*/ 1217852 h 1605069"/>
              <a:gd name="connsiteX565" fmla="*/ 1539856 w 1606621"/>
              <a:gd name="connsiteY565" fmla="*/ 484332 h 1605069"/>
              <a:gd name="connsiteX566" fmla="*/ 1539856 w 1606621"/>
              <a:gd name="connsiteY566" fmla="*/ 484332 h 1605069"/>
              <a:gd name="connsiteX567" fmla="*/ 17761 w 1606621"/>
              <a:gd name="connsiteY567" fmla="*/ 965820 h 1605069"/>
              <a:gd name="connsiteX568" fmla="*/ 17761 w 1606621"/>
              <a:gd name="connsiteY568" fmla="*/ 965820 h 1605069"/>
              <a:gd name="connsiteX569" fmla="*/ 28047 w 1606621"/>
              <a:gd name="connsiteY569" fmla="*/ 612062 h 1605069"/>
              <a:gd name="connsiteX570" fmla="*/ 28047 w 1606621"/>
              <a:gd name="connsiteY570" fmla="*/ 612824 h 1605069"/>
              <a:gd name="connsiteX571" fmla="*/ 27952 w 1606621"/>
              <a:gd name="connsiteY571" fmla="*/ 612062 h 1605069"/>
              <a:gd name="connsiteX572" fmla="*/ 444386 w 1606621"/>
              <a:gd name="connsiteY572" fmla="*/ 122763 h 1605069"/>
              <a:gd name="connsiteX573" fmla="*/ 444386 w 1606621"/>
              <a:gd name="connsiteY573" fmla="*/ 122763 h 1605069"/>
              <a:gd name="connsiteX574" fmla="*/ 1524901 w 1606621"/>
              <a:gd name="connsiteY574" fmla="*/ 547673 h 1605069"/>
              <a:gd name="connsiteX575" fmla="*/ 1524901 w 1606621"/>
              <a:gd name="connsiteY575" fmla="*/ 547673 h 1605069"/>
              <a:gd name="connsiteX576" fmla="*/ 1524901 w 1606621"/>
              <a:gd name="connsiteY576" fmla="*/ 547673 h 1605069"/>
              <a:gd name="connsiteX577" fmla="*/ 597834 w 1606621"/>
              <a:gd name="connsiteY577" fmla="*/ 1519509 h 1605069"/>
              <a:gd name="connsiteX578" fmla="*/ 597834 w 1606621"/>
              <a:gd name="connsiteY578" fmla="*/ 1518842 h 1605069"/>
              <a:gd name="connsiteX579" fmla="*/ 597834 w 1606621"/>
              <a:gd name="connsiteY579" fmla="*/ 1519318 h 1605069"/>
              <a:gd name="connsiteX580" fmla="*/ 364090 w 1606621"/>
              <a:gd name="connsiteY580" fmla="*/ 218775 h 1605069"/>
              <a:gd name="connsiteX581" fmla="*/ 364090 w 1606621"/>
              <a:gd name="connsiteY581" fmla="*/ 218775 h 1605069"/>
              <a:gd name="connsiteX582" fmla="*/ 1427461 w 1606621"/>
              <a:gd name="connsiteY582" fmla="*/ 448613 h 1605069"/>
              <a:gd name="connsiteX583" fmla="*/ 1427461 w 1606621"/>
              <a:gd name="connsiteY583" fmla="*/ 448041 h 1605069"/>
              <a:gd name="connsiteX584" fmla="*/ 1427461 w 1606621"/>
              <a:gd name="connsiteY584" fmla="*/ 448041 h 1605069"/>
              <a:gd name="connsiteX585" fmla="*/ 487344 w 1606621"/>
              <a:gd name="connsiteY585" fmla="*/ 1433784 h 1605069"/>
              <a:gd name="connsiteX586" fmla="*/ 487344 w 1606621"/>
              <a:gd name="connsiteY586" fmla="*/ 1433784 h 1605069"/>
              <a:gd name="connsiteX587" fmla="*/ 487915 w 1606621"/>
              <a:gd name="connsiteY587" fmla="*/ 1433308 h 1605069"/>
              <a:gd name="connsiteX588" fmla="*/ 1501852 w 1606621"/>
              <a:gd name="connsiteY588" fmla="*/ 987347 h 1605069"/>
              <a:gd name="connsiteX589" fmla="*/ 1501470 w 1606621"/>
              <a:gd name="connsiteY589" fmla="*/ 985490 h 1605069"/>
              <a:gd name="connsiteX590" fmla="*/ 1501852 w 1606621"/>
              <a:gd name="connsiteY590" fmla="*/ 985156 h 1605069"/>
              <a:gd name="connsiteX591" fmla="*/ 1501852 w 1606621"/>
              <a:gd name="connsiteY591" fmla="*/ 985156 h 1605069"/>
              <a:gd name="connsiteX592" fmla="*/ 1501756 w 1606621"/>
              <a:gd name="connsiteY592" fmla="*/ 987347 h 1605069"/>
              <a:gd name="connsiteX593" fmla="*/ 816052 w 1606621"/>
              <a:gd name="connsiteY593" fmla="*/ 1517699 h 1605069"/>
              <a:gd name="connsiteX594" fmla="*/ 816052 w 1606621"/>
              <a:gd name="connsiteY594" fmla="*/ 1517699 h 1605069"/>
              <a:gd name="connsiteX595" fmla="*/ 171685 w 1606621"/>
              <a:gd name="connsiteY595" fmla="*/ 1148415 h 1605069"/>
              <a:gd name="connsiteX596" fmla="*/ 171685 w 1606621"/>
              <a:gd name="connsiteY596" fmla="*/ 1150415 h 1605069"/>
              <a:gd name="connsiteX597" fmla="*/ 172065 w 1606621"/>
              <a:gd name="connsiteY597" fmla="*/ 1148415 h 1605069"/>
              <a:gd name="connsiteX598" fmla="*/ 1095610 w 1606621"/>
              <a:gd name="connsiteY598" fmla="*/ 1451500 h 1605069"/>
              <a:gd name="connsiteX599" fmla="*/ 1095610 w 1606621"/>
              <a:gd name="connsiteY599" fmla="*/ 1451500 h 1605069"/>
              <a:gd name="connsiteX600" fmla="*/ 1095610 w 1606621"/>
              <a:gd name="connsiteY600" fmla="*/ 1451500 h 1605069"/>
              <a:gd name="connsiteX601" fmla="*/ 1095610 w 1606621"/>
              <a:gd name="connsiteY601" fmla="*/ 1451500 h 1605069"/>
              <a:gd name="connsiteX602" fmla="*/ 1241057 w 1606621"/>
              <a:gd name="connsiteY602" fmla="*/ 351363 h 1605069"/>
              <a:gd name="connsiteX603" fmla="*/ 1243343 w 1606621"/>
              <a:gd name="connsiteY603" fmla="*/ 351363 h 1605069"/>
              <a:gd name="connsiteX604" fmla="*/ 1241057 w 1606621"/>
              <a:gd name="connsiteY604" fmla="*/ 351363 h 1605069"/>
              <a:gd name="connsiteX605" fmla="*/ 1309065 w 1606621"/>
              <a:gd name="connsiteY605" fmla="*/ 1230806 h 1605069"/>
              <a:gd name="connsiteX606" fmla="*/ 1309065 w 1606621"/>
              <a:gd name="connsiteY606" fmla="*/ 1230234 h 1605069"/>
              <a:gd name="connsiteX607" fmla="*/ 1309732 w 1606621"/>
              <a:gd name="connsiteY607" fmla="*/ 1230234 h 1605069"/>
              <a:gd name="connsiteX608" fmla="*/ 1481848 w 1606621"/>
              <a:gd name="connsiteY608" fmla="*/ 527861 h 1605069"/>
              <a:gd name="connsiteX609" fmla="*/ 1481848 w 1606621"/>
              <a:gd name="connsiteY609" fmla="*/ 527861 h 1605069"/>
              <a:gd name="connsiteX610" fmla="*/ 1481848 w 1606621"/>
              <a:gd name="connsiteY610" fmla="*/ 527861 h 1605069"/>
              <a:gd name="connsiteX611" fmla="*/ 944639 w 1606621"/>
              <a:gd name="connsiteY611" fmla="*/ 1417686 h 1605069"/>
              <a:gd name="connsiteX612" fmla="*/ 947496 w 1606621"/>
              <a:gd name="connsiteY612" fmla="*/ 1421211 h 1605069"/>
              <a:gd name="connsiteX613" fmla="*/ 945305 w 1606621"/>
              <a:gd name="connsiteY613" fmla="*/ 1417686 h 1605069"/>
              <a:gd name="connsiteX614" fmla="*/ 770236 w 1606621"/>
              <a:gd name="connsiteY614" fmla="*/ 1461120 h 1605069"/>
              <a:gd name="connsiteX615" fmla="*/ 770236 w 1606621"/>
              <a:gd name="connsiteY615" fmla="*/ 1461120 h 1605069"/>
              <a:gd name="connsiteX616" fmla="*/ 710609 w 1606621"/>
              <a:gd name="connsiteY616" fmla="*/ 226014 h 1605069"/>
              <a:gd name="connsiteX617" fmla="*/ 710609 w 1606621"/>
              <a:gd name="connsiteY617" fmla="*/ 226014 h 1605069"/>
              <a:gd name="connsiteX618" fmla="*/ 339134 w 1606621"/>
              <a:gd name="connsiteY618" fmla="*/ 1248427 h 1605069"/>
              <a:gd name="connsiteX619" fmla="*/ 339134 w 1606621"/>
              <a:gd name="connsiteY619" fmla="*/ 1248427 h 1605069"/>
              <a:gd name="connsiteX620" fmla="*/ 906444 w 1606621"/>
              <a:gd name="connsiteY620" fmla="*/ 150862 h 1605069"/>
              <a:gd name="connsiteX621" fmla="*/ 906444 w 1606621"/>
              <a:gd name="connsiteY621" fmla="*/ 150862 h 1605069"/>
              <a:gd name="connsiteX622" fmla="*/ 906444 w 1606621"/>
              <a:gd name="connsiteY622" fmla="*/ 150862 h 1605069"/>
              <a:gd name="connsiteX623" fmla="*/ 575069 w 1606621"/>
              <a:gd name="connsiteY623" fmla="*/ 260685 h 1605069"/>
              <a:gd name="connsiteX624" fmla="*/ 575069 w 1606621"/>
              <a:gd name="connsiteY624" fmla="*/ 260685 h 1605069"/>
              <a:gd name="connsiteX625" fmla="*/ 1472609 w 1606621"/>
              <a:gd name="connsiteY625" fmla="*/ 896288 h 1605069"/>
              <a:gd name="connsiteX626" fmla="*/ 1472609 w 1606621"/>
              <a:gd name="connsiteY626" fmla="*/ 896288 h 1605069"/>
              <a:gd name="connsiteX627" fmla="*/ 1472609 w 1606621"/>
              <a:gd name="connsiteY627" fmla="*/ 896288 h 1605069"/>
              <a:gd name="connsiteX628" fmla="*/ 1472609 w 1606621"/>
              <a:gd name="connsiteY628" fmla="*/ 896288 h 1605069"/>
              <a:gd name="connsiteX629" fmla="*/ 1472609 w 1606621"/>
              <a:gd name="connsiteY629" fmla="*/ 896288 h 1605069"/>
              <a:gd name="connsiteX630" fmla="*/ 643363 w 1606621"/>
              <a:gd name="connsiteY630" fmla="*/ 256970 h 1605069"/>
              <a:gd name="connsiteX631" fmla="*/ 643363 w 1606621"/>
              <a:gd name="connsiteY631" fmla="*/ 256970 h 1605069"/>
              <a:gd name="connsiteX632" fmla="*/ 365709 w 1606621"/>
              <a:gd name="connsiteY632" fmla="*/ 397368 h 1605069"/>
              <a:gd name="connsiteX633" fmla="*/ 365709 w 1606621"/>
              <a:gd name="connsiteY633" fmla="*/ 397368 h 1605069"/>
              <a:gd name="connsiteX634" fmla="*/ 365709 w 1606621"/>
              <a:gd name="connsiteY634" fmla="*/ 397845 h 1605069"/>
              <a:gd name="connsiteX635" fmla="*/ 1506042 w 1606621"/>
              <a:gd name="connsiteY635" fmla="*/ 727505 h 1605069"/>
              <a:gd name="connsiteX636" fmla="*/ 1506042 w 1606621"/>
              <a:gd name="connsiteY636" fmla="*/ 727505 h 1605069"/>
              <a:gd name="connsiteX637" fmla="*/ 1506042 w 1606621"/>
              <a:gd name="connsiteY637" fmla="*/ 727505 h 1605069"/>
              <a:gd name="connsiteX638" fmla="*/ 1162285 w 1606621"/>
              <a:gd name="connsiteY638" fmla="*/ 1258809 h 1605069"/>
              <a:gd name="connsiteX639" fmla="*/ 1162285 w 1606621"/>
              <a:gd name="connsiteY639" fmla="*/ 1258809 h 1605069"/>
              <a:gd name="connsiteX640" fmla="*/ 1162285 w 1606621"/>
              <a:gd name="connsiteY640" fmla="*/ 1258809 h 1605069"/>
              <a:gd name="connsiteX641" fmla="*/ 1302588 w 1606621"/>
              <a:gd name="connsiteY641" fmla="*/ 851140 h 1605069"/>
              <a:gd name="connsiteX642" fmla="*/ 1302588 w 1606621"/>
              <a:gd name="connsiteY642" fmla="*/ 850473 h 1605069"/>
              <a:gd name="connsiteX643" fmla="*/ 1302398 w 1606621"/>
              <a:gd name="connsiteY643" fmla="*/ 847787 h 1605069"/>
              <a:gd name="connsiteX644" fmla="*/ 1303731 w 1606621"/>
              <a:gd name="connsiteY644" fmla="*/ 847139 h 1605069"/>
              <a:gd name="connsiteX645" fmla="*/ 1303731 w 1606621"/>
              <a:gd name="connsiteY645" fmla="*/ 847139 h 1605069"/>
              <a:gd name="connsiteX646" fmla="*/ 1302588 w 1606621"/>
              <a:gd name="connsiteY646" fmla="*/ 851140 h 1605069"/>
              <a:gd name="connsiteX647" fmla="*/ 462769 w 1606621"/>
              <a:gd name="connsiteY647" fmla="*/ 1277574 h 1605069"/>
              <a:gd name="connsiteX648" fmla="*/ 462769 w 1606621"/>
              <a:gd name="connsiteY648" fmla="*/ 1277574 h 1605069"/>
              <a:gd name="connsiteX649" fmla="*/ 462769 w 1606621"/>
              <a:gd name="connsiteY649" fmla="*/ 1277574 h 1605069"/>
              <a:gd name="connsiteX650" fmla="*/ 278365 w 1606621"/>
              <a:gd name="connsiteY650" fmla="*/ 491666 h 1605069"/>
              <a:gd name="connsiteX651" fmla="*/ 278365 w 1606621"/>
              <a:gd name="connsiteY651" fmla="*/ 491666 h 1605069"/>
              <a:gd name="connsiteX652" fmla="*/ 278365 w 1606621"/>
              <a:gd name="connsiteY652" fmla="*/ 491666 h 1605069"/>
              <a:gd name="connsiteX653" fmla="*/ 678415 w 1606621"/>
              <a:gd name="connsiteY653" fmla="*/ 496524 h 1605069"/>
              <a:gd name="connsiteX654" fmla="*/ 678415 w 1606621"/>
              <a:gd name="connsiteY654" fmla="*/ 496524 h 1605069"/>
              <a:gd name="connsiteX655" fmla="*/ 678415 w 1606621"/>
              <a:gd name="connsiteY655" fmla="*/ 496524 h 1605069"/>
              <a:gd name="connsiteX656" fmla="*/ 678796 w 1606621"/>
              <a:gd name="connsiteY656" fmla="*/ 496524 h 1605069"/>
              <a:gd name="connsiteX657" fmla="*/ 1380408 w 1606621"/>
              <a:gd name="connsiteY657" fmla="*/ 973250 h 1605069"/>
              <a:gd name="connsiteX658" fmla="*/ 1380408 w 1606621"/>
              <a:gd name="connsiteY658" fmla="*/ 973250 h 1605069"/>
              <a:gd name="connsiteX659" fmla="*/ 1380408 w 1606621"/>
              <a:gd name="connsiteY659" fmla="*/ 973250 h 1605069"/>
              <a:gd name="connsiteX660" fmla="*/ 623455 w 1606621"/>
              <a:gd name="connsiteY660" fmla="*/ 1371967 h 1605069"/>
              <a:gd name="connsiteX661" fmla="*/ 623455 w 1606621"/>
              <a:gd name="connsiteY661" fmla="*/ 1371967 h 1605069"/>
              <a:gd name="connsiteX662" fmla="*/ 637363 w 1606621"/>
              <a:gd name="connsiteY662" fmla="*/ 439850 h 1605069"/>
              <a:gd name="connsiteX663" fmla="*/ 637363 w 1606621"/>
              <a:gd name="connsiteY663" fmla="*/ 440517 h 1605069"/>
              <a:gd name="connsiteX664" fmla="*/ 637363 w 1606621"/>
              <a:gd name="connsiteY664" fmla="*/ 439755 h 1605069"/>
              <a:gd name="connsiteX665" fmla="*/ 1004646 w 1606621"/>
              <a:gd name="connsiteY665" fmla="*/ 417276 h 1605069"/>
              <a:gd name="connsiteX666" fmla="*/ 1004646 w 1606621"/>
              <a:gd name="connsiteY666" fmla="*/ 417276 h 1605069"/>
              <a:gd name="connsiteX667" fmla="*/ 1005123 w 1606621"/>
              <a:gd name="connsiteY667" fmla="*/ 418038 h 1605069"/>
              <a:gd name="connsiteX668" fmla="*/ 1005123 w 1606621"/>
              <a:gd name="connsiteY668" fmla="*/ 418038 h 1605069"/>
              <a:gd name="connsiteX669" fmla="*/ 1004551 w 1606621"/>
              <a:gd name="connsiteY669" fmla="*/ 417276 h 1605069"/>
              <a:gd name="connsiteX670" fmla="*/ 969784 w 1606621"/>
              <a:gd name="connsiteY670" fmla="*/ 1244998 h 1605069"/>
              <a:gd name="connsiteX671" fmla="*/ 969784 w 1606621"/>
              <a:gd name="connsiteY671" fmla="*/ 1244998 h 1605069"/>
              <a:gd name="connsiteX672" fmla="*/ 969784 w 1606621"/>
              <a:gd name="connsiteY672" fmla="*/ 1244998 h 1605069"/>
              <a:gd name="connsiteX673" fmla="*/ 969784 w 1606621"/>
              <a:gd name="connsiteY673" fmla="*/ 1244998 h 1605069"/>
              <a:gd name="connsiteX674" fmla="*/ 663841 w 1606621"/>
              <a:gd name="connsiteY674" fmla="*/ 1271383 h 1605069"/>
              <a:gd name="connsiteX675" fmla="*/ 663841 w 1606621"/>
              <a:gd name="connsiteY675" fmla="*/ 1271383 h 1605069"/>
              <a:gd name="connsiteX676" fmla="*/ 663841 w 1606621"/>
              <a:gd name="connsiteY676" fmla="*/ 1271383 h 1605069"/>
              <a:gd name="connsiteX677" fmla="*/ 594405 w 1606621"/>
              <a:gd name="connsiteY677" fmla="*/ 1234140 h 1605069"/>
              <a:gd name="connsiteX678" fmla="*/ 594405 w 1606621"/>
              <a:gd name="connsiteY678" fmla="*/ 1234140 h 1605069"/>
              <a:gd name="connsiteX679" fmla="*/ 247981 w 1606621"/>
              <a:gd name="connsiteY679" fmla="*/ 557865 h 1605069"/>
              <a:gd name="connsiteX680" fmla="*/ 247408 w 1606621"/>
              <a:gd name="connsiteY680" fmla="*/ 556722 h 1605069"/>
              <a:gd name="connsiteX681" fmla="*/ 248076 w 1606621"/>
              <a:gd name="connsiteY681" fmla="*/ 557769 h 1605069"/>
              <a:gd name="connsiteX682" fmla="*/ 1452607 w 1606621"/>
              <a:gd name="connsiteY682" fmla="*/ 770939 h 1605069"/>
              <a:gd name="connsiteX683" fmla="*/ 1452607 w 1606621"/>
              <a:gd name="connsiteY683" fmla="*/ 770939 h 1605069"/>
              <a:gd name="connsiteX684" fmla="*/ 1452607 w 1606621"/>
              <a:gd name="connsiteY684" fmla="*/ 819326 h 1605069"/>
              <a:gd name="connsiteX685" fmla="*/ 1452607 w 1606621"/>
              <a:gd name="connsiteY685" fmla="*/ 819326 h 1605069"/>
              <a:gd name="connsiteX686" fmla="*/ 1452416 w 1606621"/>
              <a:gd name="connsiteY686" fmla="*/ 819516 h 1605069"/>
              <a:gd name="connsiteX687" fmla="*/ 464579 w 1606621"/>
              <a:gd name="connsiteY687" fmla="*/ 1196707 h 1605069"/>
              <a:gd name="connsiteX688" fmla="*/ 464579 w 1606621"/>
              <a:gd name="connsiteY688" fmla="*/ 1196707 h 1605069"/>
              <a:gd name="connsiteX689" fmla="*/ 464579 w 1606621"/>
              <a:gd name="connsiteY689" fmla="*/ 1196707 h 1605069"/>
              <a:gd name="connsiteX690" fmla="*/ 555828 w 1606621"/>
              <a:gd name="connsiteY690" fmla="*/ 386510 h 1605069"/>
              <a:gd name="connsiteX691" fmla="*/ 555828 w 1606621"/>
              <a:gd name="connsiteY691" fmla="*/ 388796 h 1605069"/>
              <a:gd name="connsiteX692" fmla="*/ 553161 w 1606621"/>
              <a:gd name="connsiteY692" fmla="*/ 388034 h 1605069"/>
              <a:gd name="connsiteX693" fmla="*/ 555828 w 1606621"/>
              <a:gd name="connsiteY693" fmla="*/ 386510 h 1605069"/>
              <a:gd name="connsiteX694" fmla="*/ 354565 w 1606621"/>
              <a:gd name="connsiteY694" fmla="*/ 1042687 h 1605069"/>
              <a:gd name="connsiteX695" fmla="*/ 355232 w 1606621"/>
              <a:gd name="connsiteY695" fmla="*/ 1042687 h 1605069"/>
              <a:gd name="connsiteX696" fmla="*/ 355232 w 1606621"/>
              <a:gd name="connsiteY696" fmla="*/ 1043259 h 1605069"/>
              <a:gd name="connsiteX697" fmla="*/ 258362 w 1606621"/>
              <a:gd name="connsiteY697" fmla="*/ 639494 h 1605069"/>
              <a:gd name="connsiteX698" fmla="*/ 257601 w 1606621"/>
              <a:gd name="connsiteY698" fmla="*/ 637589 h 1605069"/>
              <a:gd name="connsiteX699" fmla="*/ 258362 w 1606621"/>
              <a:gd name="connsiteY699" fmla="*/ 639494 h 1605069"/>
              <a:gd name="connsiteX700" fmla="*/ 703180 w 1606621"/>
              <a:gd name="connsiteY700" fmla="*/ 616063 h 1605069"/>
              <a:gd name="connsiteX701" fmla="*/ 703180 w 1606621"/>
              <a:gd name="connsiteY701" fmla="*/ 617396 h 1605069"/>
              <a:gd name="connsiteX702" fmla="*/ 703180 w 1606621"/>
              <a:gd name="connsiteY702" fmla="*/ 617396 h 1605069"/>
              <a:gd name="connsiteX703" fmla="*/ 703180 w 1606621"/>
              <a:gd name="connsiteY703" fmla="*/ 616539 h 1605069"/>
              <a:gd name="connsiteX704" fmla="*/ 1195718 w 1606621"/>
              <a:gd name="connsiteY704" fmla="*/ 382605 h 1605069"/>
              <a:gd name="connsiteX705" fmla="*/ 1195718 w 1606621"/>
              <a:gd name="connsiteY705" fmla="*/ 382605 h 1605069"/>
              <a:gd name="connsiteX706" fmla="*/ 1195718 w 1606621"/>
              <a:gd name="connsiteY706" fmla="*/ 382605 h 1605069"/>
              <a:gd name="connsiteX707" fmla="*/ 1195718 w 1606621"/>
              <a:gd name="connsiteY707" fmla="*/ 382605 h 1605069"/>
              <a:gd name="connsiteX708" fmla="*/ 1195718 w 1606621"/>
              <a:gd name="connsiteY708" fmla="*/ 382605 h 1605069"/>
              <a:gd name="connsiteX709" fmla="*/ 1195718 w 1606621"/>
              <a:gd name="connsiteY709" fmla="*/ 382605 h 1605069"/>
              <a:gd name="connsiteX710" fmla="*/ 810526 w 1606621"/>
              <a:gd name="connsiteY710" fmla="*/ 1050212 h 1605069"/>
              <a:gd name="connsiteX711" fmla="*/ 810526 w 1606621"/>
              <a:gd name="connsiteY711" fmla="*/ 1050212 h 1605069"/>
              <a:gd name="connsiteX712" fmla="*/ 810526 w 1606621"/>
              <a:gd name="connsiteY712" fmla="*/ 1050212 h 1605069"/>
              <a:gd name="connsiteX713" fmla="*/ 923397 w 1606621"/>
              <a:gd name="connsiteY713" fmla="*/ 522813 h 1605069"/>
              <a:gd name="connsiteX714" fmla="*/ 923874 w 1606621"/>
              <a:gd name="connsiteY714" fmla="*/ 522146 h 1605069"/>
              <a:gd name="connsiteX715" fmla="*/ 924540 w 1606621"/>
              <a:gd name="connsiteY715" fmla="*/ 522146 h 1605069"/>
              <a:gd name="connsiteX716" fmla="*/ 987787 w 1606621"/>
              <a:gd name="connsiteY716" fmla="*/ 490904 h 1605069"/>
              <a:gd name="connsiteX717" fmla="*/ 986739 w 1606621"/>
              <a:gd name="connsiteY717" fmla="*/ 490904 h 1605069"/>
              <a:gd name="connsiteX718" fmla="*/ 1191051 w 1606621"/>
              <a:gd name="connsiteY718" fmla="*/ 483760 h 1605069"/>
              <a:gd name="connsiteX719" fmla="*/ 1191051 w 1606621"/>
              <a:gd name="connsiteY719" fmla="*/ 483760 h 1605069"/>
              <a:gd name="connsiteX720" fmla="*/ 329323 w 1606621"/>
              <a:gd name="connsiteY720" fmla="*/ 705216 h 1605069"/>
              <a:gd name="connsiteX721" fmla="*/ 329323 w 1606621"/>
              <a:gd name="connsiteY721" fmla="*/ 705216 h 1605069"/>
              <a:gd name="connsiteX722" fmla="*/ 329323 w 1606621"/>
              <a:gd name="connsiteY722" fmla="*/ 705216 h 1605069"/>
              <a:gd name="connsiteX723" fmla="*/ 1227245 w 1606621"/>
              <a:gd name="connsiteY723" fmla="*/ 647209 h 1605069"/>
              <a:gd name="connsiteX724" fmla="*/ 1227245 w 1606621"/>
              <a:gd name="connsiteY724" fmla="*/ 648162 h 1605069"/>
              <a:gd name="connsiteX725" fmla="*/ 1227245 w 1606621"/>
              <a:gd name="connsiteY725" fmla="*/ 647400 h 1605069"/>
              <a:gd name="connsiteX726" fmla="*/ 1041889 w 1606621"/>
              <a:gd name="connsiteY726" fmla="*/ 532909 h 1605069"/>
              <a:gd name="connsiteX727" fmla="*/ 1041889 w 1606621"/>
              <a:gd name="connsiteY727" fmla="*/ 532909 h 1605069"/>
              <a:gd name="connsiteX728" fmla="*/ 1041889 w 1606621"/>
              <a:gd name="connsiteY728" fmla="*/ 533385 h 1605069"/>
              <a:gd name="connsiteX729" fmla="*/ 1041889 w 1606621"/>
              <a:gd name="connsiteY729" fmla="*/ 533385 h 1605069"/>
              <a:gd name="connsiteX730" fmla="*/ 1041889 w 1606621"/>
              <a:gd name="connsiteY730" fmla="*/ 533385 h 1605069"/>
              <a:gd name="connsiteX731" fmla="*/ 1073512 w 1606621"/>
              <a:gd name="connsiteY731" fmla="*/ 494809 h 1605069"/>
              <a:gd name="connsiteX732" fmla="*/ 1073512 w 1606621"/>
              <a:gd name="connsiteY732" fmla="*/ 496428 h 1605069"/>
              <a:gd name="connsiteX733" fmla="*/ 1073131 w 1606621"/>
              <a:gd name="connsiteY733" fmla="*/ 494571 h 1605069"/>
              <a:gd name="connsiteX734" fmla="*/ 1073512 w 1606621"/>
              <a:gd name="connsiteY734" fmla="*/ 494238 h 1605069"/>
              <a:gd name="connsiteX735" fmla="*/ 921112 w 1606621"/>
              <a:gd name="connsiteY735" fmla="*/ 785703 h 1605069"/>
              <a:gd name="connsiteX736" fmla="*/ 921112 w 1606621"/>
              <a:gd name="connsiteY736" fmla="*/ 785703 h 1605069"/>
              <a:gd name="connsiteX737" fmla="*/ 526967 w 1606621"/>
              <a:gd name="connsiteY737" fmla="*/ 701121 h 1605069"/>
              <a:gd name="connsiteX738" fmla="*/ 526967 w 1606621"/>
              <a:gd name="connsiteY738" fmla="*/ 700168 h 1605069"/>
              <a:gd name="connsiteX739" fmla="*/ 526967 w 1606621"/>
              <a:gd name="connsiteY739" fmla="*/ 700168 h 1605069"/>
              <a:gd name="connsiteX740" fmla="*/ 526967 w 1606621"/>
              <a:gd name="connsiteY740" fmla="*/ 700549 h 1605069"/>
              <a:gd name="connsiteX741" fmla="*/ 501916 w 1606621"/>
              <a:gd name="connsiteY741" fmla="*/ 711313 h 1605069"/>
              <a:gd name="connsiteX742" fmla="*/ 501916 w 1606621"/>
              <a:gd name="connsiteY742" fmla="*/ 711313 h 1605069"/>
              <a:gd name="connsiteX743" fmla="*/ 516585 w 1606621"/>
              <a:gd name="connsiteY743" fmla="*/ 709217 h 1605069"/>
              <a:gd name="connsiteX744" fmla="*/ 516585 w 1606621"/>
              <a:gd name="connsiteY744" fmla="*/ 709217 h 1605069"/>
              <a:gd name="connsiteX745" fmla="*/ 509346 w 1606621"/>
              <a:gd name="connsiteY745" fmla="*/ 710741 h 1605069"/>
              <a:gd name="connsiteX746" fmla="*/ 509346 w 1606621"/>
              <a:gd name="connsiteY746" fmla="*/ 710741 h 1605069"/>
              <a:gd name="connsiteX747" fmla="*/ 509346 w 1606621"/>
              <a:gd name="connsiteY747" fmla="*/ 710741 h 1605069"/>
              <a:gd name="connsiteX748" fmla="*/ 509346 w 1606621"/>
              <a:gd name="connsiteY748" fmla="*/ 710741 h 1605069"/>
              <a:gd name="connsiteX749" fmla="*/ 875106 w 1606621"/>
              <a:gd name="connsiteY749" fmla="*/ 993633 h 1605069"/>
              <a:gd name="connsiteX750" fmla="*/ 874439 w 1606621"/>
              <a:gd name="connsiteY750" fmla="*/ 991633 h 1605069"/>
              <a:gd name="connsiteX751" fmla="*/ 874439 w 1606621"/>
              <a:gd name="connsiteY751" fmla="*/ 991633 h 1605069"/>
              <a:gd name="connsiteX752" fmla="*/ 875583 w 1606621"/>
              <a:gd name="connsiteY752" fmla="*/ 992109 h 1605069"/>
              <a:gd name="connsiteX753" fmla="*/ 875011 w 1606621"/>
              <a:gd name="connsiteY753" fmla="*/ 993062 h 1605069"/>
              <a:gd name="connsiteX754" fmla="*/ 786048 w 1606621"/>
              <a:gd name="connsiteY754" fmla="*/ 765033 h 1605069"/>
              <a:gd name="connsiteX755" fmla="*/ 786048 w 1606621"/>
              <a:gd name="connsiteY755" fmla="*/ 765033 h 1605069"/>
              <a:gd name="connsiteX756" fmla="*/ 773760 w 1606621"/>
              <a:gd name="connsiteY756" fmla="*/ 804562 h 1605069"/>
              <a:gd name="connsiteX757" fmla="*/ 773760 w 1606621"/>
              <a:gd name="connsiteY757" fmla="*/ 804562 h 1605069"/>
              <a:gd name="connsiteX758" fmla="*/ 785000 w 1606621"/>
              <a:gd name="connsiteY758" fmla="*/ 765224 h 1605069"/>
              <a:gd name="connsiteX759" fmla="*/ 785000 w 1606621"/>
              <a:gd name="connsiteY759" fmla="*/ 765224 h 1605069"/>
              <a:gd name="connsiteX760" fmla="*/ 602976 w 1606621"/>
              <a:gd name="connsiteY760" fmla="*/ 980203 h 1605069"/>
              <a:gd name="connsiteX761" fmla="*/ 602215 w 1606621"/>
              <a:gd name="connsiteY761" fmla="*/ 980203 h 1605069"/>
              <a:gd name="connsiteX762" fmla="*/ 601644 w 1606621"/>
              <a:gd name="connsiteY762" fmla="*/ 979060 h 1605069"/>
              <a:gd name="connsiteX763" fmla="*/ 648315 w 1606621"/>
              <a:gd name="connsiteY763" fmla="*/ 990871 h 1605069"/>
              <a:gd name="connsiteX764" fmla="*/ 648315 w 1606621"/>
              <a:gd name="connsiteY764" fmla="*/ 990871 h 1605069"/>
              <a:gd name="connsiteX765" fmla="*/ 648315 w 1606621"/>
              <a:gd name="connsiteY765" fmla="*/ 990871 h 1605069"/>
              <a:gd name="connsiteX766" fmla="*/ 648315 w 1606621"/>
              <a:gd name="connsiteY766" fmla="*/ 990871 h 1605069"/>
              <a:gd name="connsiteX767" fmla="*/ 656413 w 1606621"/>
              <a:gd name="connsiteY767" fmla="*/ 1016017 h 1605069"/>
              <a:gd name="connsiteX768" fmla="*/ 656413 w 1606621"/>
              <a:gd name="connsiteY768" fmla="*/ 1016017 h 1605069"/>
              <a:gd name="connsiteX769" fmla="*/ 656413 w 1606621"/>
              <a:gd name="connsiteY769" fmla="*/ 1016017 h 1605069"/>
              <a:gd name="connsiteX770" fmla="*/ 600024 w 1606621"/>
              <a:gd name="connsiteY770" fmla="*/ 764367 h 1605069"/>
              <a:gd name="connsiteX771" fmla="*/ 600024 w 1606621"/>
              <a:gd name="connsiteY771" fmla="*/ 764367 h 1605069"/>
              <a:gd name="connsiteX772" fmla="*/ 1168477 w 1606621"/>
              <a:gd name="connsiteY772" fmla="*/ 952866 h 1605069"/>
              <a:gd name="connsiteX773" fmla="*/ 1168477 w 1606621"/>
              <a:gd name="connsiteY773" fmla="*/ 952866 h 1605069"/>
              <a:gd name="connsiteX774" fmla="*/ 1168477 w 1606621"/>
              <a:gd name="connsiteY774" fmla="*/ 952866 h 1605069"/>
              <a:gd name="connsiteX775" fmla="*/ 992644 w 1606621"/>
              <a:gd name="connsiteY775" fmla="*/ 959534 h 1605069"/>
              <a:gd name="connsiteX776" fmla="*/ 993883 w 1606621"/>
              <a:gd name="connsiteY776" fmla="*/ 959534 h 1605069"/>
              <a:gd name="connsiteX777" fmla="*/ 993883 w 1606621"/>
              <a:gd name="connsiteY777" fmla="*/ 959534 h 1605069"/>
              <a:gd name="connsiteX778" fmla="*/ 957402 w 1606621"/>
              <a:gd name="connsiteY778" fmla="*/ 941341 h 1605069"/>
              <a:gd name="connsiteX779" fmla="*/ 957402 w 1606621"/>
              <a:gd name="connsiteY779" fmla="*/ 941341 h 1605069"/>
              <a:gd name="connsiteX780" fmla="*/ 917683 w 1606621"/>
              <a:gd name="connsiteY780" fmla="*/ 961249 h 1605069"/>
              <a:gd name="connsiteX781" fmla="*/ 917683 w 1606621"/>
              <a:gd name="connsiteY781" fmla="*/ 961249 h 1605069"/>
              <a:gd name="connsiteX782" fmla="*/ 917683 w 1606621"/>
              <a:gd name="connsiteY782" fmla="*/ 961249 h 1605069"/>
              <a:gd name="connsiteX783" fmla="*/ 915301 w 1606621"/>
              <a:gd name="connsiteY783" fmla="*/ 955915 h 1605069"/>
              <a:gd name="connsiteX784" fmla="*/ 915301 w 1606621"/>
              <a:gd name="connsiteY784" fmla="*/ 955915 h 1605069"/>
              <a:gd name="connsiteX785" fmla="*/ 915301 w 1606621"/>
              <a:gd name="connsiteY785" fmla="*/ 955915 h 1605069"/>
              <a:gd name="connsiteX786" fmla="*/ 939877 w 1606621"/>
              <a:gd name="connsiteY786" fmla="*/ 1019541 h 1605069"/>
              <a:gd name="connsiteX787" fmla="*/ 939877 w 1606621"/>
              <a:gd name="connsiteY787" fmla="*/ 1020875 h 1605069"/>
              <a:gd name="connsiteX788" fmla="*/ 939877 w 1606621"/>
              <a:gd name="connsiteY788" fmla="*/ 1019541 h 1605069"/>
              <a:gd name="connsiteX789" fmla="*/ 1098087 w 1606621"/>
              <a:gd name="connsiteY789" fmla="*/ 933150 h 1605069"/>
              <a:gd name="connsiteX790" fmla="*/ 1097419 w 1606621"/>
              <a:gd name="connsiteY790" fmla="*/ 932674 h 1605069"/>
              <a:gd name="connsiteX791" fmla="*/ 1097419 w 1606621"/>
              <a:gd name="connsiteY791" fmla="*/ 932674 h 1605069"/>
              <a:gd name="connsiteX792" fmla="*/ 1098087 w 1606621"/>
              <a:gd name="connsiteY792" fmla="*/ 932769 h 1605069"/>
              <a:gd name="connsiteX793" fmla="*/ 1046461 w 1606621"/>
              <a:gd name="connsiteY793" fmla="*/ 744459 h 1605069"/>
              <a:gd name="connsiteX794" fmla="*/ 1046461 w 1606621"/>
              <a:gd name="connsiteY794" fmla="*/ 745793 h 1605069"/>
              <a:gd name="connsiteX795" fmla="*/ 1046461 w 1606621"/>
              <a:gd name="connsiteY795" fmla="*/ 745793 h 1605069"/>
              <a:gd name="connsiteX796" fmla="*/ 1046461 w 1606621"/>
              <a:gd name="connsiteY796" fmla="*/ 744459 h 1605069"/>
              <a:gd name="connsiteX797" fmla="*/ 1095229 w 1606621"/>
              <a:gd name="connsiteY797" fmla="*/ 805419 h 1605069"/>
              <a:gd name="connsiteX798" fmla="*/ 1095895 w 1606621"/>
              <a:gd name="connsiteY798" fmla="*/ 805419 h 1605069"/>
              <a:gd name="connsiteX799" fmla="*/ 1095895 w 1606621"/>
              <a:gd name="connsiteY799" fmla="*/ 805991 h 1605069"/>
              <a:gd name="connsiteX800" fmla="*/ 1095229 w 1606621"/>
              <a:gd name="connsiteY800" fmla="*/ 805419 h 1605069"/>
              <a:gd name="connsiteX801" fmla="*/ 1085704 w 1606621"/>
              <a:gd name="connsiteY801" fmla="*/ 922672 h 1605069"/>
              <a:gd name="connsiteX802" fmla="*/ 1085704 w 1606621"/>
              <a:gd name="connsiteY802" fmla="*/ 922672 h 1605069"/>
              <a:gd name="connsiteX803" fmla="*/ 1092657 w 1606621"/>
              <a:gd name="connsiteY803" fmla="*/ 807610 h 1605069"/>
              <a:gd name="connsiteX804" fmla="*/ 1092181 w 1606621"/>
              <a:gd name="connsiteY804" fmla="*/ 805896 h 1605069"/>
              <a:gd name="connsiteX805" fmla="*/ 1092848 w 1606621"/>
              <a:gd name="connsiteY805" fmla="*/ 805896 h 1605069"/>
              <a:gd name="connsiteX806" fmla="*/ 1092943 w 1606621"/>
              <a:gd name="connsiteY806" fmla="*/ 807610 h 1605069"/>
              <a:gd name="connsiteX807" fmla="*/ 1138568 w 1606621"/>
              <a:gd name="connsiteY807" fmla="*/ 693977 h 1605069"/>
              <a:gd name="connsiteX808" fmla="*/ 1138568 w 1606621"/>
              <a:gd name="connsiteY808" fmla="*/ 693977 h 1605069"/>
              <a:gd name="connsiteX809" fmla="*/ 1138568 w 1606621"/>
              <a:gd name="connsiteY809" fmla="*/ 693977 h 1605069"/>
              <a:gd name="connsiteX810" fmla="*/ 1061701 w 1606621"/>
              <a:gd name="connsiteY810" fmla="*/ 971916 h 1605069"/>
              <a:gd name="connsiteX811" fmla="*/ 1063702 w 1606621"/>
              <a:gd name="connsiteY811" fmla="*/ 975631 h 1605069"/>
              <a:gd name="connsiteX812" fmla="*/ 1061701 w 1606621"/>
              <a:gd name="connsiteY812" fmla="*/ 971916 h 1605069"/>
              <a:gd name="connsiteX813" fmla="*/ 1108755 w 1606621"/>
              <a:gd name="connsiteY813" fmla="*/ 924768 h 1605069"/>
              <a:gd name="connsiteX814" fmla="*/ 1108755 w 1606621"/>
              <a:gd name="connsiteY814" fmla="*/ 924768 h 1605069"/>
              <a:gd name="connsiteX815" fmla="*/ 1108755 w 1606621"/>
              <a:gd name="connsiteY815" fmla="*/ 924768 h 1605069"/>
              <a:gd name="connsiteX816" fmla="*/ 1021029 w 1606621"/>
              <a:gd name="connsiteY816" fmla="*/ 775987 h 1605069"/>
              <a:gd name="connsiteX817" fmla="*/ 1021505 w 1606621"/>
              <a:gd name="connsiteY817" fmla="*/ 776559 h 1605069"/>
              <a:gd name="connsiteX818" fmla="*/ 1020933 w 1606621"/>
              <a:gd name="connsiteY818" fmla="*/ 776559 h 1605069"/>
              <a:gd name="connsiteX819" fmla="*/ 1021029 w 1606621"/>
              <a:gd name="connsiteY819" fmla="*/ 776083 h 1605069"/>
              <a:gd name="connsiteX820" fmla="*/ 1146283 w 1606621"/>
              <a:gd name="connsiteY820" fmla="*/ 669783 h 1605069"/>
              <a:gd name="connsiteX821" fmla="*/ 1145712 w 1606621"/>
              <a:gd name="connsiteY821" fmla="*/ 668641 h 1605069"/>
              <a:gd name="connsiteX822" fmla="*/ 1145997 w 1606621"/>
              <a:gd name="connsiteY822" fmla="*/ 669879 h 1605069"/>
              <a:gd name="connsiteX823" fmla="*/ 1128471 w 1606621"/>
              <a:gd name="connsiteY823" fmla="*/ 692834 h 1605069"/>
              <a:gd name="connsiteX824" fmla="*/ 1128471 w 1606621"/>
              <a:gd name="connsiteY824" fmla="*/ 692834 h 1605069"/>
              <a:gd name="connsiteX825" fmla="*/ 1128471 w 1606621"/>
              <a:gd name="connsiteY825" fmla="*/ 692263 h 1605069"/>
              <a:gd name="connsiteX826" fmla="*/ 1128185 w 1606621"/>
              <a:gd name="connsiteY826" fmla="*/ 692929 h 1605069"/>
              <a:gd name="connsiteX827" fmla="*/ 1105706 w 1606621"/>
              <a:gd name="connsiteY827" fmla="*/ 689024 h 1605069"/>
              <a:gd name="connsiteX828" fmla="*/ 1105135 w 1606621"/>
              <a:gd name="connsiteY828" fmla="*/ 689024 h 1605069"/>
              <a:gd name="connsiteX829" fmla="*/ 1105801 w 1606621"/>
              <a:gd name="connsiteY829" fmla="*/ 689024 h 1605069"/>
              <a:gd name="connsiteX830" fmla="*/ 1105420 w 1606621"/>
              <a:gd name="connsiteY830" fmla="*/ 689119 h 1605069"/>
              <a:gd name="connsiteX831" fmla="*/ 951211 w 1606621"/>
              <a:gd name="connsiteY831" fmla="*/ 894955 h 1605069"/>
              <a:gd name="connsiteX832" fmla="*/ 951211 w 1606621"/>
              <a:gd name="connsiteY832" fmla="*/ 894955 h 1605069"/>
              <a:gd name="connsiteX833" fmla="*/ 991978 w 1606621"/>
              <a:gd name="connsiteY833" fmla="*/ 926482 h 1605069"/>
              <a:gd name="connsiteX834" fmla="*/ 991978 w 1606621"/>
              <a:gd name="connsiteY834" fmla="*/ 927340 h 1605069"/>
              <a:gd name="connsiteX835" fmla="*/ 991978 w 1606621"/>
              <a:gd name="connsiteY835" fmla="*/ 927340 h 1605069"/>
              <a:gd name="connsiteX836" fmla="*/ 1047033 w 1606621"/>
              <a:gd name="connsiteY836" fmla="*/ 991252 h 1605069"/>
              <a:gd name="connsiteX837" fmla="*/ 1047985 w 1606621"/>
              <a:gd name="connsiteY837" fmla="*/ 991252 h 1605069"/>
              <a:gd name="connsiteX838" fmla="*/ 1047222 w 1606621"/>
              <a:gd name="connsiteY838" fmla="*/ 990966 h 1605069"/>
              <a:gd name="connsiteX839" fmla="*/ 1184287 w 1606621"/>
              <a:gd name="connsiteY839" fmla="*/ 735125 h 1605069"/>
              <a:gd name="connsiteX840" fmla="*/ 1184287 w 1606621"/>
              <a:gd name="connsiteY840" fmla="*/ 736363 h 1605069"/>
              <a:gd name="connsiteX841" fmla="*/ 1184287 w 1606621"/>
              <a:gd name="connsiteY841" fmla="*/ 735411 h 1605069"/>
              <a:gd name="connsiteX842" fmla="*/ 1184859 w 1606621"/>
              <a:gd name="connsiteY842" fmla="*/ 734934 h 1605069"/>
              <a:gd name="connsiteX843" fmla="*/ 1184859 w 1606621"/>
              <a:gd name="connsiteY843" fmla="*/ 734934 h 1605069"/>
              <a:gd name="connsiteX844" fmla="*/ 1038174 w 1606621"/>
              <a:gd name="connsiteY844" fmla="*/ 648066 h 1605069"/>
              <a:gd name="connsiteX845" fmla="*/ 1037697 w 1606621"/>
              <a:gd name="connsiteY845" fmla="*/ 647590 h 1605069"/>
              <a:gd name="connsiteX846" fmla="*/ 1037697 w 1606621"/>
              <a:gd name="connsiteY846" fmla="*/ 647590 h 1605069"/>
              <a:gd name="connsiteX847" fmla="*/ 1038174 w 1606621"/>
              <a:gd name="connsiteY847" fmla="*/ 648066 h 1605069"/>
              <a:gd name="connsiteX848" fmla="*/ 885774 w 1606621"/>
              <a:gd name="connsiteY848" fmla="*/ 789513 h 1605069"/>
              <a:gd name="connsiteX849" fmla="*/ 885774 w 1606621"/>
              <a:gd name="connsiteY849" fmla="*/ 790084 h 1605069"/>
              <a:gd name="connsiteX850" fmla="*/ 885774 w 1606621"/>
              <a:gd name="connsiteY850" fmla="*/ 789608 h 1605069"/>
              <a:gd name="connsiteX851" fmla="*/ 974357 w 1606621"/>
              <a:gd name="connsiteY851" fmla="*/ 963439 h 1605069"/>
              <a:gd name="connsiteX852" fmla="*/ 975023 w 1606621"/>
              <a:gd name="connsiteY852" fmla="*/ 962296 h 1605069"/>
              <a:gd name="connsiteX853" fmla="*/ 975023 w 1606621"/>
              <a:gd name="connsiteY853" fmla="*/ 963630 h 1605069"/>
              <a:gd name="connsiteX854" fmla="*/ 974357 w 1606621"/>
              <a:gd name="connsiteY854" fmla="*/ 963439 h 1605069"/>
              <a:gd name="connsiteX855" fmla="*/ 1030649 w 1606621"/>
              <a:gd name="connsiteY855" fmla="*/ 651781 h 1605069"/>
              <a:gd name="connsiteX856" fmla="*/ 1030649 w 1606621"/>
              <a:gd name="connsiteY856" fmla="*/ 651781 h 1605069"/>
              <a:gd name="connsiteX857" fmla="*/ 907776 w 1606621"/>
              <a:gd name="connsiteY857" fmla="*/ 1078692 h 1605069"/>
              <a:gd name="connsiteX858" fmla="*/ 907205 w 1606621"/>
              <a:gd name="connsiteY858" fmla="*/ 1079644 h 1605069"/>
              <a:gd name="connsiteX859" fmla="*/ 907776 w 1606621"/>
              <a:gd name="connsiteY859" fmla="*/ 1078692 h 1605069"/>
              <a:gd name="connsiteX860" fmla="*/ 916635 w 1606621"/>
              <a:gd name="connsiteY860" fmla="*/ 1075358 h 1605069"/>
              <a:gd name="connsiteX861" fmla="*/ 916635 w 1606621"/>
              <a:gd name="connsiteY861" fmla="*/ 1076310 h 1605069"/>
              <a:gd name="connsiteX862" fmla="*/ 914731 w 1606621"/>
              <a:gd name="connsiteY862" fmla="*/ 1076310 h 1605069"/>
              <a:gd name="connsiteX863" fmla="*/ 916635 w 1606621"/>
              <a:gd name="connsiteY863" fmla="*/ 1075358 h 1605069"/>
              <a:gd name="connsiteX864" fmla="*/ 1142377 w 1606621"/>
              <a:gd name="connsiteY864" fmla="*/ 590821 h 1605069"/>
              <a:gd name="connsiteX865" fmla="*/ 1139425 w 1606621"/>
              <a:gd name="connsiteY865" fmla="*/ 593488 h 1605069"/>
              <a:gd name="connsiteX866" fmla="*/ 1142377 w 1606621"/>
              <a:gd name="connsiteY866" fmla="*/ 590916 h 1605069"/>
              <a:gd name="connsiteX867" fmla="*/ 885202 w 1606621"/>
              <a:gd name="connsiteY867" fmla="*/ 774558 h 1605069"/>
              <a:gd name="connsiteX868" fmla="*/ 885202 w 1606621"/>
              <a:gd name="connsiteY868" fmla="*/ 774558 h 1605069"/>
              <a:gd name="connsiteX869" fmla="*/ 866152 w 1606621"/>
              <a:gd name="connsiteY869" fmla="*/ 694644 h 1605069"/>
              <a:gd name="connsiteX870" fmla="*/ 867106 w 1606621"/>
              <a:gd name="connsiteY870" fmla="*/ 694644 h 1605069"/>
              <a:gd name="connsiteX871" fmla="*/ 866058 w 1606621"/>
              <a:gd name="connsiteY871" fmla="*/ 694644 h 1605069"/>
              <a:gd name="connsiteX872" fmla="*/ 801858 w 1606621"/>
              <a:gd name="connsiteY872" fmla="*/ 887430 h 1605069"/>
              <a:gd name="connsiteX873" fmla="*/ 801858 w 1606621"/>
              <a:gd name="connsiteY873" fmla="*/ 887430 h 1605069"/>
              <a:gd name="connsiteX874" fmla="*/ 757187 w 1606621"/>
              <a:gd name="connsiteY874" fmla="*/ 849997 h 1605069"/>
              <a:gd name="connsiteX875" fmla="*/ 757187 w 1606621"/>
              <a:gd name="connsiteY875" fmla="*/ 849997 h 1605069"/>
              <a:gd name="connsiteX876" fmla="*/ 757187 w 1606621"/>
              <a:gd name="connsiteY876" fmla="*/ 849997 h 1605069"/>
              <a:gd name="connsiteX877" fmla="*/ 723088 w 1606621"/>
              <a:gd name="connsiteY877" fmla="*/ 913528 h 1605069"/>
              <a:gd name="connsiteX878" fmla="*/ 723088 w 1606621"/>
              <a:gd name="connsiteY878" fmla="*/ 913528 h 1605069"/>
              <a:gd name="connsiteX879" fmla="*/ 594880 w 1606621"/>
              <a:gd name="connsiteY879" fmla="*/ 989728 h 1605069"/>
              <a:gd name="connsiteX880" fmla="*/ 594880 w 1606621"/>
              <a:gd name="connsiteY880" fmla="*/ 990395 h 1605069"/>
              <a:gd name="connsiteX881" fmla="*/ 594214 w 1606621"/>
              <a:gd name="connsiteY881" fmla="*/ 989919 h 1605069"/>
              <a:gd name="connsiteX882" fmla="*/ 758139 w 1606621"/>
              <a:gd name="connsiteY882" fmla="*/ 904003 h 1605069"/>
              <a:gd name="connsiteX883" fmla="*/ 758711 w 1606621"/>
              <a:gd name="connsiteY883" fmla="*/ 903527 h 1605069"/>
              <a:gd name="connsiteX884" fmla="*/ 758711 w 1606621"/>
              <a:gd name="connsiteY884" fmla="*/ 903527 h 1605069"/>
              <a:gd name="connsiteX885" fmla="*/ 874345 w 1606621"/>
              <a:gd name="connsiteY885" fmla="*/ 1001349 h 1605069"/>
              <a:gd name="connsiteX886" fmla="*/ 875583 w 1606621"/>
              <a:gd name="connsiteY886" fmla="*/ 1001349 h 1605069"/>
              <a:gd name="connsiteX887" fmla="*/ 874249 w 1606621"/>
              <a:gd name="connsiteY887" fmla="*/ 1001349 h 1605069"/>
              <a:gd name="connsiteX888" fmla="*/ 880250 w 1606621"/>
              <a:gd name="connsiteY888" fmla="*/ 1009921 h 1605069"/>
              <a:gd name="connsiteX889" fmla="*/ 880250 w 1606621"/>
              <a:gd name="connsiteY889" fmla="*/ 1009921 h 1605069"/>
              <a:gd name="connsiteX890" fmla="*/ 880250 w 1606621"/>
              <a:gd name="connsiteY890" fmla="*/ 1009921 h 1605069"/>
              <a:gd name="connsiteX891" fmla="*/ 880155 w 1606621"/>
              <a:gd name="connsiteY891" fmla="*/ 1010016 h 1605069"/>
              <a:gd name="connsiteX892" fmla="*/ 1189908 w 1606621"/>
              <a:gd name="connsiteY892" fmla="*/ 648066 h 1605069"/>
              <a:gd name="connsiteX893" fmla="*/ 1189908 w 1606621"/>
              <a:gd name="connsiteY893" fmla="*/ 648066 h 1605069"/>
              <a:gd name="connsiteX894" fmla="*/ 954449 w 1606621"/>
              <a:gd name="connsiteY894" fmla="*/ 757794 h 1605069"/>
              <a:gd name="connsiteX895" fmla="*/ 955783 w 1606621"/>
              <a:gd name="connsiteY895" fmla="*/ 757033 h 1605069"/>
              <a:gd name="connsiteX896" fmla="*/ 955783 w 1606621"/>
              <a:gd name="connsiteY896" fmla="*/ 758080 h 1605069"/>
              <a:gd name="connsiteX897" fmla="*/ 954449 w 1606621"/>
              <a:gd name="connsiteY897" fmla="*/ 757509 h 1605069"/>
              <a:gd name="connsiteX898" fmla="*/ 532492 w 1606621"/>
              <a:gd name="connsiteY898" fmla="*/ 776559 h 1605069"/>
              <a:gd name="connsiteX899" fmla="*/ 532492 w 1606621"/>
              <a:gd name="connsiteY899" fmla="*/ 776559 h 1605069"/>
              <a:gd name="connsiteX900" fmla="*/ 532492 w 1606621"/>
              <a:gd name="connsiteY900" fmla="*/ 776559 h 1605069"/>
              <a:gd name="connsiteX901" fmla="*/ 527539 w 1606621"/>
              <a:gd name="connsiteY901" fmla="*/ 757509 h 1605069"/>
              <a:gd name="connsiteX902" fmla="*/ 527539 w 1606621"/>
              <a:gd name="connsiteY902" fmla="*/ 757509 h 1605069"/>
              <a:gd name="connsiteX903" fmla="*/ 527539 w 1606621"/>
              <a:gd name="connsiteY903" fmla="*/ 757509 h 1605069"/>
              <a:gd name="connsiteX904" fmla="*/ 787381 w 1606621"/>
              <a:gd name="connsiteY904" fmla="*/ 914766 h 1605069"/>
              <a:gd name="connsiteX905" fmla="*/ 787381 w 1606621"/>
              <a:gd name="connsiteY905" fmla="*/ 914766 h 1605069"/>
              <a:gd name="connsiteX906" fmla="*/ 787381 w 1606621"/>
              <a:gd name="connsiteY906" fmla="*/ 914766 h 1605069"/>
              <a:gd name="connsiteX907" fmla="*/ 909301 w 1606621"/>
              <a:gd name="connsiteY907" fmla="*/ 1086217 h 1605069"/>
              <a:gd name="connsiteX908" fmla="*/ 909968 w 1606621"/>
              <a:gd name="connsiteY908" fmla="*/ 1086217 h 1605069"/>
              <a:gd name="connsiteX909" fmla="*/ 909968 w 1606621"/>
              <a:gd name="connsiteY909" fmla="*/ 1086788 h 1605069"/>
              <a:gd name="connsiteX910" fmla="*/ 909301 w 1606621"/>
              <a:gd name="connsiteY910" fmla="*/ 1086217 h 1605069"/>
              <a:gd name="connsiteX911" fmla="*/ 928827 w 1606621"/>
              <a:gd name="connsiteY911" fmla="*/ 1127269 h 1605069"/>
              <a:gd name="connsiteX912" fmla="*/ 928827 w 1606621"/>
              <a:gd name="connsiteY912" fmla="*/ 1127269 h 1605069"/>
              <a:gd name="connsiteX913" fmla="*/ 1031887 w 1606621"/>
              <a:gd name="connsiteY913" fmla="*/ 1034115 h 1605069"/>
              <a:gd name="connsiteX914" fmla="*/ 1031887 w 1606621"/>
              <a:gd name="connsiteY914" fmla="*/ 1034115 h 1605069"/>
              <a:gd name="connsiteX915" fmla="*/ 429812 w 1606621"/>
              <a:gd name="connsiteY915" fmla="*/ 890097 h 1605069"/>
              <a:gd name="connsiteX916" fmla="*/ 429812 w 1606621"/>
              <a:gd name="connsiteY916" fmla="*/ 890097 h 1605069"/>
              <a:gd name="connsiteX917" fmla="*/ 797096 w 1606621"/>
              <a:gd name="connsiteY917" fmla="*/ 921910 h 1605069"/>
              <a:gd name="connsiteX918" fmla="*/ 797096 w 1606621"/>
              <a:gd name="connsiteY918" fmla="*/ 922386 h 1605069"/>
              <a:gd name="connsiteX919" fmla="*/ 795573 w 1606621"/>
              <a:gd name="connsiteY919" fmla="*/ 921910 h 1605069"/>
              <a:gd name="connsiteX920" fmla="*/ 797096 w 1606621"/>
              <a:gd name="connsiteY920" fmla="*/ 921910 h 1605069"/>
              <a:gd name="connsiteX921" fmla="*/ 1200765 w 1606621"/>
              <a:gd name="connsiteY921" fmla="*/ 959058 h 1605069"/>
              <a:gd name="connsiteX922" fmla="*/ 1200765 w 1606621"/>
              <a:gd name="connsiteY922" fmla="*/ 959058 h 1605069"/>
              <a:gd name="connsiteX923" fmla="*/ 735374 w 1606621"/>
              <a:gd name="connsiteY923" fmla="*/ 831613 h 1605069"/>
              <a:gd name="connsiteX924" fmla="*/ 735374 w 1606621"/>
              <a:gd name="connsiteY924" fmla="*/ 831613 h 1605069"/>
              <a:gd name="connsiteX925" fmla="*/ 735374 w 1606621"/>
              <a:gd name="connsiteY925" fmla="*/ 831613 h 1605069"/>
              <a:gd name="connsiteX926" fmla="*/ 735374 w 1606621"/>
              <a:gd name="connsiteY926" fmla="*/ 831613 h 1605069"/>
              <a:gd name="connsiteX927" fmla="*/ 496583 w 1606621"/>
              <a:gd name="connsiteY927" fmla="*/ 622063 h 1605069"/>
              <a:gd name="connsiteX928" fmla="*/ 496583 w 1606621"/>
              <a:gd name="connsiteY928" fmla="*/ 620444 h 1605069"/>
              <a:gd name="connsiteX929" fmla="*/ 496583 w 1606621"/>
              <a:gd name="connsiteY929" fmla="*/ 621777 h 1605069"/>
              <a:gd name="connsiteX930" fmla="*/ 736517 w 1606621"/>
              <a:gd name="connsiteY930" fmla="*/ 1041830 h 1605069"/>
              <a:gd name="connsiteX931" fmla="*/ 736517 w 1606621"/>
              <a:gd name="connsiteY931" fmla="*/ 1041830 h 1605069"/>
              <a:gd name="connsiteX932" fmla="*/ 736517 w 1606621"/>
              <a:gd name="connsiteY932" fmla="*/ 1041830 h 1605069"/>
              <a:gd name="connsiteX933" fmla="*/ 791858 w 1606621"/>
              <a:gd name="connsiteY933" fmla="*/ 953438 h 1605069"/>
              <a:gd name="connsiteX934" fmla="*/ 791858 w 1606621"/>
              <a:gd name="connsiteY934" fmla="*/ 955533 h 1605069"/>
              <a:gd name="connsiteX935" fmla="*/ 791858 w 1606621"/>
              <a:gd name="connsiteY935" fmla="*/ 952866 h 1605069"/>
              <a:gd name="connsiteX936" fmla="*/ 833863 w 1606621"/>
              <a:gd name="connsiteY936" fmla="*/ 1008111 h 1605069"/>
              <a:gd name="connsiteX937" fmla="*/ 833863 w 1606621"/>
              <a:gd name="connsiteY937" fmla="*/ 1008111 h 1605069"/>
              <a:gd name="connsiteX938" fmla="*/ 833387 w 1606621"/>
              <a:gd name="connsiteY938" fmla="*/ 1008111 h 1605069"/>
              <a:gd name="connsiteX939" fmla="*/ 925208 w 1606621"/>
              <a:gd name="connsiteY939" fmla="*/ 1143652 h 1605069"/>
              <a:gd name="connsiteX940" fmla="*/ 925208 w 1606621"/>
              <a:gd name="connsiteY940" fmla="*/ 1144224 h 1605069"/>
              <a:gd name="connsiteX941" fmla="*/ 925208 w 1606621"/>
              <a:gd name="connsiteY941" fmla="*/ 1143652 h 1605069"/>
              <a:gd name="connsiteX942" fmla="*/ 1033412 w 1606621"/>
              <a:gd name="connsiteY942" fmla="*/ 1054403 h 1605069"/>
              <a:gd name="connsiteX943" fmla="*/ 1033412 w 1606621"/>
              <a:gd name="connsiteY943" fmla="*/ 1053165 h 1605069"/>
              <a:gd name="connsiteX944" fmla="*/ 1034173 w 1606621"/>
              <a:gd name="connsiteY944" fmla="*/ 1053832 h 1605069"/>
              <a:gd name="connsiteX945" fmla="*/ 1166000 w 1606621"/>
              <a:gd name="connsiteY945" fmla="*/ 552816 h 1605069"/>
              <a:gd name="connsiteX946" fmla="*/ 1166000 w 1606621"/>
              <a:gd name="connsiteY946" fmla="*/ 552816 h 1605069"/>
              <a:gd name="connsiteX947" fmla="*/ 1166000 w 1606621"/>
              <a:gd name="connsiteY947" fmla="*/ 552816 h 1605069"/>
              <a:gd name="connsiteX948" fmla="*/ 980643 w 1606621"/>
              <a:gd name="connsiteY948" fmla="*/ 676641 h 1605069"/>
              <a:gd name="connsiteX949" fmla="*/ 981501 w 1606621"/>
              <a:gd name="connsiteY949" fmla="*/ 676641 h 1605069"/>
              <a:gd name="connsiteX950" fmla="*/ 980643 w 1606621"/>
              <a:gd name="connsiteY950" fmla="*/ 675975 h 1605069"/>
              <a:gd name="connsiteX951" fmla="*/ 776903 w 1606621"/>
              <a:gd name="connsiteY951" fmla="*/ 663021 h 1605069"/>
              <a:gd name="connsiteX952" fmla="*/ 776903 w 1606621"/>
              <a:gd name="connsiteY952" fmla="*/ 661783 h 1605069"/>
              <a:gd name="connsiteX953" fmla="*/ 776903 w 1606621"/>
              <a:gd name="connsiteY953" fmla="*/ 662354 h 1605069"/>
              <a:gd name="connsiteX954" fmla="*/ 513061 w 1606621"/>
              <a:gd name="connsiteY954" fmla="*/ 594250 h 1605069"/>
              <a:gd name="connsiteX955" fmla="*/ 513061 w 1606621"/>
              <a:gd name="connsiteY955" fmla="*/ 594250 h 1605069"/>
              <a:gd name="connsiteX956" fmla="*/ 451244 w 1606621"/>
              <a:gd name="connsiteY956" fmla="*/ 648828 h 1605069"/>
              <a:gd name="connsiteX957" fmla="*/ 451244 w 1606621"/>
              <a:gd name="connsiteY957" fmla="*/ 648828 h 1605069"/>
              <a:gd name="connsiteX958" fmla="*/ 451244 w 1606621"/>
              <a:gd name="connsiteY958" fmla="*/ 648828 h 1605069"/>
              <a:gd name="connsiteX959" fmla="*/ 846913 w 1606621"/>
              <a:gd name="connsiteY959" fmla="*/ 1057165 h 1605069"/>
              <a:gd name="connsiteX960" fmla="*/ 846913 w 1606621"/>
              <a:gd name="connsiteY960" fmla="*/ 1057165 h 1605069"/>
              <a:gd name="connsiteX961" fmla="*/ 741661 w 1606621"/>
              <a:gd name="connsiteY961" fmla="*/ 752841 h 1605069"/>
              <a:gd name="connsiteX962" fmla="*/ 741661 w 1606621"/>
              <a:gd name="connsiteY962" fmla="*/ 752841 h 1605069"/>
              <a:gd name="connsiteX963" fmla="*/ 741661 w 1606621"/>
              <a:gd name="connsiteY963" fmla="*/ 752841 h 1605069"/>
              <a:gd name="connsiteX964" fmla="*/ 741661 w 1606621"/>
              <a:gd name="connsiteY964" fmla="*/ 752841 h 1605069"/>
              <a:gd name="connsiteX965" fmla="*/ 726801 w 1606621"/>
              <a:gd name="connsiteY965" fmla="*/ 752841 h 1605069"/>
              <a:gd name="connsiteX966" fmla="*/ 726801 w 1606621"/>
              <a:gd name="connsiteY966" fmla="*/ 752841 h 1605069"/>
              <a:gd name="connsiteX967" fmla="*/ 716801 w 1606621"/>
              <a:gd name="connsiteY967" fmla="*/ 718837 h 1605069"/>
              <a:gd name="connsiteX968" fmla="*/ 716229 w 1606621"/>
              <a:gd name="connsiteY968" fmla="*/ 717980 h 1605069"/>
              <a:gd name="connsiteX969" fmla="*/ 716991 w 1606621"/>
              <a:gd name="connsiteY969" fmla="*/ 717980 h 1605069"/>
              <a:gd name="connsiteX970" fmla="*/ 716610 w 1606621"/>
              <a:gd name="connsiteY970" fmla="*/ 719218 h 1605069"/>
              <a:gd name="connsiteX971" fmla="*/ 677939 w 1606621"/>
              <a:gd name="connsiteY971" fmla="*/ 800657 h 1605069"/>
              <a:gd name="connsiteX972" fmla="*/ 677939 w 1606621"/>
              <a:gd name="connsiteY972" fmla="*/ 799895 h 1605069"/>
              <a:gd name="connsiteX973" fmla="*/ 677939 w 1606621"/>
              <a:gd name="connsiteY973" fmla="*/ 800562 h 1605069"/>
              <a:gd name="connsiteX974" fmla="*/ 538873 w 1606621"/>
              <a:gd name="connsiteY974" fmla="*/ 629778 h 1605069"/>
              <a:gd name="connsiteX975" fmla="*/ 540302 w 1606621"/>
              <a:gd name="connsiteY975" fmla="*/ 629778 h 1605069"/>
              <a:gd name="connsiteX976" fmla="*/ 538873 w 1606621"/>
              <a:gd name="connsiteY976" fmla="*/ 629778 h 1605069"/>
              <a:gd name="connsiteX977" fmla="*/ 311893 w 1606621"/>
              <a:gd name="connsiteY977" fmla="*/ 841233 h 1605069"/>
              <a:gd name="connsiteX978" fmla="*/ 311893 w 1606621"/>
              <a:gd name="connsiteY978" fmla="*/ 841233 h 1605069"/>
              <a:gd name="connsiteX979" fmla="*/ 311893 w 1606621"/>
              <a:gd name="connsiteY979" fmla="*/ 841233 h 1605069"/>
              <a:gd name="connsiteX980" fmla="*/ 311702 w 1606621"/>
              <a:gd name="connsiteY980" fmla="*/ 841900 h 1605069"/>
              <a:gd name="connsiteX981" fmla="*/ 300844 w 1606621"/>
              <a:gd name="connsiteY981" fmla="*/ 791608 h 1605069"/>
              <a:gd name="connsiteX982" fmla="*/ 300844 w 1606621"/>
              <a:gd name="connsiteY982" fmla="*/ 791608 h 1605069"/>
              <a:gd name="connsiteX983" fmla="*/ 300844 w 1606621"/>
              <a:gd name="connsiteY983" fmla="*/ 791608 h 1605069"/>
              <a:gd name="connsiteX984" fmla="*/ 307130 w 1606621"/>
              <a:gd name="connsiteY984" fmla="*/ 786465 h 1605069"/>
              <a:gd name="connsiteX985" fmla="*/ 307130 w 1606621"/>
              <a:gd name="connsiteY985" fmla="*/ 786465 h 1605069"/>
              <a:gd name="connsiteX986" fmla="*/ 342563 w 1606621"/>
              <a:gd name="connsiteY986" fmla="*/ 898098 h 1605069"/>
              <a:gd name="connsiteX987" fmla="*/ 342563 w 1606621"/>
              <a:gd name="connsiteY987" fmla="*/ 898098 h 1605069"/>
              <a:gd name="connsiteX988" fmla="*/ 230740 w 1606621"/>
              <a:gd name="connsiteY988" fmla="*/ 837709 h 1605069"/>
              <a:gd name="connsiteX989" fmla="*/ 228931 w 1606621"/>
              <a:gd name="connsiteY989" fmla="*/ 837138 h 1605069"/>
              <a:gd name="connsiteX990" fmla="*/ 230549 w 1606621"/>
              <a:gd name="connsiteY990" fmla="*/ 838566 h 1605069"/>
              <a:gd name="connsiteX991" fmla="*/ 347898 w 1606621"/>
              <a:gd name="connsiteY991" fmla="*/ 777797 h 1605069"/>
              <a:gd name="connsiteX992" fmla="*/ 347898 w 1606621"/>
              <a:gd name="connsiteY992" fmla="*/ 777797 h 1605069"/>
              <a:gd name="connsiteX993" fmla="*/ 249980 w 1606621"/>
              <a:gd name="connsiteY993" fmla="*/ 760461 h 1605069"/>
              <a:gd name="connsiteX994" fmla="*/ 249980 w 1606621"/>
              <a:gd name="connsiteY994" fmla="*/ 760461 h 1605069"/>
              <a:gd name="connsiteX995" fmla="*/ 592690 w 1606621"/>
              <a:gd name="connsiteY995" fmla="*/ 1022208 h 1605069"/>
              <a:gd name="connsiteX996" fmla="*/ 592690 w 1606621"/>
              <a:gd name="connsiteY996" fmla="*/ 1022208 h 1605069"/>
              <a:gd name="connsiteX997" fmla="*/ 593262 w 1606621"/>
              <a:gd name="connsiteY997" fmla="*/ 1022208 h 1605069"/>
              <a:gd name="connsiteX998" fmla="*/ 593262 w 1606621"/>
              <a:gd name="connsiteY998" fmla="*/ 1022208 h 1605069"/>
              <a:gd name="connsiteX999" fmla="*/ 700227 w 1606621"/>
              <a:gd name="connsiteY999" fmla="*/ 1101552 h 1605069"/>
              <a:gd name="connsiteX1000" fmla="*/ 700894 w 1606621"/>
              <a:gd name="connsiteY1000" fmla="*/ 1102123 h 1605069"/>
              <a:gd name="connsiteX1001" fmla="*/ 700132 w 1606621"/>
              <a:gd name="connsiteY1001" fmla="*/ 1102123 h 1605069"/>
              <a:gd name="connsiteX1002" fmla="*/ 700037 w 1606621"/>
              <a:gd name="connsiteY1002" fmla="*/ 1102218 h 1605069"/>
              <a:gd name="connsiteX1003" fmla="*/ 757377 w 1606621"/>
              <a:gd name="connsiteY1003" fmla="*/ 1052022 h 1605069"/>
              <a:gd name="connsiteX1004" fmla="*/ 757377 w 1606621"/>
              <a:gd name="connsiteY1004" fmla="*/ 1052022 h 1605069"/>
              <a:gd name="connsiteX1005" fmla="*/ 757377 w 1606621"/>
              <a:gd name="connsiteY1005" fmla="*/ 1052022 h 1605069"/>
              <a:gd name="connsiteX1006" fmla="*/ 907682 w 1606621"/>
              <a:gd name="connsiteY1006" fmla="*/ 1128222 h 1605069"/>
              <a:gd name="connsiteX1007" fmla="*/ 907682 w 1606621"/>
              <a:gd name="connsiteY1007" fmla="*/ 1128222 h 1605069"/>
              <a:gd name="connsiteX1008" fmla="*/ 1201814 w 1606621"/>
              <a:gd name="connsiteY1008" fmla="*/ 552816 h 1605069"/>
              <a:gd name="connsiteX1009" fmla="*/ 1201814 w 1606621"/>
              <a:gd name="connsiteY1009" fmla="*/ 552816 h 1605069"/>
              <a:gd name="connsiteX1010" fmla="*/ 1205052 w 1606621"/>
              <a:gd name="connsiteY1010" fmla="*/ 496809 h 1605069"/>
              <a:gd name="connsiteX1011" fmla="*/ 1205052 w 1606621"/>
              <a:gd name="connsiteY1011" fmla="*/ 496809 h 1605069"/>
              <a:gd name="connsiteX1012" fmla="*/ 1205623 w 1606621"/>
              <a:gd name="connsiteY1012" fmla="*/ 496809 h 1605069"/>
              <a:gd name="connsiteX1013" fmla="*/ 717753 w 1606621"/>
              <a:gd name="connsiteY1013" fmla="*/ 714741 h 1605069"/>
              <a:gd name="connsiteX1014" fmla="*/ 717753 w 1606621"/>
              <a:gd name="connsiteY1014" fmla="*/ 714741 h 1605069"/>
              <a:gd name="connsiteX1015" fmla="*/ 717753 w 1606621"/>
              <a:gd name="connsiteY1015" fmla="*/ 714741 h 1605069"/>
              <a:gd name="connsiteX1016" fmla="*/ 660603 w 1606621"/>
              <a:gd name="connsiteY1016" fmla="*/ 733791 h 1605069"/>
              <a:gd name="connsiteX1017" fmla="*/ 660603 w 1606621"/>
              <a:gd name="connsiteY1017" fmla="*/ 733315 h 1605069"/>
              <a:gd name="connsiteX1018" fmla="*/ 532777 w 1606621"/>
              <a:gd name="connsiteY1018" fmla="*/ 612919 h 1605069"/>
              <a:gd name="connsiteX1019" fmla="*/ 532777 w 1606621"/>
              <a:gd name="connsiteY1019" fmla="*/ 612919 h 1605069"/>
              <a:gd name="connsiteX1020" fmla="*/ 280841 w 1606621"/>
              <a:gd name="connsiteY1020" fmla="*/ 932674 h 1605069"/>
              <a:gd name="connsiteX1021" fmla="*/ 280841 w 1606621"/>
              <a:gd name="connsiteY1021" fmla="*/ 933150 h 1605069"/>
              <a:gd name="connsiteX1022" fmla="*/ 280841 w 1606621"/>
              <a:gd name="connsiteY1022" fmla="*/ 933150 h 1605069"/>
              <a:gd name="connsiteX1023" fmla="*/ 308178 w 1606621"/>
              <a:gd name="connsiteY1023" fmla="*/ 961249 h 1605069"/>
              <a:gd name="connsiteX1024" fmla="*/ 310655 w 1606621"/>
              <a:gd name="connsiteY1024" fmla="*/ 961820 h 1605069"/>
              <a:gd name="connsiteX1025" fmla="*/ 310655 w 1606621"/>
              <a:gd name="connsiteY1025" fmla="*/ 961820 h 1605069"/>
              <a:gd name="connsiteX1026" fmla="*/ 308369 w 1606621"/>
              <a:gd name="connsiteY1026" fmla="*/ 961630 h 1605069"/>
              <a:gd name="connsiteX1027" fmla="*/ 437052 w 1606621"/>
              <a:gd name="connsiteY1027" fmla="*/ 923149 h 1605069"/>
              <a:gd name="connsiteX1028" fmla="*/ 437052 w 1606621"/>
              <a:gd name="connsiteY1028" fmla="*/ 923149 h 1605069"/>
              <a:gd name="connsiteX1029" fmla="*/ 479247 w 1606621"/>
              <a:gd name="connsiteY1029" fmla="*/ 930768 h 1605069"/>
              <a:gd name="connsiteX1030" fmla="*/ 479247 w 1606621"/>
              <a:gd name="connsiteY1030" fmla="*/ 929244 h 1605069"/>
              <a:gd name="connsiteX1031" fmla="*/ 480200 w 1606621"/>
              <a:gd name="connsiteY1031" fmla="*/ 930483 h 1605069"/>
              <a:gd name="connsiteX1032" fmla="*/ 479437 w 1606621"/>
              <a:gd name="connsiteY1032" fmla="*/ 931245 h 1605069"/>
              <a:gd name="connsiteX1033" fmla="*/ 911396 w 1606621"/>
              <a:gd name="connsiteY1033" fmla="*/ 1171942 h 1605069"/>
              <a:gd name="connsiteX1034" fmla="*/ 911396 w 1606621"/>
              <a:gd name="connsiteY1034" fmla="*/ 1171942 h 1605069"/>
              <a:gd name="connsiteX1035" fmla="*/ 917873 w 1606621"/>
              <a:gd name="connsiteY1035" fmla="*/ 1163845 h 1605069"/>
              <a:gd name="connsiteX1036" fmla="*/ 917873 w 1606621"/>
              <a:gd name="connsiteY1036" fmla="*/ 1163845 h 1605069"/>
              <a:gd name="connsiteX1037" fmla="*/ 1100182 w 1606621"/>
              <a:gd name="connsiteY1037" fmla="*/ 1107362 h 1605069"/>
              <a:gd name="connsiteX1038" fmla="*/ 1100182 w 1606621"/>
              <a:gd name="connsiteY1038" fmla="*/ 1107362 h 1605069"/>
              <a:gd name="connsiteX1039" fmla="*/ 1100182 w 1606621"/>
              <a:gd name="connsiteY1039" fmla="*/ 1107362 h 1605069"/>
              <a:gd name="connsiteX1040" fmla="*/ 1127614 w 1606621"/>
              <a:gd name="connsiteY1040" fmla="*/ 1099837 h 1605069"/>
              <a:gd name="connsiteX1041" fmla="*/ 1127614 w 1606621"/>
              <a:gd name="connsiteY1041" fmla="*/ 1099837 h 1605069"/>
              <a:gd name="connsiteX1042" fmla="*/ 919778 w 1606621"/>
              <a:gd name="connsiteY1042" fmla="*/ 549768 h 1605069"/>
              <a:gd name="connsiteX1043" fmla="*/ 920541 w 1606621"/>
              <a:gd name="connsiteY1043" fmla="*/ 549768 h 1605069"/>
              <a:gd name="connsiteX1044" fmla="*/ 919778 w 1606621"/>
              <a:gd name="connsiteY1044" fmla="*/ 549768 h 1605069"/>
              <a:gd name="connsiteX1045" fmla="*/ 604882 w 1606621"/>
              <a:gd name="connsiteY1045" fmla="*/ 611586 h 1605069"/>
              <a:gd name="connsiteX1046" fmla="*/ 605548 w 1606621"/>
              <a:gd name="connsiteY1046" fmla="*/ 611586 h 1605069"/>
              <a:gd name="connsiteX1047" fmla="*/ 605548 w 1606621"/>
              <a:gd name="connsiteY1047" fmla="*/ 611586 h 1605069"/>
              <a:gd name="connsiteX1048" fmla="*/ 605548 w 1606621"/>
              <a:gd name="connsiteY1048" fmla="*/ 611586 h 1605069"/>
              <a:gd name="connsiteX1049" fmla="*/ 188163 w 1606621"/>
              <a:gd name="connsiteY1049" fmla="*/ 749127 h 1605069"/>
              <a:gd name="connsiteX1050" fmla="*/ 188163 w 1606621"/>
              <a:gd name="connsiteY1050" fmla="*/ 749127 h 1605069"/>
              <a:gd name="connsiteX1051" fmla="*/ 258076 w 1606621"/>
              <a:gd name="connsiteY1051" fmla="*/ 889144 h 1605069"/>
              <a:gd name="connsiteX1052" fmla="*/ 258839 w 1606621"/>
              <a:gd name="connsiteY1052" fmla="*/ 890192 h 1605069"/>
              <a:gd name="connsiteX1053" fmla="*/ 258267 w 1606621"/>
              <a:gd name="connsiteY1053" fmla="*/ 890192 h 1605069"/>
              <a:gd name="connsiteX1054" fmla="*/ 258076 w 1606621"/>
              <a:gd name="connsiteY1054" fmla="*/ 889144 h 1605069"/>
              <a:gd name="connsiteX1055" fmla="*/ 741470 w 1606621"/>
              <a:gd name="connsiteY1055" fmla="*/ 1127269 h 1605069"/>
              <a:gd name="connsiteX1056" fmla="*/ 741470 w 1606621"/>
              <a:gd name="connsiteY1056" fmla="*/ 1127269 h 1605069"/>
              <a:gd name="connsiteX1057" fmla="*/ 975595 w 1606621"/>
              <a:gd name="connsiteY1057" fmla="*/ 1147653 h 1605069"/>
              <a:gd name="connsiteX1058" fmla="*/ 976452 w 1606621"/>
              <a:gd name="connsiteY1058" fmla="*/ 1149177 h 1605069"/>
              <a:gd name="connsiteX1059" fmla="*/ 975595 w 1606621"/>
              <a:gd name="connsiteY1059" fmla="*/ 1147672 h 1605069"/>
              <a:gd name="connsiteX1060" fmla="*/ 975595 w 1606621"/>
              <a:gd name="connsiteY1060" fmla="*/ 1147558 h 1605069"/>
              <a:gd name="connsiteX1061" fmla="*/ 1103897 w 1606621"/>
              <a:gd name="connsiteY1061" fmla="*/ 1137175 h 1605069"/>
              <a:gd name="connsiteX1062" fmla="*/ 1103897 w 1606621"/>
              <a:gd name="connsiteY1062" fmla="*/ 1137175 h 1605069"/>
              <a:gd name="connsiteX1063" fmla="*/ 1111231 w 1606621"/>
              <a:gd name="connsiteY1063" fmla="*/ 489475 h 1605069"/>
              <a:gd name="connsiteX1064" fmla="*/ 1111231 w 1606621"/>
              <a:gd name="connsiteY1064" fmla="*/ 488523 h 1605069"/>
              <a:gd name="connsiteX1065" fmla="*/ 1111231 w 1606621"/>
              <a:gd name="connsiteY1065" fmla="*/ 488523 h 1605069"/>
              <a:gd name="connsiteX1066" fmla="*/ 1111231 w 1606621"/>
              <a:gd name="connsiteY1066" fmla="*/ 489475 h 1605069"/>
              <a:gd name="connsiteX1067" fmla="*/ 921398 w 1606621"/>
              <a:gd name="connsiteY1067" fmla="*/ 540053 h 1605069"/>
              <a:gd name="connsiteX1068" fmla="*/ 921398 w 1606621"/>
              <a:gd name="connsiteY1068" fmla="*/ 540053 h 1605069"/>
              <a:gd name="connsiteX1069" fmla="*/ 921398 w 1606621"/>
              <a:gd name="connsiteY1069" fmla="*/ 540053 h 1605069"/>
              <a:gd name="connsiteX1070" fmla="*/ 921398 w 1606621"/>
              <a:gd name="connsiteY1070" fmla="*/ 540053 h 1605069"/>
              <a:gd name="connsiteX1071" fmla="*/ 921398 w 1606621"/>
              <a:gd name="connsiteY1071" fmla="*/ 540053 h 1605069"/>
              <a:gd name="connsiteX1072" fmla="*/ 736803 w 1606621"/>
              <a:gd name="connsiteY1072" fmla="*/ 644828 h 1605069"/>
              <a:gd name="connsiteX1073" fmla="*/ 736803 w 1606621"/>
              <a:gd name="connsiteY1073" fmla="*/ 644828 h 1605069"/>
              <a:gd name="connsiteX1074" fmla="*/ 736803 w 1606621"/>
              <a:gd name="connsiteY1074" fmla="*/ 644828 h 1605069"/>
              <a:gd name="connsiteX1075" fmla="*/ 694227 w 1606621"/>
              <a:gd name="connsiteY1075" fmla="*/ 712265 h 1605069"/>
              <a:gd name="connsiteX1076" fmla="*/ 694227 w 1606621"/>
              <a:gd name="connsiteY1076" fmla="*/ 712265 h 1605069"/>
              <a:gd name="connsiteX1077" fmla="*/ 709562 w 1606621"/>
              <a:gd name="connsiteY1077" fmla="*/ 1102218 h 1605069"/>
              <a:gd name="connsiteX1078" fmla="*/ 709562 w 1606621"/>
              <a:gd name="connsiteY1078" fmla="*/ 1102218 h 1605069"/>
              <a:gd name="connsiteX1079" fmla="*/ 709562 w 1606621"/>
              <a:gd name="connsiteY1079" fmla="*/ 1102218 h 1605069"/>
              <a:gd name="connsiteX1080" fmla="*/ 791762 w 1606621"/>
              <a:gd name="connsiteY1080" fmla="*/ 1048116 h 1605069"/>
              <a:gd name="connsiteX1081" fmla="*/ 788620 w 1606621"/>
              <a:gd name="connsiteY1081" fmla="*/ 1048974 h 1605069"/>
              <a:gd name="connsiteX1082" fmla="*/ 819765 w 1606621"/>
              <a:gd name="connsiteY1082" fmla="*/ 1074596 h 1605069"/>
              <a:gd name="connsiteX1083" fmla="*/ 819765 w 1606621"/>
              <a:gd name="connsiteY1083" fmla="*/ 1074596 h 1605069"/>
              <a:gd name="connsiteX1084" fmla="*/ 819765 w 1606621"/>
              <a:gd name="connsiteY1084" fmla="*/ 1074596 h 1605069"/>
              <a:gd name="connsiteX1085" fmla="*/ 1343640 w 1606621"/>
              <a:gd name="connsiteY1085" fmla="*/ 814183 h 1605069"/>
              <a:gd name="connsiteX1086" fmla="*/ 1343640 w 1606621"/>
              <a:gd name="connsiteY1086" fmla="*/ 814183 h 1605069"/>
              <a:gd name="connsiteX1087" fmla="*/ 1354976 w 1606621"/>
              <a:gd name="connsiteY1087" fmla="*/ 764652 h 1605069"/>
              <a:gd name="connsiteX1088" fmla="*/ 1354976 w 1606621"/>
              <a:gd name="connsiteY1088" fmla="*/ 765129 h 1605069"/>
              <a:gd name="connsiteX1089" fmla="*/ 1354976 w 1606621"/>
              <a:gd name="connsiteY1089" fmla="*/ 764557 h 1605069"/>
              <a:gd name="connsiteX1090" fmla="*/ 1043318 w 1606621"/>
              <a:gd name="connsiteY1090" fmla="*/ 428039 h 1605069"/>
              <a:gd name="connsiteX1091" fmla="*/ 1043318 w 1606621"/>
              <a:gd name="connsiteY1091" fmla="*/ 428039 h 1605069"/>
              <a:gd name="connsiteX1092" fmla="*/ 1033793 w 1606621"/>
              <a:gd name="connsiteY1092" fmla="*/ 498619 h 1605069"/>
              <a:gd name="connsiteX1093" fmla="*/ 1033793 w 1606621"/>
              <a:gd name="connsiteY1093" fmla="*/ 498619 h 1605069"/>
              <a:gd name="connsiteX1094" fmla="*/ 793667 w 1606621"/>
              <a:gd name="connsiteY1094" fmla="*/ 436326 h 1605069"/>
              <a:gd name="connsiteX1095" fmla="*/ 793667 w 1606621"/>
              <a:gd name="connsiteY1095" fmla="*/ 436897 h 1605069"/>
              <a:gd name="connsiteX1096" fmla="*/ 793096 w 1606621"/>
              <a:gd name="connsiteY1096" fmla="*/ 436326 h 1605069"/>
              <a:gd name="connsiteX1097" fmla="*/ 611930 w 1606621"/>
              <a:gd name="connsiteY1097" fmla="*/ 644161 h 1605069"/>
              <a:gd name="connsiteX1098" fmla="*/ 611930 w 1606621"/>
              <a:gd name="connsiteY1098" fmla="*/ 644161 h 1605069"/>
              <a:gd name="connsiteX1099" fmla="*/ 611930 w 1606621"/>
              <a:gd name="connsiteY1099" fmla="*/ 644352 h 1605069"/>
              <a:gd name="connsiteX1100" fmla="*/ 509727 w 1606621"/>
              <a:gd name="connsiteY1100" fmla="*/ 485189 h 1605069"/>
              <a:gd name="connsiteX1101" fmla="*/ 509727 w 1606621"/>
              <a:gd name="connsiteY1101" fmla="*/ 485189 h 1605069"/>
              <a:gd name="connsiteX1102" fmla="*/ 510680 w 1606621"/>
              <a:gd name="connsiteY1102" fmla="*/ 483284 h 1605069"/>
              <a:gd name="connsiteX1103" fmla="*/ 509727 w 1606621"/>
              <a:gd name="connsiteY1103" fmla="*/ 485380 h 1605069"/>
              <a:gd name="connsiteX1104" fmla="*/ 397523 w 1606621"/>
              <a:gd name="connsiteY1104" fmla="*/ 759700 h 1605069"/>
              <a:gd name="connsiteX1105" fmla="*/ 397523 w 1606621"/>
              <a:gd name="connsiteY1105" fmla="*/ 759700 h 1605069"/>
              <a:gd name="connsiteX1106" fmla="*/ 397523 w 1606621"/>
              <a:gd name="connsiteY1106" fmla="*/ 759700 h 1605069"/>
              <a:gd name="connsiteX1107" fmla="*/ 397523 w 1606621"/>
              <a:gd name="connsiteY1107" fmla="*/ 759700 h 1605069"/>
              <a:gd name="connsiteX1108" fmla="*/ 397523 w 1606621"/>
              <a:gd name="connsiteY1108" fmla="*/ 759700 h 1605069"/>
              <a:gd name="connsiteX1109" fmla="*/ 172447 w 1606621"/>
              <a:gd name="connsiteY1109" fmla="*/ 718837 h 1605069"/>
              <a:gd name="connsiteX1110" fmla="*/ 172447 w 1606621"/>
              <a:gd name="connsiteY1110" fmla="*/ 718837 h 1605069"/>
              <a:gd name="connsiteX1111" fmla="*/ 172447 w 1606621"/>
              <a:gd name="connsiteY1111" fmla="*/ 718837 h 1605069"/>
              <a:gd name="connsiteX1112" fmla="*/ 490963 w 1606621"/>
              <a:gd name="connsiteY1112" fmla="*/ 1010398 h 1605069"/>
              <a:gd name="connsiteX1113" fmla="*/ 490963 w 1606621"/>
              <a:gd name="connsiteY1113" fmla="*/ 1010398 h 1605069"/>
              <a:gd name="connsiteX1114" fmla="*/ 490963 w 1606621"/>
              <a:gd name="connsiteY1114" fmla="*/ 1010016 h 1605069"/>
              <a:gd name="connsiteX1115" fmla="*/ 490963 w 1606621"/>
              <a:gd name="connsiteY1115" fmla="*/ 1010016 h 1605069"/>
              <a:gd name="connsiteX1116" fmla="*/ 562590 w 1606621"/>
              <a:gd name="connsiteY1116" fmla="*/ 1009921 h 1605069"/>
              <a:gd name="connsiteX1117" fmla="*/ 562590 w 1606621"/>
              <a:gd name="connsiteY1117" fmla="*/ 1009921 h 1605069"/>
              <a:gd name="connsiteX1118" fmla="*/ 563258 w 1606621"/>
              <a:gd name="connsiteY1118" fmla="*/ 1009445 h 1605069"/>
              <a:gd name="connsiteX1119" fmla="*/ 563258 w 1606621"/>
              <a:gd name="connsiteY1119" fmla="*/ 1009445 h 1605069"/>
              <a:gd name="connsiteX1120" fmla="*/ 562306 w 1606621"/>
              <a:gd name="connsiteY1120" fmla="*/ 1010016 h 1605069"/>
              <a:gd name="connsiteX1121" fmla="*/ 1002455 w 1606621"/>
              <a:gd name="connsiteY1121" fmla="*/ 1133746 h 1605069"/>
              <a:gd name="connsiteX1122" fmla="*/ 1002455 w 1606621"/>
              <a:gd name="connsiteY1122" fmla="*/ 1134603 h 1605069"/>
              <a:gd name="connsiteX1123" fmla="*/ 1002455 w 1606621"/>
              <a:gd name="connsiteY1123" fmla="*/ 1134603 h 1605069"/>
              <a:gd name="connsiteX1124" fmla="*/ 1002169 w 1606621"/>
              <a:gd name="connsiteY1124" fmla="*/ 1133842 h 1605069"/>
              <a:gd name="connsiteX1125" fmla="*/ 1107230 w 1606621"/>
              <a:gd name="connsiteY1125" fmla="*/ 1120697 h 1605069"/>
              <a:gd name="connsiteX1126" fmla="*/ 1107230 w 1606621"/>
              <a:gd name="connsiteY1126" fmla="*/ 1120697 h 1605069"/>
              <a:gd name="connsiteX1127" fmla="*/ 1107230 w 1606621"/>
              <a:gd name="connsiteY1127" fmla="*/ 1120697 h 1605069"/>
              <a:gd name="connsiteX1128" fmla="*/ 1265059 w 1606621"/>
              <a:gd name="connsiteY1128" fmla="*/ 817992 h 1605069"/>
              <a:gd name="connsiteX1129" fmla="*/ 1265059 w 1606621"/>
              <a:gd name="connsiteY1129" fmla="*/ 817992 h 1605069"/>
              <a:gd name="connsiteX1130" fmla="*/ 1381074 w 1606621"/>
              <a:gd name="connsiteY1130" fmla="*/ 729600 h 1605069"/>
              <a:gd name="connsiteX1131" fmla="*/ 1381074 w 1606621"/>
              <a:gd name="connsiteY1131" fmla="*/ 730077 h 1605069"/>
              <a:gd name="connsiteX1132" fmla="*/ 1380313 w 1606621"/>
              <a:gd name="connsiteY1132" fmla="*/ 730077 h 1605069"/>
              <a:gd name="connsiteX1133" fmla="*/ 1376026 w 1606621"/>
              <a:gd name="connsiteY1133" fmla="*/ 748650 h 1605069"/>
              <a:gd name="connsiteX1134" fmla="*/ 1376026 w 1606621"/>
              <a:gd name="connsiteY1134" fmla="*/ 747984 h 1605069"/>
              <a:gd name="connsiteX1135" fmla="*/ 1376026 w 1606621"/>
              <a:gd name="connsiteY1135" fmla="*/ 748650 h 1605069"/>
              <a:gd name="connsiteX1136" fmla="*/ 1352976 w 1606621"/>
              <a:gd name="connsiteY1136" fmla="*/ 753889 h 1605069"/>
              <a:gd name="connsiteX1137" fmla="*/ 1352976 w 1606621"/>
              <a:gd name="connsiteY1137" fmla="*/ 753889 h 1605069"/>
              <a:gd name="connsiteX1138" fmla="*/ 1352976 w 1606621"/>
              <a:gd name="connsiteY1138" fmla="*/ 753889 h 1605069"/>
              <a:gd name="connsiteX1139" fmla="*/ 1095801 w 1606621"/>
              <a:gd name="connsiteY1139" fmla="*/ 400035 h 1605069"/>
              <a:gd name="connsiteX1140" fmla="*/ 1095801 w 1606621"/>
              <a:gd name="connsiteY1140" fmla="*/ 400035 h 1605069"/>
              <a:gd name="connsiteX1141" fmla="*/ 1091895 w 1606621"/>
              <a:gd name="connsiteY1141" fmla="*/ 394987 h 1605069"/>
              <a:gd name="connsiteX1142" fmla="*/ 1091895 w 1606621"/>
              <a:gd name="connsiteY1142" fmla="*/ 394987 h 1605069"/>
              <a:gd name="connsiteX1143" fmla="*/ 1071416 w 1606621"/>
              <a:gd name="connsiteY1143" fmla="*/ 399845 h 1605069"/>
              <a:gd name="connsiteX1144" fmla="*/ 1071416 w 1606621"/>
              <a:gd name="connsiteY1144" fmla="*/ 397654 h 1605069"/>
              <a:gd name="connsiteX1145" fmla="*/ 1072750 w 1606621"/>
              <a:gd name="connsiteY1145" fmla="*/ 398702 h 1605069"/>
              <a:gd name="connsiteX1146" fmla="*/ 1070940 w 1606621"/>
              <a:gd name="connsiteY1146" fmla="*/ 399559 h 1605069"/>
              <a:gd name="connsiteX1147" fmla="*/ 768998 w 1606621"/>
              <a:gd name="connsiteY1147" fmla="*/ 432516 h 1605069"/>
              <a:gd name="connsiteX1148" fmla="*/ 768998 w 1606621"/>
              <a:gd name="connsiteY1148" fmla="*/ 432516 h 1605069"/>
              <a:gd name="connsiteX1149" fmla="*/ 429336 w 1606621"/>
              <a:gd name="connsiteY1149" fmla="*/ 642256 h 1605069"/>
              <a:gd name="connsiteX1150" fmla="*/ 427717 w 1606621"/>
              <a:gd name="connsiteY1150" fmla="*/ 643018 h 1605069"/>
              <a:gd name="connsiteX1151" fmla="*/ 274936 w 1606621"/>
              <a:gd name="connsiteY1151" fmla="*/ 1015732 h 1605069"/>
              <a:gd name="connsiteX1152" fmla="*/ 274270 w 1606621"/>
              <a:gd name="connsiteY1152" fmla="*/ 1017256 h 1605069"/>
              <a:gd name="connsiteX1153" fmla="*/ 274270 w 1606621"/>
              <a:gd name="connsiteY1153" fmla="*/ 1016303 h 1605069"/>
              <a:gd name="connsiteX1154" fmla="*/ 400381 w 1606621"/>
              <a:gd name="connsiteY1154" fmla="*/ 1058023 h 1605069"/>
              <a:gd name="connsiteX1155" fmla="*/ 400381 w 1606621"/>
              <a:gd name="connsiteY1155" fmla="*/ 1058023 h 1605069"/>
              <a:gd name="connsiteX1156" fmla="*/ 457531 w 1606621"/>
              <a:gd name="connsiteY1156" fmla="*/ 1041640 h 1605069"/>
              <a:gd name="connsiteX1157" fmla="*/ 457531 w 1606621"/>
              <a:gd name="connsiteY1157" fmla="*/ 1041640 h 1605069"/>
              <a:gd name="connsiteX1158" fmla="*/ 692036 w 1606621"/>
              <a:gd name="connsiteY1158" fmla="*/ 1125936 h 1605069"/>
              <a:gd name="connsiteX1159" fmla="*/ 692036 w 1606621"/>
              <a:gd name="connsiteY1159" fmla="*/ 1125936 h 1605069"/>
              <a:gd name="connsiteX1160" fmla="*/ 1177144 w 1606621"/>
              <a:gd name="connsiteY1160" fmla="*/ 1161845 h 1605069"/>
              <a:gd name="connsiteX1161" fmla="*/ 1177144 w 1606621"/>
              <a:gd name="connsiteY1161" fmla="*/ 1161845 h 1605069"/>
              <a:gd name="connsiteX1162" fmla="*/ 1286490 w 1606621"/>
              <a:gd name="connsiteY1162" fmla="*/ 634827 h 1605069"/>
              <a:gd name="connsiteX1163" fmla="*/ 1287444 w 1606621"/>
              <a:gd name="connsiteY1163" fmla="*/ 635970 h 1605069"/>
              <a:gd name="connsiteX1164" fmla="*/ 1286490 w 1606621"/>
              <a:gd name="connsiteY1164" fmla="*/ 635017 h 1605069"/>
              <a:gd name="connsiteX1165" fmla="*/ 617264 w 1606621"/>
              <a:gd name="connsiteY1165" fmla="*/ 629207 h 1605069"/>
              <a:gd name="connsiteX1166" fmla="*/ 617264 w 1606621"/>
              <a:gd name="connsiteY1166" fmla="*/ 629207 h 1605069"/>
              <a:gd name="connsiteX1167" fmla="*/ 304368 w 1606621"/>
              <a:gd name="connsiteY1167" fmla="*/ 1048498 h 1605069"/>
              <a:gd name="connsiteX1168" fmla="*/ 302082 w 1606621"/>
              <a:gd name="connsiteY1168" fmla="*/ 1048498 h 1605069"/>
              <a:gd name="connsiteX1169" fmla="*/ 545922 w 1606621"/>
              <a:gd name="connsiteY1169" fmla="*/ 1035925 h 1605069"/>
              <a:gd name="connsiteX1170" fmla="*/ 547255 w 1606621"/>
              <a:gd name="connsiteY1170" fmla="*/ 1037544 h 1605069"/>
              <a:gd name="connsiteX1171" fmla="*/ 545922 w 1606621"/>
              <a:gd name="connsiteY1171" fmla="*/ 1036115 h 1605069"/>
              <a:gd name="connsiteX1172" fmla="*/ 955497 w 1606621"/>
              <a:gd name="connsiteY1172" fmla="*/ 1235378 h 1605069"/>
              <a:gd name="connsiteX1173" fmla="*/ 955497 w 1606621"/>
              <a:gd name="connsiteY1173" fmla="*/ 1235378 h 1605069"/>
              <a:gd name="connsiteX1174" fmla="*/ 955497 w 1606621"/>
              <a:gd name="connsiteY1174" fmla="*/ 1235854 h 1605069"/>
              <a:gd name="connsiteX1175" fmla="*/ 1366787 w 1606621"/>
              <a:gd name="connsiteY1175" fmla="*/ 876095 h 1605069"/>
              <a:gd name="connsiteX1176" fmla="*/ 1366787 w 1606621"/>
              <a:gd name="connsiteY1176" fmla="*/ 876095 h 1605069"/>
              <a:gd name="connsiteX1177" fmla="*/ 1384503 w 1606621"/>
              <a:gd name="connsiteY1177" fmla="*/ 693596 h 1605069"/>
              <a:gd name="connsiteX1178" fmla="*/ 1384503 w 1606621"/>
              <a:gd name="connsiteY1178" fmla="*/ 692548 h 1605069"/>
              <a:gd name="connsiteX1179" fmla="*/ 1384884 w 1606621"/>
              <a:gd name="connsiteY1179" fmla="*/ 693786 h 1605069"/>
              <a:gd name="connsiteX1180" fmla="*/ 1090943 w 1606621"/>
              <a:gd name="connsiteY1180" fmla="*/ 375842 h 1605069"/>
              <a:gd name="connsiteX1181" fmla="*/ 1090943 w 1606621"/>
              <a:gd name="connsiteY1181" fmla="*/ 375842 h 1605069"/>
              <a:gd name="connsiteX1182" fmla="*/ 1090943 w 1606621"/>
              <a:gd name="connsiteY1182" fmla="*/ 375842 h 1605069"/>
              <a:gd name="connsiteX1183" fmla="*/ 1005218 w 1606621"/>
              <a:gd name="connsiteY1183" fmla="*/ 466615 h 1605069"/>
              <a:gd name="connsiteX1184" fmla="*/ 1005218 w 1606621"/>
              <a:gd name="connsiteY1184" fmla="*/ 466615 h 1605069"/>
              <a:gd name="connsiteX1185" fmla="*/ 701561 w 1606621"/>
              <a:gd name="connsiteY1185" fmla="*/ 618349 h 1605069"/>
              <a:gd name="connsiteX1186" fmla="*/ 701561 w 1606621"/>
              <a:gd name="connsiteY1186" fmla="*/ 619491 h 1605069"/>
              <a:gd name="connsiteX1187" fmla="*/ 701561 w 1606621"/>
              <a:gd name="connsiteY1187" fmla="*/ 619491 h 1605069"/>
              <a:gd name="connsiteX1188" fmla="*/ 146158 w 1606621"/>
              <a:gd name="connsiteY1188" fmla="*/ 807896 h 1605069"/>
              <a:gd name="connsiteX1189" fmla="*/ 146158 w 1606621"/>
              <a:gd name="connsiteY1189" fmla="*/ 807896 h 1605069"/>
              <a:gd name="connsiteX1190" fmla="*/ 163874 w 1606621"/>
              <a:gd name="connsiteY1190" fmla="*/ 896288 h 1605069"/>
              <a:gd name="connsiteX1191" fmla="*/ 163874 w 1606621"/>
              <a:gd name="connsiteY1191" fmla="*/ 896955 h 1605069"/>
              <a:gd name="connsiteX1192" fmla="*/ 163874 w 1606621"/>
              <a:gd name="connsiteY1192" fmla="*/ 896955 h 1605069"/>
              <a:gd name="connsiteX1193" fmla="*/ 235693 w 1606621"/>
              <a:gd name="connsiteY1193" fmla="*/ 932007 h 1605069"/>
              <a:gd name="connsiteX1194" fmla="*/ 236264 w 1606621"/>
              <a:gd name="connsiteY1194" fmla="*/ 933816 h 1605069"/>
              <a:gd name="connsiteX1195" fmla="*/ 415334 w 1606621"/>
              <a:gd name="connsiteY1195" fmla="*/ 1163464 h 1605069"/>
              <a:gd name="connsiteX1196" fmla="*/ 415334 w 1606621"/>
              <a:gd name="connsiteY1196" fmla="*/ 1163464 h 1605069"/>
              <a:gd name="connsiteX1197" fmla="*/ 415334 w 1606621"/>
              <a:gd name="connsiteY1197" fmla="*/ 1163464 h 1605069"/>
              <a:gd name="connsiteX1198" fmla="*/ 761188 w 1606621"/>
              <a:gd name="connsiteY1198" fmla="*/ 1265953 h 1605069"/>
              <a:gd name="connsiteX1199" fmla="*/ 761758 w 1606621"/>
              <a:gd name="connsiteY1199" fmla="*/ 1265953 h 1605069"/>
              <a:gd name="connsiteX1200" fmla="*/ 761758 w 1606621"/>
              <a:gd name="connsiteY1200" fmla="*/ 1266620 h 1605069"/>
              <a:gd name="connsiteX1201" fmla="*/ 761854 w 1606621"/>
              <a:gd name="connsiteY1201" fmla="*/ 1266144 h 1605069"/>
              <a:gd name="connsiteX1202" fmla="*/ 825671 w 1606621"/>
              <a:gd name="connsiteY1202" fmla="*/ 1213566 h 1605069"/>
              <a:gd name="connsiteX1203" fmla="*/ 825671 w 1606621"/>
              <a:gd name="connsiteY1203" fmla="*/ 1213566 h 1605069"/>
              <a:gd name="connsiteX1204" fmla="*/ 826338 w 1606621"/>
              <a:gd name="connsiteY1204" fmla="*/ 1213756 h 1605069"/>
              <a:gd name="connsiteX1205" fmla="*/ 927398 w 1606621"/>
              <a:gd name="connsiteY1205" fmla="*/ 1320913 h 1605069"/>
              <a:gd name="connsiteX1206" fmla="*/ 927398 w 1606621"/>
              <a:gd name="connsiteY1206" fmla="*/ 1322246 h 1605069"/>
              <a:gd name="connsiteX1207" fmla="*/ 928065 w 1606621"/>
              <a:gd name="connsiteY1207" fmla="*/ 1321103 h 1605069"/>
              <a:gd name="connsiteX1208" fmla="*/ 933208 w 1606621"/>
              <a:gd name="connsiteY1208" fmla="*/ 1304530 h 1605069"/>
              <a:gd name="connsiteX1209" fmla="*/ 933208 w 1606621"/>
              <a:gd name="connsiteY1209" fmla="*/ 1304530 h 1605069"/>
              <a:gd name="connsiteX1210" fmla="*/ 932447 w 1606621"/>
              <a:gd name="connsiteY1210" fmla="*/ 1305101 h 1605069"/>
              <a:gd name="connsiteX1211" fmla="*/ 933113 w 1606621"/>
              <a:gd name="connsiteY1211" fmla="*/ 1304434 h 1605069"/>
              <a:gd name="connsiteX1212" fmla="*/ 933113 w 1606621"/>
              <a:gd name="connsiteY1212" fmla="*/ 1303291 h 1605069"/>
              <a:gd name="connsiteX1213" fmla="*/ 933113 w 1606621"/>
              <a:gd name="connsiteY1213" fmla="*/ 1303291 h 1605069"/>
              <a:gd name="connsiteX1214" fmla="*/ 933876 w 1606621"/>
              <a:gd name="connsiteY1214" fmla="*/ 1304720 h 1605069"/>
              <a:gd name="connsiteX1215" fmla="*/ 1120756 w 1606621"/>
              <a:gd name="connsiteY1215" fmla="*/ 1175466 h 1605069"/>
              <a:gd name="connsiteX1216" fmla="*/ 1119423 w 1606621"/>
              <a:gd name="connsiteY1216" fmla="*/ 1175466 h 1605069"/>
              <a:gd name="connsiteX1217" fmla="*/ 1452988 w 1606621"/>
              <a:gd name="connsiteY1217" fmla="*/ 771034 h 1605069"/>
              <a:gd name="connsiteX1218" fmla="*/ 1452988 w 1606621"/>
              <a:gd name="connsiteY1218" fmla="*/ 771034 h 1605069"/>
              <a:gd name="connsiteX1219" fmla="*/ 701466 w 1606621"/>
              <a:gd name="connsiteY1219" fmla="*/ 636160 h 1605069"/>
              <a:gd name="connsiteX1220" fmla="*/ 701466 w 1606621"/>
              <a:gd name="connsiteY1220" fmla="*/ 636160 h 1605069"/>
              <a:gd name="connsiteX1221" fmla="*/ 644316 w 1606621"/>
              <a:gd name="connsiteY1221" fmla="*/ 629493 h 1605069"/>
              <a:gd name="connsiteX1222" fmla="*/ 644316 w 1606621"/>
              <a:gd name="connsiteY1222" fmla="*/ 629969 h 1605069"/>
              <a:gd name="connsiteX1223" fmla="*/ 574021 w 1606621"/>
              <a:gd name="connsiteY1223" fmla="*/ 336504 h 1605069"/>
              <a:gd name="connsiteX1224" fmla="*/ 574021 w 1606621"/>
              <a:gd name="connsiteY1224" fmla="*/ 336504 h 1605069"/>
              <a:gd name="connsiteX1225" fmla="*/ 574021 w 1606621"/>
              <a:gd name="connsiteY1225" fmla="*/ 336504 h 1605069"/>
              <a:gd name="connsiteX1226" fmla="*/ 382378 w 1606621"/>
              <a:gd name="connsiteY1226" fmla="*/ 1057642 h 1605069"/>
              <a:gd name="connsiteX1227" fmla="*/ 382378 w 1606621"/>
              <a:gd name="connsiteY1227" fmla="*/ 1057642 h 1605069"/>
              <a:gd name="connsiteX1228" fmla="*/ 464484 w 1606621"/>
              <a:gd name="connsiteY1228" fmla="*/ 1197088 h 1605069"/>
              <a:gd name="connsiteX1229" fmla="*/ 464484 w 1606621"/>
              <a:gd name="connsiteY1229" fmla="*/ 1197088 h 1605069"/>
              <a:gd name="connsiteX1230" fmla="*/ 464484 w 1606621"/>
              <a:gd name="connsiteY1230" fmla="*/ 1197088 h 1605069"/>
              <a:gd name="connsiteX1231" fmla="*/ 464484 w 1606621"/>
              <a:gd name="connsiteY1231" fmla="*/ 1197088 h 1605069"/>
              <a:gd name="connsiteX1232" fmla="*/ 996455 w 1606621"/>
              <a:gd name="connsiteY1232" fmla="*/ 1185467 h 1605069"/>
              <a:gd name="connsiteX1233" fmla="*/ 996455 w 1606621"/>
              <a:gd name="connsiteY1233" fmla="*/ 1185467 h 1605069"/>
              <a:gd name="connsiteX1234" fmla="*/ 996455 w 1606621"/>
              <a:gd name="connsiteY1234" fmla="*/ 1185467 h 1605069"/>
              <a:gd name="connsiteX1235" fmla="*/ 996455 w 1606621"/>
              <a:gd name="connsiteY1235" fmla="*/ 1185467 h 1605069"/>
              <a:gd name="connsiteX1236" fmla="*/ 1172190 w 1606621"/>
              <a:gd name="connsiteY1236" fmla="*/ 1244522 h 1605069"/>
              <a:gd name="connsiteX1237" fmla="*/ 1172190 w 1606621"/>
              <a:gd name="connsiteY1237" fmla="*/ 1244522 h 1605069"/>
              <a:gd name="connsiteX1238" fmla="*/ 1228102 w 1606621"/>
              <a:gd name="connsiteY1238" fmla="*/ 1150129 h 1605069"/>
              <a:gd name="connsiteX1239" fmla="*/ 1228102 w 1606621"/>
              <a:gd name="connsiteY1239" fmla="*/ 1150129 h 1605069"/>
              <a:gd name="connsiteX1240" fmla="*/ 1277728 w 1606621"/>
              <a:gd name="connsiteY1240" fmla="*/ 888097 h 1605069"/>
              <a:gd name="connsiteX1241" fmla="*/ 1277728 w 1606621"/>
              <a:gd name="connsiteY1241" fmla="*/ 888097 h 1605069"/>
              <a:gd name="connsiteX1242" fmla="*/ 1317162 w 1606621"/>
              <a:gd name="connsiteY1242" fmla="*/ 837995 h 1605069"/>
              <a:gd name="connsiteX1243" fmla="*/ 1317162 w 1606621"/>
              <a:gd name="connsiteY1243" fmla="*/ 838566 h 1605069"/>
              <a:gd name="connsiteX1244" fmla="*/ 1316590 w 1606621"/>
              <a:gd name="connsiteY1244" fmla="*/ 837995 h 1605069"/>
              <a:gd name="connsiteX1245" fmla="*/ 1376978 w 1606621"/>
              <a:gd name="connsiteY1245" fmla="*/ 896383 h 1605069"/>
              <a:gd name="connsiteX1246" fmla="*/ 1376312 w 1606621"/>
              <a:gd name="connsiteY1246" fmla="*/ 895526 h 1605069"/>
              <a:gd name="connsiteX1247" fmla="*/ 1378502 w 1606621"/>
              <a:gd name="connsiteY1247" fmla="*/ 895526 h 1605069"/>
              <a:gd name="connsiteX1248" fmla="*/ 1281728 w 1606621"/>
              <a:gd name="connsiteY1248" fmla="*/ 617015 h 1605069"/>
              <a:gd name="connsiteX1249" fmla="*/ 1280585 w 1606621"/>
              <a:gd name="connsiteY1249" fmla="*/ 617586 h 1605069"/>
              <a:gd name="connsiteX1250" fmla="*/ 991692 w 1606621"/>
              <a:gd name="connsiteY1250" fmla="*/ 428896 h 1605069"/>
              <a:gd name="connsiteX1251" fmla="*/ 991692 w 1606621"/>
              <a:gd name="connsiteY1251" fmla="*/ 428896 h 1605069"/>
              <a:gd name="connsiteX1252" fmla="*/ 991692 w 1606621"/>
              <a:gd name="connsiteY1252" fmla="*/ 428896 h 1605069"/>
              <a:gd name="connsiteX1253" fmla="*/ 395713 w 1606621"/>
              <a:gd name="connsiteY1253" fmla="*/ 463567 h 1605069"/>
              <a:gd name="connsiteX1254" fmla="*/ 397618 w 1606621"/>
              <a:gd name="connsiteY1254" fmla="*/ 467473 h 1605069"/>
              <a:gd name="connsiteX1255" fmla="*/ 393426 w 1606621"/>
              <a:gd name="connsiteY1255" fmla="*/ 467473 h 1605069"/>
              <a:gd name="connsiteX1256" fmla="*/ 395618 w 1606621"/>
              <a:gd name="connsiteY1256" fmla="*/ 462900 h 1605069"/>
              <a:gd name="connsiteX1257" fmla="*/ 309988 w 1606621"/>
              <a:gd name="connsiteY1257" fmla="*/ 1083740 h 1605069"/>
              <a:gd name="connsiteX1258" fmla="*/ 308655 w 1606621"/>
              <a:gd name="connsiteY1258" fmla="*/ 1084597 h 1605069"/>
              <a:gd name="connsiteX1259" fmla="*/ 309893 w 1606621"/>
              <a:gd name="connsiteY1259" fmla="*/ 1083073 h 1605069"/>
              <a:gd name="connsiteX1260" fmla="*/ 436099 w 1606621"/>
              <a:gd name="connsiteY1260" fmla="*/ 1193563 h 1605069"/>
              <a:gd name="connsiteX1261" fmla="*/ 436099 w 1606621"/>
              <a:gd name="connsiteY1261" fmla="*/ 1193563 h 1605069"/>
              <a:gd name="connsiteX1262" fmla="*/ 969499 w 1606621"/>
              <a:gd name="connsiteY1262" fmla="*/ 1245284 h 1605069"/>
              <a:gd name="connsiteX1263" fmla="*/ 969499 w 1606621"/>
              <a:gd name="connsiteY1263" fmla="*/ 1245284 h 1605069"/>
              <a:gd name="connsiteX1264" fmla="*/ 969499 w 1606621"/>
              <a:gd name="connsiteY1264" fmla="*/ 1245284 h 1605069"/>
              <a:gd name="connsiteX1265" fmla="*/ 969499 w 1606621"/>
              <a:gd name="connsiteY1265" fmla="*/ 1245284 h 1605069"/>
              <a:gd name="connsiteX1266" fmla="*/ 1165905 w 1606621"/>
              <a:gd name="connsiteY1266" fmla="*/ 1199659 h 1605069"/>
              <a:gd name="connsiteX1267" fmla="*/ 1165905 w 1606621"/>
              <a:gd name="connsiteY1267" fmla="*/ 1199659 h 1605069"/>
              <a:gd name="connsiteX1268" fmla="*/ 1165905 w 1606621"/>
              <a:gd name="connsiteY1268" fmla="*/ 1199659 h 1605069"/>
              <a:gd name="connsiteX1269" fmla="*/ 1272203 w 1606621"/>
              <a:gd name="connsiteY1269" fmla="*/ 892478 h 1605069"/>
              <a:gd name="connsiteX1270" fmla="*/ 1271537 w 1606621"/>
              <a:gd name="connsiteY1270" fmla="*/ 891907 h 1605069"/>
              <a:gd name="connsiteX1271" fmla="*/ 1271537 w 1606621"/>
              <a:gd name="connsiteY1271" fmla="*/ 889430 h 1605069"/>
              <a:gd name="connsiteX1272" fmla="*/ 1274299 w 1606621"/>
              <a:gd name="connsiteY1272" fmla="*/ 890287 h 1605069"/>
              <a:gd name="connsiteX1273" fmla="*/ 1275442 w 1606621"/>
              <a:gd name="connsiteY1273" fmla="*/ 891621 h 1605069"/>
              <a:gd name="connsiteX1274" fmla="*/ 1272298 w 1606621"/>
              <a:gd name="connsiteY1274" fmla="*/ 891811 h 1605069"/>
              <a:gd name="connsiteX1275" fmla="*/ 1375835 w 1606621"/>
              <a:gd name="connsiteY1275" fmla="*/ 912385 h 1605069"/>
              <a:gd name="connsiteX1276" fmla="*/ 1375835 w 1606621"/>
              <a:gd name="connsiteY1276" fmla="*/ 912385 h 1605069"/>
              <a:gd name="connsiteX1277" fmla="*/ 1375835 w 1606621"/>
              <a:gd name="connsiteY1277" fmla="*/ 912385 h 1605069"/>
              <a:gd name="connsiteX1278" fmla="*/ 653364 w 1606621"/>
              <a:gd name="connsiteY1278" fmla="*/ 637017 h 1605069"/>
              <a:gd name="connsiteX1279" fmla="*/ 653364 w 1606621"/>
              <a:gd name="connsiteY1279" fmla="*/ 637017 h 1605069"/>
              <a:gd name="connsiteX1280" fmla="*/ 653936 w 1606621"/>
              <a:gd name="connsiteY1280" fmla="*/ 637017 h 1605069"/>
              <a:gd name="connsiteX1281" fmla="*/ 295033 w 1606621"/>
              <a:gd name="connsiteY1281" fmla="*/ 509859 h 1605069"/>
              <a:gd name="connsiteX1282" fmla="*/ 291700 w 1606621"/>
              <a:gd name="connsiteY1282" fmla="*/ 514526 h 1605069"/>
              <a:gd name="connsiteX1283" fmla="*/ 294938 w 1606621"/>
              <a:gd name="connsiteY1283" fmla="*/ 509478 h 1605069"/>
              <a:gd name="connsiteX1284" fmla="*/ 242265 w 1606621"/>
              <a:gd name="connsiteY1284" fmla="*/ 541672 h 1605069"/>
              <a:gd name="connsiteX1285" fmla="*/ 241503 w 1606621"/>
              <a:gd name="connsiteY1285" fmla="*/ 542530 h 1605069"/>
              <a:gd name="connsiteX1286" fmla="*/ 241503 w 1606621"/>
              <a:gd name="connsiteY1286" fmla="*/ 541672 h 1605069"/>
              <a:gd name="connsiteX1287" fmla="*/ 943401 w 1606621"/>
              <a:gd name="connsiteY1287" fmla="*/ 1371014 h 1605069"/>
              <a:gd name="connsiteX1288" fmla="*/ 943401 w 1606621"/>
              <a:gd name="connsiteY1288" fmla="*/ 1371014 h 1605069"/>
              <a:gd name="connsiteX1289" fmla="*/ 942067 w 1606621"/>
              <a:gd name="connsiteY1289" fmla="*/ 1353869 h 1605069"/>
              <a:gd name="connsiteX1290" fmla="*/ 943115 w 1606621"/>
              <a:gd name="connsiteY1290" fmla="*/ 1353202 h 1605069"/>
              <a:gd name="connsiteX1291" fmla="*/ 250171 w 1606621"/>
              <a:gd name="connsiteY1291" fmla="*/ 524241 h 1605069"/>
              <a:gd name="connsiteX1292" fmla="*/ 250171 w 1606621"/>
              <a:gd name="connsiteY1292" fmla="*/ 524241 h 1605069"/>
              <a:gd name="connsiteX1293" fmla="*/ 250171 w 1606621"/>
              <a:gd name="connsiteY1293" fmla="*/ 524241 h 1605069"/>
              <a:gd name="connsiteX1294" fmla="*/ 250171 w 1606621"/>
              <a:gd name="connsiteY1294" fmla="*/ 524241 h 1605069"/>
              <a:gd name="connsiteX1295" fmla="*/ 241503 w 1606621"/>
              <a:gd name="connsiteY1295" fmla="*/ 623587 h 1605069"/>
              <a:gd name="connsiteX1296" fmla="*/ 241503 w 1606621"/>
              <a:gd name="connsiteY1296" fmla="*/ 623587 h 1605069"/>
              <a:gd name="connsiteX1297" fmla="*/ 140634 w 1606621"/>
              <a:gd name="connsiteY1297" fmla="*/ 736458 h 1605069"/>
              <a:gd name="connsiteX1298" fmla="*/ 140634 w 1606621"/>
              <a:gd name="connsiteY1298" fmla="*/ 736458 h 1605069"/>
              <a:gd name="connsiteX1299" fmla="*/ 280841 w 1606621"/>
              <a:gd name="connsiteY1299" fmla="*/ 1141081 h 1605069"/>
              <a:gd name="connsiteX1300" fmla="*/ 280841 w 1606621"/>
              <a:gd name="connsiteY1300" fmla="*/ 1141081 h 1605069"/>
              <a:gd name="connsiteX1301" fmla="*/ 628408 w 1606621"/>
              <a:gd name="connsiteY1301" fmla="*/ 1375110 h 1605069"/>
              <a:gd name="connsiteX1302" fmla="*/ 628408 w 1606621"/>
              <a:gd name="connsiteY1302" fmla="*/ 1375110 h 1605069"/>
              <a:gd name="connsiteX1303" fmla="*/ 1191431 w 1606621"/>
              <a:gd name="connsiteY1303" fmla="*/ 1198516 h 1605069"/>
              <a:gd name="connsiteX1304" fmla="*/ 1191431 w 1606621"/>
              <a:gd name="connsiteY1304" fmla="*/ 1198516 h 1605069"/>
              <a:gd name="connsiteX1305" fmla="*/ 1240676 w 1606621"/>
              <a:gd name="connsiteY1305" fmla="*/ 1193468 h 1605069"/>
              <a:gd name="connsiteX1306" fmla="*/ 1240676 w 1606621"/>
              <a:gd name="connsiteY1306" fmla="*/ 1193468 h 1605069"/>
              <a:gd name="connsiteX1307" fmla="*/ 1240676 w 1606621"/>
              <a:gd name="connsiteY1307" fmla="*/ 1193468 h 1605069"/>
              <a:gd name="connsiteX1308" fmla="*/ 1240676 w 1606621"/>
              <a:gd name="connsiteY1308" fmla="*/ 1193849 h 1605069"/>
              <a:gd name="connsiteX1309" fmla="*/ 1391933 w 1606621"/>
              <a:gd name="connsiteY1309" fmla="*/ 992205 h 1605069"/>
              <a:gd name="connsiteX1310" fmla="*/ 1391933 w 1606621"/>
              <a:gd name="connsiteY1310" fmla="*/ 992205 h 1605069"/>
              <a:gd name="connsiteX1311" fmla="*/ 1391933 w 1606621"/>
              <a:gd name="connsiteY1311" fmla="*/ 992205 h 1605069"/>
              <a:gd name="connsiteX1312" fmla="*/ 1399267 w 1606621"/>
              <a:gd name="connsiteY1312" fmla="*/ 1051736 h 1605069"/>
              <a:gd name="connsiteX1313" fmla="*/ 1399267 w 1606621"/>
              <a:gd name="connsiteY1313" fmla="*/ 1052212 h 1605069"/>
              <a:gd name="connsiteX1314" fmla="*/ 1399267 w 1606621"/>
              <a:gd name="connsiteY1314" fmla="*/ 1052212 h 1605069"/>
              <a:gd name="connsiteX1315" fmla="*/ 1399267 w 1606621"/>
              <a:gd name="connsiteY1315" fmla="*/ 1051736 h 1605069"/>
              <a:gd name="connsiteX1316" fmla="*/ 1444511 w 1606621"/>
              <a:gd name="connsiteY1316" fmla="*/ 691596 h 1605069"/>
              <a:gd name="connsiteX1317" fmla="*/ 1444511 w 1606621"/>
              <a:gd name="connsiteY1317" fmla="*/ 691596 h 1605069"/>
              <a:gd name="connsiteX1318" fmla="*/ 749757 w 1606621"/>
              <a:gd name="connsiteY1318" fmla="*/ 248302 h 1605069"/>
              <a:gd name="connsiteX1319" fmla="*/ 750234 w 1606621"/>
              <a:gd name="connsiteY1319" fmla="*/ 247350 h 1605069"/>
              <a:gd name="connsiteX1320" fmla="*/ 750234 w 1606621"/>
              <a:gd name="connsiteY1320" fmla="*/ 248493 h 1605069"/>
              <a:gd name="connsiteX1321" fmla="*/ 566782 w 1606621"/>
              <a:gd name="connsiteY1321" fmla="*/ 307929 h 1605069"/>
              <a:gd name="connsiteX1322" fmla="*/ 566782 w 1606621"/>
              <a:gd name="connsiteY1322" fmla="*/ 307929 h 1605069"/>
              <a:gd name="connsiteX1323" fmla="*/ 567258 w 1606621"/>
              <a:gd name="connsiteY1323" fmla="*/ 307357 h 1605069"/>
              <a:gd name="connsiteX1324" fmla="*/ 508489 w 1606621"/>
              <a:gd name="connsiteY1324" fmla="*/ 324407 h 1605069"/>
              <a:gd name="connsiteX1325" fmla="*/ 510108 w 1606621"/>
              <a:gd name="connsiteY1325" fmla="*/ 324407 h 1605069"/>
              <a:gd name="connsiteX1326" fmla="*/ 508489 w 1606621"/>
              <a:gd name="connsiteY1326" fmla="*/ 324788 h 1605069"/>
              <a:gd name="connsiteX1327" fmla="*/ 375139 w 1606621"/>
              <a:gd name="connsiteY1327" fmla="*/ 472425 h 1605069"/>
              <a:gd name="connsiteX1328" fmla="*/ 375139 w 1606621"/>
              <a:gd name="connsiteY1328" fmla="*/ 472425 h 1605069"/>
              <a:gd name="connsiteX1329" fmla="*/ 375139 w 1606621"/>
              <a:gd name="connsiteY1329" fmla="*/ 472425 h 1605069"/>
              <a:gd name="connsiteX1330" fmla="*/ 375139 w 1606621"/>
              <a:gd name="connsiteY1330" fmla="*/ 472425 h 1605069"/>
              <a:gd name="connsiteX1331" fmla="*/ 160636 w 1606621"/>
              <a:gd name="connsiteY1331" fmla="*/ 585201 h 1605069"/>
              <a:gd name="connsiteX1332" fmla="*/ 160636 w 1606621"/>
              <a:gd name="connsiteY1332" fmla="*/ 585201 h 1605069"/>
              <a:gd name="connsiteX1333" fmla="*/ 296081 w 1606621"/>
              <a:gd name="connsiteY1333" fmla="*/ 1125936 h 1605069"/>
              <a:gd name="connsiteX1334" fmla="*/ 296081 w 1606621"/>
              <a:gd name="connsiteY1334" fmla="*/ 1125936 h 1605069"/>
              <a:gd name="connsiteX1335" fmla="*/ 338753 w 1606621"/>
              <a:gd name="connsiteY1335" fmla="*/ 1112315 h 1605069"/>
              <a:gd name="connsiteX1336" fmla="*/ 338753 w 1606621"/>
              <a:gd name="connsiteY1336" fmla="*/ 1112886 h 1605069"/>
              <a:gd name="connsiteX1337" fmla="*/ 338753 w 1606621"/>
              <a:gd name="connsiteY1337" fmla="*/ 1112886 h 1605069"/>
              <a:gd name="connsiteX1338" fmla="*/ 338468 w 1606621"/>
              <a:gd name="connsiteY1338" fmla="*/ 1112315 h 1605069"/>
              <a:gd name="connsiteX1339" fmla="*/ 428193 w 1606621"/>
              <a:gd name="connsiteY1339" fmla="*/ 1178990 h 1605069"/>
              <a:gd name="connsiteX1340" fmla="*/ 428193 w 1606621"/>
              <a:gd name="connsiteY1340" fmla="*/ 1178990 h 1605069"/>
              <a:gd name="connsiteX1341" fmla="*/ 427908 w 1606621"/>
              <a:gd name="connsiteY1341" fmla="*/ 1178895 h 1605069"/>
              <a:gd name="connsiteX1342" fmla="*/ 1474229 w 1606621"/>
              <a:gd name="connsiteY1342" fmla="*/ 978965 h 1605069"/>
              <a:gd name="connsiteX1343" fmla="*/ 1474229 w 1606621"/>
              <a:gd name="connsiteY1343" fmla="*/ 978108 h 1605069"/>
              <a:gd name="connsiteX1344" fmla="*/ 1473943 w 1606621"/>
              <a:gd name="connsiteY1344" fmla="*/ 979156 h 1605069"/>
              <a:gd name="connsiteX1345" fmla="*/ 1122661 w 1606621"/>
              <a:gd name="connsiteY1345" fmla="*/ 278306 h 1605069"/>
              <a:gd name="connsiteX1346" fmla="*/ 1122661 w 1606621"/>
              <a:gd name="connsiteY1346" fmla="*/ 278306 h 1605069"/>
              <a:gd name="connsiteX1347" fmla="*/ 1122661 w 1606621"/>
              <a:gd name="connsiteY1347" fmla="*/ 278306 h 1605069"/>
              <a:gd name="connsiteX1348" fmla="*/ 991215 w 1606621"/>
              <a:gd name="connsiteY1348" fmla="*/ 288783 h 1605069"/>
              <a:gd name="connsiteX1349" fmla="*/ 991215 w 1606621"/>
              <a:gd name="connsiteY1349" fmla="*/ 288212 h 1605069"/>
              <a:gd name="connsiteX1350" fmla="*/ 991215 w 1606621"/>
              <a:gd name="connsiteY1350" fmla="*/ 288212 h 1605069"/>
              <a:gd name="connsiteX1351" fmla="*/ 991215 w 1606621"/>
              <a:gd name="connsiteY1351" fmla="*/ 288212 h 1605069"/>
              <a:gd name="connsiteX1352" fmla="*/ 557543 w 1606621"/>
              <a:gd name="connsiteY1352" fmla="*/ 320597 h 1605069"/>
              <a:gd name="connsiteX1353" fmla="*/ 557543 w 1606621"/>
              <a:gd name="connsiteY1353" fmla="*/ 320597 h 1605069"/>
              <a:gd name="connsiteX1354" fmla="*/ 555923 w 1606621"/>
              <a:gd name="connsiteY1354" fmla="*/ 322502 h 1605069"/>
              <a:gd name="connsiteX1355" fmla="*/ 557543 w 1606621"/>
              <a:gd name="connsiteY1355" fmla="*/ 320597 h 1605069"/>
              <a:gd name="connsiteX1356" fmla="*/ 327609 w 1606621"/>
              <a:gd name="connsiteY1356" fmla="*/ 488713 h 1605069"/>
              <a:gd name="connsiteX1357" fmla="*/ 327609 w 1606621"/>
              <a:gd name="connsiteY1357" fmla="*/ 489190 h 1605069"/>
              <a:gd name="connsiteX1358" fmla="*/ 327609 w 1606621"/>
              <a:gd name="connsiteY1358" fmla="*/ 488523 h 1605069"/>
              <a:gd name="connsiteX1359" fmla="*/ 545255 w 1606621"/>
              <a:gd name="connsiteY1359" fmla="*/ 1173370 h 1605069"/>
              <a:gd name="connsiteX1360" fmla="*/ 545255 w 1606621"/>
              <a:gd name="connsiteY1360" fmla="*/ 1173370 h 1605069"/>
              <a:gd name="connsiteX1361" fmla="*/ 665461 w 1606621"/>
              <a:gd name="connsiteY1361" fmla="*/ 1367014 h 1605069"/>
              <a:gd name="connsiteX1362" fmla="*/ 665461 w 1606621"/>
              <a:gd name="connsiteY1362" fmla="*/ 1367014 h 1605069"/>
              <a:gd name="connsiteX1363" fmla="*/ 1100373 w 1606621"/>
              <a:gd name="connsiteY1363" fmla="*/ 1235950 h 1605069"/>
              <a:gd name="connsiteX1364" fmla="*/ 1100373 w 1606621"/>
              <a:gd name="connsiteY1364" fmla="*/ 1235950 h 1605069"/>
              <a:gd name="connsiteX1365" fmla="*/ 1100373 w 1606621"/>
              <a:gd name="connsiteY1365" fmla="*/ 1235473 h 1605069"/>
              <a:gd name="connsiteX1366" fmla="*/ 1302302 w 1606621"/>
              <a:gd name="connsiteY1366" fmla="*/ 924863 h 1605069"/>
              <a:gd name="connsiteX1367" fmla="*/ 1302302 w 1606621"/>
              <a:gd name="connsiteY1367" fmla="*/ 924863 h 1605069"/>
              <a:gd name="connsiteX1368" fmla="*/ 1302302 w 1606621"/>
              <a:gd name="connsiteY1368" fmla="*/ 924863 h 1605069"/>
              <a:gd name="connsiteX1369" fmla="*/ 1384217 w 1606621"/>
              <a:gd name="connsiteY1369" fmla="*/ 507954 h 1605069"/>
              <a:gd name="connsiteX1370" fmla="*/ 1384217 w 1606621"/>
              <a:gd name="connsiteY1370" fmla="*/ 507954 h 1605069"/>
              <a:gd name="connsiteX1371" fmla="*/ 1279442 w 1606621"/>
              <a:gd name="connsiteY1371" fmla="*/ 487666 h 1605069"/>
              <a:gd name="connsiteX1372" fmla="*/ 1281633 w 1606621"/>
              <a:gd name="connsiteY1372" fmla="*/ 488399 h 1605069"/>
              <a:gd name="connsiteX1373" fmla="*/ 1281728 w 1606621"/>
              <a:gd name="connsiteY1373" fmla="*/ 488713 h 1605069"/>
              <a:gd name="connsiteX1374" fmla="*/ 1279251 w 1606621"/>
              <a:gd name="connsiteY1374" fmla="*/ 487666 h 1605069"/>
              <a:gd name="connsiteX1375" fmla="*/ 1219435 w 1606621"/>
              <a:gd name="connsiteY1375" fmla="*/ 352791 h 1605069"/>
              <a:gd name="connsiteX1376" fmla="*/ 1219435 w 1606621"/>
              <a:gd name="connsiteY1376" fmla="*/ 352791 h 1605069"/>
              <a:gd name="connsiteX1377" fmla="*/ 1162285 w 1606621"/>
              <a:gd name="connsiteY1377" fmla="*/ 272115 h 1605069"/>
              <a:gd name="connsiteX1378" fmla="*/ 1162285 w 1606621"/>
              <a:gd name="connsiteY1378" fmla="*/ 272115 h 1605069"/>
              <a:gd name="connsiteX1379" fmla="*/ 1162285 w 1606621"/>
              <a:gd name="connsiteY1379" fmla="*/ 272115 h 1605069"/>
              <a:gd name="connsiteX1380" fmla="*/ 928637 w 1606621"/>
              <a:gd name="connsiteY1380" fmla="*/ 212679 h 1605069"/>
              <a:gd name="connsiteX1381" fmla="*/ 928637 w 1606621"/>
              <a:gd name="connsiteY1381" fmla="*/ 211917 h 1605069"/>
              <a:gd name="connsiteX1382" fmla="*/ 928637 w 1606621"/>
              <a:gd name="connsiteY1382" fmla="*/ 212488 h 1605069"/>
              <a:gd name="connsiteX1383" fmla="*/ 497821 w 1606621"/>
              <a:gd name="connsiteY1383" fmla="*/ 323550 h 1605069"/>
              <a:gd name="connsiteX1384" fmla="*/ 497821 w 1606621"/>
              <a:gd name="connsiteY1384" fmla="*/ 323074 h 1605069"/>
              <a:gd name="connsiteX1385" fmla="*/ 497821 w 1606621"/>
              <a:gd name="connsiteY1385" fmla="*/ 323550 h 1605069"/>
              <a:gd name="connsiteX1386" fmla="*/ 497821 w 1606621"/>
              <a:gd name="connsiteY1386" fmla="*/ 324026 h 1605069"/>
              <a:gd name="connsiteX1387" fmla="*/ 496201 w 1606621"/>
              <a:gd name="connsiteY1387" fmla="*/ 324693 h 1605069"/>
              <a:gd name="connsiteX1388" fmla="*/ 497249 w 1606621"/>
              <a:gd name="connsiteY1388" fmla="*/ 324216 h 1605069"/>
              <a:gd name="connsiteX1389" fmla="*/ 447147 w 1606621"/>
              <a:gd name="connsiteY1389" fmla="*/ 321264 h 1605069"/>
              <a:gd name="connsiteX1390" fmla="*/ 448290 w 1606621"/>
              <a:gd name="connsiteY1390" fmla="*/ 316787 h 1605069"/>
              <a:gd name="connsiteX1391" fmla="*/ 446386 w 1606621"/>
              <a:gd name="connsiteY1391" fmla="*/ 321549 h 1605069"/>
              <a:gd name="connsiteX1392" fmla="*/ 138728 w 1606621"/>
              <a:gd name="connsiteY1392" fmla="*/ 670069 h 1605069"/>
              <a:gd name="connsiteX1393" fmla="*/ 138728 w 1606621"/>
              <a:gd name="connsiteY1393" fmla="*/ 670069 h 1605069"/>
              <a:gd name="connsiteX1394" fmla="*/ 138728 w 1606621"/>
              <a:gd name="connsiteY1394" fmla="*/ 670069 h 1605069"/>
              <a:gd name="connsiteX1395" fmla="*/ 119678 w 1606621"/>
              <a:gd name="connsiteY1395" fmla="*/ 799800 h 1605069"/>
              <a:gd name="connsiteX1396" fmla="*/ 120250 w 1606621"/>
              <a:gd name="connsiteY1396" fmla="*/ 799800 h 1605069"/>
              <a:gd name="connsiteX1397" fmla="*/ 263125 w 1606621"/>
              <a:gd name="connsiteY1397" fmla="*/ 1136794 h 1605069"/>
              <a:gd name="connsiteX1398" fmla="*/ 263125 w 1606621"/>
              <a:gd name="connsiteY1398" fmla="*/ 1136794 h 1605069"/>
              <a:gd name="connsiteX1399" fmla="*/ 575545 w 1606621"/>
              <a:gd name="connsiteY1399" fmla="*/ 1233568 h 1605069"/>
              <a:gd name="connsiteX1400" fmla="*/ 574401 w 1606621"/>
              <a:gd name="connsiteY1400" fmla="*/ 1234807 h 1605069"/>
              <a:gd name="connsiteX1401" fmla="*/ 575355 w 1606621"/>
              <a:gd name="connsiteY1401" fmla="*/ 1233854 h 1605069"/>
              <a:gd name="connsiteX1402" fmla="*/ 952926 w 1606621"/>
              <a:gd name="connsiteY1402" fmla="*/ 1392255 h 1605069"/>
              <a:gd name="connsiteX1403" fmla="*/ 952449 w 1606621"/>
              <a:gd name="connsiteY1403" fmla="*/ 1391493 h 1605069"/>
              <a:gd name="connsiteX1404" fmla="*/ 953020 w 1606621"/>
              <a:gd name="connsiteY1404" fmla="*/ 1392159 h 1605069"/>
              <a:gd name="connsiteX1405" fmla="*/ 1528140 w 1606621"/>
              <a:gd name="connsiteY1405" fmla="*/ 767605 h 1605069"/>
              <a:gd name="connsiteX1406" fmla="*/ 1528140 w 1606621"/>
              <a:gd name="connsiteY1406" fmla="*/ 767605 h 1605069"/>
              <a:gd name="connsiteX1407" fmla="*/ 1297921 w 1606621"/>
              <a:gd name="connsiteY1407" fmla="*/ 411847 h 1605069"/>
              <a:gd name="connsiteX1408" fmla="*/ 1297921 w 1606621"/>
              <a:gd name="connsiteY1408" fmla="*/ 411847 h 1605069"/>
              <a:gd name="connsiteX1409" fmla="*/ 1297921 w 1606621"/>
              <a:gd name="connsiteY1409" fmla="*/ 411847 h 1605069"/>
              <a:gd name="connsiteX1410" fmla="*/ 750138 w 1606621"/>
              <a:gd name="connsiteY1410" fmla="*/ 211821 h 1605069"/>
              <a:gd name="connsiteX1411" fmla="*/ 750138 w 1606621"/>
              <a:gd name="connsiteY1411" fmla="*/ 211821 h 1605069"/>
              <a:gd name="connsiteX1412" fmla="*/ 752043 w 1606621"/>
              <a:gd name="connsiteY1412" fmla="*/ 212488 h 1605069"/>
              <a:gd name="connsiteX1413" fmla="*/ 749948 w 1606621"/>
              <a:gd name="connsiteY1413" fmla="*/ 212488 h 1605069"/>
              <a:gd name="connsiteX1414" fmla="*/ 155016 w 1606621"/>
              <a:gd name="connsiteY1414" fmla="*/ 551578 h 1605069"/>
              <a:gd name="connsiteX1415" fmla="*/ 155016 w 1606621"/>
              <a:gd name="connsiteY1415" fmla="*/ 550531 h 1605069"/>
              <a:gd name="connsiteX1416" fmla="*/ 155016 w 1606621"/>
              <a:gd name="connsiteY1416" fmla="*/ 550531 h 1605069"/>
              <a:gd name="connsiteX1417" fmla="*/ 154826 w 1606621"/>
              <a:gd name="connsiteY1417" fmla="*/ 552245 h 1605069"/>
              <a:gd name="connsiteX1418" fmla="*/ 134442 w 1606621"/>
              <a:gd name="connsiteY1418" fmla="*/ 1004968 h 1605069"/>
              <a:gd name="connsiteX1419" fmla="*/ 134442 w 1606621"/>
              <a:gd name="connsiteY1419" fmla="*/ 1004968 h 1605069"/>
              <a:gd name="connsiteX1420" fmla="*/ 141586 w 1606621"/>
              <a:gd name="connsiteY1420" fmla="*/ 1057642 h 1605069"/>
              <a:gd name="connsiteX1421" fmla="*/ 141586 w 1606621"/>
              <a:gd name="connsiteY1421" fmla="*/ 1057642 h 1605069"/>
              <a:gd name="connsiteX1422" fmla="*/ 142252 w 1606621"/>
              <a:gd name="connsiteY1422" fmla="*/ 1057642 h 1605069"/>
              <a:gd name="connsiteX1423" fmla="*/ 174828 w 1606621"/>
              <a:gd name="connsiteY1423" fmla="*/ 1058880 h 1605069"/>
              <a:gd name="connsiteX1424" fmla="*/ 176257 w 1606621"/>
              <a:gd name="connsiteY1424" fmla="*/ 1058623 h 1605069"/>
              <a:gd name="connsiteX1425" fmla="*/ 176543 w 1606621"/>
              <a:gd name="connsiteY1425" fmla="*/ 1058880 h 1605069"/>
              <a:gd name="connsiteX1426" fmla="*/ 174447 w 1606621"/>
              <a:gd name="connsiteY1426" fmla="*/ 1058499 h 1605069"/>
              <a:gd name="connsiteX1427" fmla="*/ 349516 w 1606621"/>
              <a:gd name="connsiteY1427" fmla="*/ 1116030 h 1605069"/>
              <a:gd name="connsiteX1428" fmla="*/ 349516 w 1606621"/>
              <a:gd name="connsiteY1428" fmla="*/ 1116030 h 1605069"/>
              <a:gd name="connsiteX1429" fmla="*/ 443909 w 1606621"/>
              <a:gd name="connsiteY1429" fmla="*/ 1382730 h 1605069"/>
              <a:gd name="connsiteX1430" fmla="*/ 443909 w 1606621"/>
              <a:gd name="connsiteY1430" fmla="*/ 1382730 h 1605069"/>
              <a:gd name="connsiteX1431" fmla="*/ 443909 w 1606621"/>
              <a:gd name="connsiteY1431" fmla="*/ 1382730 h 1605069"/>
              <a:gd name="connsiteX1432" fmla="*/ 1479182 w 1606621"/>
              <a:gd name="connsiteY1432" fmla="*/ 895050 h 1605069"/>
              <a:gd name="connsiteX1433" fmla="*/ 1479182 w 1606621"/>
              <a:gd name="connsiteY1433" fmla="*/ 895050 h 1605069"/>
              <a:gd name="connsiteX1434" fmla="*/ 1479182 w 1606621"/>
              <a:gd name="connsiteY1434" fmla="*/ 895050 h 1605069"/>
              <a:gd name="connsiteX1435" fmla="*/ 1479182 w 1606621"/>
              <a:gd name="connsiteY1435" fmla="*/ 895050 h 1605069"/>
              <a:gd name="connsiteX1436" fmla="*/ 1481753 w 1606621"/>
              <a:gd name="connsiteY1436" fmla="*/ 889811 h 1605069"/>
              <a:gd name="connsiteX1437" fmla="*/ 1481753 w 1606621"/>
              <a:gd name="connsiteY1437" fmla="*/ 889811 h 1605069"/>
              <a:gd name="connsiteX1438" fmla="*/ 1481753 w 1606621"/>
              <a:gd name="connsiteY1438" fmla="*/ 889811 h 1605069"/>
              <a:gd name="connsiteX1439" fmla="*/ 1481373 w 1606621"/>
              <a:gd name="connsiteY1439" fmla="*/ 889811 h 1605069"/>
              <a:gd name="connsiteX1440" fmla="*/ 1201624 w 1606621"/>
              <a:gd name="connsiteY1440" fmla="*/ 256875 h 1605069"/>
              <a:gd name="connsiteX1441" fmla="*/ 1201242 w 1606621"/>
              <a:gd name="connsiteY1441" fmla="*/ 256875 h 1605069"/>
              <a:gd name="connsiteX1442" fmla="*/ 235407 w 1606621"/>
              <a:gd name="connsiteY1442" fmla="*/ 495000 h 1605069"/>
              <a:gd name="connsiteX1443" fmla="*/ 235407 w 1606621"/>
              <a:gd name="connsiteY1443" fmla="*/ 495000 h 1605069"/>
              <a:gd name="connsiteX1444" fmla="*/ 235027 w 1606621"/>
              <a:gd name="connsiteY1444" fmla="*/ 495666 h 1605069"/>
              <a:gd name="connsiteX1445" fmla="*/ 213023 w 1606621"/>
              <a:gd name="connsiteY1445" fmla="*/ 503001 h 1605069"/>
              <a:gd name="connsiteX1446" fmla="*/ 213023 w 1606621"/>
              <a:gd name="connsiteY1446" fmla="*/ 502334 h 1605069"/>
              <a:gd name="connsiteX1447" fmla="*/ 213023 w 1606621"/>
              <a:gd name="connsiteY1447" fmla="*/ 503096 h 1605069"/>
              <a:gd name="connsiteX1448" fmla="*/ 212642 w 1606621"/>
              <a:gd name="connsiteY1448" fmla="*/ 503286 h 1605069"/>
              <a:gd name="connsiteX1449" fmla="*/ 326562 w 1606621"/>
              <a:gd name="connsiteY1449" fmla="*/ 1179276 h 1605069"/>
              <a:gd name="connsiteX1450" fmla="*/ 326562 w 1606621"/>
              <a:gd name="connsiteY1450" fmla="*/ 1179276 h 1605069"/>
              <a:gd name="connsiteX1451" fmla="*/ 326562 w 1606621"/>
              <a:gd name="connsiteY1451" fmla="*/ 1178800 h 1605069"/>
              <a:gd name="connsiteX1452" fmla="*/ 379616 w 1606621"/>
              <a:gd name="connsiteY1452" fmla="*/ 1252333 h 1605069"/>
              <a:gd name="connsiteX1453" fmla="*/ 379616 w 1606621"/>
              <a:gd name="connsiteY1453" fmla="*/ 1252333 h 1605069"/>
              <a:gd name="connsiteX1454" fmla="*/ 379616 w 1606621"/>
              <a:gd name="connsiteY1454" fmla="*/ 1252333 h 1605069"/>
              <a:gd name="connsiteX1455" fmla="*/ 379616 w 1606621"/>
              <a:gd name="connsiteY1455" fmla="*/ 1252333 h 1605069"/>
              <a:gd name="connsiteX1456" fmla="*/ 379616 w 1606621"/>
              <a:gd name="connsiteY1456" fmla="*/ 1252333 h 1605069"/>
              <a:gd name="connsiteX1457" fmla="*/ 401047 w 1606621"/>
              <a:gd name="connsiteY1457" fmla="*/ 1277002 h 1605069"/>
              <a:gd name="connsiteX1458" fmla="*/ 401047 w 1606621"/>
              <a:gd name="connsiteY1458" fmla="*/ 1277859 h 1605069"/>
              <a:gd name="connsiteX1459" fmla="*/ 400476 w 1606621"/>
              <a:gd name="connsiteY1459" fmla="*/ 1277288 h 1605069"/>
              <a:gd name="connsiteX1460" fmla="*/ 582689 w 1606621"/>
              <a:gd name="connsiteY1460" fmla="*/ 1349297 h 1605069"/>
              <a:gd name="connsiteX1461" fmla="*/ 582689 w 1606621"/>
              <a:gd name="connsiteY1461" fmla="*/ 1349297 h 1605069"/>
              <a:gd name="connsiteX1462" fmla="*/ 582689 w 1606621"/>
              <a:gd name="connsiteY1462" fmla="*/ 1349297 h 1605069"/>
              <a:gd name="connsiteX1463" fmla="*/ 582689 w 1606621"/>
              <a:gd name="connsiteY1463" fmla="*/ 1349297 h 1605069"/>
              <a:gd name="connsiteX1464" fmla="*/ 1151522 w 1606621"/>
              <a:gd name="connsiteY1464" fmla="*/ 1321770 h 1605069"/>
              <a:gd name="connsiteX1465" fmla="*/ 1151522 w 1606621"/>
              <a:gd name="connsiteY1465" fmla="*/ 1321770 h 1605069"/>
              <a:gd name="connsiteX1466" fmla="*/ 1411174 w 1606621"/>
              <a:gd name="connsiteY1466" fmla="*/ 1119459 h 1605069"/>
              <a:gd name="connsiteX1467" fmla="*/ 1411174 w 1606621"/>
              <a:gd name="connsiteY1467" fmla="*/ 1119459 h 1605069"/>
              <a:gd name="connsiteX1468" fmla="*/ 1411174 w 1606621"/>
              <a:gd name="connsiteY1468" fmla="*/ 1119459 h 1605069"/>
              <a:gd name="connsiteX1469" fmla="*/ 1437463 w 1606621"/>
              <a:gd name="connsiteY1469" fmla="*/ 1140509 h 1605069"/>
              <a:gd name="connsiteX1470" fmla="*/ 1437463 w 1606621"/>
              <a:gd name="connsiteY1470" fmla="*/ 1140509 h 1605069"/>
              <a:gd name="connsiteX1471" fmla="*/ 1466609 w 1606621"/>
              <a:gd name="connsiteY1471" fmla="*/ 1089169 h 1605069"/>
              <a:gd name="connsiteX1472" fmla="*/ 1466609 w 1606621"/>
              <a:gd name="connsiteY1472" fmla="*/ 1089169 h 1605069"/>
              <a:gd name="connsiteX1473" fmla="*/ 1465561 w 1606621"/>
              <a:gd name="connsiteY1473" fmla="*/ 527194 h 1605069"/>
              <a:gd name="connsiteX1474" fmla="*/ 1465561 w 1606621"/>
              <a:gd name="connsiteY1474" fmla="*/ 527194 h 1605069"/>
              <a:gd name="connsiteX1475" fmla="*/ 1465561 w 1606621"/>
              <a:gd name="connsiteY1475" fmla="*/ 527194 h 1605069"/>
              <a:gd name="connsiteX1476" fmla="*/ 1465561 w 1606621"/>
              <a:gd name="connsiteY1476" fmla="*/ 527194 h 1605069"/>
              <a:gd name="connsiteX1477" fmla="*/ 1203719 w 1606621"/>
              <a:gd name="connsiteY1477" fmla="*/ 200963 h 1605069"/>
              <a:gd name="connsiteX1478" fmla="*/ 1203719 w 1606621"/>
              <a:gd name="connsiteY1478" fmla="*/ 200963 h 1605069"/>
              <a:gd name="connsiteX1479" fmla="*/ 1203719 w 1606621"/>
              <a:gd name="connsiteY1479" fmla="*/ 200963 h 1605069"/>
              <a:gd name="connsiteX1480" fmla="*/ 1075322 w 1606621"/>
              <a:gd name="connsiteY1480" fmla="*/ 206202 h 1605069"/>
              <a:gd name="connsiteX1481" fmla="*/ 1075322 w 1606621"/>
              <a:gd name="connsiteY1481" fmla="*/ 206202 h 1605069"/>
              <a:gd name="connsiteX1482" fmla="*/ 949591 w 1606621"/>
              <a:gd name="connsiteY1482" fmla="*/ 145623 h 1605069"/>
              <a:gd name="connsiteX1483" fmla="*/ 949591 w 1606621"/>
              <a:gd name="connsiteY1483" fmla="*/ 144003 h 1605069"/>
              <a:gd name="connsiteX1484" fmla="*/ 949211 w 1606621"/>
              <a:gd name="connsiteY1484" fmla="*/ 146099 h 1605069"/>
              <a:gd name="connsiteX1485" fmla="*/ 877964 w 1606621"/>
              <a:gd name="connsiteY1485" fmla="*/ 191628 h 1605069"/>
              <a:gd name="connsiteX1486" fmla="*/ 877964 w 1606621"/>
              <a:gd name="connsiteY1486" fmla="*/ 191057 h 1605069"/>
              <a:gd name="connsiteX1487" fmla="*/ 878726 w 1606621"/>
              <a:gd name="connsiteY1487" fmla="*/ 191057 h 1605069"/>
              <a:gd name="connsiteX1488" fmla="*/ 626980 w 1606621"/>
              <a:gd name="connsiteY1488" fmla="*/ 258303 h 1605069"/>
              <a:gd name="connsiteX1489" fmla="*/ 627552 w 1606621"/>
              <a:gd name="connsiteY1489" fmla="*/ 257351 h 1605069"/>
              <a:gd name="connsiteX1490" fmla="*/ 145301 w 1606621"/>
              <a:gd name="connsiteY1490" fmla="*/ 546435 h 1605069"/>
              <a:gd name="connsiteX1491" fmla="*/ 142824 w 1606621"/>
              <a:gd name="connsiteY1491" fmla="*/ 546435 h 1605069"/>
              <a:gd name="connsiteX1492" fmla="*/ 143681 w 1606621"/>
              <a:gd name="connsiteY1492" fmla="*/ 545006 h 1605069"/>
              <a:gd name="connsiteX1493" fmla="*/ 144919 w 1606621"/>
              <a:gd name="connsiteY1493" fmla="*/ 547006 h 1605069"/>
              <a:gd name="connsiteX1494" fmla="*/ 192926 w 1606621"/>
              <a:gd name="connsiteY1494" fmla="*/ 1051260 h 1605069"/>
              <a:gd name="connsiteX1495" fmla="*/ 190640 w 1606621"/>
              <a:gd name="connsiteY1495" fmla="*/ 1051260 h 1605069"/>
              <a:gd name="connsiteX1496" fmla="*/ 192069 w 1606621"/>
              <a:gd name="connsiteY1496" fmla="*/ 1052212 h 1605069"/>
              <a:gd name="connsiteX1497" fmla="*/ 297701 w 1606621"/>
              <a:gd name="connsiteY1497" fmla="*/ 1264239 h 1605069"/>
              <a:gd name="connsiteX1498" fmla="*/ 297701 w 1606621"/>
              <a:gd name="connsiteY1498" fmla="*/ 1264239 h 1605069"/>
              <a:gd name="connsiteX1499" fmla="*/ 297701 w 1606621"/>
              <a:gd name="connsiteY1499" fmla="*/ 1264239 h 1605069"/>
              <a:gd name="connsiteX1500" fmla="*/ 297033 w 1606621"/>
              <a:gd name="connsiteY1500" fmla="*/ 1265191 h 1605069"/>
              <a:gd name="connsiteX1501" fmla="*/ 798145 w 1606621"/>
              <a:gd name="connsiteY1501" fmla="*/ 1413876 h 1605069"/>
              <a:gd name="connsiteX1502" fmla="*/ 798145 w 1606621"/>
              <a:gd name="connsiteY1502" fmla="*/ 1413876 h 1605069"/>
              <a:gd name="connsiteX1503" fmla="*/ 798145 w 1606621"/>
              <a:gd name="connsiteY1503" fmla="*/ 1413876 h 1605069"/>
              <a:gd name="connsiteX1504" fmla="*/ 802335 w 1606621"/>
              <a:gd name="connsiteY1504" fmla="*/ 1468455 h 1605069"/>
              <a:gd name="connsiteX1505" fmla="*/ 802335 w 1606621"/>
              <a:gd name="connsiteY1505" fmla="*/ 1468455 h 1605069"/>
              <a:gd name="connsiteX1506" fmla="*/ 823290 w 1606621"/>
              <a:gd name="connsiteY1506" fmla="*/ 1468455 h 1605069"/>
              <a:gd name="connsiteX1507" fmla="*/ 822337 w 1606621"/>
              <a:gd name="connsiteY1507" fmla="*/ 1470645 h 1605069"/>
              <a:gd name="connsiteX1508" fmla="*/ 821480 w 1606621"/>
              <a:gd name="connsiteY1508" fmla="*/ 1468645 h 1605069"/>
              <a:gd name="connsiteX1509" fmla="*/ 822623 w 1606621"/>
              <a:gd name="connsiteY1509" fmla="*/ 1469884 h 1605069"/>
              <a:gd name="connsiteX1510" fmla="*/ 1083132 w 1606621"/>
              <a:gd name="connsiteY1510" fmla="*/ 1305292 h 1605069"/>
              <a:gd name="connsiteX1511" fmla="*/ 1083132 w 1606621"/>
              <a:gd name="connsiteY1511" fmla="*/ 1305292 h 1605069"/>
              <a:gd name="connsiteX1512" fmla="*/ 1083132 w 1606621"/>
              <a:gd name="connsiteY1512" fmla="*/ 1390159 h 1605069"/>
              <a:gd name="connsiteX1513" fmla="*/ 1083132 w 1606621"/>
              <a:gd name="connsiteY1513" fmla="*/ 1390635 h 1605069"/>
              <a:gd name="connsiteX1514" fmla="*/ 1083132 w 1606621"/>
              <a:gd name="connsiteY1514" fmla="*/ 1390635 h 1605069"/>
              <a:gd name="connsiteX1515" fmla="*/ 1082941 w 1606621"/>
              <a:gd name="connsiteY1515" fmla="*/ 1390064 h 1605069"/>
              <a:gd name="connsiteX1516" fmla="*/ 1084847 w 1606621"/>
              <a:gd name="connsiteY1516" fmla="*/ 1398351 h 1605069"/>
              <a:gd name="connsiteX1517" fmla="*/ 1083989 w 1606621"/>
              <a:gd name="connsiteY1517" fmla="*/ 1399589 h 1605069"/>
              <a:gd name="connsiteX1518" fmla="*/ 1083513 w 1606621"/>
              <a:gd name="connsiteY1518" fmla="*/ 1398541 h 1605069"/>
              <a:gd name="connsiteX1519" fmla="*/ 1201433 w 1606621"/>
              <a:gd name="connsiteY1519" fmla="*/ 1303101 h 1605069"/>
              <a:gd name="connsiteX1520" fmla="*/ 1201433 w 1606621"/>
              <a:gd name="connsiteY1520" fmla="*/ 1303101 h 1605069"/>
              <a:gd name="connsiteX1521" fmla="*/ 1201433 w 1606621"/>
              <a:gd name="connsiteY1521" fmla="*/ 1303101 h 1605069"/>
              <a:gd name="connsiteX1522" fmla="*/ 1383074 w 1606621"/>
              <a:gd name="connsiteY1522" fmla="*/ 1124698 h 1605069"/>
              <a:gd name="connsiteX1523" fmla="*/ 1383074 w 1606621"/>
              <a:gd name="connsiteY1523" fmla="*/ 1124698 h 1605069"/>
              <a:gd name="connsiteX1524" fmla="*/ 1251630 w 1606621"/>
              <a:gd name="connsiteY1524" fmla="*/ 353173 h 1605069"/>
              <a:gd name="connsiteX1525" fmla="*/ 1252773 w 1606621"/>
              <a:gd name="connsiteY1525" fmla="*/ 353173 h 1605069"/>
              <a:gd name="connsiteX1526" fmla="*/ 1251439 w 1606621"/>
              <a:gd name="connsiteY1526" fmla="*/ 353363 h 1605069"/>
              <a:gd name="connsiteX1527" fmla="*/ 888917 w 1606621"/>
              <a:gd name="connsiteY1527" fmla="*/ 188771 h 1605069"/>
              <a:gd name="connsiteX1528" fmla="*/ 888917 w 1606621"/>
              <a:gd name="connsiteY1528" fmla="*/ 189533 h 1605069"/>
              <a:gd name="connsiteX1529" fmla="*/ 888917 w 1606621"/>
              <a:gd name="connsiteY1529" fmla="*/ 188676 h 1605069"/>
              <a:gd name="connsiteX1530" fmla="*/ 767664 w 1606621"/>
              <a:gd name="connsiteY1530" fmla="*/ 156291 h 1605069"/>
              <a:gd name="connsiteX1531" fmla="*/ 767664 w 1606621"/>
              <a:gd name="connsiteY1531" fmla="*/ 156291 h 1605069"/>
              <a:gd name="connsiteX1532" fmla="*/ 767664 w 1606621"/>
              <a:gd name="connsiteY1532" fmla="*/ 156291 h 1605069"/>
              <a:gd name="connsiteX1533" fmla="*/ 767473 w 1606621"/>
              <a:gd name="connsiteY1533" fmla="*/ 156481 h 1605069"/>
              <a:gd name="connsiteX1534" fmla="*/ 588595 w 1606621"/>
              <a:gd name="connsiteY1534" fmla="*/ 233253 h 1605069"/>
              <a:gd name="connsiteX1535" fmla="*/ 588595 w 1606621"/>
              <a:gd name="connsiteY1535" fmla="*/ 233253 h 1605069"/>
              <a:gd name="connsiteX1536" fmla="*/ 588595 w 1606621"/>
              <a:gd name="connsiteY1536" fmla="*/ 233253 h 1605069"/>
              <a:gd name="connsiteX1537" fmla="*/ 228549 w 1606621"/>
              <a:gd name="connsiteY1537" fmla="*/ 490428 h 1605069"/>
              <a:gd name="connsiteX1538" fmla="*/ 229501 w 1606621"/>
              <a:gd name="connsiteY1538" fmla="*/ 490428 h 1605069"/>
              <a:gd name="connsiteX1539" fmla="*/ 228358 w 1606621"/>
              <a:gd name="connsiteY1539" fmla="*/ 490714 h 1605069"/>
              <a:gd name="connsiteX1540" fmla="*/ 168256 w 1606621"/>
              <a:gd name="connsiteY1540" fmla="*/ 497572 h 1605069"/>
              <a:gd name="connsiteX1541" fmla="*/ 168256 w 1606621"/>
              <a:gd name="connsiteY1541" fmla="*/ 497572 h 1605069"/>
              <a:gd name="connsiteX1542" fmla="*/ 137776 w 1606621"/>
              <a:gd name="connsiteY1542" fmla="*/ 553198 h 1605069"/>
              <a:gd name="connsiteX1543" fmla="*/ 138443 w 1606621"/>
              <a:gd name="connsiteY1543" fmla="*/ 555960 h 1605069"/>
              <a:gd name="connsiteX1544" fmla="*/ 136347 w 1606621"/>
              <a:gd name="connsiteY1544" fmla="*/ 554531 h 1605069"/>
              <a:gd name="connsiteX1545" fmla="*/ 134537 w 1606621"/>
              <a:gd name="connsiteY1545" fmla="*/ 1096123 h 1605069"/>
              <a:gd name="connsiteX1546" fmla="*/ 134537 w 1606621"/>
              <a:gd name="connsiteY1546" fmla="*/ 1096123 h 1605069"/>
              <a:gd name="connsiteX1547" fmla="*/ 134537 w 1606621"/>
              <a:gd name="connsiteY1547" fmla="*/ 1096123 h 1605069"/>
              <a:gd name="connsiteX1548" fmla="*/ 236264 w 1606621"/>
              <a:gd name="connsiteY1548" fmla="*/ 1195373 h 1605069"/>
              <a:gd name="connsiteX1549" fmla="*/ 236264 w 1606621"/>
              <a:gd name="connsiteY1549" fmla="*/ 1195373 h 1605069"/>
              <a:gd name="connsiteX1550" fmla="*/ 405143 w 1606621"/>
              <a:gd name="connsiteY1550" fmla="*/ 1282051 h 1605069"/>
              <a:gd name="connsiteX1551" fmla="*/ 404476 w 1606621"/>
              <a:gd name="connsiteY1551" fmla="*/ 1280908 h 1605069"/>
              <a:gd name="connsiteX1552" fmla="*/ 405714 w 1606621"/>
              <a:gd name="connsiteY1552" fmla="*/ 1281955 h 1605069"/>
              <a:gd name="connsiteX1553" fmla="*/ 530111 w 1606621"/>
              <a:gd name="connsiteY1553" fmla="*/ 1227949 h 1605069"/>
              <a:gd name="connsiteX1554" fmla="*/ 530111 w 1606621"/>
              <a:gd name="connsiteY1554" fmla="*/ 1227949 h 1605069"/>
              <a:gd name="connsiteX1555" fmla="*/ 737184 w 1606621"/>
              <a:gd name="connsiteY1555" fmla="*/ 1457692 h 1605069"/>
              <a:gd name="connsiteX1556" fmla="*/ 735089 w 1606621"/>
              <a:gd name="connsiteY1556" fmla="*/ 1460930 h 1605069"/>
              <a:gd name="connsiteX1557" fmla="*/ 733279 w 1606621"/>
              <a:gd name="connsiteY1557" fmla="*/ 1457310 h 1605069"/>
              <a:gd name="connsiteX1558" fmla="*/ 737184 w 1606621"/>
              <a:gd name="connsiteY1558" fmla="*/ 1457692 h 1605069"/>
              <a:gd name="connsiteX1559" fmla="*/ 769950 w 1606621"/>
              <a:gd name="connsiteY1559" fmla="*/ 1460549 h 1605069"/>
              <a:gd name="connsiteX1560" fmla="*/ 769950 w 1606621"/>
              <a:gd name="connsiteY1560" fmla="*/ 1460549 h 1605069"/>
              <a:gd name="connsiteX1561" fmla="*/ 769950 w 1606621"/>
              <a:gd name="connsiteY1561" fmla="*/ 1460549 h 1605069"/>
              <a:gd name="connsiteX1562" fmla="*/ 770236 w 1606621"/>
              <a:gd name="connsiteY1562" fmla="*/ 1460930 h 1605069"/>
              <a:gd name="connsiteX1563" fmla="*/ 1043032 w 1606621"/>
              <a:gd name="connsiteY1563" fmla="*/ 1367490 h 1605069"/>
              <a:gd name="connsiteX1564" fmla="*/ 1043603 w 1606621"/>
              <a:gd name="connsiteY1564" fmla="*/ 1367966 h 1605069"/>
              <a:gd name="connsiteX1565" fmla="*/ 1042651 w 1606621"/>
              <a:gd name="connsiteY1565" fmla="*/ 1368538 h 1605069"/>
              <a:gd name="connsiteX1566" fmla="*/ 1425461 w 1606621"/>
              <a:gd name="connsiteY1566" fmla="*/ 1137080 h 1605069"/>
              <a:gd name="connsiteX1567" fmla="*/ 1425461 w 1606621"/>
              <a:gd name="connsiteY1567" fmla="*/ 1137080 h 1605069"/>
              <a:gd name="connsiteX1568" fmla="*/ 1473752 w 1606621"/>
              <a:gd name="connsiteY1568" fmla="*/ 1032305 h 1605069"/>
              <a:gd name="connsiteX1569" fmla="*/ 1473752 w 1606621"/>
              <a:gd name="connsiteY1569" fmla="*/ 1032305 h 1605069"/>
              <a:gd name="connsiteX1570" fmla="*/ 1473752 w 1606621"/>
              <a:gd name="connsiteY1570" fmla="*/ 1032305 h 1605069"/>
              <a:gd name="connsiteX1571" fmla="*/ 1473752 w 1606621"/>
              <a:gd name="connsiteY1571" fmla="*/ 1032305 h 1605069"/>
              <a:gd name="connsiteX1572" fmla="*/ 1555762 w 1606621"/>
              <a:gd name="connsiteY1572" fmla="*/ 816373 h 1605069"/>
              <a:gd name="connsiteX1573" fmla="*/ 1555762 w 1606621"/>
              <a:gd name="connsiteY1573" fmla="*/ 816373 h 1605069"/>
              <a:gd name="connsiteX1574" fmla="*/ 1184573 w 1606621"/>
              <a:gd name="connsiteY1574" fmla="*/ 164768 h 1605069"/>
              <a:gd name="connsiteX1575" fmla="*/ 1184573 w 1606621"/>
              <a:gd name="connsiteY1575" fmla="*/ 164768 h 1605069"/>
              <a:gd name="connsiteX1576" fmla="*/ 1152379 w 1606621"/>
              <a:gd name="connsiteY1576" fmla="*/ 186104 h 1605069"/>
              <a:gd name="connsiteX1577" fmla="*/ 1152379 w 1606621"/>
              <a:gd name="connsiteY1577" fmla="*/ 185628 h 1605069"/>
              <a:gd name="connsiteX1578" fmla="*/ 1153140 w 1606621"/>
              <a:gd name="connsiteY1578" fmla="*/ 185628 h 1605069"/>
              <a:gd name="connsiteX1579" fmla="*/ 863200 w 1606621"/>
              <a:gd name="connsiteY1579" fmla="*/ 228966 h 1605069"/>
              <a:gd name="connsiteX1580" fmla="*/ 864343 w 1606621"/>
              <a:gd name="connsiteY1580" fmla="*/ 227728 h 1605069"/>
              <a:gd name="connsiteX1581" fmla="*/ 864343 w 1606621"/>
              <a:gd name="connsiteY1581" fmla="*/ 228966 h 1605069"/>
              <a:gd name="connsiteX1582" fmla="*/ 367519 w 1606621"/>
              <a:gd name="connsiteY1582" fmla="*/ 300023 h 1605069"/>
              <a:gd name="connsiteX1583" fmla="*/ 366662 w 1606621"/>
              <a:gd name="connsiteY1583" fmla="*/ 298880 h 1605069"/>
              <a:gd name="connsiteX1584" fmla="*/ 368471 w 1606621"/>
              <a:gd name="connsiteY1584" fmla="*/ 298880 h 1605069"/>
              <a:gd name="connsiteX1585" fmla="*/ 367519 w 1606621"/>
              <a:gd name="connsiteY1585" fmla="*/ 299737 h 1605069"/>
              <a:gd name="connsiteX1586" fmla="*/ 134251 w 1606621"/>
              <a:gd name="connsiteY1586" fmla="*/ 1097742 h 1605069"/>
              <a:gd name="connsiteX1587" fmla="*/ 134251 w 1606621"/>
              <a:gd name="connsiteY1587" fmla="*/ 1097742 h 1605069"/>
              <a:gd name="connsiteX1588" fmla="*/ 333229 w 1606621"/>
              <a:gd name="connsiteY1588" fmla="*/ 1300719 h 1605069"/>
              <a:gd name="connsiteX1589" fmla="*/ 333229 w 1606621"/>
              <a:gd name="connsiteY1589" fmla="*/ 1299767 h 1605069"/>
              <a:gd name="connsiteX1590" fmla="*/ 333229 w 1606621"/>
              <a:gd name="connsiteY1590" fmla="*/ 1300434 h 1605069"/>
              <a:gd name="connsiteX1591" fmla="*/ 397332 w 1606621"/>
              <a:gd name="connsiteY1591" fmla="*/ 1286146 h 1605069"/>
              <a:gd name="connsiteX1592" fmla="*/ 396380 w 1606621"/>
              <a:gd name="connsiteY1592" fmla="*/ 1286908 h 1605069"/>
              <a:gd name="connsiteX1593" fmla="*/ 559257 w 1606621"/>
              <a:gd name="connsiteY1593" fmla="*/ 1305196 h 1605069"/>
              <a:gd name="connsiteX1594" fmla="*/ 559257 w 1606621"/>
              <a:gd name="connsiteY1594" fmla="*/ 1305196 h 1605069"/>
              <a:gd name="connsiteX1595" fmla="*/ 1248390 w 1606621"/>
              <a:gd name="connsiteY1595" fmla="*/ 1276621 h 1605069"/>
              <a:gd name="connsiteX1596" fmla="*/ 1248390 w 1606621"/>
              <a:gd name="connsiteY1596" fmla="*/ 1276621 h 1605069"/>
              <a:gd name="connsiteX1597" fmla="*/ 1248390 w 1606621"/>
              <a:gd name="connsiteY1597" fmla="*/ 1276621 h 1605069"/>
              <a:gd name="connsiteX1598" fmla="*/ 1402219 w 1606621"/>
              <a:gd name="connsiteY1598" fmla="*/ 392320 h 1605069"/>
              <a:gd name="connsiteX1599" fmla="*/ 1402219 w 1606621"/>
              <a:gd name="connsiteY1599" fmla="*/ 392797 h 1605069"/>
              <a:gd name="connsiteX1600" fmla="*/ 1402219 w 1606621"/>
              <a:gd name="connsiteY1600" fmla="*/ 392320 h 1605069"/>
              <a:gd name="connsiteX1601" fmla="*/ 1257726 w 1606621"/>
              <a:gd name="connsiteY1601" fmla="*/ 333741 h 1605069"/>
              <a:gd name="connsiteX1602" fmla="*/ 1257726 w 1606621"/>
              <a:gd name="connsiteY1602" fmla="*/ 333741 h 1605069"/>
              <a:gd name="connsiteX1603" fmla="*/ 233693 w 1606621"/>
              <a:gd name="connsiteY1603" fmla="*/ 1258714 h 1605069"/>
              <a:gd name="connsiteX1604" fmla="*/ 234264 w 1606621"/>
              <a:gd name="connsiteY1604" fmla="*/ 1258238 h 1605069"/>
              <a:gd name="connsiteX1605" fmla="*/ 234264 w 1606621"/>
              <a:gd name="connsiteY1605" fmla="*/ 1258714 h 1605069"/>
              <a:gd name="connsiteX1606" fmla="*/ 275697 w 1606621"/>
              <a:gd name="connsiteY1606" fmla="*/ 1298338 h 1605069"/>
              <a:gd name="connsiteX1607" fmla="*/ 275697 w 1606621"/>
              <a:gd name="connsiteY1607" fmla="*/ 1297100 h 1605069"/>
              <a:gd name="connsiteX1608" fmla="*/ 275697 w 1606621"/>
              <a:gd name="connsiteY1608" fmla="*/ 1297100 h 1605069"/>
              <a:gd name="connsiteX1609" fmla="*/ 276365 w 1606621"/>
              <a:gd name="connsiteY1609" fmla="*/ 1297100 h 1605069"/>
              <a:gd name="connsiteX1610" fmla="*/ 275697 w 1606621"/>
              <a:gd name="connsiteY1610" fmla="*/ 1298434 h 1605069"/>
              <a:gd name="connsiteX1611" fmla="*/ 447147 w 1606621"/>
              <a:gd name="connsiteY1611" fmla="*/ 1423687 h 1605069"/>
              <a:gd name="connsiteX1612" fmla="*/ 448767 w 1606621"/>
              <a:gd name="connsiteY1612" fmla="*/ 1423211 h 1605069"/>
              <a:gd name="connsiteX1613" fmla="*/ 447052 w 1606621"/>
              <a:gd name="connsiteY1613" fmla="*/ 1423783 h 1605069"/>
              <a:gd name="connsiteX1614" fmla="*/ 953974 w 1606621"/>
              <a:gd name="connsiteY1614" fmla="*/ 1480837 h 1605069"/>
              <a:gd name="connsiteX1615" fmla="*/ 953974 w 1606621"/>
              <a:gd name="connsiteY1615" fmla="*/ 1480837 h 1605069"/>
              <a:gd name="connsiteX1616" fmla="*/ 1578718 w 1606621"/>
              <a:gd name="connsiteY1616" fmla="*/ 820469 h 1605069"/>
              <a:gd name="connsiteX1617" fmla="*/ 1578718 w 1606621"/>
              <a:gd name="connsiteY1617" fmla="*/ 820469 h 1605069"/>
              <a:gd name="connsiteX1618" fmla="*/ 1578718 w 1606621"/>
              <a:gd name="connsiteY1618" fmla="*/ 820469 h 1605069"/>
              <a:gd name="connsiteX1619" fmla="*/ 1497565 w 1606621"/>
              <a:gd name="connsiteY1619" fmla="*/ 568533 h 1605069"/>
              <a:gd name="connsiteX1620" fmla="*/ 1497565 w 1606621"/>
              <a:gd name="connsiteY1620" fmla="*/ 568533 h 1605069"/>
              <a:gd name="connsiteX1621" fmla="*/ 1390790 w 1606621"/>
              <a:gd name="connsiteY1621" fmla="*/ 395178 h 1605069"/>
              <a:gd name="connsiteX1622" fmla="*/ 1390790 w 1606621"/>
              <a:gd name="connsiteY1622" fmla="*/ 395178 h 1605069"/>
              <a:gd name="connsiteX1623" fmla="*/ 959307 w 1606621"/>
              <a:gd name="connsiteY1623" fmla="*/ 86091 h 1605069"/>
              <a:gd name="connsiteX1624" fmla="*/ 959307 w 1606621"/>
              <a:gd name="connsiteY1624" fmla="*/ 86091 h 1605069"/>
              <a:gd name="connsiteX1625" fmla="*/ 959307 w 1606621"/>
              <a:gd name="connsiteY1625" fmla="*/ 86091 h 1605069"/>
              <a:gd name="connsiteX1626" fmla="*/ 843959 w 1606621"/>
              <a:gd name="connsiteY1626" fmla="*/ 146290 h 1605069"/>
              <a:gd name="connsiteX1627" fmla="*/ 843388 w 1606621"/>
              <a:gd name="connsiteY1627" fmla="*/ 144956 h 1605069"/>
              <a:gd name="connsiteX1628" fmla="*/ 843959 w 1606621"/>
              <a:gd name="connsiteY1628" fmla="*/ 145813 h 1605069"/>
              <a:gd name="connsiteX1629" fmla="*/ 714801 w 1606621"/>
              <a:gd name="connsiteY1629" fmla="*/ 138670 h 1605069"/>
              <a:gd name="connsiteX1630" fmla="*/ 714801 w 1606621"/>
              <a:gd name="connsiteY1630" fmla="*/ 138670 h 1605069"/>
              <a:gd name="connsiteX1631" fmla="*/ 714038 w 1606621"/>
              <a:gd name="connsiteY1631" fmla="*/ 138098 h 1605069"/>
              <a:gd name="connsiteX1632" fmla="*/ 714801 w 1606621"/>
              <a:gd name="connsiteY1632" fmla="*/ 138193 h 1605069"/>
              <a:gd name="connsiteX1633" fmla="*/ 452958 w 1606621"/>
              <a:gd name="connsiteY1633" fmla="*/ 198391 h 1605069"/>
              <a:gd name="connsiteX1634" fmla="*/ 454482 w 1606621"/>
              <a:gd name="connsiteY1634" fmla="*/ 197248 h 1605069"/>
              <a:gd name="connsiteX1635" fmla="*/ 33573 w 1606621"/>
              <a:gd name="connsiteY1635" fmla="*/ 787513 h 1605069"/>
              <a:gd name="connsiteX1636" fmla="*/ 33573 w 1606621"/>
              <a:gd name="connsiteY1636" fmla="*/ 787513 h 1605069"/>
              <a:gd name="connsiteX1637" fmla="*/ 443243 w 1606621"/>
              <a:gd name="connsiteY1637" fmla="*/ 1459025 h 1605069"/>
              <a:gd name="connsiteX1638" fmla="*/ 443243 w 1606621"/>
              <a:gd name="connsiteY1638" fmla="*/ 1459025 h 1605069"/>
              <a:gd name="connsiteX1639" fmla="*/ 514013 w 1606621"/>
              <a:gd name="connsiteY1639" fmla="*/ 1252809 h 1605069"/>
              <a:gd name="connsiteX1640" fmla="*/ 515537 w 1606621"/>
              <a:gd name="connsiteY1640" fmla="*/ 1252237 h 1605069"/>
              <a:gd name="connsiteX1641" fmla="*/ 515537 w 1606621"/>
              <a:gd name="connsiteY1641" fmla="*/ 1253380 h 1605069"/>
              <a:gd name="connsiteX1642" fmla="*/ 569354 w 1606621"/>
              <a:gd name="connsiteY1642" fmla="*/ 1360632 h 1605069"/>
              <a:gd name="connsiteX1643" fmla="*/ 567830 w 1606621"/>
              <a:gd name="connsiteY1643" fmla="*/ 1361108 h 1605069"/>
              <a:gd name="connsiteX1644" fmla="*/ 569068 w 1606621"/>
              <a:gd name="connsiteY1644" fmla="*/ 1360251 h 1605069"/>
              <a:gd name="connsiteX1645" fmla="*/ 569354 w 1606621"/>
              <a:gd name="connsiteY1645" fmla="*/ 1360536 h 1605069"/>
              <a:gd name="connsiteX1646" fmla="*/ 1099801 w 1606621"/>
              <a:gd name="connsiteY1646" fmla="*/ 1433879 h 1605069"/>
              <a:gd name="connsiteX1647" fmla="*/ 1099801 w 1606621"/>
              <a:gd name="connsiteY1647" fmla="*/ 1433879 h 1605069"/>
              <a:gd name="connsiteX1648" fmla="*/ 1099801 w 1606621"/>
              <a:gd name="connsiteY1648" fmla="*/ 1433879 h 1605069"/>
              <a:gd name="connsiteX1649" fmla="*/ 1341736 w 1606621"/>
              <a:gd name="connsiteY1649" fmla="*/ 1218424 h 1605069"/>
              <a:gd name="connsiteX1650" fmla="*/ 1341736 w 1606621"/>
              <a:gd name="connsiteY1650" fmla="*/ 1218424 h 1605069"/>
              <a:gd name="connsiteX1651" fmla="*/ 1341736 w 1606621"/>
              <a:gd name="connsiteY1651" fmla="*/ 1218424 h 1605069"/>
              <a:gd name="connsiteX1652" fmla="*/ 1341736 w 1606621"/>
              <a:gd name="connsiteY1652" fmla="*/ 1218424 h 1605069"/>
              <a:gd name="connsiteX1653" fmla="*/ 1390790 w 1606621"/>
              <a:gd name="connsiteY1653" fmla="*/ 394797 h 1605069"/>
              <a:gd name="connsiteX1654" fmla="*/ 1390790 w 1606621"/>
              <a:gd name="connsiteY1654" fmla="*/ 394797 h 1605069"/>
              <a:gd name="connsiteX1655" fmla="*/ 1227436 w 1606621"/>
              <a:gd name="connsiteY1655" fmla="*/ 181341 h 1605069"/>
              <a:gd name="connsiteX1656" fmla="*/ 1227436 w 1606621"/>
              <a:gd name="connsiteY1656" fmla="*/ 181341 h 1605069"/>
              <a:gd name="connsiteX1657" fmla="*/ 1078179 w 1606621"/>
              <a:gd name="connsiteY1657" fmla="*/ 106094 h 1605069"/>
              <a:gd name="connsiteX1658" fmla="*/ 1078179 w 1606621"/>
              <a:gd name="connsiteY1658" fmla="*/ 106094 h 1605069"/>
              <a:gd name="connsiteX1659" fmla="*/ 683082 w 1606621"/>
              <a:gd name="connsiteY1659" fmla="*/ 88663 h 1605069"/>
              <a:gd name="connsiteX1660" fmla="*/ 683082 w 1606621"/>
              <a:gd name="connsiteY1660" fmla="*/ 86472 h 1605069"/>
              <a:gd name="connsiteX1661" fmla="*/ 682702 w 1606621"/>
              <a:gd name="connsiteY1661" fmla="*/ 88187 h 1605069"/>
              <a:gd name="connsiteX1662" fmla="*/ 341325 w 1606621"/>
              <a:gd name="connsiteY1662" fmla="*/ 256017 h 1605069"/>
              <a:gd name="connsiteX1663" fmla="*/ 341325 w 1606621"/>
              <a:gd name="connsiteY1663" fmla="*/ 255446 h 1605069"/>
              <a:gd name="connsiteX1664" fmla="*/ 341325 w 1606621"/>
              <a:gd name="connsiteY1664" fmla="*/ 256208 h 1605069"/>
              <a:gd name="connsiteX1665" fmla="*/ 162826 w 1606621"/>
              <a:gd name="connsiteY1665" fmla="*/ 430420 h 1605069"/>
              <a:gd name="connsiteX1666" fmla="*/ 162826 w 1606621"/>
              <a:gd name="connsiteY1666" fmla="*/ 430420 h 1605069"/>
              <a:gd name="connsiteX1667" fmla="*/ 162445 w 1606621"/>
              <a:gd name="connsiteY1667" fmla="*/ 429944 h 1605069"/>
              <a:gd name="connsiteX1668" fmla="*/ 229501 w 1606621"/>
              <a:gd name="connsiteY1668" fmla="*/ 1261667 h 1605069"/>
              <a:gd name="connsiteX1669" fmla="*/ 229501 w 1606621"/>
              <a:gd name="connsiteY1669" fmla="*/ 1261667 h 1605069"/>
              <a:gd name="connsiteX1670" fmla="*/ 229501 w 1606621"/>
              <a:gd name="connsiteY1670" fmla="*/ 1261667 h 1605069"/>
              <a:gd name="connsiteX1671" fmla="*/ 228931 w 1606621"/>
              <a:gd name="connsiteY1671" fmla="*/ 1261667 h 1605069"/>
              <a:gd name="connsiteX1672" fmla="*/ 347326 w 1606621"/>
              <a:gd name="connsiteY1672" fmla="*/ 1365585 h 1605069"/>
              <a:gd name="connsiteX1673" fmla="*/ 346659 w 1606621"/>
              <a:gd name="connsiteY1673" fmla="*/ 1365585 h 1605069"/>
              <a:gd name="connsiteX1674" fmla="*/ 346659 w 1606621"/>
              <a:gd name="connsiteY1674" fmla="*/ 1364632 h 1605069"/>
              <a:gd name="connsiteX1675" fmla="*/ 429431 w 1606621"/>
              <a:gd name="connsiteY1675" fmla="*/ 1471503 h 1605069"/>
              <a:gd name="connsiteX1676" fmla="*/ 429431 w 1606621"/>
              <a:gd name="connsiteY1676" fmla="*/ 1471503 h 1605069"/>
              <a:gd name="connsiteX1677" fmla="*/ 1302588 w 1606621"/>
              <a:gd name="connsiteY1677" fmla="*/ 1342915 h 1605069"/>
              <a:gd name="connsiteX1678" fmla="*/ 1302588 w 1606621"/>
              <a:gd name="connsiteY1678" fmla="*/ 1344534 h 1605069"/>
              <a:gd name="connsiteX1679" fmla="*/ 1301636 w 1606621"/>
              <a:gd name="connsiteY1679" fmla="*/ 1342782 h 1605069"/>
              <a:gd name="connsiteX1680" fmla="*/ 1301731 w 1606621"/>
              <a:gd name="connsiteY1680" fmla="*/ 1342439 h 1605069"/>
              <a:gd name="connsiteX1681" fmla="*/ 1436320 w 1606621"/>
              <a:gd name="connsiteY1681" fmla="*/ 1185943 h 1605069"/>
              <a:gd name="connsiteX1682" fmla="*/ 1436320 w 1606621"/>
              <a:gd name="connsiteY1682" fmla="*/ 1185943 h 1605069"/>
              <a:gd name="connsiteX1683" fmla="*/ 1456608 w 1606621"/>
              <a:gd name="connsiteY1683" fmla="*/ 1169370 h 1605069"/>
              <a:gd name="connsiteX1684" fmla="*/ 1456608 w 1606621"/>
              <a:gd name="connsiteY1684" fmla="*/ 1171084 h 1605069"/>
              <a:gd name="connsiteX1685" fmla="*/ 1456036 w 1606621"/>
              <a:gd name="connsiteY1685" fmla="*/ 1168893 h 1605069"/>
              <a:gd name="connsiteX1686" fmla="*/ 1462323 w 1606621"/>
              <a:gd name="connsiteY1686" fmla="*/ 1158511 h 1605069"/>
              <a:gd name="connsiteX1687" fmla="*/ 1462323 w 1606621"/>
              <a:gd name="connsiteY1687" fmla="*/ 1160607 h 1605069"/>
              <a:gd name="connsiteX1688" fmla="*/ 1461084 w 1606621"/>
              <a:gd name="connsiteY1688" fmla="*/ 1158864 h 1605069"/>
              <a:gd name="connsiteX1689" fmla="*/ 1461465 w 1606621"/>
              <a:gd name="connsiteY1689" fmla="*/ 1158035 h 1605069"/>
              <a:gd name="connsiteX1690" fmla="*/ 1519473 w 1606621"/>
              <a:gd name="connsiteY1690" fmla="*/ 551674 h 1605069"/>
              <a:gd name="connsiteX1691" fmla="*/ 1518330 w 1606621"/>
              <a:gd name="connsiteY1691" fmla="*/ 550340 h 1605069"/>
              <a:gd name="connsiteX1692" fmla="*/ 1519568 w 1606621"/>
              <a:gd name="connsiteY1692" fmla="*/ 550340 h 1605069"/>
              <a:gd name="connsiteX1693" fmla="*/ 1518520 w 1606621"/>
              <a:gd name="connsiteY1693" fmla="*/ 551197 h 1605069"/>
              <a:gd name="connsiteX1694" fmla="*/ 1269441 w 1606621"/>
              <a:gd name="connsiteY1694" fmla="*/ 221823 h 1605069"/>
              <a:gd name="connsiteX1695" fmla="*/ 1268679 w 1606621"/>
              <a:gd name="connsiteY1695" fmla="*/ 220489 h 1605069"/>
              <a:gd name="connsiteX1696" fmla="*/ 1268489 w 1606621"/>
              <a:gd name="connsiteY1696" fmla="*/ 221346 h 1605069"/>
              <a:gd name="connsiteX1697" fmla="*/ 960070 w 1606621"/>
              <a:gd name="connsiteY1697" fmla="*/ 53516 h 1605069"/>
              <a:gd name="connsiteX1698" fmla="*/ 960070 w 1606621"/>
              <a:gd name="connsiteY1698" fmla="*/ 53516 h 1605069"/>
              <a:gd name="connsiteX1699" fmla="*/ 736517 w 1606621"/>
              <a:gd name="connsiteY1699" fmla="*/ 58469 h 1605069"/>
              <a:gd name="connsiteX1700" fmla="*/ 735565 w 1606621"/>
              <a:gd name="connsiteY1700" fmla="*/ 56754 h 1605069"/>
              <a:gd name="connsiteX1701" fmla="*/ 736517 w 1606621"/>
              <a:gd name="connsiteY1701" fmla="*/ 58183 h 1605069"/>
              <a:gd name="connsiteX1702" fmla="*/ 649174 w 1606621"/>
              <a:gd name="connsiteY1702" fmla="*/ 75042 h 1605069"/>
              <a:gd name="connsiteX1703" fmla="*/ 649174 w 1606621"/>
              <a:gd name="connsiteY1703" fmla="*/ 75042 h 1605069"/>
              <a:gd name="connsiteX1704" fmla="*/ 463245 w 1606621"/>
              <a:gd name="connsiteY1704" fmla="*/ 178008 h 1605069"/>
              <a:gd name="connsiteX1705" fmla="*/ 463245 w 1606621"/>
              <a:gd name="connsiteY1705" fmla="*/ 178008 h 1605069"/>
              <a:gd name="connsiteX1706" fmla="*/ 396570 w 1606621"/>
              <a:gd name="connsiteY1706" fmla="*/ 184390 h 1605069"/>
              <a:gd name="connsiteX1707" fmla="*/ 396666 w 1606621"/>
              <a:gd name="connsiteY1707" fmla="*/ 186142 h 1605069"/>
              <a:gd name="connsiteX1708" fmla="*/ 396570 w 1606621"/>
              <a:gd name="connsiteY1708" fmla="*/ 186199 h 1605069"/>
              <a:gd name="connsiteX1709" fmla="*/ 395998 w 1606621"/>
              <a:gd name="connsiteY1709" fmla="*/ 186199 h 1605069"/>
              <a:gd name="connsiteX1710" fmla="*/ 395618 w 1606621"/>
              <a:gd name="connsiteY1710" fmla="*/ 183913 h 1605069"/>
              <a:gd name="connsiteX1711" fmla="*/ 372567 w 1606621"/>
              <a:gd name="connsiteY1711" fmla="*/ 224109 h 1605069"/>
              <a:gd name="connsiteX1712" fmla="*/ 372567 w 1606621"/>
              <a:gd name="connsiteY1712" fmla="*/ 224109 h 1605069"/>
              <a:gd name="connsiteX1713" fmla="*/ 279889 w 1606621"/>
              <a:gd name="connsiteY1713" fmla="*/ 294308 h 1605069"/>
              <a:gd name="connsiteX1714" fmla="*/ 279889 w 1606621"/>
              <a:gd name="connsiteY1714" fmla="*/ 293832 h 1605069"/>
              <a:gd name="connsiteX1715" fmla="*/ 279889 w 1606621"/>
              <a:gd name="connsiteY1715" fmla="*/ 293832 h 1605069"/>
              <a:gd name="connsiteX1716" fmla="*/ 322847 w 1606621"/>
              <a:gd name="connsiteY1716" fmla="*/ 1344820 h 1605069"/>
              <a:gd name="connsiteX1717" fmla="*/ 322847 w 1606621"/>
              <a:gd name="connsiteY1717" fmla="*/ 1344820 h 1605069"/>
              <a:gd name="connsiteX1718" fmla="*/ 448386 w 1606621"/>
              <a:gd name="connsiteY1718" fmla="*/ 1481599 h 1605069"/>
              <a:gd name="connsiteX1719" fmla="*/ 448386 w 1606621"/>
              <a:gd name="connsiteY1719" fmla="*/ 1481599 h 1605069"/>
              <a:gd name="connsiteX1720" fmla="*/ 448386 w 1606621"/>
              <a:gd name="connsiteY1720" fmla="*/ 1481599 h 1605069"/>
              <a:gd name="connsiteX1721" fmla="*/ 599547 w 1606621"/>
              <a:gd name="connsiteY1721" fmla="*/ 1510174 h 1605069"/>
              <a:gd name="connsiteX1722" fmla="*/ 599547 w 1606621"/>
              <a:gd name="connsiteY1722" fmla="*/ 1510174 h 1605069"/>
              <a:gd name="connsiteX1723" fmla="*/ 599547 w 1606621"/>
              <a:gd name="connsiteY1723" fmla="*/ 1510174 h 1605069"/>
              <a:gd name="connsiteX1724" fmla="*/ 895681 w 1606621"/>
              <a:gd name="connsiteY1724" fmla="*/ 1541892 h 1605069"/>
              <a:gd name="connsiteX1725" fmla="*/ 894822 w 1606621"/>
              <a:gd name="connsiteY1725" fmla="*/ 1542559 h 1605069"/>
              <a:gd name="connsiteX1726" fmla="*/ 894822 w 1606621"/>
              <a:gd name="connsiteY1726" fmla="*/ 1541226 h 1605069"/>
              <a:gd name="connsiteX1727" fmla="*/ 963594 w 1606621"/>
              <a:gd name="connsiteY1727" fmla="*/ 1535034 h 1605069"/>
              <a:gd name="connsiteX1728" fmla="*/ 963594 w 1606621"/>
              <a:gd name="connsiteY1728" fmla="*/ 1535034 h 1605069"/>
              <a:gd name="connsiteX1729" fmla="*/ 1075036 w 1606621"/>
              <a:gd name="connsiteY1729" fmla="*/ 1499601 h 1605069"/>
              <a:gd name="connsiteX1730" fmla="*/ 1075036 w 1606621"/>
              <a:gd name="connsiteY1730" fmla="*/ 1498744 h 1605069"/>
              <a:gd name="connsiteX1731" fmla="*/ 1461655 w 1606621"/>
              <a:gd name="connsiteY1731" fmla="*/ 460424 h 1605069"/>
              <a:gd name="connsiteX1732" fmla="*/ 1461655 w 1606621"/>
              <a:gd name="connsiteY1732" fmla="*/ 460424 h 1605069"/>
              <a:gd name="connsiteX1733" fmla="*/ 1461655 w 1606621"/>
              <a:gd name="connsiteY1733" fmla="*/ 460424 h 1605069"/>
              <a:gd name="connsiteX1734" fmla="*/ 1461560 w 1606621"/>
              <a:gd name="connsiteY1734" fmla="*/ 460424 h 1605069"/>
              <a:gd name="connsiteX1735" fmla="*/ 1455370 w 1606621"/>
              <a:gd name="connsiteY1735" fmla="*/ 463091 h 1605069"/>
              <a:gd name="connsiteX1736" fmla="*/ 1455370 w 1606621"/>
              <a:gd name="connsiteY1736" fmla="*/ 463091 h 1605069"/>
              <a:gd name="connsiteX1737" fmla="*/ 694036 w 1606621"/>
              <a:gd name="connsiteY1737" fmla="*/ 74471 h 1605069"/>
              <a:gd name="connsiteX1738" fmla="*/ 694036 w 1606621"/>
              <a:gd name="connsiteY1738" fmla="*/ 74471 h 1605069"/>
              <a:gd name="connsiteX1739" fmla="*/ 548684 w 1606621"/>
              <a:gd name="connsiteY1739" fmla="*/ 165149 h 1605069"/>
              <a:gd name="connsiteX1740" fmla="*/ 548684 w 1606621"/>
              <a:gd name="connsiteY1740" fmla="*/ 165149 h 1605069"/>
              <a:gd name="connsiteX1741" fmla="*/ 496964 w 1606621"/>
              <a:gd name="connsiteY1741" fmla="*/ 122763 h 1605069"/>
              <a:gd name="connsiteX1742" fmla="*/ 498392 w 1606621"/>
              <a:gd name="connsiteY1742" fmla="*/ 122096 h 1605069"/>
              <a:gd name="connsiteX1743" fmla="*/ 497344 w 1606621"/>
              <a:gd name="connsiteY1743" fmla="*/ 122763 h 1605069"/>
              <a:gd name="connsiteX1744" fmla="*/ 13570 w 1606621"/>
              <a:gd name="connsiteY1744" fmla="*/ 804467 h 1605069"/>
              <a:gd name="connsiteX1745" fmla="*/ 13570 w 1606621"/>
              <a:gd name="connsiteY1745" fmla="*/ 804467 h 1605069"/>
              <a:gd name="connsiteX1746" fmla="*/ 69482 w 1606621"/>
              <a:gd name="connsiteY1746" fmla="*/ 1062690 h 1605069"/>
              <a:gd name="connsiteX1747" fmla="*/ 69482 w 1606621"/>
              <a:gd name="connsiteY1747" fmla="*/ 1062690 h 1605069"/>
              <a:gd name="connsiteX1748" fmla="*/ 69482 w 1606621"/>
              <a:gd name="connsiteY1748" fmla="*/ 1062690 h 1605069"/>
              <a:gd name="connsiteX1749" fmla="*/ 69482 w 1606621"/>
              <a:gd name="connsiteY1749" fmla="*/ 1062690 h 1605069"/>
              <a:gd name="connsiteX1750" fmla="*/ 334276 w 1606621"/>
              <a:gd name="connsiteY1750" fmla="*/ 1353107 h 1605069"/>
              <a:gd name="connsiteX1751" fmla="*/ 334276 w 1606621"/>
              <a:gd name="connsiteY1751" fmla="*/ 1353107 h 1605069"/>
              <a:gd name="connsiteX1752" fmla="*/ 400951 w 1606621"/>
              <a:gd name="connsiteY1752" fmla="*/ 1371109 h 1605069"/>
              <a:gd name="connsiteX1753" fmla="*/ 401523 w 1606621"/>
              <a:gd name="connsiteY1753" fmla="*/ 1371109 h 1605069"/>
              <a:gd name="connsiteX1754" fmla="*/ 401523 w 1606621"/>
              <a:gd name="connsiteY1754" fmla="*/ 1371109 h 1605069"/>
              <a:gd name="connsiteX1755" fmla="*/ 400856 w 1606621"/>
              <a:gd name="connsiteY1755" fmla="*/ 1371109 h 1605069"/>
              <a:gd name="connsiteX1756" fmla="*/ 609168 w 1606621"/>
              <a:gd name="connsiteY1756" fmla="*/ 1544655 h 1605069"/>
              <a:gd name="connsiteX1757" fmla="*/ 609168 w 1606621"/>
              <a:gd name="connsiteY1757" fmla="*/ 1544655 h 1605069"/>
              <a:gd name="connsiteX1758" fmla="*/ 705847 w 1606621"/>
              <a:gd name="connsiteY1758" fmla="*/ 1576754 h 1605069"/>
              <a:gd name="connsiteX1759" fmla="*/ 705847 w 1606621"/>
              <a:gd name="connsiteY1759" fmla="*/ 1576754 h 1605069"/>
              <a:gd name="connsiteX1760" fmla="*/ 705847 w 1606621"/>
              <a:gd name="connsiteY1760" fmla="*/ 1576754 h 1605069"/>
              <a:gd name="connsiteX1761" fmla="*/ 878821 w 1606621"/>
              <a:gd name="connsiteY1761" fmla="*/ 1509603 h 1605069"/>
              <a:gd name="connsiteX1762" fmla="*/ 878821 w 1606621"/>
              <a:gd name="connsiteY1762" fmla="*/ 1509603 h 1605069"/>
              <a:gd name="connsiteX1763" fmla="*/ 1212196 w 1606621"/>
              <a:gd name="connsiteY1763" fmla="*/ 1468455 h 1605069"/>
              <a:gd name="connsiteX1764" fmla="*/ 1212196 w 1606621"/>
              <a:gd name="connsiteY1764" fmla="*/ 1468455 h 1605069"/>
              <a:gd name="connsiteX1765" fmla="*/ 900823 w 1606621"/>
              <a:gd name="connsiteY1765" fmla="*/ 53421 h 1605069"/>
              <a:gd name="connsiteX1766" fmla="*/ 900823 w 1606621"/>
              <a:gd name="connsiteY1766" fmla="*/ 53421 h 1605069"/>
              <a:gd name="connsiteX1767" fmla="*/ 900823 w 1606621"/>
              <a:gd name="connsiteY1767" fmla="*/ 53421 h 1605069"/>
              <a:gd name="connsiteX1768" fmla="*/ 900823 w 1606621"/>
              <a:gd name="connsiteY1768" fmla="*/ 53421 h 1605069"/>
              <a:gd name="connsiteX1769" fmla="*/ 606311 w 1606621"/>
              <a:gd name="connsiteY1769" fmla="*/ 97045 h 1605069"/>
              <a:gd name="connsiteX1770" fmla="*/ 606311 w 1606621"/>
              <a:gd name="connsiteY1770" fmla="*/ 97045 h 1605069"/>
              <a:gd name="connsiteX1771" fmla="*/ 606311 w 1606621"/>
              <a:gd name="connsiteY1771" fmla="*/ 96188 h 1605069"/>
              <a:gd name="connsiteX1772" fmla="*/ 605834 w 1606621"/>
              <a:gd name="connsiteY1772" fmla="*/ 97045 h 1605069"/>
              <a:gd name="connsiteX1773" fmla="*/ 244361 w 1606621"/>
              <a:gd name="connsiteY1773" fmla="*/ 304214 h 1605069"/>
              <a:gd name="connsiteX1774" fmla="*/ 244361 w 1606621"/>
              <a:gd name="connsiteY1774" fmla="*/ 304214 h 1605069"/>
              <a:gd name="connsiteX1775" fmla="*/ 6236 w 1606621"/>
              <a:gd name="connsiteY1775" fmla="*/ 847139 h 1605069"/>
              <a:gd name="connsiteX1776" fmla="*/ 6236 w 1606621"/>
              <a:gd name="connsiteY1776" fmla="*/ 847139 h 1605069"/>
              <a:gd name="connsiteX1777" fmla="*/ 205308 w 1606621"/>
              <a:gd name="connsiteY1777" fmla="*/ 1272430 h 1605069"/>
              <a:gd name="connsiteX1778" fmla="*/ 205308 w 1606621"/>
              <a:gd name="connsiteY1778" fmla="*/ 1272430 h 1605069"/>
              <a:gd name="connsiteX1779" fmla="*/ 206261 w 1606621"/>
              <a:gd name="connsiteY1779" fmla="*/ 1271668 h 1605069"/>
              <a:gd name="connsiteX1780" fmla="*/ 204355 w 1606621"/>
              <a:gd name="connsiteY1780" fmla="*/ 1271954 h 1605069"/>
              <a:gd name="connsiteX1781" fmla="*/ 681844 w 1606621"/>
              <a:gd name="connsiteY1781" fmla="*/ 1557609 h 1605069"/>
              <a:gd name="connsiteX1782" fmla="*/ 681844 w 1606621"/>
              <a:gd name="connsiteY1782" fmla="*/ 1557609 h 1605069"/>
              <a:gd name="connsiteX1783" fmla="*/ 1597102 w 1606621"/>
              <a:gd name="connsiteY1783" fmla="*/ 702645 h 1605069"/>
              <a:gd name="connsiteX1784" fmla="*/ 1596530 w 1606621"/>
              <a:gd name="connsiteY1784" fmla="*/ 702073 h 1605069"/>
              <a:gd name="connsiteX1785" fmla="*/ 1596530 w 1606621"/>
              <a:gd name="connsiteY1785" fmla="*/ 702073 h 1605069"/>
              <a:gd name="connsiteX1786" fmla="*/ 1308970 w 1606621"/>
              <a:gd name="connsiteY1786" fmla="*/ 207345 h 1605069"/>
              <a:gd name="connsiteX1787" fmla="*/ 1308970 w 1606621"/>
              <a:gd name="connsiteY1787" fmla="*/ 207345 h 1605069"/>
              <a:gd name="connsiteX1788" fmla="*/ 418288 w 1606621"/>
              <a:gd name="connsiteY1788" fmla="*/ 135336 h 1605069"/>
              <a:gd name="connsiteX1789" fmla="*/ 418288 w 1606621"/>
              <a:gd name="connsiteY1789" fmla="*/ 135812 h 1605069"/>
              <a:gd name="connsiteX1790" fmla="*/ 418288 w 1606621"/>
              <a:gd name="connsiteY1790" fmla="*/ 135812 h 1605069"/>
              <a:gd name="connsiteX1791" fmla="*/ 386950 w 1606621"/>
              <a:gd name="connsiteY1791" fmla="*/ 125049 h 1605069"/>
              <a:gd name="connsiteX1792" fmla="*/ 386950 w 1606621"/>
              <a:gd name="connsiteY1792" fmla="*/ 125049 h 1605069"/>
              <a:gd name="connsiteX1793" fmla="*/ 63100 w 1606621"/>
              <a:gd name="connsiteY1793" fmla="*/ 521670 h 1605069"/>
              <a:gd name="connsiteX1794" fmla="*/ 63100 w 1606621"/>
              <a:gd name="connsiteY1794" fmla="*/ 521193 h 1605069"/>
              <a:gd name="connsiteX1795" fmla="*/ 63386 w 1606621"/>
              <a:gd name="connsiteY1795" fmla="*/ 521860 h 1605069"/>
              <a:gd name="connsiteX1796" fmla="*/ 145301 w 1606621"/>
              <a:gd name="connsiteY1796" fmla="*/ 1207756 h 1605069"/>
              <a:gd name="connsiteX1797" fmla="*/ 145301 w 1606621"/>
              <a:gd name="connsiteY1797" fmla="*/ 1207756 h 1605069"/>
              <a:gd name="connsiteX1798" fmla="*/ 1167048 w 1606621"/>
              <a:gd name="connsiteY1798" fmla="*/ 1510079 h 1605069"/>
              <a:gd name="connsiteX1799" fmla="*/ 1165523 w 1606621"/>
              <a:gd name="connsiteY1799" fmla="*/ 1510079 h 1605069"/>
              <a:gd name="connsiteX1800" fmla="*/ 1351642 w 1606621"/>
              <a:gd name="connsiteY1800" fmla="*/ 1287480 h 1605069"/>
              <a:gd name="connsiteX1801" fmla="*/ 1351642 w 1606621"/>
              <a:gd name="connsiteY1801" fmla="*/ 1287480 h 1605069"/>
              <a:gd name="connsiteX1802" fmla="*/ 1351642 w 1606621"/>
              <a:gd name="connsiteY1802" fmla="*/ 1289004 h 1605069"/>
              <a:gd name="connsiteX1803" fmla="*/ 1351927 w 1606621"/>
              <a:gd name="connsiteY1803" fmla="*/ 1287670 h 1605069"/>
              <a:gd name="connsiteX1804" fmla="*/ 1593387 w 1606621"/>
              <a:gd name="connsiteY1804" fmla="*/ 677880 h 1605069"/>
              <a:gd name="connsiteX1805" fmla="*/ 1593387 w 1606621"/>
              <a:gd name="connsiteY1805" fmla="*/ 677880 h 1605069"/>
              <a:gd name="connsiteX1806" fmla="*/ 1593387 w 1606621"/>
              <a:gd name="connsiteY1806" fmla="*/ 677880 h 1605069"/>
              <a:gd name="connsiteX1807" fmla="*/ 1549477 w 1606621"/>
              <a:gd name="connsiteY1807" fmla="*/ 552435 h 1605069"/>
              <a:gd name="connsiteX1808" fmla="*/ 1548905 w 1606621"/>
              <a:gd name="connsiteY1808" fmla="*/ 552912 h 1605069"/>
              <a:gd name="connsiteX1809" fmla="*/ 1548905 w 1606621"/>
              <a:gd name="connsiteY1809" fmla="*/ 552055 h 1605069"/>
              <a:gd name="connsiteX1810" fmla="*/ 1473181 w 1606621"/>
              <a:gd name="connsiteY1810" fmla="*/ 448041 h 1605069"/>
              <a:gd name="connsiteX1811" fmla="*/ 1472133 w 1606621"/>
              <a:gd name="connsiteY1811" fmla="*/ 447280 h 1605069"/>
              <a:gd name="connsiteX1812" fmla="*/ 1473752 w 1606621"/>
              <a:gd name="connsiteY1812" fmla="*/ 447280 h 1605069"/>
              <a:gd name="connsiteX1813" fmla="*/ 1402124 w 1606621"/>
              <a:gd name="connsiteY1813" fmla="*/ 312882 h 1605069"/>
              <a:gd name="connsiteX1814" fmla="*/ 1402791 w 1606621"/>
              <a:gd name="connsiteY1814" fmla="*/ 312882 h 1605069"/>
              <a:gd name="connsiteX1815" fmla="*/ 589833 w 1606621"/>
              <a:gd name="connsiteY1815" fmla="*/ 30942 h 1605069"/>
              <a:gd name="connsiteX1816" fmla="*/ 589833 w 1606621"/>
              <a:gd name="connsiteY1816" fmla="*/ 30084 h 1605069"/>
              <a:gd name="connsiteX1817" fmla="*/ 589833 w 1606621"/>
              <a:gd name="connsiteY1817" fmla="*/ 30084 h 1605069"/>
              <a:gd name="connsiteX1818" fmla="*/ 589833 w 1606621"/>
              <a:gd name="connsiteY1818" fmla="*/ 30751 h 1605069"/>
              <a:gd name="connsiteX1819" fmla="*/ 140252 w 1606621"/>
              <a:gd name="connsiteY1819" fmla="*/ 350029 h 1605069"/>
              <a:gd name="connsiteX1820" fmla="*/ 140252 w 1606621"/>
              <a:gd name="connsiteY1820" fmla="*/ 350029 h 1605069"/>
              <a:gd name="connsiteX1821" fmla="*/ 72625 w 1606621"/>
              <a:gd name="connsiteY1821" fmla="*/ 499953 h 1605069"/>
              <a:gd name="connsiteX1822" fmla="*/ 72625 w 1606621"/>
              <a:gd name="connsiteY1822" fmla="*/ 499095 h 1605069"/>
              <a:gd name="connsiteX1823" fmla="*/ 20142 w 1606621"/>
              <a:gd name="connsiteY1823" fmla="*/ 941722 h 1605069"/>
              <a:gd name="connsiteX1824" fmla="*/ 18713 w 1606621"/>
              <a:gd name="connsiteY1824" fmla="*/ 944484 h 1605069"/>
              <a:gd name="connsiteX1825" fmla="*/ 16809 w 1606621"/>
              <a:gd name="connsiteY1825" fmla="*/ 943723 h 1605069"/>
              <a:gd name="connsiteX1826" fmla="*/ 20333 w 1606621"/>
              <a:gd name="connsiteY1826" fmla="*/ 941532 h 1605069"/>
              <a:gd name="connsiteX1827" fmla="*/ 370947 w 1606621"/>
              <a:gd name="connsiteY1827" fmla="*/ 1451119 h 1605069"/>
              <a:gd name="connsiteX1828" fmla="*/ 370947 w 1606621"/>
              <a:gd name="connsiteY1828" fmla="*/ 1451119 h 1605069"/>
              <a:gd name="connsiteX1829" fmla="*/ 430765 w 1606621"/>
              <a:gd name="connsiteY1829" fmla="*/ 1514842 h 1605069"/>
              <a:gd name="connsiteX1830" fmla="*/ 430765 w 1606621"/>
              <a:gd name="connsiteY1830" fmla="*/ 1514842 h 1605069"/>
              <a:gd name="connsiteX1831" fmla="*/ 430765 w 1606621"/>
              <a:gd name="connsiteY1831" fmla="*/ 1514842 h 1605069"/>
              <a:gd name="connsiteX1832" fmla="*/ 430765 w 1606621"/>
              <a:gd name="connsiteY1832" fmla="*/ 1514842 h 1605069"/>
              <a:gd name="connsiteX1833" fmla="*/ 453053 w 1606621"/>
              <a:gd name="connsiteY1833" fmla="*/ 1525986 h 1605069"/>
              <a:gd name="connsiteX1834" fmla="*/ 453053 w 1606621"/>
              <a:gd name="connsiteY1834" fmla="*/ 1525986 h 1605069"/>
              <a:gd name="connsiteX1835" fmla="*/ 453053 w 1606621"/>
              <a:gd name="connsiteY1835" fmla="*/ 1525986 h 1605069"/>
              <a:gd name="connsiteX1836" fmla="*/ 813384 w 1606621"/>
              <a:gd name="connsiteY1836" fmla="*/ 1600090 h 1605069"/>
              <a:gd name="connsiteX1837" fmla="*/ 813384 w 1606621"/>
              <a:gd name="connsiteY1837" fmla="*/ 1600567 h 1605069"/>
              <a:gd name="connsiteX1838" fmla="*/ 813384 w 1606621"/>
              <a:gd name="connsiteY1838" fmla="*/ 1600567 h 1605069"/>
              <a:gd name="connsiteX1839" fmla="*/ 813575 w 1606621"/>
              <a:gd name="connsiteY1839" fmla="*/ 1599900 h 1605069"/>
              <a:gd name="connsiteX1840" fmla="*/ 1578241 w 1606621"/>
              <a:gd name="connsiteY1840" fmla="*/ 1007064 h 1605069"/>
              <a:gd name="connsiteX1841" fmla="*/ 1578241 w 1606621"/>
              <a:gd name="connsiteY1841" fmla="*/ 1007064 h 1605069"/>
              <a:gd name="connsiteX1842" fmla="*/ 1583004 w 1606621"/>
              <a:gd name="connsiteY1842" fmla="*/ 619396 h 1605069"/>
              <a:gd name="connsiteX1843" fmla="*/ 1583004 w 1606621"/>
              <a:gd name="connsiteY1843" fmla="*/ 619396 h 1605069"/>
              <a:gd name="connsiteX1844" fmla="*/ 1583004 w 1606621"/>
              <a:gd name="connsiteY1844" fmla="*/ 619396 h 1605069"/>
              <a:gd name="connsiteX1845" fmla="*/ 1583004 w 1606621"/>
              <a:gd name="connsiteY1845" fmla="*/ 619396 h 1605069"/>
              <a:gd name="connsiteX1846" fmla="*/ 1557953 w 1606621"/>
              <a:gd name="connsiteY1846" fmla="*/ 535291 h 1605069"/>
              <a:gd name="connsiteX1847" fmla="*/ 1557953 w 1606621"/>
              <a:gd name="connsiteY1847" fmla="*/ 535291 h 1605069"/>
              <a:gd name="connsiteX1848" fmla="*/ 1557953 w 1606621"/>
              <a:gd name="connsiteY1848" fmla="*/ 535291 h 1605069"/>
              <a:gd name="connsiteX1849" fmla="*/ 1128757 w 1606621"/>
              <a:gd name="connsiteY1849" fmla="*/ 70756 h 1605069"/>
              <a:gd name="connsiteX1850" fmla="*/ 1128757 w 1606621"/>
              <a:gd name="connsiteY1850" fmla="*/ 70756 h 1605069"/>
              <a:gd name="connsiteX1851" fmla="*/ 589927 w 1606621"/>
              <a:gd name="connsiteY1851" fmla="*/ 28846 h 1605069"/>
              <a:gd name="connsiteX1852" fmla="*/ 589927 w 1606621"/>
              <a:gd name="connsiteY1852" fmla="*/ 28846 h 1605069"/>
              <a:gd name="connsiteX1853" fmla="*/ 589927 w 1606621"/>
              <a:gd name="connsiteY1853" fmla="*/ 28846 h 1605069"/>
              <a:gd name="connsiteX1854" fmla="*/ 545160 w 1606621"/>
              <a:gd name="connsiteY1854" fmla="*/ 42562 h 1605069"/>
              <a:gd name="connsiteX1855" fmla="*/ 545160 w 1606621"/>
              <a:gd name="connsiteY1855" fmla="*/ 42562 h 1605069"/>
              <a:gd name="connsiteX1856" fmla="*/ 489439 w 1606621"/>
              <a:gd name="connsiteY1856" fmla="*/ 63708 h 1605069"/>
              <a:gd name="connsiteX1857" fmla="*/ 489439 w 1606621"/>
              <a:gd name="connsiteY1857" fmla="*/ 63708 h 1605069"/>
              <a:gd name="connsiteX1858" fmla="*/ 489439 w 1606621"/>
              <a:gd name="connsiteY1858" fmla="*/ 63708 h 1605069"/>
              <a:gd name="connsiteX1859" fmla="*/ 480771 w 1606621"/>
              <a:gd name="connsiteY1859" fmla="*/ 67422 h 1605069"/>
              <a:gd name="connsiteX1860" fmla="*/ 480771 w 1606621"/>
              <a:gd name="connsiteY1860" fmla="*/ 67422 h 1605069"/>
              <a:gd name="connsiteX1861" fmla="*/ 480771 w 1606621"/>
              <a:gd name="connsiteY1861" fmla="*/ 67422 h 1605069"/>
              <a:gd name="connsiteX1862" fmla="*/ 475533 w 1606621"/>
              <a:gd name="connsiteY1862" fmla="*/ 70661 h 1605069"/>
              <a:gd name="connsiteX1863" fmla="*/ 475533 w 1606621"/>
              <a:gd name="connsiteY1863" fmla="*/ 70661 h 1605069"/>
              <a:gd name="connsiteX1864" fmla="*/ 419715 w 1606621"/>
              <a:gd name="connsiteY1864" fmla="*/ 97141 h 1605069"/>
              <a:gd name="connsiteX1865" fmla="*/ 419715 w 1606621"/>
              <a:gd name="connsiteY1865" fmla="*/ 97141 h 1605069"/>
              <a:gd name="connsiteX1866" fmla="*/ 408858 w 1606621"/>
              <a:gd name="connsiteY1866" fmla="*/ 103999 h 1605069"/>
              <a:gd name="connsiteX1867" fmla="*/ 408858 w 1606621"/>
              <a:gd name="connsiteY1867" fmla="*/ 103999 h 1605069"/>
              <a:gd name="connsiteX1868" fmla="*/ 408858 w 1606621"/>
              <a:gd name="connsiteY1868" fmla="*/ 103999 h 1605069"/>
              <a:gd name="connsiteX1869" fmla="*/ 383521 w 1606621"/>
              <a:gd name="connsiteY1869" fmla="*/ 118953 h 1605069"/>
              <a:gd name="connsiteX1870" fmla="*/ 383521 w 1606621"/>
              <a:gd name="connsiteY1870" fmla="*/ 118953 h 1605069"/>
              <a:gd name="connsiteX1871" fmla="*/ 383521 w 1606621"/>
              <a:gd name="connsiteY1871" fmla="*/ 118953 h 1605069"/>
              <a:gd name="connsiteX1872" fmla="*/ 203403 w 1606621"/>
              <a:gd name="connsiteY1872" fmla="*/ 269353 h 1605069"/>
              <a:gd name="connsiteX1873" fmla="*/ 203403 w 1606621"/>
              <a:gd name="connsiteY1873" fmla="*/ 269353 h 1605069"/>
              <a:gd name="connsiteX1874" fmla="*/ 203403 w 1606621"/>
              <a:gd name="connsiteY1874" fmla="*/ 269353 h 1605069"/>
              <a:gd name="connsiteX1875" fmla="*/ 203594 w 1606621"/>
              <a:gd name="connsiteY1875" fmla="*/ 269257 h 1605069"/>
              <a:gd name="connsiteX1876" fmla="*/ 162636 w 1606621"/>
              <a:gd name="connsiteY1876" fmla="*/ 319264 h 1605069"/>
              <a:gd name="connsiteX1877" fmla="*/ 162636 w 1606621"/>
              <a:gd name="connsiteY1877" fmla="*/ 319264 h 1605069"/>
              <a:gd name="connsiteX1878" fmla="*/ 162636 w 1606621"/>
              <a:gd name="connsiteY1878" fmla="*/ 319264 h 1605069"/>
              <a:gd name="connsiteX1879" fmla="*/ 121584 w 1606621"/>
              <a:gd name="connsiteY1879" fmla="*/ 378414 h 1605069"/>
              <a:gd name="connsiteX1880" fmla="*/ 121584 w 1606621"/>
              <a:gd name="connsiteY1880" fmla="*/ 378414 h 1605069"/>
              <a:gd name="connsiteX1881" fmla="*/ 121584 w 1606621"/>
              <a:gd name="connsiteY1881" fmla="*/ 378414 h 1605069"/>
              <a:gd name="connsiteX1882" fmla="*/ 113297 w 1606621"/>
              <a:gd name="connsiteY1882" fmla="*/ 390130 h 1605069"/>
              <a:gd name="connsiteX1883" fmla="*/ 113297 w 1606621"/>
              <a:gd name="connsiteY1883" fmla="*/ 390130 h 1605069"/>
              <a:gd name="connsiteX1884" fmla="*/ 113297 w 1606621"/>
              <a:gd name="connsiteY1884" fmla="*/ 390130 h 1605069"/>
              <a:gd name="connsiteX1885" fmla="*/ 1187 w 1606621"/>
              <a:gd name="connsiteY1885" fmla="*/ 854283 h 1605069"/>
              <a:gd name="connsiteX1886" fmla="*/ 1187 w 1606621"/>
              <a:gd name="connsiteY1886" fmla="*/ 854283 h 1605069"/>
              <a:gd name="connsiteX1887" fmla="*/ 3759 w 1606621"/>
              <a:gd name="connsiteY1887" fmla="*/ 896478 h 1605069"/>
              <a:gd name="connsiteX1888" fmla="*/ 3759 w 1606621"/>
              <a:gd name="connsiteY1888" fmla="*/ 896478 h 1605069"/>
              <a:gd name="connsiteX1889" fmla="*/ 3759 w 1606621"/>
              <a:gd name="connsiteY1889" fmla="*/ 896478 h 1605069"/>
              <a:gd name="connsiteX1890" fmla="*/ 4998 w 1606621"/>
              <a:gd name="connsiteY1890" fmla="*/ 897622 h 1605069"/>
              <a:gd name="connsiteX1891" fmla="*/ 4998 w 1606621"/>
              <a:gd name="connsiteY1891" fmla="*/ 897622 h 1605069"/>
              <a:gd name="connsiteX1892" fmla="*/ 4998 w 1606621"/>
              <a:gd name="connsiteY1892" fmla="*/ 897622 h 1605069"/>
              <a:gd name="connsiteX1893" fmla="*/ 283032 w 1606621"/>
              <a:gd name="connsiteY1893" fmla="*/ 1415686 h 1605069"/>
              <a:gd name="connsiteX1894" fmla="*/ 283032 w 1606621"/>
              <a:gd name="connsiteY1894" fmla="*/ 1415686 h 1605069"/>
              <a:gd name="connsiteX1895" fmla="*/ 283032 w 1606621"/>
              <a:gd name="connsiteY1895" fmla="*/ 1415686 h 1605069"/>
              <a:gd name="connsiteX1896" fmla="*/ 282556 w 1606621"/>
              <a:gd name="connsiteY1896" fmla="*/ 1415686 h 1605069"/>
              <a:gd name="connsiteX1897" fmla="*/ 329133 w 1606621"/>
              <a:gd name="connsiteY1897" fmla="*/ 1451691 h 1605069"/>
              <a:gd name="connsiteX1898" fmla="*/ 329133 w 1606621"/>
              <a:gd name="connsiteY1898" fmla="*/ 1451691 h 1605069"/>
              <a:gd name="connsiteX1899" fmla="*/ 329133 w 1606621"/>
              <a:gd name="connsiteY1899" fmla="*/ 1451691 h 1605069"/>
              <a:gd name="connsiteX1900" fmla="*/ 416191 w 1606621"/>
              <a:gd name="connsiteY1900" fmla="*/ 1508269 h 1605069"/>
              <a:gd name="connsiteX1901" fmla="*/ 416191 w 1606621"/>
              <a:gd name="connsiteY1901" fmla="*/ 1508269 h 1605069"/>
              <a:gd name="connsiteX1902" fmla="*/ 416191 w 1606621"/>
              <a:gd name="connsiteY1902" fmla="*/ 1508269 h 1605069"/>
              <a:gd name="connsiteX1903" fmla="*/ 496678 w 1606621"/>
              <a:gd name="connsiteY1903" fmla="*/ 1547131 h 1605069"/>
              <a:gd name="connsiteX1904" fmla="*/ 496678 w 1606621"/>
              <a:gd name="connsiteY1904" fmla="*/ 1547131 h 1605069"/>
              <a:gd name="connsiteX1905" fmla="*/ 496678 w 1606621"/>
              <a:gd name="connsiteY1905" fmla="*/ 1547131 h 1605069"/>
              <a:gd name="connsiteX1906" fmla="*/ 562306 w 1606621"/>
              <a:gd name="connsiteY1906" fmla="*/ 1569515 h 1605069"/>
              <a:gd name="connsiteX1907" fmla="*/ 562306 w 1606621"/>
              <a:gd name="connsiteY1907" fmla="*/ 1569515 h 1605069"/>
              <a:gd name="connsiteX1908" fmla="*/ 562306 w 1606621"/>
              <a:gd name="connsiteY1908" fmla="*/ 1569515 h 1605069"/>
              <a:gd name="connsiteX1909" fmla="*/ 578688 w 1606621"/>
              <a:gd name="connsiteY1909" fmla="*/ 1575325 h 1605069"/>
              <a:gd name="connsiteX1910" fmla="*/ 578688 w 1606621"/>
              <a:gd name="connsiteY1910" fmla="*/ 1575325 h 1605069"/>
              <a:gd name="connsiteX1911" fmla="*/ 578688 w 1606621"/>
              <a:gd name="connsiteY1911" fmla="*/ 1575325 h 1605069"/>
              <a:gd name="connsiteX1912" fmla="*/ 688797 w 1606621"/>
              <a:gd name="connsiteY1912" fmla="*/ 1598090 h 1605069"/>
              <a:gd name="connsiteX1913" fmla="*/ 688797 w 1606621"/>
              <a:gd name="connsiteY1913" fmla="*/ 1598090 h 1605069"/>
              <a:gd name="connsiteX1914" fmla="*/ 688797 w 1606621"/>
              <a:gd name="connsiteY1914" fmla="*/ 1599138 h 1605069"/>
              <a:gd name="connsiteX1915" fmla="*/ 688797 w 1606621"/>
              <a:gd name="connsiteY1915" fmla="*/ 1599138 h 1605069"/>
              <a:gd name="connsiteX1916" fmla="*/ 688797 w 1606621"/>
              <a:gd name="connsiteY1916" fmla="*/ 1598185 h 1605069"/>
              <a:gd name="connsiteX1917" fmla="*/ 872439 w 1606621"/>
              <a:gd name="connsiteY1917" fmla="*/ 1603138 h 1605069"/>
              <a:gd name="connsiteX1918" fmla="*/ 872439 w 1606621"/>
              <a:gd name="connsiteY1918" fmla="*/ 1603138 h 1605069"/>
              <a:gd name="connsiteX1919" fmla="*/ 914920 w 1606621"/>
              <a:gd name="connsiteY1919" fmla="*/ 1599042 h 1605069"/>
              <a:gd name="connsiteX1920" fmla="*/ 914920 w 1606621"/>
              <a:gd name="connsiteY1920" fmla="*/ 1599042 h 1605069"/>
              <a:gd name="connsiteX1921" fmla="*/ 914920 w 1606621"/>
              <a:gd name="connsiteY1921" fmla="*/ 1599042 h 1605069"/>
              <a:gd name="connsiteX1922" fmla="*/ 1007027 w 1606621"/>
              <a:gd name="connsiteY1922" fmla="*/ 1580659 h 1605069"/>
              <a:gd name="connsiteX1923" fmla="*/ 1007027 w 1606621"/>
              <a:gd name="connsiteY1923" fmla="*/ 1580659 h 1605069"/>
              <a:gd name="connsiteX1924" fmla="*/ 1007027 w 1606621"/>
              <a:gd name="connsiteY1924" fmla="*/ 1580659 h 1605069"/>
              <a:gd name="connsiteX1925" fmla="*/ 1085038 w 1606621"/>
              <a:gd name="connsiteY1925" fmla="*/ 1555513 h 1605069"/>
              <a:gd name="connsiteX1926" fmla="*/ 1085038 w 1606621"/>
              <a:gd name="connsiteY1926" fmla="*/ 1555513 h 1605069"/>
              <a:gd name="connsiteX1927" fmla="*/ 1091133 w 1606621"/>
              <a:gd name="connsiteY1927" fmla="*/ 1552370 h 1605069"/>
              <a:gd name="connsiteX1928" fmla="*/ 1091133 w 1606621"/>
              <a:gd name="connsiteY1928" fmla="*/ 1552370 h 1605069"/>
              <a:gd name="connsiteX1929" fmla="*/ 1091133 w 1606621"/>
              <a:gd name="connsiteY1929" fmla="*/ 1552370 h 1605069"/>
              <a:gd name="connsiteX1930" fmla="*/ 1100658 w 1606621"/>
              <a:gd name="connsiteY1930" fmla="*/ 1549322 h 1605069"/>
              <a:gd name="connsiteX1931" fmla="*/ 1100658 w 1606621"/>
              <a:gd name="connsiteY1931" fmla="*/ 1549322 h 1605069"/>
              <a:gd name="connsiteX1932" fmla="*/ 1135329 w 1606621"/>
              <a:gd name="connsiteY1932" fmla="*/ 1534368 h 1605069"/>
              <a:gd name="connsiteX1933" fmla="*/ 1135329 w 1606621"/>
              <a:gd name="connsiteY1933" fmla="*/ 1534368 h 1605069"/>
              <a:gd name="connsiteX1934" fmla="*/ 1135329 w 1606621"/>
              <a:gd name="connsiteY1934" fmla="*/ 1534368 h 1605069"/>
              <a:gd name="connsiteX1935" fmla="*/ 1156760 w 1606621"/>
              <a:gd name="connsiteY1935" fmla="*/ 1524843 h 1605069"/>
              <a:gd name="connsiteX1936" fmla="*/ 1156760 w 1606621"/>
              <a:gd name="connsiteY1936" fmla="*/ 1524843 h 1605069"/>
              <a:gd name="connsiteX1937" fmla="*/ 1156760 w 1606621"/>
              <a:gd name="connsiteY1937" fmla="*/ 1524843 h 1605069"/>
              <a:gd name="connsiteX1938" fmla="*/ 1306874 w 1606621"/>
              <a:gd name="connsiteY1938" fmla="*/ 1426735 h 1605069"/>
              <a:gd name="connsiteX1939" fmla="*/ 1306874 w 1606621"/>
              <a:gd name="connsiteY1939" fmla="*/ 1426735 h 1605069"/>
              <a:gd name="connsiteX1940" fmla="*/ 1425080 w 1606621"/>
              <a:gd name="connsiteY1940" fmla="*/ 1308911 h 1605069"/>
              <a:gd name="connsiteX1941" fmla="*/ 1425080 w 1606621"/>
              <a:gd name="connsiteY1941" fmla="*/ 1308911 h 1605069"/>
              <a:gd name="connsiteX1942" fmla="*/ 1587577 w 1606621"/>
              <a:gd name="connsiteY1942" fmla="*/ 965154 h 1605069"/>
              <a:gd name="connsiteX1943" fmla="*/ 1587577 w 1606621"/>
              <a:gd name="connsiteY1943" fmla="*/ 965154 h 1605069"/>
              <a:gd name="connsiteX1944" fmla="*/ 1587577 w 1606621"/>
              <a:gd name="connsiteY1944" fmla="*/ 965154 h 1605069"/>
              <a:gd name="connsiteX1945" fmla="*/ 1587577 w 1606621"/>
              <a:gd name="connsiteY1945" fmla="*/ 965154 h 160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Lst>
            <a:rect l="l" t="t" r="r" b="b"/>
            <a:pathLst>
              <a:path w="1606621" h="1605069">
                <a:moveTo>
                  <a:pt x="1605388" y="833899"/>
                </a:moveTo>
                <a:lnTo>
                  <a:pt x="1605388" y="833899"/>
                </a:lnTo>
                <a:cubicBezTo>
                  <a:pt x="1605388" y="813449"/>
                  <a:pt x="1605388" y="793037"/>
                  <a:pt x="1605388" y="772653"/>
                </a:cubicBezTo>
                <a:cubicBezTo>
                  <a:pt x="1605959" y="755394"/>
                  <a:pt x="1605007" y="738125"/>
                  <a:pt x="1602626" y="721028"/>
                </a:cubicBezTo>
                <a:cubicBezTo>
                  <a:pt x="1602149" y="714646"/>
                  <a:pt x="1604150" y="707217"/>
                  <a:pt x="1599197" y="701502"/>
                </a:cubicBezTo>
                <a:lnTo>
                  <a:pt x="1599197" y="701502"/>
                </a:lnTo>
                <a:cubicBezTo>
                  <a:pt x="1598720" y="687129"/>
                  <a:pt x="1596720" y="672832"/>
                  <a:pt x="1593482" y="658830"/>
                </a:cubicBezTo>
                <a:cubicBezTo>
                  <a:pt x="1592910" y="655210"/>
                  <a:pt x="1594434" y="650829"/>
                  <a:pt x="1590434" y="648066"/>
                </a:cubicBezTo>
                <a:cubicBezTo>
                  <a:pt x="1590434" y="645971"/>
                  <a:pt x="1591481" y="643590"/>
                  <a:pt x="1589195" y="641875"/>
                </a:cubicBezTo>
                <a:cubicBezTo>
                  <a:pt x="1588052" y="627369"/>
                  <a:pt x="1584814" y="613100"/>
                  <a:pt x="1579670" y="599489"/>
                </a:cubicBezTo>
                <a:lnTo>
                  <a:pt x="1579670" y="599489"/>
                </a:lnTo>
                <a:lnTo>
                  <a:pt x="1579670" y="599489"/>
                </a:lnTo>
                <a:lnTo>
                  <a:pt x="1579670" y="599489"/>
                </a:lnTo>
                <a:cubicBezTo>
                  <a:pt x="1579575" y="592974"/>
                  <a:pt x="1577766" y="586602"/>
                  <a:pt x="1574432" y="581010"/>
                </a:cubicBezTo>
                <a:lnTo>
                  <a:pt x="1574432" y="581010"/>
                </a:lnTo>
                <a:cubicBezTo>
                  <a:pt x="1573860" y="576534"/>
                  <a:pt x="1574432" y="571485"/>
                  <a:pt x="1570145" y="568533"/>
                </a:cubicBezTo>
                <a:lnTo>
                  <a:pt x="1570145" y="568533"/>
                </a:lnTo>
                <a:cubicBezTo>
                  <a:pt x="1569384" y="567599"/>
                  <a:pt x="1569098" y="566371"/>
                  <a:pt x="1569384" y="565199"/>
                </a:cubicBezTo>
                <a:lnTo>
                  <a:pt x="1569384" y="565199"/>
                </a:lnTo>
                <a:cubicBezTo>
                  <a:pt x="1568145" y="555950"/>
                  <a:pt x="1565573" y="546940"/>
                  <a:pt x="1561763" y="538434"/>
                </a:cubicBezTo>
                <a:cubicBezTo>
                  <a:pt x="1560716" y="534719"/>
                  <a:pt x="1560525" y="530338"/>
                  <a:pt x="1557001" y="527670"/>
                </a:cubicBezTo>
                <a:cubicBezTo>
                  <a:pt x="1556620" y="521765"/>
                  <a:pt x="1554524" y="516107"/>
                  <a:pt x="1550809" y="511478"/>
                </a:cubicBezTo>
                <a:cubicBezTo>
                  <a:pt x="1550714" y="506858"/>
                  <a:pt x="1549000" y="502420"/>
                  <a:pt x="1545857" y="499000"/>
                </a:cubicBezTo>
                <a:cubicBezTo>
                  <a:pt x="1545476" y="493514"/>
                  <a:pt x="1543285" y="488304"/>
                  <a:pt x="1539570" y="484236"/>
                </a:cubicBezTo>
                <a:cubicBezTo>
                  <a:pt x="1538903" y="478159"/>
                  <a:pt x="1536332" y="472454"/>
                  <a:pt x="1532236" y="467949"/>
                </a:cubicBezTo>
                <a:cubicBezTo>
                  <a:pt x="1531474" y="463758"/>
                  <a:pt x="1531284" y="459281"/>
                  <a:pt x="1526712" y="456900"/>
                </a:cubicBezTo>
                <a:lnTo>
                  <a:pt x="1526712" y="456900"/>
                </a:lnTo>
                <a:cubicBezTo>
                  <a:pt x="1526044" y="456404"/>
                  <a:pt x="1525664" y="455528"/>
                  <a:pt x="1525949" y="454709"/>
                </a:cubicBezTo>
                <a:cubicBezTo>
                  <a:pt x="1526616" y="451585"/>
                  <a:pt x="1525188" y="448403"/>
                  <a:pt x="1522330" y="446899"/>
                </a:cubicBezTo>
                <a:cubicBezTo>
                  <a:pt x="1522330" y="443660"/>
                  <a:pt x="1521759" y="440707"/>
                  <a:pt x="1518234" y="439469"/>
                </a:cubicBezTo>
                <a:cubicBezTo>
                  <a:pt x="1516901" y="438259"/>
                  <a:pt x="1516139" y="436583"/>
                  <a:pt x="1516044" y="434802"/>
                </a:cubicBezTo>
                <a:cubicBezTo>
                  <a:pt x="1516044" y="432420"/>
                  <a:pt x="1516044" y="430134"/>
                  <a:pt x="1513091" y="429563"/>
                </a:cubicBezTo>
                <a:lnTo>
                  <a:pt x="1513091" y="429563"/>
                </a:lnTo>
                <a:cubicBezTo>
                  <a:pt x="1512329" y="429182"/>
                  <a:pt x="1511948" y="428287"/>
                  <a:pt x="1512234" y="427467"/>
                </a:cubicBezTo>
                <a:cubicBezTo>
                  <a:pt x="1511662" y="423753"/>
                  <a:pt x="1510995" y="420133"/>
                  <a:pt x="1506994" y="417942"/>
                </a:cubicBezTo>
                <a:lnTo>
                  <a:pt x="1506994" y="417942"/>
                </a:lnTo>
                <a:cubicBezTo>
                  <a:pt x="1505756" y="416752"/>
                  <a:pt x="1504899" y="415114"/>
                  <a:pt x="1504804" y="413370"/>
                </a:cubicBezTo>
                <a:cubicBezTo>
                  <a:pt x="1504804" y="409713"/>
                  <a:pt x="1502899" y="406322"/>
                  <a:pt x="1499851" y="404322"/>
                </a:cubicBezTo>
                <a:cubicBezTo>
                  <a:pt x="1499660" y="400816"/>
                  <a:pt x="1497851" y="397597"/>
                  <a:pt x="1494897" y="395654"/>
                </a:cubicBezTo>
                <a:cubicBezTo>
                  <a:pt x="1494897" y="392797"/>
                  <a:pt x="1494041" y="390225"/>
                  <a:pt x="1490707" y="389463"/>
                </a:cubicBezTo>
                <a:lnTo>
                  <a:pt x="1490707" y="389463"/>
                </a:lnTo>
                <a:lnTo>
                  <a:pt x="1488707" y="385843"/>
                </a:lnTo>
                <a:cubicBezTo>
                  <a:pt x="1488897" y="383157"/>
                  <a:pt x="1487469" y="380624"/>
                  <a:pt x="1484992" y="379461"/>
                </a:cubicBezTo>
                <a:cubicBezTo>
                  <a:pt x="1484992" y="376699"/>
                  <a:pt x="1484039" y="374127"/>
                  <a:pt x="1480801" y="373270"/>
                </a:cubicBezTo>
                <a:lnTo>
                  <a:pt x="1480801" y="373270"/>
                </a:lnTo>
                <a:cubicBezTo>
                  <a:pt x="1478515" y="369651"/>
                  <a:pt x="1476134" y="366031"/>
                  <a:pt x="1473848" y="362316"/>
                </a:cubicBezTo>
                <a:cubicBezTo>
                  <a:pt x="1473943" y="358878"/>
                  <a:pt x="1471752" y="355782"/>
                  <a:pt x="1468514" y="354697"/>
                </a:cubicBezTo>
                <a:lnTo>
                  <a:pt x="1468514" y="354697"/>
                </a:lnTo>
                <a:lnTo>
                  <a:pt x="1461370" y="343838"/>
                </a:lnTo>
                <a:cubicBezTo>
                  <a:pt x="1460894" y="339980"/>
                  <a:pt x="1458608" y="336590"/>
                  <a:pt x="1455179" y="334789"/>
                </a:cubicBezTo>
                <a:cubicBezTo>
                  <a:pt x="1454512" y="331103"/>
                  <a:pt x="1452226" y="327912"/>
                  <a:pt x="1448988" y="326122"/>
                </a:cubicBezTo>
                <a:cubicBezTo>
                  <a:pt x="1449083" y="323797"/>
                  <a:pt x="1447559" y="321711"/>
                  <a:pt x="1445273" y="321168"/>
                </a:cubicBezTo>
                <a:cubicBezTo>
                  <a:pt x="1445463" y="318692"/>
                  <a:pt x="1443653" y="316511"/>
                  <a:pt x="1441176" y="316216"/>
                </a:cubicBezTo>
                <a:lnTo>
                  <a:pt x="1441176" y="316216"/>
                </a:lnTo>
                <a:lnTo>
                  <a:pt x="1440319" y="315168"/>
                </a:lnTo>
                <a:cubicBezTo>
                  <a:pt x="1437938" y="311672"/>
                  <a:pt x="1435462" y="308272"/>
                  <a:pt x="1432795" y="304976"/>
                </a:cubicBezTo>
                <a:cubicBezTo>
                  <a:pt x="1432795" y="301642"/>
                  <a:pt x="1430414" y="300118"/>
                  <a:pt x="1427842" y="298785"/>
                </a:cubicBezTo>
                <a:cubicBezTo>
                  <a:pt x="1427652" y="295727"/>
                  <a:pt x="1425461" y="293194"/>
                  <a:pt x="1422412" y="292593"/>
                </a:cubicBezTo>
                <a:lnTo>
                  <a:pt x="1422412" y="292593"/>
                </a:lnTo>
                <a:lnTo>
                  <a:pt x="1421651" y="291641"/>
                </a:lnTo>
                <a:cubicBezTo>
                  <a:pt x="1421651" y="288021"/>
                  <a:pt x="1419365" y="286307"/>
                  <a:pt x="1416221" y="285164"/>
                </a:cubicBezTo>
                <a:lnTo>
                  <a:pt x="1416221" y="285164"/>
                </a:lnTo>
                <a:lnTo>
                  <a:pt x="1415459" y="284212"/>
                </a:lnTo>
                <a:cubicBezTo>
                  <a:pt x="1414888" y="280592"/>
                  <a:pt x="1412412" y="277592"/>
                  <a:pt x="1408888" y="276496"/>
                </a:cubicBezTo>
                <a:lnTo>
                  <a:pt x="1408888" y="276496"/>
                </a:lnTo>
                <a:lnTo>
                  <a:pt x="1406887" y="274210"/>
                </a:lnTo>
                <a:cubicBezTo>
                  <a:pt x="1405934" y="270086"/>
                  <a:pt x="1402982" y="266733"/>
                  <a:pt x="1398981" y="265352"/>
                </a:cubicBezTo>
                <a:lnTo>
                  <a:pt x="1398981" y="265352"/>
                </a:lnTo>
                <a:lnTo>
                  <a:pt x="1396981" y="263066"/>
                </a:lnTo>
                <a:cubicBezTo>
                  <a:pt x="1394790" y="257561"/>
                  <a:pt x="1390599" y="253055"/>
                  <a:pt x="1385265" y="250398"/>
                </a:cubicBezTo>
                <a:lnTo>
                  <a:pt x="1385265" y="250398"/>
                </a:lnTo>
                <a:lnTo>
                  <a:pt x="1354785" y="219822"/>
                </a:lnTo>
                <a:cubicBezTo>
                  <a:pt x="1352118" y="214565"/>
                  <a:pt x="1347546" y="210440"/>
                  <a:pt x="1342117" y="208202"/>
                </a:cubicBezTo>
                <a:lnTo>
                  <a:pt x="1342117" y="208202"/>
                </a:lnTo>
                <a:cubicBezTo>
                  <a:pt x="1340593" y="207545"/>
                  <a:pt x="1339355" y="206411"/>
                  <a:pt x="1338593" y="204963"/>
                </a:cubicBezTo>
                <a:lnTo>
                  <a:pt x="1338593" y="204963"/>
                </a:lnTo>
                <a:cubicBezTo>
                  <a:pt x="1337545" y="201468"/>
                  <a:pt x="1334592" y="198877"/>
                  <a:pt x="1330973" y="198296"/>
                </a:cubicBezTo>
                <a:lnTo>
                  <a:pt x="1330973" y="198296"/>
                </a:lnTo>
                <a:lnTo>
                  <a:pt x="1328687" y="196200"/>
                </a:lnTo>
                <a:cubicBezTo>
                  <a:pt x="1328020" y="193153"/>
                  <a:pt x="1325449" y="190924"/>
                  <a:pt x="1322305" y="190771"/>
                </a:cubicBezTo>
                <a:lnTo>
                  <a:pt x="1322305" y="190771"/>
                </a:lnTo>
                <a:lnTo>
                  <a:pt x="1320019" y="188771"/>
                </a:lnTo>
                <a:cubicBezTo>
                  <a:pt x="1319352" y="185675"/>
                  <a:pt x="1316590" y="183456"/>
                  <a:pt x="1313447" y="183437"/>
                </a:cubicBezTo>
                <a:lnTo>
                  <a:pt x="1313447" y="183437"/>
                </a:lnTo>
                <a:lnTo>
                  <a:pt x="1312495" y="182580"/>
                </a:lnTo>
                <a:lnTo>
                  <a:pt x="1312495" y="182580"/>
                </a:lnTo>
                <a:cubicBezTo>
                  <a:pt x="1311923" y="179560"/>
                  <a:pt x="1309351" y="177331"/>
                  <a:pt x="1306303" y="177246"/>
                </a:cubicBezTo>
                <a:cubicBezTo>
                  <a:pt x="1305826" y="174865"/>
                  <a:pt x="1303541" y="173236"/>
                  <a:pt x="1301159" y="173436"/>
                </a:cubicBezTo>
                <a:lnTo>
                  <a:pt x="1301159" y="173436"/>
                </a:lnTo>
                <a:lnTo>
                  <a:pt x="1300112" y="172674"/>
                </a:lnTo>
                <a:cubicBezTo>
                  <a:pt x="1299826" y="170197"/>
                  <a:pt x="1297635" y="168368"/>
                  <a:pt x="1295159" y="168483"/>
                </a:cubicBezTo>
                <a:cubicBezTo>
                  <a:pt x="1292491" y="164254"/>
                  <a:pt x="1288396" y="161158"/>
                  <a:pt x="1283634" y="159815"/>
                </a:cubicBezTo>
                <a:lnTo>
                  <a:pt x="1283634" y="159815"/>
                </a:lnTo>
                <a:lnTo>
                  <a:pt x="1271632" y="151338"/>
                </a:lnTo>
                <a:lnTo>
                  <a:pt x="1255534" y="140193"/>
                </a:lnTo>
                <a:lnTo>
                  <a:pt x="1231817" y="124191"/>
                </a:lnTo>
                <a:cubicBezTo>
                  <a:pt x="1230960" y="120858"/>
                  <a:pt x="1228293" y="120286"/>
                  <a:pt x="1225341" y="120096"/>
                </a:cubicBezTo>
                <a:lnTo>
                  <a:pt x="1225341" y="120096"/>
                </a:lnTo>
                <a:lnTo>
                  <a:pt x="1215816" y="114286"/>
                </a:lnTo>
                <a:lnTo>
                  <a:pt x="1215816" y="114286"/>
                </a:lnTo>
                <a:cubicBezTo>
                  <a:pt x="1214291" y="110285"/>
                  <a:pt x="1210576" y="109713"/>
                  <a:pt x="1207148" y="108856"/>
                </a:cubicBezTo>
                <a:cubicBezTo>
                  <a:pt x="1200765" y="103037"/>
                  <a:pt x="1193146" y="98798"/>
                  <a:pt x="1184859" y="96474"/>
                </a:cubicBezTo>
                <a:cubicBezTo>
                  <a:pt x="1181049" y="92559"/>
                  <a:pt x="1176096" y="89949"/>
                  <a:pt x="1170763" y="89044"/>
                </a:cubicBezTo>
                <a:lnTo>
                  <a:pt x="1170763" y="89044"/>
                </a:lnTo>
                <a:lnTo>
                  <a:pt x="1163808" y="86568"/>
                </a:lnTo>
                <a:cubicBezTo>
                  <a:pt x="1163808" y="86282"/>
                  <a:pt x="1163808" y="85996"/>
                  <a:pt x="1163808" y="85711"/>
                </a:cubicBezTo>
                <a:cubicBezTo>
                  <a:pt x="1162476" y="81900"/>
                  <a:pt x="1159332" y="81520"/>
                  <a:pt x="1155998" y="81615"/>
                </a:cubicBezTo>
                <a:lnTo>
                  <a:pt x="1155998" y="81615"/>
                </a:lnTo>
                <a:cubicBezTo>
                  <a:pt x="1155141" y="81853"/>
                  <a:pt x="1154283" y="81548"/>
                  <a:pt x="1153808" y="80853"/>
                </a:cubicBezTo>
                <a:cubicBezTo>
                  <a:pt x="1148569" y="75776"/>
                  <a:pt x="1141902" y="72442"/>
                  <a:pt x="1134758" y="71328"/>
                </a:cubicBezTo>
                <a:lnTo>
                  <a:pt x="1134758" y="71328"/>
                </a:lnTo>
                <a:cubicBezTo>
                  <a:pt x="1133901" y="71547"/>
                  <a:pt x="1133043" y="71204"/>
                  <a:pt x="1132567" y="70470"/>
                </a:cubicBezTo>
                <a:cubicBezTo>
                  <a:pt x="1132377" y="70080"/>
                  <a:pt x="1132186" y="69747"/>
                  <a:pt x="1131805" y="69518"/>
                </a:cubicBezTo>
                <a:cubicBezTo>
                  <a:pt x="1129805" y="67403"/>
                  <a:pt x="1127042" y="66175"/>
                  <a:pt x="1124090" y="66089"/>
                </a:cubicBezTo>
                <a:lnTo>
                  <a:pt x="1124090" y="66089"/>
                </a:lnTo>
                <a:lnTo>
                  <a:pt x="1124090" y="66089"/>
                </a:lnTo>
                <a:lnTo>
                  <a:pt x="1124090" y="66089"/>
                </a:lnTo>
                <a:cubicBezTo>
                  <a:pt x="1121804" y="63689"/>
                  <a:pt x="1118660" y="62346"/>
                  <a:pt x="1115422" y="62374"/>
                </a:cubicBezTo>
                <a:lnTo>
                  <a:pt x="1115422" y="62374"/>
                </a:lnTo>
                <a:lnTo>
                  <a:pt x="1115422" y="62374"/>
                </a:lnTo>
                <a:lnTo>
                  <a:pt x="1115422" y="62374"/>
                </a:lnTo>
                <a:cubicBezTo>
                  <a:pt x="1111041" y="59060"/>
                  <a:pt x="1105897" y="56935"/>
                  <a:pt x="1100468" y="56183"/>
                </a:cubicBezTo>
                <a:lnTo>
                  <a:pt x="1100468" y="56183"/>
                </a:lnTo>
                <a:lnTo>
                  <a:pt x="1100468" y="56183"/>
                </a:lnTo>
                <a:lnTo>
                  <a:pt x="1100468" y="56183"/>
                </a:lnTo>
                <a:cubicBezTo>
                  <a:pt x="1096181" y="53078"/>
                  <a:pt x="1091228" y="50935"/>
                  <a:pt x="1085990" y="49896"/>
                </a:cubicBezTo>
                <a:cubicBezTo>
                  <a:pt x="1077513" y="45848"/>
                  <a:pt x="1068558" y="43000"/>
                  <a:pt x="1059319" y="41419"/>
                </a:cubicBezTo>
                <a:cubicBezTo>
                  <a:pt x="1056272" y="37514"/>
                  <a:pt x="1051890" y="37990"/>
                  <a:pt x="1047699" y="37800"/>
                </a:cubicBezTo>
                <a:lnTo>
                  <a:pt x="1047699" y="37800"/>
                </a:lnTo>
                <a:cubicBezTo>
                  <a:pt x="1046556" y="38133"/>
                  <a:pt x="1045223" y="37809"/>
                  <a:pt x="1044366" y="36942"/>
                </a:cubicBezTo>
                <a:cubicBezTo>
                  <a:pt x="1035221" y="31723"/>
                  <a:pt x="1025125" y="28475"/>
                  <a:pt x="1014648" y="27417"/>
                </a:cubicBezTo>
                <a:cubicBezTo>
                  <a:pt x="1013885" y="25322"/>
                  <a:pt x="1012171" y="25132"/>
                  <a:pt x="1010265" y="24750"/>
                </a:cubicBezTo>
                <a:cubicBezTo>
                  <a:pt x="1004265" y="23512"/>
                  <a:pt x="998359" y="21703"/>
                  <a:pt x="992264" y="20464"/>
                </a:cubicBezTo>
                <a:cubicBezTo>
                  <a:pt x="978452" y="16597"/>
                  <a:pt x="964355" y="13949"/>
                  <a:pt x="950068" y="12558"/>
                </a:cubicBezTo>
                <a:lnTo>
                  <a:pt x="950068" y="12558"/>
                </a:lnTo>
                <a:cubicBezTo>
                  <a:pt x="940543" y="8891"/>
                  <a:pt x="930352" y="7167"/>
                  <a:pt x="920159" y="7510"/>
                </a:cubicBezTo>
                <a:lnTo>
                  <a:pt x="920159" y="7510"/>
                </a:lnTo>
                <a:cubicBezTo>
                  <a:pt x="917778" y="5548"/>
                  <a:pt x="914635" y="4586"/>
                  <a:pt x="911587" y="4843"/>
                </a:cubicBezTo>
                <a:cubicBezTo>
                  <a:pt x="905872" y="4843"/>
                  <a:pt x="900157" y="4272"/>
                  <a:pt x="894442" y="3415"/>
                </a:cubicBezTo>
                <a:cubicBezTo>
                  <a:pt x="878726" y="576"/>
                  <a:pt x="862723" y="-567"/>
                  <a:pt x="846817" y="-14"/>
                </a:cubicBezTo>
                <a:lnTo>
                  <a:pt x="756996" y="-14"/>
                </a:lnTo>
                <a:cubicBezTo>
                  <a:pt x="755376" y="605"/>
                  <a:pt x="753567" y="805"/>
                  <a:pt x="751852" y="557"/>
                </a:cubicBezTo>
                <a:lnTo>
                  <a:pt x="756996" y="-14"/>
                </a:lnTo>
                <a:lnTo>
                  <a:pt x="737946" y="-14"/>
                </a:lnTo>
                <a:cubicBezTo>
                  <a:pt x="733279" y="-681"/>
                  <a:pt x="728516" y="252"/>
                  <a:pt x="724515" y="2653"/>
                </a:cubicBezTo>
                <a:lnTo>
                  <a:pt x="724515" y="2653"/>
                </a:lnTo>
                <a:cubicBezTo>
                  <a:pt x="716896" y="2138"/>
                  <a:pt x="709180" y="2681"/>
                  <a:pt x="701752" y="4272"/>
                </a:cubicBezTo>
                <a:cubicBezTo>
                  <a:pt x="696131" y="5034"/>
                  <a:pt x="689559" y="3129"/>
                  <a:pt x="684702" y="7701"/>
                </a:cubicBezTo>
                <a:lnTo>
                  <a:pt x="684702" y="7701"/>
                </a:lnTo>
                <a:cubicBezTo>
                  <a:pt x="674509" y="7367"/>
                  <a:pt x="664413" y="9082"/>
                  <a:pt x="654984" y="12749"/>
                </a:cubicBezTo>
                <a:cubicBezTo>
                  <a:pt x="645839" y="13025"/>
                  <a:pt x="636791" y="14559"/>
                  <a:pt x="628027" y="17321"/>
                </a:cubicBezTo>
                <a:cubicBezTo>
                  <a:pt x="621455" y="17864"/>
                  <a:pt x="614978" y="19607"/>
                  <a:pt x="608977" y="22465"/>
                </a:cubicBezTo>
                <a:lnTo>
                  <a:pt x="608977" y="22465"/>
                </a:lnTo>
                <a:lnTo>
                  <a:pt x="608977" y="22465"/>
                </a:lnTo>
                <a:lnTo>
                  <a:pt x="608977" y="22465"/>
                </a:lnTo>
                <a:cubicBezTo>
                  <a:pt x="602310" y="22512"/>
                  <a:pt x="595738" y="24217"/>
                  <a:pt x="589927" y="27417"/>
                </a:cubicBezTo>
                <a:lnTo>
                  <a:pt x="589927" y="27417"/>
                </a:lnTo>
                <a:cubicBezTo>
                  <a:pt x="583832" y="27427"/>
                  <a:pt x="577831" y="29246"/>
                  <a:pt x="572783" y="32656"/>
                </a:cubicBezTo>
                <a:lnTo>
                  <a:pt x="572783" y="32656"/>
                </a:lnTo>
                <a:cubicBezTo>
                  <a:pt x="568306" y="32304"/>
                  <a:pt x="563829" y="33628"/>
                  <a:pt x="560209" y="36371"/>
                </a:cubicBezTo>
                <a:cubicBezTo>
                  <a:pt x="559162" y="37038"/>
                  <a:pt x="558305" y="38086"/>
                  <a:pt x="556876" y="37704"/>
                </a:cubicBezTo>
                <a:cubicBezTo>
                  <a:pt x="552685" y="37704"/>
                  <a:pt x="548398" y="37704"/>
                  <a:pt x="545351" y="41324"/>
                </a:cubicBezTo>
                <a:cubicBezTo>
                  <a:pt x="535349" y="43010"/>
                  <a:pt x="525729" y="46229"/>
                  <a:pt x="516776" y="50849"/>
                </a:cubicBezTo>
                <a:lnTo>
                  <a:pt x="516776" y="50849"/>
                </a:lnTo>
                <a:lnTo>
                  <a:pt x="516776" y="50849"/>
                </a:lnTo>
                <a:lnTo>
                  <a:pt x="516776" y="50849"/>
                </a:lnTo>
                <a:cubicBezTo>
                  <a:pt x="512204" y="51230"/>
                  <a:pt x="507917" y="52954"/>
                  <a:pt x="504393" y="55802"/>
                </a:cubicBezTo>
                <a:lnTo>
                  <a:pt x="504393" y="55802"/>
                </a:lnTo>
                <a:lnTo>
                  <a:pt x="504393" y="55802"/>
                </a:lnTo>
                <a:lnTo>
                  <a:pt x="504393" y="55802"/>
                </a:lnTo>
                <a:cubicBezTo>
                  <a:pt x="498964" y="56526"/>
                  <a:pt x="493820" y="58659"/>
                  <a:pt x="489439" y="61993"/>
                </a:cubicBezTo>
                <a:lnTo>
                  <a:pt x="489439" y="61993"/>
                </a:lnTo>
                <a:cubicBezTo>
                  <a:pt x="486106" y="61927"/>
                  <a:pt x="482962" y="63279"/>
                  <a:pt x="480771" y="65708"/>
                </a:cubicBezTo>
                <a:lnTo>
                  <a:pt x="480771" y="65708"/>
                </a:lnTo>
                <a:cubicBezTo>
                  <a:pt x="477533" y="65899"/>
                  <a:pt x="474484" y="67251"/>
                  <a:pt x="472103" y="69518"/>
                </a:cubicBezTo>
                <a:lnTo>
                  <a:pt x="470008" y="70851"/>
                </a:lnTo>
                <a:cubicBezTo>
                  <a:pt x="463055" y="72223"/>
                  <a:pt x="456577" y="75157"/>
                  <a:pt x="450958" y="79424"/>
                </a:cubicBezTo>
                <a:lnTo>
                  <a:pt x="448958" y="80853"/>
                </a:lnTo>
                <a:cubicBezTo>
                  <a:pt x="445814" y="80272"/>
                  <a:pt x="442576" y="81719"/>
                  <a:pt x="440957" y="84472"/>
                </a:cubicBezTo>
                <a:lnTo>
                  <a:pt x="440957" y="84472"/>
                </a:lnTo>
                <a:lnTo>
                  <a:pt x="431432" y="89520"/>
                </a:lnTo>
                <a:cubicBezTo>
                  <a:pt x="426954" y="89987"/>
                  <a:pt x="422764" y="92168"/>
                  <a:pt x="419811" y="95616"/>
                </a:cubicBezTo>
                <a:cubicBezTo>
                  <a:pt x="416763" y="95169"/>
                  <a:pt x="413715" y="96750"/>
                  <a:pt x="412382" y="99522"/>
                </a:cubicBezTo>
                <a:cubicBezTo>
                  <a:pt x="408858" y="99636"/>
                  <a:pt x="405619" y="101493"/>
                  <a:pt x="403714" y="104475"/>
                </a:cubicBezTo>
                <a:cubicBezTo>
                  <a:pt x="397999" y="105875"/>
                  <a:pt x="392855" y="108809"/>
                  <a:pt x="388664" y="112952"/>
                </a:cubicBezTo>
                <a:lnTo>
                  <a:pt x="385330" y="115619"/>
                </a:lnTo>
                <a:lnTo>
                  <a:pt x="385330" y="115619"/>
                </a:lnTo>
                <a:cubicBezTo>
                  <a:pt x="382569" y="115362"/>
                  <a:pt x="379997" y="116848"/>
                  <a:pt x="378854" y="119334"/>
                </a:cubicBezTo>
                <a:cubicBezTo>
                  <a:pt x="376187" y="119219"/>
                  <a:pt x="373805" y="120629"/>
                  <a:pt x="372567" y="122953"/>
                </a:cubicBezTo>
                <a:lnTo>
                  <a:pt x="365519" y="128001"/>
                </a:lnTo>
                <a:cubicBezTo>
                  <a:pt x="362281" y="128020"/>
                  <a:pt x="359232" y="129849"/>
                  <a:pt x="357708" y="132764"/>
                </a:cubicBezTo>
                <a:lnTo>
                  <a:pt x="334562" y="149147"/>
                </a:lnTo>
                <a:cubicBezTo>
                  <a:pt x="331800" y="149147"/>
                  <a:pt x="330371" y="150576"/>
                  <a:pt x="329133" y="152576"/>
                </a:cubicBezTo>
                <a:lnTo>
                  <a:pt x="320941" y="159053"/>
                </a:lnTo>
                <a:cubicBezTo>
                  <a:pt x="318465" y="158748"/>
                  <a:pt x="316179" y="160348"/>
                  <a:pt x="315608" y="162768"/>
                </a:cubicBezTo>
                <a:cubicBezTo>
                  <a:pt x="312274" y="162768"/>
                  <a:pt x="310750" y="165244"/>
                  <a:pt x="309321" y="167721"/>
                </a:cubicBezTo>
                <a:cubicBezTo>
                  <a:pt x="306749" y="167721"/>
                  <a:pt x="305415" y="169340"/>
                  <a:pt x="304272" y="171340"/>
                </a:cubicBezTo>
                <a:lnTo>
                  <a:pt x="302939" y="172578"/>
                </a:lnTo>
                <a:cubicBezTo>
                  <a:pt x="300653" y="172712"/>
                  <a:pt x="298748" y="174283"/>
                  <a:pt x="298176" y="176484"/>
                </a:cubicBezTo>
                <a:cubicBezTo>
                  <a:pt x="294272" y="176484"/>
                  <a:pt x="292557" y="179722"/>
                  <a:pt x="290748" y="182580"/>
                </a:cubicBezTo>
                <a:cubicBezTo>
                  <a:pt x="287414" y="182580"/>
                  <a:pt x="285985" y="185151"/>
                  <a:pt x="284366" y="187533"/>
                </a:cubicBezTo>
                <a:lnTo>
                  <a:pt x="281794" y="189914"/>
                </a:lnTo>
                <a:cubicBezTo>
                  <a:pt x="279126" y="190543"/>
                  <a:pt x="276840" y="192419"/>
                  <a:pt x="275697" y="194962"/>
                </a:cubicBezTo>
                <a:lnTo>
                  <a:pt x="273127" y="197343"/>
                </a:lnTo>
                <a:cubicBezTo>
                  <a:pt x="269983" y="198382"/>
                  <a:pt x="267315" y="200639"/>
                  <a:pt x="265792" y="203630"/>
                </a:cubicBezTo>
                <a:lnTo>
                  <a:pt x="261982" y="207345"/>
                </a:lnTo>
                <a:cubicBezTo>
                  <a:pt x="257506" y="209431"/>
                  <a:pt x="253600" y="212726"/>
                  <a:pt x="250837" y="216870"/>
                </a:cubicBezTo>
                <a:cubicBezTo>
                  <a:pt x="239789" y="228043"/>
                  <a:pt x="228645" y="239158"/>
                  <a:pt x="217500" y="250207"/>
                </a:cubicBezTo>
                <a:cubicBezTo>
                  <a:pt x="213214" y="252922"/>
                  <a:pt x="209690" y="256779"/>
                  <a:pt x="207404" y="261351"/>
                </a:cubicBezTo>
                <a:lnTo>
                  <a:pt x="203784" y="265162"/>
                </a:lnTo>
                <a:cubicBezTo>
                  <a:pt x="201117" y="267066"/>
                  <a:pt x="198164" y="268876"/>
                  <a:pt x="197498" y="272496"/>
                </a:cubicBezTo>
                <a:lnTo>
                  <a:pt x="195116" y="275067"/>
                </a:lnTo>
                <a:cubicBezTo>
                  <a:pt x="192354" y="277068"/>
                  <a:pt x="189402" y="278782"/>
                  <a:pt x="188829" y="282497"/>
                </a:cubicBezTo>
                <a:lnTo>
                  <a:pt x="187687" y="283735"/>
                </a:lnTo>
                <a:cubicBezTo>
                  <a:pt x="185305" y="285259"/>
                  <a:pt x="183019" y="286783"/>
                  <a:pt x="182639" y="289926"/>
                </a:cubicBezTo>
                <a:lnTo>
                  <a:pt x="181401" y="291260"/>
                </a:lnTo>
                <a:cubicBezTo>
                  <a:pt x="179114" y="292784"/>
                  <a:pt x="176638" y="294213"/>
                  <a:pt x="176543" y="297546"/>
                </a:cubicBezTo>
                <a:cubicBezTo>
                  <a:pt x="173971" y="298880"/>
                  <a:pt x="171685" y="300499"/>
                  <a:pt x="171590" y="303738"/>
                </a:cubicBezTo>
                <a:cubicBezTo>
                  <a:pt x="168923" y="304747"/>
                  <a:pt x="166923" y="307100"/>
                  <a:pt x="166446" y="309929"/>
                </a:cubicBezTo>
                <a:lnTo>
                  <a:pt x="162826" y="314787"/>
                </a:lnTo>
                <a:cubicBezTo>
                  <a:pt x="160731" y="315930"/>
                  <a:pt x="159016" y="317263"/>
                  <a:pt x="159207" y="319930"/>
                </a:cubicBezTo>
                <a:cubicBezTo>
                  <a:pt x="157016" y="320502"/>
                  <a:pt x="155397" y="322426"/>
                  <a:pt x="155301" y="324693"/>
                </a:cubicBezTo>
                <a:lnTo>
                  <a:pt x="154635" y="326122"/>
                </a:lnTo>
                <a:lnTo>
                  <a:pt x="149111" y="333456"/>
                </a:lnTo>
                <a:cubicBezTo>
                  <a:pt x="147015" y="334246"/>
                  <a:pt x="145491" y="336227"/>
                  <a:pt x="145396" y="338504"/>
                </a:cubicBezTo>
                <a:lnTo>
                  <a:pt x="142920" y="342124"/>
                </a:lnTo>
                <a:cubicBezTo>
                  <a:pt x="137490" y="347410"/>
                  <a:pt x="133204" y="353725"/>
                  <a:pt x="130346" y="360697"/>
                </a:cubicBezTo>
                <a:lnTo>
                  <a:pt x="130346" y="360697"/>
                </a:lnTo>
                <a:cubicBezTo>
                  <a:pt x="127680" y="362355"/>
                  <a:pt x="125869" y="365060"/>
                  <a:pt x="125394" y="368127"/>
                </a:cubicBezTo>
                <a:lnTo>
                  <a:pt x="125394" y="368127"/>
                </a:lnTo>
                <a:lnTo>
                  <a:pt x="125394" y="368127"/>
                </a:lnTo>
                <a:lnTo>
                  <a:pt x="125394" y="368127"/>
                </a:lnTo>
                <a:cubicBezTo>
                  <a:pt x="122250" y="370441"/>
                  <a:pt x="120059" y="373832"/>
                  <a:pt x="119298" y="377652"/>
                </a:cubicBezTo>
                <a:lnTo>
                  <a:pt x="116916" y="381462"/>
                </a:lnTo>
                <a:cubicBezTo>
                  <a:pt x="114344" y="382605"/>
                  <a:pt x="113677" y="385081"/>
                  <a:pt x="113011" y="387558"/>
                </a:cubicBezTo>
                <a:lnTo>
                  <a:pt x="113011" y="387558"/>
                </a:lnTo>
                <a:cubicBezTo>
                  <a:pt x="108820" y="391701"/>
                  <a:pt x="105867" y="396949"/>
                  <a:pt x="104533" y="402702"/>
                </a:cubicBezTo>
                <a:cubicBezTo>
                  <a:pt x="101581" y="404703"/>
                  <a:pt x="99771" y="407932"/>
                  <a:pt x="99580" y="411466"/>
                </a:cubicBezTo>
                <a:cubicBezTo>
                  <a:pt x="95294" y="415933"/>
                  <a:pt x="92246" y="421505"/>
                  <a:pt x="90913" y="427563"/>
                </a:cubicBezTo>
                <a:cubicBezTo>
                  <a:pt x="88437" y="428230"/>
                  <a:pt x="88151" y="430134"/>
                  <a:pt x="88246" y="432325"/>
                </a:cubicBezTo>
                <a:cubicBezTo>
                  <a:pt x="88341" y="434516"/>
                  <a:pt x="86626" y="435659"/>
                  <a:pt x="85769" y="437374"/>
                </a:cubicBezTo>
                <a:cubicBezTo>
                  <a:pt x="82627" y="439726"/>
                  <a:pt x="80816" y="443450"/>
                  <a:pt x="80912" y="447375"/>
                </a:cubicBezTo>
                <a:cubicBezTo>
                  <a:pt x="78244" y="448765"/>
                  <a:pt x="76720" y="451642"/>
                  <a:pt x="77101" y="454614"/>
                </a:cubicBezTo>
                <a:cubicBezTo>
                  <a:pt x="77101" y="455185"/>
                  <a:pt x="76340" y="455757"/>
                  <a:pt x="77101" y="456328"/>
                </a:cubicBezTo>
                <a:cubicBezTo>
                  <a:pt x="75863" y="457052"/>
                  <a:pt x="75006" y="458262"/>
                  <a:pt x="74720" y="459662"/>
                </a:cubicBezTo>
                <a:cubicBezTo>
                  <a:pt x="71291" y="463529"/>
                  <a:pt x="69101" y="468396"/>
                  <a:pt x="68624" y="473568"/>
                </a:cubicBezTo>
                <a:lnTo>
                  <a:pt x="68624" y="473568"/>
                </a:lnTo>
                <a:cubicBezTo>
                  <a:pt x="64434" y="478493"/>
                  <a:pt x="61862" y="484513"/>
                  <a:pt x="61005" y="490904"/>
                </a:cubicBezTo>
                <a:cubicBezTo>
                  <a:pt x="60337" y="490904"/>
                  <a:pt x="59385" y="491666"/>
                  <a:pt x="59099" y="492238"/>
                </a:cubicBezTo>
                <a:cubicBezTo>
                  <a:pt x="54432" y="503048"/>
                  <a:pt x="50432" y="514155"/>
                  <a:pt x="47097" y="525480"/>
                </a:cubicBezTo>
                <a:lnTo>
                  <a:pt x="47097" y="525480"/>
                </a:lnTo>
                <a:lnTo>
                  <a:pt x="47097" y="525480"/>
                </a:lnTo>
                <a:lnTo>
                  <a:pt x="47097" y="525480"/>
                </a:lnTo>
                <a:cubicBezTo>
                  <a:pt x="42621" y="534519"/>
                  <a:pt x="39383" y="544139"/>
                  <a:pt x="37572" y="554055"/>
                </a:cubicBezTo>
                <a:lnTo>
                  <a:pt x="37572" y="554055"/>
                </a:lnTo>
                <a:lnTo>
                  <a:pt x="37572" y="554055"/>
                </a:lnTo>
                <a:lnTo>
                  <a:pt x="37572" y="554055"/>
                </a:lnTo>
                <a:cubicBezTo>
                  <a:pt x="35096" y="557693"/>
                  <a:pt x="33763" y="562027"/>
                  <a:pt x="33858" y="566437"/>
                </a:cubicBezTo>
                <a:lnTo>
                  <a:pt x="33858" y="566437"/>
                </a:lnTo>
                <a:lnTo>
                  <a:pt x="33858" y="566437"/>
                </a:lnTo>
                <a:lnTo>
                  <a:pt x="33858" y="566437"/>
                </a:lnTo>
                <a:cubicBezTo>
                  <a:pt x="32430" y="567294"/>
                  <a:pt x="31476" y="568780"/>
                  <a:pt x="31382" y="570438"/>
                </a:cubicBezTo>
                <a:cubicBezTo>
                  <a:pt x="29095" y="579391"/>
                  <a:pt x="26429" y="588250"/>
                  <a:pt x="24333" y="597203"/>
                </a:cubicBezTo>
                <a:cubicBezTo>
                  <a:pt x="19570" y="613129"/>
                  <a:pt x="16141" y="629407"/>
                  <a:pt x="13951" y="645876"/>
                </a:cubicBezTo>
                <a:lnTo>
                  <a:pt x="13951" y="645876"/>
                </a:lnTo>
                <a:lnTo>
                  <a:pt x="13951" y="645876"/>
                </a:lnTo>
                <a:lnTo>
                  <a:pt x="13951" y="645876"/>
                </a:lnTo>
                <a:cubicBezTo>
                  <a:pt x="12522" y="647590"/>
                  <a:pt x="11665" y="649733"/>
                  <a:pt x="11569" y="651972"/>
                </a:cubicBezTo>
                <a:cubicBezTo>
                  <a:pt x="8997" y="670260"/>
                  <a:pt x="5855" y="688452"/>
                  <a:pt x="3664" y="706741"/>
                </a:cubicBezTo>
                <a:cubicBezTo>
                  <a:pt x="615" y="726629"/>
                  <a:pt x="-812" y="746726"/>
                  <a:pt x="-717" y="766843"/>
                </a:cubicBezTo>
                <a:lnTo>
                  <a:pt x="-146" y="762748"/>
                </a:lnTo>
                <a:cubicBezTo>
                  <a:pt x="-146" y="764129"/>
                  <a:pt x="-337" y="765500"/>
                  <a:pt x="-717" y="766843"/>
                </a:cubicBezTo>
                <a:lnTo>
                  <a:pt x="-717" y="838566"/>
                </a:lnTo>
                <a:cubicBezTo>
                  <a:pt x="-432" y="839843"/>
                  <a:pt x="-242" y="841157"/>
                  <a:pt x="-146" y="842472"/>
                </a:cubicBezTo>
                <a:lnTo>
                  <a:pt x="-717" y="838566"/>
                </a:lnTo>
                <a:cubicBezTo>
                  <a:pt x="-1480" y="850206"/>
                  <a:pt x="-1003" y="861884"/>
                  <a:pt x="615" y="873428"/>
                </a:cubicBezTo>
                <a:cubicBezTo>
                  <a:pt x="711" y="881162"/>
                  <a:pt x="1949" y="888849"/>
                  <a:pt x="4045" y="896288"/>
                </a:cubicBezTo>
                <a:lnTo>
                  <a:pt x="4045" y="896288"/>
                </a:lnTo>
                <a:cubicBezTo>
                  <a:pt x="4807" y="899431"/>
                  <a:pt x="2712" y="903146"/>
                  <a:pt x="5569" y="905813"/>
                </a:cubicBezTo>
                <a:lnTo>
                  <a:pt x="5569" y="905813"/>
                </a:lnTo>
                <a:cubicBezTo>
                  <a:pt x="5473" y="909890"/>
                  <a:pt x="5664" y="913966"/>
                  <a:pt x="6236" y="918005"/>
                </a:cubicBezTo>
                <a:cubicBezTo>
                  <a:pt x="8427" y="929816"/>
                  <a:pt x="9951" y="941722"/>
                  <a:pt x="11665" y="953628"/>
                </a:cubicBezTo>
                <a:cubicBezTo>
                  <a:pt x="11665" y="955629"/>
                  <a:pt x="12237" y="957248"/>
                  <a:pt x="14237" y="958105"/>
                </a:cubicBezTo>
                <a:cubicBezTo>
                  <a:pt x="14427" y="958267"/>
                  <a:pt x="14523" y="958562"/>
                  <a:pt x="14332" y="958772"/>
                </a:cubicBezTo>
                <a:cubicBezTo>
                  <a:pt x="14332" y="958810"/>
                  <a:pt x="14237" y="958839"/>
                  <a:pt x="14237" y="958867"/>
                </a:cubicBezTo>
                <a:cubicBezTo>
                  <a:pt x="14523" y="959039"/>
                  <a:pt x="14903" y="959039"/>
                  <a:pt x="15189" y="958867"/>
                </a:cubicBezTo>
                <a:lnTo>
                  <a:pt x="15189" y="958867"/>
                </a:lnTo>
                <a:lnTo>
                  <a:pt x="15189" y="958867"/>
                </a:lnTo>
                <a:cubicBezTo>
                  <a:pt x="14808" y="958753"/>
                  <a:pt x="14523" y="958553"/>
                  <a:pt x="14237" y="958296"/>
                </a:cubicBezTo>
                <a:cubicBezTo>
                  <a:pt x="14237" y="965649"/>
                  <a:pt x="15380" y="972955"/>
                  <a:pt x="17761" y="979917"/>
                </a:cubicBezTo>
                <a:cubicBezTo>
                  <a:pt x="19665" y="985728"/>
                  <a:pt x="18427" y="992300"/>
                  <a:pt x="22905" y="997253"/>
                </a:cubicBezTo>
                <a:cubicBezTo>
                  <a:pt x="22905" y="998967"/>
                  <a:pt x="22905" y="1000873"/>
                  <a:pt x="23952" y="1002301"/>
                </a:cubicBezTo>
                <a:cubicBezTo>
                  <a:pt x="25191" y="1011807"/>
                  <a:pt x="27477" y="1021142"/>
                  <a:pt x="30810" y="1030114"/>
                </a:cubicBezTo>
                <a:cubicBezTo>
                  <a:pt x="31762" y="1036877"/>
                  <a:pt x="34144" y="1043364"/>
                  <a:pt x="37763" y="1049164"/>
                </a:cubicBezTo>
                <a:lnTo>
                  <a:pt x="37763" y="1049164"/>
                </a:lnTo>
                <a:cubicBezTo>
                  <a:pt x="37763" y="1050402"/>
                  <a:pt x="37763" y="1051926"/>
                  <a:pt x="38906" y="1052879"/>
                </a:cubicBezTo>
                <a:cubicBezTo>
                  <a:pt x="38906" y="1058232"/>
                  <a:pt x="40716" y="1063423"/>
                  <a:pt x="44050" y="1067643"/>
                </a:cubicBezTo>
                <a:lnTo>
                  <a:pt x="44050" y="1067643"/>
                </a:lnTo>
                <a:cubicBezTo>
                  <a:pt x="43288" y="1071415"/>
                  <a:pt x="44716" y="1075282"/>
                  <a:pt x="47669" y="1077739"/>
                </a:cubicBezTo>
                <a:cubicBezTo>
                  <a:pt x="47765" y="1079511"/>
                  <a:pt x="48431" y="1081187"/>
                  <a:pt x="49765" y="1082407"/>
                </a:cubicBezTo>
                <a:cubicBezTo>
                  <a:pt x="49003" y="1083130"/>
                  <a:pt x="49003" y="1084340"/>
                  <a:pt x="49669" y="1085102"/>
                </a:cubicBezTo>
                <a:cubicBezTo>
                  <a:pt x="49765" y="1085121"/>
                  <a:pt x="49765" y="1085150"/>
                  <a:pt x="49765" y="1085169"/>
                </a:cubicBezTo>
                <a:cubicBezTo>
                  <a:pt x="49765" y="1087550"/>
                  <a:pt x="49289" y="1090217"/>
                  <a:pt x="52337" y="1091360"/>
                </a:cubicBezTo>
                <a:cubicBezTo>
                  <a:pt x="52527" y="1095932"/>
                  <a:pt x="54241" y="1100294"/>
                  <a:pt x="57290" y="1103742"/>
                </a:cubicBezTo>
                <a:cubicBezTo>
                  <a:pt x="57290" y="1106981"/>
                  <a:pt x="57290" y="1110410"/>
                  <a:pt x="61005" y="1112506"/>
                </a:cubicBezTo>
                <a:cubicBezTo>
                  <a:pt x="61100" y="1117116"/>
                  <a:pt x="63005" y="1121516"/>
                  <a:pt x="66243" y="1124793"/>
                </a:cubicBezTo>
                <a:lnTo>
                  <a:pt x="66243" y="1124793"/>
                </a:lnTo>
                <a:cubicBezTo>
                  <a:pt x="67481" y="1127174"/>
                  <a:pt x="68815" y="1129555"/>
                  <a:pt x="69958" y="1131936"/>
                </a:cubicBezTo>
                <a:cubicBezTo>
                  <a:pt x="77292" y="1147653"/>
                  <a:pt x="84341" y="1163559"/>
                  <a:pt x="93104" y="1178514"/>
                </a:cubicBezTo>
                <a:cubicBezTo>
                  <a:pt x="102914" y="1198326"/>
                  <a:pt x="114154" y="1217423"/>
                  <a:pt x="126632" y="1235664"/>
                </a:cubicBezTo>
                <a:cubicBezTo>
                  <a:pt x="128346" y="1239712"/>
                  <a:pt x="130823" y="1243446"/>
                  <a:pt x="133776" y="1246713"/>
                </a:cubicBezTo>
                <a:cubicBezTo>
                  <a:pt x="139395" y="1255190"/>
                  <a:pt x="144919" y="1263667"/>
                  <a:pt x="150445" y="1272240"/>
                </a:cubicBezTo>
                <a:cubicBezTo>
                  <a:pt x="151492" y="1276497"/>
                  <a:pt x="154254" y="1280155"/>
                  <a:pt x="157969" y="1282432"/>
                </a:cubicBezTo>
                <a:cubicBezTo>
                  <a:pt x="157778" y="1284775"/>
                  <a:pt x="159398" y="1286870"/>
                  <a:pt x="161683" y="1287384"/>
                </a:cubicBezTo>
                <a:cubicBezTo>
                  <a:pt x="161683" y="1290051"/>
                  <a:pt x="163208" y="1291385"/>
                  <a:pt x="165303" y="1292528"/>
                </a:cubicBezTo>
                <a:lnTo>
                  <a:pt x="170161" y="1298719"/>
                </a:lnTo>
                <a:cubicBezTo>
                  <a:pt x="170352" y="1300996"/>
                  <a:pt x="171970" y="1302920"/>
                  <a:pt x="174162" y="1303482"/>
                </a:cubicBezTo>
                <a:cubicBezTo>
                  <a:pt x="174162" y="1306911"/>
                  <a:pt x="176638" y="1308340"/>
                  <a:pt x="179020" y="1309864"/>
                </a:cubicBezTo>
                <a:lnTo>
                  <a:pt x="180163" y="1311197"/>
                </a:lnTo>
                <a:cubicBezTo>
                  <a:pt x="180163" y="1314340"/>
                  <a:pt x="182829" y="1315769"/>
                  <a:pt x="185115" y="1317293"/>
                </a:cubicBezTo>
                <a:lnTo>
                  <a:pt x="189402" y="1322151"/>
                </a:lnTo>
                <a:lnTo>
                  <a:pt x="193783" y="1327390"/>
                </a:lnTo>
                <a:cubicBezTo>
                  <a:pt x="193783" y="1330533"/>
                  <a:pt x="196450" y="1332057"/>
                  <a:pt x="198927" y="1333485"/>
                </a:cubicBezTo>
                <a:lnTo>
                  <a:pt x="201212" y="1336057"/>
                </a:lnTo>
                <a:cubicBezTo>
                  <a:pt x="202926" y="1341201"/>
                  <a:pt x="207404" y="1343868"/>
                  <a:pt x="211308" y="1347106"/>
                </a:cubicBezTo>
                <a:lnTo>
                  <a:pt x="216166" y="1352250"/>
                </a:lnTo>
                <a:cubicBezTo>
                  <a:pt x="227406" y="1366328"/>
                  <a:pt x="240169" y="1379101"/>
                  <a:pt x="254266" y="1390350"/>
                </a:cubicBezTo>
                <a:lnTo>
                  <a:pt x="259410" y="1395208"/>
                </a:lnTo>
                <a:cubicBezTo>
                  <a:pt x="261220" y="1398741"/>
                  <a:pt x="264363" y="1401465"/>
                  <a:pt x="268078" y="1402827"/>
                </a:cubicBezTo>
                <a:lnTo>
                  <a:pt x="269316" y="1403970"/>
                </a:lnTo>
                <a:cubicBezTo>
                  <a:pt x="270840" y="1406961"/>
                  <a:pt x="273507" y="1409219"/>
                  <a:pt x="276651" y="1410257"/>
                </a:cubicBezTo>
                <a:lnTo>
                  <a:pt x="279222" y="1412734"/>
                </a:lnTo>
                <a:cubicBezTo>
                  <a:pt x="280746" y="1415019"/>
                  <a:pt x="282270" y="1417306"/>
                  <a:pt x="285318" y="1417686"/>
                </a:cubicBezTo>
                <a:lnTo>
                  <a:pt x="286747" y="1418925"/>
                </a:lnTo>
                <a:cubicBezTo>
                  <a:pt x="288271" y="1421211"/>
                  <a:pt x="289700" y="1423497"/>
                  <a:pt x="292843" y="1423878"/>
                </a:cubicBezTo>
                <a:lnTo>
                  <a:pt x="294177" y="1425116"/>
                </a:lnTo>
                <a:cubicBezTo>
                  <a:pt x="294938" y="1427193"/>
                  <a:pt x="296844" y="1428640"/>
                  <a:pt x="299034" y="1428831"/>
                </a:cubicBezTo>
                <a:lnTo>
                  <a:pt x="300368" y="1430069"/>
                </a:lnTo>
                <a:cubicBezTo>
                  <a:pt x="301130" y="1432145"/>
                  <a:pt x="303034" y="1433593"/>
                  <a:pt x="305226" y="1433784"/>
                </a:cubicBezTo>
                <a:lnTo>
                  <a:pt x="305226" y="1433784"/>
                </a:lnTo>
                <a:lnTo>
                  <a:pt x="306558" y="1435022"/>
                </a:lnTo>
                <a:cubicBezTo>
                  <a:pt x="307701" y="1437022"/>
                  <a:pt x="309035" y="1438832"/>
                  <a:pt x="311702" y="1438642"/>
                </a:cubicBezTo>
                <a:cubicBezTo>
                  <a:pt x="312274" y="1440823"/>
                  <a:pt x="314179" y="1442385"/>
                  <a:pt x="316465" y="1442547"/>
                </a:cubicBezTo>
                <a:lnTo>
                  <a:pt x="317703" y="1443690"/>
                </a:lnTo>
                <a:cubicBezTo>
                  <a:pt x="321323" y="1448071"/>
                  <a:pt x="326085" y="1451367"/>
                  <a:pt x="331514" y="1453215"/>
                </a:cubicBezTo>
                <a:cubicBezTo>
                  <a:pt x="333324" y="1456444"/>
                  <a:pt x="336467" y="1458758"/>
                  <a:pt x="340087" y="1459597"/>
                </a:cubicBezTo>
                <a:lnTo>
                  <a:pt x="343801" y="1462168"/>
                </a:lnTo>
                <a:cubicBezTo>
                  <a:pt x="345326" y="1464902"/>
                  <a:pt x="348183" y="1466683"/>
                  <a:pt x="351327" y="1466931"/>
                </a:cubicBezTo>
                <a:cubicBezTo>
                  <a:pt x="352660" y="1469855"/>
                  <a:pt x="355517" y="1471789"/>
                  <a:pt x="358756" y="1471979"/>
                </a:cubicBezTo>
                <a:cubicBezTo>
                  <a:pt x="360184" y="1474741"/>
                  <a:pt x="362947" y="1476627"/>
                  <a:pt x="365995" y="1477027"/>
                </a:cubicBezTo>
                <a:lnTo>
                  <a:pt x="373615" y="1481980"/>
                </a:lnTo>
                <a:cubicBezTo>
                  <a:pt x="374948" y="1484152"/>
                  <a:pt x="377234" y="1485543"/>
                  <a:pt x="379711" y="1485695"/>
                </a:cubicBezTo>
                <a:lnTo>
                  <a:pt x="383521" y="1488172"/>
                </a:lnTo>
                <a:cubicBezTo>
                  <a:pt x="384855" y="1490381"/>
                  <a:pt x="387236" y="1491782"/>
                  <a:pt x="389808" y="1491886"/>
                </a:cubicBezTo>
                <a:lnTo>
                  <a:pt x="392283" y="1493220"/>
                </a:lnTo>
                <a:cubicBezTo>
                  <a:pt x="396380" y="1497439"/>
                  <a:pt x="401523" y="1500383"/>
                  <a:pt x="407238" y="1501697"/>
                </a:cubicBezTo>
                <a:cubicBezTo>
                  <a:pt x="409047" y="1505126"/>
                  <a:pt x="412572" y="1505698"/>
                  <a:pt x="415716" y="1506841"/>
                </a:cubicBezTo>
                <a:lnTo>
                  <a:pt x="415716" y="1506841"/>
                </a:lnTo>
                <a:cubicBezTo>
                  <a:pt x="422097" y="1511793"/>
                  <a:pt x="429336" y="1515480"/>
                  <a:pt x="437052" y="1517699"/>
                </a:cubicBezTo>
                <a:cubicBezTo>
                  <a:pt x="438004" y="1519509"/>
                  <a:pt x="440004" y="1520528"/>
                  <a:pt x="442100" y="1520271"/>
                </a:cubicBezTo>
                <a:cubicBezTo>
                  <a:pt x="443623" y="1524081"/>
                  <a:pt x="447720" y="1523795"/>
                  <a:pt x="450576" y="1525224"/>
                </a:cubicBezTo>
                <a:cubicBezTo>
                  <a:pt x="461530" y="1531625"/>
                  <a:pt x="473152" y="1536711"/>
                  <a:pt x="485247" y="1540368"/>
                </a:cubicBezTo>
                <a:lnTo>
                  <a:pt x="485247" y="1540368"/>
                </a:lnTo>
                <a:lnTo>
                  <a:pt x="485247" y="1540368"/>
                </a:lnTo>
                <a:lnTo>
                  <a:pt x="485247" y="1540368"/>
                </a:lnTo>
                <a:cubicBezTo>
                  <a:pt x="488391" y="1543217"/>
                  <a:pt x="492296" y="1544959"/>
                  <a:pt x="496487" y="1545322"/>
                </a:cubicBezTo>
                <a:lnTo>
                  <a:pt x="496487" y="1545322"/>
                </a:lnTo>
                <a:cubicBezTo>
                  <a:pt x="498012" y="1547055"/>
                  <a:pt x="500298" y="1547969"/>
                  <a:pt x="502584" y="1547798"/>
                </a:cubicBezTo>
                <a:lnTo>
                  <a:pt x="502584" y="1547798"/>
                </a:lnTo>
                <a:lnTo>
                  <a:pt x="502584" y="1547798"/>
                </a:lnTo>
                <a:lnTo>
                  <a:pt x="502584" y="1547798"/>
                </a:lnTo>
                <a:cubicBezTo>
                  <a:pt x="504202" y="1549474"/>
                  <a:pt x="506489" y="1550379"/>
                  <a:pt x="508775" y="1550275"/>
                </a:cubicBezTo>
                <a:lnTo>
                  <a:pt x="508775" y="1550275"/>
                </a:lnTo>
                <a:lnTo>
                  <a:pt x="508775" y="1550275"/>
                </a:lnTo>
                <a:lnTo>
                  <a:pt x="508775" y="1550275"/>
                </a:lnTo>
                <a:cubicBezTo>
                  <a:pt x="511632" y="1552475"/>
                  <a:pt x="515156" y="1553799"/>
                  <a:pt x="518776" y="1554084"/>
                </a:cubicBezTo>
                <a:lnTo>
                  <a:pt x="518776" y="1554084"/>
                </a:lnTo>
                <a:lnTo>
                  <a:pt x="518776" y="1554084"/>
                </a:lnTo>
                <a:lnTo>
                  <a:pt x="518776" y="1554084"/>
                </a:lnTo>
                <a:cubicBezTo>
                  <a:pt x="521252" y="1556628"/>
                  <a:pt x="524776" y="1557942"/>
                  <a:pt x="528301" y="1557704"/>
                </a:cubicBezTo>
                <a:cubicBezTo>
                  <a:pt x="529253" y="1558847"/>
                  <a:pt x="530777" y="1558466"/>
                  <a:pt x="532016" y="1558847"/>
                </a:cubicBezTo>
                <a:lnTo>
                  <a:pt x="532016" y="1558847"/>
                </a:lnTo>
                <a:cubicBezTo>
                  <a:pt x="536016" y="1563038"/>
                  <a:pt x="541541" y="1563133"/>
                  <a:pt x="546875" y="1564943"/>
                </a:cubicBezTo>
                <a:cubicBezTo>
                  <a:pt x="556876" y="1568972"/>
                  <a:pt x="567258" y="1571944"/>
                  <a:pt x="577927" y="1573801"/>
                </a:cubicBezTo>
                <a:lnTo>
                  <a:pt x="577927" y="1573801"/>
                </a:lnTo>
                <a:cubicBezTo>
                  <a:pt x="583641" y="1576849"/>
                  <a:pt x="590022" y="1578573"/>
                  <a:pt x="596500" y="1578850"/>
                </a:cubicBezTo>
                <a:lnTo>
                  <a:pt x="596500" y="1578850"/>
                </a:lnTo>
                <a:lnTo>
                  <a:pt x="596500" y="1578850"/>
                </a:lnTo>
                <a:lnTo>
                  <a:pt x="596500" y="1578850"/>
                </a:lnTo>
                <a:cubicBezTo>
                  <a:pt x="608025" y="1583355"/>
                  <a:pt x="620122" y="1586269"/>
                  <a:pt x="632505" y="1587517"/>
                </a:cubicBezTo>
                <a:lnTo>
                  <a:pt x="632505" y="1587517"/>
                </a:lnTo>
                <a:lnTo>
                  <a:pt x="632505" y="1587517"/>
                </a:lnTo>
                <a:lnTo>
                  <a:pt x="632505" y="1587517"/>
                </a:lnTo>
                <a:cubicBezTo>
                  <a:pt x="635266" y="1590851"/>
                  <a:pt x="639362" y="1589899"/>
                  <a:pt x="642791" y="1590565"/>
                </a:cubicBezTo>
                <a:cubicBezTo>
                  <a:pt x="657745" y="1594242"/>
                  <a:pt x="673081" y="1596499"/>
                  <a:pt x="688512" y="1597328"/>
                </a:cubicBezTo>
                <a:cubicBezTo>
                  <a:pt x="690702" y="1599119"/>
                  <a:pt x="693559" y="1600033"/>
                  <a:pt x="696417" y="1599900"/>
                </a:cubicBezTo>
                <a:cubicBezTo>
                  <a:pt x="702323" y="1599900"/>
                  <a:pt x="708323" y="1600567"/>
                  <a:pt x="714229" y="1601328"/>
                </a:cubicBezTo>
                <a:cubicBezTo>
                  <a:pt x="731755" y="1604043"/>
                  <a:pt x="749377" y="1605186"/>
                  <a:pt x="767093" y="1604758"/>
                </a:cubicBezTo>
                <a:lnTo>
                  <a:pt x="837006" y="1604758"/>
                </a:lnTo>
                <a:cubicBezTo>
                  <a:pt x="839006" y="1604091"/>
                  <a:pt x="841101" y="1603900"/>
                  <a:pt x="843198" y="1604186"/>
                </a:cubicBezTo>
                <a:lnTo>
                  <a:pt x="837006" y="1604758"/>
                </a:lnTo>
                <a:cubicBezTo>
                  <a:pt x="857770" y="1604824"/>
                  <a:pt x="878440" y="1603453"/>
                  <a:pt x="899014" y="1600662"/>
                </a:cubicBezTo>
                <a:cubicBezTo>
                  <a:pt x="904347" y="1601290"/>
                  <a:pt x="909873" y="1600185"/>
                  <a:pt x="914540" y="1597518"/>
                </a:cubicBezTo>
                <a:lnTo>
                  <a:pt x="914540" y="1597518"/>
                </a:lnTo>
                <a:cubicBezTo>
                  <a:pt x="928065" y="1596757"/>
                  <a:pt x="941400" y="1594747"/>
                  <a:pt x="954544" y="1591518"/>
                </a:cubicBezTo>
                <a:cubicBezTo>
                  <a:pt x="960070" y="1591527"/>
                  <a:pt x="965498" y="1590146"/>
                  <a:pt x="970356" y="1587517"/>
                </a:cubicBezTo>
                <a:lnTo>
                  <a:pt x="970356" y="1587517"/>
                </a:lnTo>
                <a:lnTo>
                  <a:pt x="970356" y="1587517"/>
                </a:lnTo>
                <a:lnTo>
                  <a:pt x="970356" y="1587517"/>
                </a:lnTo>
                <a:cubicBezTo>
                  <a:pt x="973785" y="1587384"/>
                  <a:pt x="977309" y="1586908"/>
                  <a:pt x="980643" y="1586089"/>
                </a:cubicBezTo>
                <a:cubicBezTo>
                  <a:pt x="989406" y="1584583"/>
                  <a:pt x="998074" y="1582155"/>
                  <a:pt x="1006361" y="1578850"/>
                </a:cubicBezTo>
                <a:lnTo>
                  <a:pt x="1006361" y="1578850"/>
                </a:lnTo>
                <a:cubicBezTo>
                  <a:pt x="1012837" y="1578716"/>
                  <a:pt x="1019220" y="1576983"/>
                  <a:pt x="1024839" y="1573801"/>
                </a:cubicBezTo>
                <a:lnTo>
                  <a:pt x="1024839" y="1573801"/>
                </a:lnTo>
                <a:lnTo>
                  <a:pt x="1024839" y="1573801"/>
                </a:lnTo>
                <a:lnTo>
                  <a:pt x="1024839" y="1573801"/>
                </a:lnTo>
                <a:cubicBezTo>
                  <a:pt x="1034364" y="1572268"/>
                  <a:pt x="1043698" y="1569648"/>
                  <a:pt x="1052652" y="1565991"/>
                </a:cubicBezTo>
                <a:cubicBezTo>
                  <a:pt x="1059033" y="1564705"/>
                  <a:pt x="1065130" y="1562352"/>
                  <a:pt x="1070750" y="1559038"/>
                </a:cubicBezTo>
                <a:lnTo>
                  <a:pt x="1073988" y="1557514"/>
                </a:lnTo>
                <a:cubicBezTo>
                  <a:pt x="1077703" y="1556942"/>
                  <a:pt x="1081798" y="1557514"/>
                  <a:pt x="1084275" y="1553799"/>
                </a:cubicBezTo>
                <a:cubicBezTo>
                  <a:pt x="1090180" y="1553437"/>
                  <a:pt x="1095895" y="1551237"/>
                  <a:pt x="1100468" y="1547512"/>
                </a:cubicBezTo>
                <a:lnTo>
                  <a:pt x="1100468" y="1547512"/>
                </a:lnTo>
                <a:cubicBezTo>
                  <a:pt x="1102945" y="1547989"/>
                  <a:pt x="1105420" y="1547026"/>
                  <a:pt x="1106944" y="1545036"/>
                </a:cubicBezTo>
                <a:lnTo>
                  <a:pt x="1108945" y="1543798"/>
                </a:lnTo>
                <a:cubicBezTo>
                  <a:pt x="1112470" y="1543798"/>
                  <a:pt x="1115899" y="1543798"/>
                  <a:pt x="1118470" y="1540178"/>
                </a:cubicBezTo>
                <a:cubicBezTo>
                  <a:pt x="1124756" y="1539197"/>
                  <a:pt x="1130757" y="1536635"/>
                  <a:pt x="1135805" y="1532749"/>
                </a:cubicBezTo>
                <a:lnTo>
                  <a:pt x="1135805" y="1532749"/>
                </a:lnTo>
                <a:cubicBezTo>
                  <a:pt x="1143331" y="1530691"/>
                  <a:pt x="1150474" y="1527472"/>
                  <a:pt x="1157046" y="1523224"/>
                </a:cubicBezTo>
                <a:lnTo>
                  <a:pt x="1157046" y="1523224"/>
                </a:lnTo>
                <a:cubicBezTo>
                  <a:pt x="1159046" y="1523547"/>
                  <a:pt x="1161047" y="1522499"/>
                  <a:pt x="1161904" y="1520652"/>
                </a:cubicBezTo>
                <a:lnTo>
                  <a:pt x="1161904" y="1520652"/>
                </a:lnTo>
                <a:lnTo>
                  <a:pt x="1161904" y="1520652"/>
                </a:lnTo>
                <a:lnTo>
                  <a:pt x="1161904" y="1520652"/>
                </a:lnTo>
                <a:cubicBezTo>
                  <a:pt x="1169524" y="1518032"/>
                  <a:pt x="1176668" y="1514280"/>
                  <a:pt x="1183144" y="1509508"/>
                </a:cubicBezTo>
                <a:lnTo>
                  <a:pt x="1183144" y="1509508"/>
                </a:lnTo>
                <a:lnTo>
                  <a:pt x="1183144" y="1509508"/>
                </a:lnTo>
                <a:lnTo>
                  <a:pt x="1183144" y="1509508"/>
                </a:lnTo>
                <a:cubicBezTo>
                  <a:pt x="1185145" y="1509812"/>
                  <a:pt x="1187050" y="1508812"/>
                  <a:pt x="1188002" y="1507031"/>
                </a:cubicBezTo>
                <a:lnTo>
                  <a:pt x="1188002" y="1507031"/>
                </a:lnTo>
                <a:lnTo>
                  <a:pt x="1188002" y="1507031"/>
                </a:lnTo>
                <a:lnTo>
                  <a:pt x="1188002" y="1507507"/>
                </a:lnTo>
                <a:cubicBezTo>
                  <a:pt x="1191431" y="1506945"/>
                  <a:pt x="1194480" y="1505183"/>
                  <a:pt x="1196670" y="1502554"/>
                </a:cubicBezTo>
                <a:lnTo>
                  <a:pt x="1196670" y="1502554"/>
                </a:lnTo>
                <a:lnTo>
                  <a:pt x="1196670" y="1502554"/>
                </a:lnTo>
                <a:lnTo>
                  <a:pt x="1196670" y="1502554"/>
                </a:lnTo>
                <a:cubicBezTo>
                  <a:pt x="1199909" y="1501507"/>
                  <a:pt x="1203433" y="1500840"/>
                  <a:pt x="1205243" y="1497411"/>
                </a:cubicBezTo>
                <a:cubicBezTo>
                  <a:pt x="1207814" y="1497439"/>
                  <a:pt x="1210290" y="1496049"/>
                  <a:pt x="1211529" y="1493791"/>
                </a:cubicBezTo>
                <a:lnTo>
                  <a:pt x="1213530" y="1492363"/>
                </a:lnTo>
                <a:cubicBezTo>
                  <a:pt x="1216291" y="1492591"/>
                  <a:pt x="1218959" y="1491181"/>
                  <a:pt x="1220292" y="1488743"/>
                </a:cubicBezTo>
                <a:lnTo>
                  <a:pt x="1223530" y="1486171"/>
                </a:lnTo>
                <a:cubicBezTo>
                  <a:pt x="1226293" y="1486400"/>
                  <a:pt x="1228960" y="1484933"/>
                  <a:pt x="1230199" y="1482457"/>
                </a:cubicBezTo>
                <a:lnTo>
                  <a:pt x="1230199" y="1482457"/>
                </a:lnTo>
                <a:lnTo>
                  <a:pt x="1236770" y="1477599"/>
                </a:lnTo>
                <a:cubicBezTo>
                  <a:pt x="1240199" y="1477646"/>
                  <a:pt x="1243438" y="1475827"/>
                  <a:pt x="1245152" y="1472836"/>
                </a:cubicBezTo>
                <a:lnTo>
                  <a:pt x="1245152" y="1472836"/>
                </a:lnTo>
                <a:lnTo>
                  <a:pt x="1245152" y="1472836"/>
                </a:lnTo>
                <a:lnTo>
                  <a:pt x="1245152" y="1472836"/>
                </a:lnTo>
                <a:cubicBezTo>
                  <a:pt x="1248295" y="1472351"/>
                  <a:pt x="1251058" y="1470407"/>
                  <a:pt x="1252487" y="1467598"/>
                </a:cubicBezTo>
                <a:cubicBezTo>
                  <a:pt x="1255630" y="1467331"/>
                  <a:pt x="1258488" y="1465512"/>
                  <a:pt x="1260012" y="1462740"/>
                </a:cubicBezTo>
                <a:lnTo>
                  <a:pt x="1263155" y="1460073"/>
                </a:lnTo>
                <a:cubicBezTo>
                  <a:pt x="1267251" y="1459863"/>
                  <a:pt x="1270870" y="1457501"/>
                  <a:pt x="1272680" y="1453882"/>
                </a:cubicBezTo>
                <a:cubicBezTo>
                  <a:pt x="1275633" y="1453882"/>
                  <a:pt x="1278204" y="1451938"/>
                  <a:pt x="1279062" y="1449119"/>
                </a:cubicBezTo>
                <a:cubicBezTo>
                  <a:pt x="1282777" y="1448576"/>
                  <a:pt x="1286015" y="1446176"/>
                  <a:pt x="1287633" y="1442737"/>
                </a:cubicBezTo>
                <a:cubicBezTo>
                  <a:pt x="1289920" y="1442813"/>
                  <a:pt x="1292016" y="1441270"/>
                  <a:pt x="1292587" y="1439023"/>
                </a:cubicBezTo>
                <a:cubicBezTo>
                  <a:pt x="1295063" y="1439194"/>
                  <a:pt x="1297254" y="1437394"/>
                  <a:pt x="1297540" y="1434927"/>
                </a:cubicBezTo>
                <a:lnTo>
                  <a:pt x="1297540" y="1434927"/>
                </a:lnTo>
                <a:lnTo>
                  <a:pt x="1298587" y="1434069"/>
                </a:lnTo>
                <a:lnTo>
                  <a:pt x="1298587" y="1434069"/>
                </a:lnTo>
                <a:cubicBezTo>
                  <a:pt x="1301159" y="1434298"/>
                  <a:pt x="1303350" y="1432498"/>
                  <a:pt x="1303731" y="1429974"/>
                </a:cubicBezTo>
                <a:lnTo>
                  <a:pt x="1303731" y="1429974"/>
                </a:lnTo>
                <a:lnTo>
                  <a:pt x="1304779" y="1429117"/>
                </a:lnTo>
                <a:lnTo>
                  <a:pt x="1304779" y="1429117"/>
                </a:lnTo>
                <a:cubicBezTo>
                  <a:pt x="1307351" y="1429345"/>
                  <a:pt x="1309541" y="1427545"/>
                  <a:pt x="1309923" y="1425021"/>
                </a:cubicBezTo>
                <a:lnTo>
                  <a:pt x="1309923" y="1425021"/>
                </a:lnTo>
                <a:lnTo>
                  <a:pt x="1310970" y="1424164"/>
                </a:lnTo>
                <a:cubicBezTo>
                  <a:pt x="1314113" y="1424002"/>
                  <a:pt x="1316685" y="1421839"/>
                  <a:pt x="1317447" y="1418830"/>
                </a:cubicBezTo>
                <a:lnTo>
                  <a:pt x="1317447" y="1418830"/>
                </a:lnTo>
                <a:lnTo>
                  <a:pt x="1318495" y="1417972"/>
                </a:lnTo>
                <a:cubicBezTo>
                  <a:pt x="1321924" y="1417972"/>
                  <a:pt x="1323447" y="1415401"/>
                  <a:pt x="1324972" y="1413019"/>
                </a:cubicBezTo>
                <a:lnTo>
                  <a:pt x="1324972" y="1413019"/>
                </a:lnTo>
                <a:lnTo>
                  <a:pt x="1327067" y="1410543"/>
                </a:lnTo>
                <a:cubicBezTo>
                  <a:pt x="1330687" y="1409962"/>
                  <a:pt x="1333640" y="1407371"/>
                  <a:pt x="1334688" y="1403875"/>
                </a:cubicBezTo>
                <a:lnTo>
                  <a:pt x="1334688" y="1403875"/>
                </a:lnTo>
                <a:lnTo>
                  <a:pt x="1336973" y="1401780"/>
                </a:lnTo>
                <a:cubicBezTo>
                  <a:pt x="1341641" y="1400360"/>
                  <a:pt x="1345355" y="1396836"/>
                  <a:pt x="1347070" y="1392255"/>
                </a:cubicBezTo>
                <a:lnTo>
                  <a:pt x="1347070" y="1392255"/>
                </a:lnTo>
                <a:cubicBezTo>
                  <a:pt x="1348308" y="1390417"/>
                  <a:pt x="1349927" y="1388883"/>
                  <a:pt x="1351833" y="1387778"/>
                </a:cubicBezTo>
                <a:cubicBezTo>
                  <a:pt x="1354024" y="1387778"/>
                  <a:pt x="1355262" y="1386730"/>
                  <a:pt x="1356595" y="1385397"/>
                </a:cubicBezTo>
                <a:lnTo>
                  <a:pt x="1385741" y="1356250"/>
                </a:lnTo>
                <a:cubicBezTo>
                  <a:pt x="1386980" y="1354917"/>
                  <a:pt x="1388409" y="1353678"/>
                  <a:pt x="1388123" y="1351583"/>
                </a:cubicBezTo>
                <a:cubicBezTo>
                  <a:pt x="1389170" y="1349630"/>
                  <a:pt x="1390695" y="1347992"/>
                  <a:pt x="1392599" y="1346820"/>
                </a:cubicBezTo>
                <a:lnTo>
                  <a:pt x="1392599" y="1346820"/>
                </a:lnTo>
                <a:cubicBezTo>
                  <a:pt x="1396314" y="1345325"/>
                  <a:pt x="1399267" y="1342267"/>
                  <a:pt x="1400601" y="1338439"/>
                </a:cubicBezTo>
                <a:cubicBezTo>
                  <a:pt x="1401933" y="1337200"/>
                  <a:pt x="1401839" y="1335009"/>
                  <a:pt x="1403744" y="1334343"/>
                </a:cubicBezTo>
                <a:cubicBezTo>
                  <a:pt x="1407268" y="1333295"/>
                  <a:pt x="1409840" y="1330333"/>
                  <a:pt x="1410411" y="1326723"/>
                </a:cubicBezTo>
                <a:lnTo>
                  <a:pt x="1410411" y="1326723"/>
                </a:lnTo>
                <a:lnTo>
                  <a:pt x="1412507" y="1324437"/>
                </a:lnTo>
                <a:cubicBezTo>
                  <a:pt x="1414983" y="1324094"/>
                  <a:pt x="1416793" y="1321903"/>
                  <a:pt x="1416698" y="1319389"/>
                </a:cubicBezTo>
                <a:lnTo>
                  <a:pt x="1416698" y="1319389"/>
                </a:lnTo>
                <a:lnTo>
                  <a:pt x="1418697" y="1317007"/>
                </a:lnTo>
                <a:cubicBezTo>
                  <a:pt x="1421746" y="1315864"/>
                  <a:pt x="1424032" y="1314150"/>
                  <a:pt x="1424032" y="1310626"/>
                </a:cubicBezTo>
                <a:lnTo>
                  <a:pt x="1424889" y="1309578"/>
                </a:lnTo>
                <a:cubicBezTo>
                  <a:pt x="1427461" y="1309187"/>
                  <a:pt x="1429270" y="1306911"/>
                  <a:pt x="1429081" y="1304339"/>
                </a:cubicBezTo>
                <a:lnTo>
                  <a:pt x="1429081" y="1304339"/>
                </a:lnTo>
                <a:lnTo>
                  <a:pt x="1429842" y="1303386"/>
                </a:lnTo>
                <a:cubicBezTo>
                  <a:pt x="1432414" y="1302996"/>
                  <a:pt x="1434223" y="1300719"/>
                  <a:pt x="1434033" y="1298148"/>
                </a:cubicBezTo>
                <a:lnTo>
                  <a:pt x="1434033" y="1298148"/>
                </a:lnTo>
                <a:lnTo>
                  <a:pt x="1434795" y="1297100"/>
                </a:lnTo>
                <a:cubicBezTo>
                  <a:pt x="1437272" y="1296805"/>
                  <a:pt x="1439081" y="1294642"/>
                  <a:pt x="1438986" y="1292147"/>
                </a:cubicBezTo>
                <a:cubicBezTo>
                  <a:pt x="1441367" y="1291585"/>
                  <a:pt x="1442987" y="1289337"/>
                  <a:pt x="1442701" y="1286908"/>
                </a:cubicBezTo>
                <a:lnTo>
                  <a:pt x="1450130" y="1277383"/>
                </a:lnTo>
                <a:cubicBezTo>
                  <a:pt x="1452893" y="1273288"/>
                  <a:pt x="1455750" y="1269287"/>
                  <a:pt x="1458513" y="1265286"/>
                </a:cubicBezTo>
                <a:cubicBezTo>
                  <a:pt x="1461084" y="1264848"/>
                  <a:pt x="1462798" y="1262505"/>
                  <a:pt x="1462513" y="1259952"/>
                </a:cubicBezTo>
                <a:lnTo>
                  <a:pt x="1462513" y="1259952"/>
                </a:lnTo>
                <a:lnTo>
                  <a:pt x="1466038" y="1254142"/>
                </a:lnTo>
                <a:lnTo>
                  <a:pt x="1479562" y="1234235"/>
                </a:lnTo>
                <a:cubicBezTo>
                  <a:pt x="1482802" y="1233283"/>
                  <a:pt x="1483373" y="1230711"/>
                  <a:pt x="1483659" y="1227758"/>
                </a:cubicBezTo>
                <a:lnTo>
                  <a:pt x="1483659" y="1227758"/>
                </a:lnTo>
                <a:lnTo>
                  <a:pt x="1485754" y="1224329"/>
                </a:lnTo>
                <a:cubicBezTo>
                  <a:pt x="1488992" y="1223567"/>
                  <a:pt x="1489373" y="1220805"/>
                  <a:pt x="1490040" y="1218328"/>
                </a:cubicBezTo>
                <a:lnTo>
                  <a:pt x="1490040" y="1218328"/>
                </a:lnTo>
                <a:lnTo>
                  <a:pt x="1490040" y="1218328"/>
                </a:lnTo>
                <a:lnTo>
                  <a:pt x="1490040" y="1218328"/>
                </a:lnTo>
                <a:cubicBezTo>
                  <a:pt x="1492136" y="1216909"/>
                  <a:pt x="1493564" y="1214594"/>
                  <a:pt x="1493755" y="1212042"/>
                </a:cubicBezTo>
                <a:lnTo>
                  <a:pt x="1493755" y="1212042"/>
                </a:lnTo>
                <a:lnTo>
                  <a:pt x="1493755" y="1212042"/>
                </a:lnTo>
                <a:lnTo>
                  <a:pt x="1493755" y="1212042"/>
                </a:lnTo>
                <a:cubicBezTo>
                  <a:pt x="1496422" y="1209832"/>
                  <a:pt x="1498137" y="1206765"/>
                  <a:pt x="1498708" y="1203374"/>
                </a:cubicBezTo>
                <a:lnTo>
                  <a:pt x="1498708" y="1203374"/>
                </a:lnTo>
                <a:lnTo>
                  <a:pt x="1498708" y="1203374"/>
                </a:lnTo>
                <a:lnTo>
                  <a:pt x="1498708" y="1203374"/>
                </a:lnTo>
                <a:cubicBezTo>
                  <a:pt x="1500898" y="1201993"/>
                  <a:pt x="1502232" y="1199716"/>
                  <a:pt x="1502518" y="1197183"/>
                </a:cubicBezTo>
                <a:lnTo>
                  <a:pt x="1502518" y="1197183"/>
                </a:lnTo>
                <a:lnTo>
                  <a:pt x="1502518" y="1197183"/>
                </a:lnTo>
                <a:lnTo>
                  <a:pt x="1502518" y="1197183"/>
                </a:lnTo>
                <a:cubicBezTo>
                  <a:pt x="1506708" y="1192477"/>
                  <a:pt x="1509662" y="1186772"/>
                  <a:pt x="1510995" y="1180609"/>
                </a:cubicBezTo>
                <a:lnTo>
                  <a:pt x="1510995" y="1180609"/>
                </a:lnTo>
                <a:cubicBezTo>
                  <a:pt x="1511091" y="1178828"/>
                  <a:pt x="1511852" y="1177161"/>
                  <a:pt x="1513186" y="1175942"/>
                </a:cubicBezTo>
                <a:cubicBezTo>
                  <a:pt x="1515663" y="1175466"/>
                  <a:pt x="1516139" y="1173275"/>
                  <a:pt x="1517091" y="1171560"/>
                </a:cubicBezTo>
                <a:cubicBezTo>
                  <a:pt x="1520330" y="1165179"/>
                  <a:pt x="1523568" y="1158797"/>
                  <a:pt x="1526616" y="1152510"/>
                </a:cubicBezTo>
                <a:cubicBezTo>
                  <a:pt x="1528330" y="1148891"/>
                  <a:pt x="1531284" y="1145748"/>
                  <a:pt x="1530807" y="1141271"/>
                </a:cubicBezTo>
                <a:cubicBezTo>
                  <a:pt x="1534045" y="1138537"/>
                  <a:pt x="1535951" y="1134480"/>
                  <a:pt x="1535855" y="1130222"/>
                </a:cubicBezTo>
                <a:cubicBezTo>
                  <a:pt x="1537855" y="1129460"/>
                  <a:pt x="1538903" y="1127222"/>
                  <a:pt x="1538237" y="1125174"/>
                </a:cubicBezTo>
                <a:cubicBezTo>
                  <a:pt x="1540237" y="1123793"/>
                  <a:pt x="1541284" y="1121373"/>
                  <a:pt x="1540809" y="1118983"/>
                </a:cubicBezTo>
                <a:cubicBezTo>
                  <a:pt x="1543381" y="1116849"/>
                  <a:pt x="1544714" y="1113629"/>
                  <a:pt x="1544524" y="1110315"/>
                </a:cubicBezTo>
                <a:cubicBezTo>
                  <a:pt x="1546523" y="1108867"/>
                  <a:pt x="1547476" y="1106429"/>
                  <a:pt x="1547000" y="1104028"/>
                </a:cubicBezTo>
                <a:cubicBezTo>
                  <a:pt x="1550238" y="1100742"/>
                  <a:pt x="1552047" y="1096275"/>
                  <a:pt x="1551952" y="1091646"/>
                </a:cubicBezTo>
                <a:lnTo>
                  <a:pt x="1551952" y="1091646"/>
                </a:lnTo>
                <a:cubicBezTo>
                  <a:pt x="1555096" y="1087721"/>
                  <a:pt x="1556810" y="1082921"/>
                  <a:pt x="1557096" y="1077930"/>
                </a:cubicBezTo>
                <a:lnTo>
                  <a:pt x="1557096" y="1077930"/>
                </a:lnTo>
                <a:cubicBezTo>
                  <a:pt x="1561288" y="1071462"/>
                  <a:pt x="1563858" y="1064071"/>
                  <a:pt x="1564526" y="1056403"/>
                </a:cubicBezTo>
                <a:lnTo>
                  <a:pt x="1564526" y="1056403"/>
                </a:lnTo>
                <a:cubicBezTo>
                  <a:pt x="1564144" y="1055194"/>
                  <a:pt x="1564526" y="1053879"/>
                  <a:pt x="1565383" y="1052974"/>
                </a:cubicBezTo>
                <a:cubicBezTo>
                  <a:pt x="1566050" y="1052974"/>
                  <a:pt x="1567288" y="1052403"/>
                  <a:pt x="1567383" y="1051926"/>
                </a:cubicBezTo>
                <a:cubicBezTo>
                  <a:pt x="1571002" y="1041773"/>
                  <a:pt x="1573765" y="1031362"/>
                  <a:pt x="1575765" y="1020780"/>
                </a:cubicBezTo>
                <a:cubicBezTo>
                  <a:pt x="1575765" y="1020303"/>
                  <a:pt x="1576813" y="1020018"/>
                  <a:pt x="1576908" y="1019541"/>
                </a:cubicBezTo>
                <a:cubicBezTo>
                  <a:pt x="1580718" y="1004778"/>
                  <a:pt x="1584814" y="990109"/>
                  <a:pt x="1588148" y="975345"/>
                </a:cubicBezTo>
                <a:cubicBezTo>
                  <a:pt x="1589958" y="969840"/>
                  <a:pt x="1590720" y="964077"/>
                  <a:pt x="1590624" y="958296"/>
                </a:cubicBezTo>
                <a:lnTo>
                  <a:pt x="1590624" y="958296"/>
                </a:lnTo>
                <a:cubicBezTo>
                  <a:pt x="1590624" y="958296"/>
                  <a:pt x="1590624" y="957819"/>
                  <a:pt x="1590624" y="957534"/>
                </a:cubicBezTo>
                <a:cubicBezTo>
                  <a:pt x="1592149" y="956181"/>
                  <a:pt x="1593101" y="954257"/>
                  <a:pt x="1593196" y="952200"/>
                </a:cubicBezTo>
                <a:cubicBezTo>
                  <a:pt x="1595863" y="930864"/>
                  <a:pt x="1600435" y="909814"/>
                  <a:pt x="1602054" y="888287"/>
                </a:cubicBezTo>
                <a:cubicBezTo>
                  <a:pt x="1604530" y="869980"/>
                  <a:pt x="1605673" y="851511"/>
                  <a:pt x="1605483" y="833042"/>
                </a:cubicBezTo>
                <a:close/>
                <a:moveTo>
                  <a:pt x="117678" y="1217852"/>
                </a:moveTo>
                <a:lnTo>
                  <a:pt x="117678" y="1217852"/>
                </a:lnTo>
                <a:close/>
                <a:moveTo>
                  <a:pt x="1539856" y="484332"/>
                </a:moveTo>
                <a:lnTo>
                  <a:pt x="1539856" y="484332"/>
                </a:lnTo>
                <a:close/>
                <a:moveTo>
                  <a:pt x="17761" y="965820"/>
                </a:moveTo>
                <a:lnTo>
                  <a:pt x="17761" y="965820"/>
                </a:lnTo>
                <a:close/>
                <a:moveTo>
                  <a:pt x="28047" y="612062"/>
                </a:moveTo>
                <a:lnTo>
                  <a:pt x="28047" y="612824"/>
                </a:lnTo>
                <a:cubicBezTo>
                  <a:pt x="27952" y="612595"/>
                  <a:pt x="27858" y="612319"/>
                  <a:pt x="27952" y="612062"/>
                </a:cubicBezTo>
                <a:close/>
                <a:moveTo>
                  <a:pt x="444386" y="122763"/>
                </a:moveTo>
                <a:lnTo>
                  <a:pt x="444386" y="122763"/>
                </a:lnTo>
                <a:close/>
                <a:moveTo>
                  <a:pt x="1524901" y="547673"/>
                </a:moveTo>
                <a:lnTo>
                  <a:pt x="1524901" y="547673"/>
                </a:lnTo>
                <a:lnTo>
                  <a:pt x="1524901" y="547673"/>
                </a:lnTo>
                <a:close/>
                <a:moveTo>
                  <a:pt x="597834" y="1519509"/>
                </a:moveTo>
                <a:cubicBezTo>
                  <a:pt x="597834" y="1519509"/>
                  <a:pt x="597834" y="1519033"/>
                  <a:pt x="597834" y="1518842"/>
                </a:cubicBezTo>
                <a:cubicBezTo>
                  <a:pt x="597929" y="1518994"/>
                  <a:pt x="597929" y="1519166"/>
                  <a:pt x="597834" y="1519318"/>
                </a:cubicBezTo>
                <a:close/>
                <a:moveTo>
                  <a:pt x="364090" y="218775"/>
                </a:moveTo>
                <a:lnTo>
                  <a:pt x="364090" y="218775"/>
                </a:lnTo>
                <a:close/>
                <a:moveTo>
                  <a:pt x="1427461" y="448613"/>
                </a:moveTo>
                <a:lnTo>
                  <a:pt x="1427461" y="448041"/>
                </a:lnTo>
                <a:lnTo>
                  <a:pt x="1427461" y="448041"/>
                </a:lnTo>
                <a:close/>
                <a:moveTo>
                  <a:pt x="487344" y="1433784"/>
                </a:moveTo>
                <a:lnTo>
                  <a:pt x="487344" y="1433784"/>
                </a:lnTo>
                <a:cubicBezTo>
                  <a:pt x="487344" y="1433784"/>
                  <a:pt x="487344" y="1433784"/>
                  <a:pt x="487915" y="1433308"/>
                </a:cubicBezTo>
                <a:close/>
                <a:moveTo>
                  <a:pt x="1501852" y="987347"/>
                </a:moveTo>
                <a:cubicBezTo>
                  <a:pt x="1501280" y="986928"/>
                  <a:pt x="1501089" y="986099"/>
                  <a:pt x="1501470" y="985490"/>
                </a:cubicBezTo>
                <a:cubicBezTo>
                  <a:pt x="1501566" y="985356"/>
                  <a:pt x="1501756" y="985251"/>
                  <a:pt x="1501852" y="985156"/>
                </a:cubicBezTo>
                <a:lnTo>
                  <a:pt x="1501852" y="985156"/>
                </a:lnTo>
                <a:cubicBezTo>
                  <a:pt x="1501946" y="986014"/>
                  <a:pt x="1501852" y="986680"/>
                  <a:pt x="1501756" y="987347"/>
                </a:cubicBezTo>
                <a:close/>
                <a:moveTo>
                  <a:pt x="816052" y="1517699"/>
                </a:moveTo>
                <a:lnTo>
                  <a:pt x="816052" y="1517699"/>
                </a:lnTo>
                <a:close/>
                <a:moveTo>
                  <a:pt x="171685" y="1148415"/>
                </a:moveTo>
                <a:cubicBezTo>
                  <a:pt x="171590" y="1149082"/>
                  <a:pt x="171590" y="1149748"/>
                  <a:pt x="171685" y="1150415"/>
                </a:cubicBezTo>
                <a:cubicBezTo>
                  <a:pt x="171495" y="1149729"/>
                  <a:pt x="171590" y="1148967"/>
                  <a:pt x="172065" y="1148415"/>
                </a:cubicBezTo>
                <a:close/>
                <a:moveTo>
                  <a:pt x="1095610" y="1451500"/>
                </a:moveTo>
                <a:lnTo>
                  <a:pt x="1095610" y="1451500"/>
                </a:lnTo>
                <a:lnTo>
                  <a:pt x="1095610" y="1451500"/>
                </a:lnTo>
                <a:lnTo>
                  <a:pt x="1095610" y="1451500"/>
                </a:lnTo>
                <a:close/>
                <a:moveTo>
                  <a:pt x="1241057" y="351363"/>
                </a:moveTo>
                <a:lnTo>
                  <a:pt x="1243343" y="351363"/>
                </a:lnTo>
                <a:cubicBezTo>
                  <a:pt x="1242580" y="351572"/>
                  <a:pt x="1241819" y="351572"/>
                  <a:pt x="1241057" y="351363"/>
                </a:cubicBezTo>
                <a:close/>
                <a:moveTo>
                  <a:pt x="1309065" y="1230806"/>
                </a:moveTo>
                <a:cubicBezTo>
                  <a:pt x="1309065" y="1230616"/>
                  <a:pt x="1309065" y="1230425"/>
                  <a:pt x="1309065" y="1230234"/>
                </a:cubicBezTo>
                <a:lnTo>
                  <a:pt x="1309732" y="1230234"/>
                </a:lnTo>
                <a:close/>
                <a:moveTo>
                  <a:pt x="1481848" y="527861"/>
                </a:moveTo>
                <a:lnTo>
                  <a:pt x="1481848" y="527861"/>
                </a:lnTo>
                <a:lnTo>
                  <a:pt x="1481848" y="527861"/>
                </a:lnTo>
                <a:close/>
                <a:moveTo>
                  <a:pt x="944639" y="1417686"/>
                </a:moveTo>
                <a:cubicBezTo>
                  <a:pt x="947115" y="1417686"/>
                  <a:pt x="948544" y="1418925"/>
                  <a:pt x="947496" y="1421211"/>
                </a:cubicBezTo>
                <a:cubicBezTo>
                  <a:pt x="946830" y="1419992"/>
                  <a:pt x="946067" y="1418810"/>
                  <a:pt x="945305" y="1417686"/>
                </a:cubicBezTo>
                <a:close/>
                <a:moveTo>
                  <a:pt x="770236" y="1461120"/>
                </a:moveTo>
                <a:lnTo>
                  <a:pt x="770236" y="1461120"/>
                </a:lnTo>
                <a:close/>
                <a:moveTo>
                  <a:pt x="710609" y="226014"/>
                </a:moveTo>
                <a:lnTo>
                  <a:pt x="710609" y="226014"/>
                </a:lnTo>
                <a:close/>
                <a:moveTo>
                  <a:pt x="339134" y="1248427"/>
                </a:moveTo>
                <a:lnTo>
                  <a:pt x="339134" y="1248427"/>
                </a:lnTo>
                <a:close/>
                <a:moveTo>
                  <a:pt x="906444" y="150862"/>
                </a:moveTo>
                <a:lnTo>
                  <a:pt x="906444" y="150862"/>
                </a:lnTo>
                <a:lnTo>
                  <a:pt x="906444" y="150862"/>
                </a:lnTo>
                <a:close/>
                <a:moveTo>
                  <a:pt x="575069" y="260685"/>
                </a:moveTo>
                <a:lnTo>
                  <a:pt x="575069" y="260685"/>
                </a:lnTo>
                <a:close/>
                <a:moveTo>
                  <a:pt x="1472609" y="896288"/>
                </a:moveTo>
                <a:lnTo>
                  <a:pt x="1472609" y="896288"/>
                </a:lnTo>
                <a:lnTo>
                  <a:pt x="1472609" y="896288"/>
                </a:lnTo>
                <a:lnTo>
                  <a:pt x="1472609" y="896288"/>
                </a:lnTo>
                <a:lnTo>
                  <a:pt x="1472609" y="896288"/>
                </a:lnTo>
                <a:close/>
                <a:moveTo>
                  <a:pt x="643363" y="256970"/>
                </a:moveTo>
                <a:lnTo>
                  <a:pt x="643363" y="256970"/>
                </a:lnTo>
                <a:close/>
                <a:moveTo>
                  <a:pt x="365709" y="397368"/>
                </a:moveTo>
                <a:lnTo>
                  <a:pt x="365709" y="397368"/>
                </a:lnTo>
                <a:cubicBezTo>
                  <a:pt x="365709" y="397530"/>
                  <a:pt x="365709" y="397683"/>
                  <a:pt x="365709" y="397845"/>
                </a:cubicBezTo>
                <a:close/>
                <a:moveTo>
                  <a:pt x="1506042" y="727505"/>
                </a:moveTo>
                <a:lnTo>
                  <a:pt x="1506042" y="727505"/>
                </a:lnTo>
                <a:lnTo>
                  <a:pt x="1506042" y="727505"/>
                </a:lnTo>
                <a:close/>
                <a:moveTo>
                  <a:pt x="1162285" y="1258809"/>
                </a:moveTo>
                <a:lnTo>
                  <a:pt x="1162285" y="1258809"/>
                </a:lnTo>
                <a:lnTo>
                  <a:pt x="1162285" y="1258809"/>
                </a:lnTo>
                <a:close/>
                <a:moveTo>
                  <a:pt x="1302588" y="851140"/>
                </a:moveTo>
                <a:cubicBezTo>
                  <a:pt x="1302684" y="850920"/>
                  <a:pt x="1302684" y="850692"/>
                  <a:pt x="1302588" y="850473"/>
                </a:cubicBezTo>
                <a:cubicBezTo>
                  <a:pt x="1301827" y="849777"/>
                  <a:pt x="1301731" y="848577"/>
                  <a:pt x="1302398" y="847787"/>
                </a:cubicBezTo>
                <a:cubicBezTo>
                  <a:pt x="1302779" y="847406"/>
                  <a:pt x="1303255" y="847168"/>
                  <a:pt x="1303731" y="847139"/>
                </a:cubicBezTo>
                <a:lnTo>
                  <a:pt x="1303731" y="847139"/>
                </a:lnTo>
                <a:cubicBezTo>
                  <a:pt x="1303064" y="848387"/>
                  <a:pt x="1302684" y="849749"/>
                  <a:pt x="1302588" y="851140"/>
                </a:cubicBezTo>
                <a:close/>
                <a:moveTo>
                  <a:pt x="462769" y="1277574"/>
                </a:moveTo>
                <a:lnTo>
                  <a:pt x="462769" y="1277574"/>
                </a:lnTo>
                <a:lnTo>
                  <a:pt x="462769" y="1277574"/>
                </a:lnTo>
                <a:close/>
                <a:moveTo>
                  <a:pt x="278365" y="491666"/>
                </a:moveTo>
                <a:lnTo>
                  <a:pt x="278365" y="491666"/>
                </a:lnTo>
                <a:cubicBezTo>
                  <a:pt x="278365" y="491666"/>
                  <a:pt x="278365" y="491666"/>
                  <a:pt x="278365" y="491666"/>
                </a:cubicBezTo>
                <a:close/>
                <a:moveTo>
                  <a:pt x="678415" y="496524"/>
                </a:moveTo>
                <a:lnTo>
                  <a:pt x="678415" y="496524"/>
                </a:lnTo>
                <a:lnTo>
                  <a:pt x="678415" y="496524"/>
                </a:lnTo>
                <a:cubicBezTo>
                  <a:pt x="678510" y="496495"/>
                  <a:pt x="678701" y="496495"/>
                  <a:pt x="678796" y="496524"/>
                </a:cubicBezTo>
                <a:close/>
                <a:moveTo>
                  <a:pt x="1380408" y="973250"/>
                </a:moveTo>
                <a:cubicBezTo>
                  <a:pt x="1380408" y="973250"/>
                  <a:pt x="1380408" y="973250"/>
                  <a:pt x="1380408" y="973250"/>
                </a:cubicBezTo>
                <a:lnTo>
                  <a:pt x="1380408" y="973250"/>
                </a:lnTo>
                <a:close/>
                <a:moveTo>
                  <a:pt x="623455" y="1371967"/>
                </a:moveTo>
                <a:lnTo>
                  <a:pt x="623455" y="1371967"/>
                </a:lnTo>
                <a:close/>
                <a:moveTo>
                  <a:pt x="637363" y="439850"/>
                </a:moveTo>
                <a:cubicBezTo>
                  <a:pt x="637363" y="439850"/>
                  <a:pt x="637363" y="440326"/>
                  <a:pt x="637363" y="440517"/>
                </a:cubicBezTo>
                <a:cubicBezTo>
                  <a:pt x="637267" y="440279"/>
                  <a:pt x="637267" y="439993"/>
                  <a:pt x="637363" y="439755"/>
                </a:cubicBezTo>
                <a:close/>
                <a:moveTo>
                  <a:pt x="1004646" y="417276"/>
                </a:moveTo>
                <a:lnTo>
                  <a:pt x="1004646" y="417276"/>
                </a:lnTo>
                <a:cubicBezTo>
                  <a:pt x="1004837" y="417514"/>
                  <a:pt x="1005027" y="417771"/>
                  <a:pt x="1005123" y="418038"/>
                </a:cubicBezTo>
                <a:lnTo>
                  <a:pt x="1005123" y="418038"/>
                </a:lnTo>
                <a:lnTo>
                  <a:pt x="1004551" y="417276"/>
                </a:lnTo>
                <a:close/>
                <a:moveTo>
                  <a:pt x="969784" y="1244998"/>
                </a:moveTo>
                <a:cubicBezTo>
                  <a:pt x="969784" y="1244998"/>
                  <a:pt x="969784" y="1244998"/>
                  <a:pt x="969784" y="1244998"/>
                </a:cubicBezTo>
                <a:lnTo>
                  <a:pt x="969784" y="1244998"/>
                </a:lnTo>
                <a:lnTo>
                  <a:pt x="969784" y="1244998"/>
                </a:lnTo>
                <a:close/>
                <a:moveTo>
                  <a:pt x="663841" y="1271383"/>
                </a:moveTo>
                <a:lnTo>
                  <a:pt x="663841" y="1271383"/>
                </a:lnTo>
                <a:lnTo>
                  <a:pt x="663841" y="1271383"/>
                </a:lnTo>
                <a:close/>
                <a:moveTo>
                  <a:pt x="594405" y="1234140"/>
                </a:moveTo>
                <a:lnTo>
                  <a:pt x="594405" y="1234140"/>
                </a:lnTo>
                <a:close/>
                <a:moveTo>
                  <a:pt x="247981" y="557865"/>
                </a:moveTo>
                <a:lnTo>
                  <a:pt x="247408" y="556722"/>
                </a:lnTo>
                <a:cubicBezTo>
                  <a:pt x="247981" y="556817"/>
                  <a:pt x="248076" y="557198"/>
                  <a:pt x="248076" y="557769"/>
                </a:cubicBezTo>
                <a:close/>
                <a:moveTo>
                  <a:pt x="1452607" y="770939"/>
                </a:moveTo>
                <a:lnTo>
                  <a:pt x="1452607" y="770939"/>
                </a:lnTo>
                <a:close/>
                <a:moveTo>
                  <a:pt x="1452607" y="819326"/>
                </a:moveTo>
                <a:lnTo>
                  <a:pt x="1452607" y="819326"/>
                </a:lnTo>
                <a:cubicBezTo>
                  <a:pt x="1452607" y="819326"/>
                  <a:pt x="1452416" y="819516"/>
                  <a:pt x="1452416" y="819516"/>
                </a:cubicBezTo>
                <a:close/>
                <a:moveTo>
                  <a:pt x="464579" y="1196707"/>
                </a:moveTo>
                <a:lnTo>
                  <a:pt x="464579" y="1196707"/>
                </a:lnTo>
                <a:lnTo>
                  <a:pt x="464579" y="1196707"/>
                </a:lnTo>
                <a:close/>
                <a:moveTo>
                  <a:pt x="555828" y="386510"/>
                </a:moveTo>
                <a:cubicBezTo>
                  <a:pt x="556400" y="387177"/>
                  <a:pt x="556400" y="388129"/>
                  <a:pt x="555828" y="388796"/>
                </a:cubicBezTo>
                <a:cubicBezTo>
                  <a:pt x="554876" y="388939"/>
                  <a:pt x="553924" y="388663"/>
                  <a:pt x="553161" y="388034"/>
                </a:cubicBezTo>
                <a:cubicBezTo>
                  <a:pt x="554114" y="387701"/>
                  <a:pt x="555066" y="387177"/>
                  <a:pt x="555828" y="386510"/>
                </a:cubicBezTo>
                <a:close/>
                <a:moveTo>
                  <a:pt x="354565" y="1042687"/>
                </a:moveTo>
                <a:lnTo>
                  <a:pt x="355232" y="1042687"/>
                </a:lnTo>
                <a:cubicBezTo>
                  <a:pt x="355232" y="1042878"/>
                  <a:pt x="355232" y="1043068"/>
                  <a:pt x="355232" y="1043259"/>
                </a:cubicBezTo>
                <a:close/>
                <a:moveTo>
                  <a:pt x="258362" y="639494"/>
                </a:moveTo>
                <a:lnTo>
                  <a:pt x="257601" y="637589"/>
                </a:lnTo>
                <a:cubicBezTo>
                  <a:pt x="258172" y="638018"/>
                  <a:pt x="258458" y="638761"/>
                  <a:pt x="258362" y="639494"/>
                </a:cubicBezTo>
                <a:close/>
                <a:moveTo>
                  <a:pt x="703180" y="616063"/>
                </a:moveTo>
                <a:lnTo>
                  <a:pt x="703180" y="617396"/>
                </a:lnTo>
                <a:lnTo>
                  <a:pt x="703180" y="617396"/>
                </a:lnTo>
                <a:cubicBezTo>
                  <a:pt x="703180" y="617110"/>
                  <a:pt x="703180" y="616825"/>
                  <a:pt x="703180" y="616539"/>
                </a:cubicBezTo>
                <a:close/>
                <a:moveTo>
                  <a:pt x="1195718" y="382605"/>
                </a:moveTo>
                <a:cubicBezTo>
                  <a:pt x="1195718" y="382605"/>
                  <a:pt x="1195718" y="382605"/>
                  <a:pt x="1195718" y="382605"/>
                </a:cubicBezTo>
                <a:lnTo>
                  <a:pt x="1195718" y="382605"/>
                </a:lnTo>
                <a:lnTo>
                  <a:pt x="1195718" y="382605"/>
                </a:lnTo>
                <a:lnTo>
                  <a:pt x="1195718" y="382605"/>
                </a:lnTo>
                <a:lnTo>
                  <a:pt x="1195718" y="382605"/>
                </a:lnTo>
                <a:close/>
                <a:moveTo>
                  <a:pt x="810526" y="1050212"/>
                </a:moveTo>
                <a:lnTo>
                  <a:pt x="810526" y="1050212"/>
                </a:lnTo>
                <a:cubicBezTo>
                  <a:pt x="810526" y="1050212"/>
                  <a:pt x="810526" y="1050117"/>
                  <a:pt x="810526" y="1050212"/>
                </a:cubicBezTo>
                <a:close/>
                <a:moveTo>
                  <a:pt x="923397" y="522813"/>
                </a:moveTo>
                <a:cubicBezTo>
                  <a:pt x="923397" y="522813"/>
                  <a:pt x="923397" y="522241"/>
                  <a:pt x="923874" y="522146"/>
                </a:cubicBezTo>
                <a:lnTo>
                  <a:pt x="924540" y="522146"/>
                </a:lnTo>
                <a:close/>
                <a:moveTo>
                  <a:pt x="987787" y="490904"/>
                </a:moveTo>
                <a:cubicBezTo>
                  <a:pt x="987502" y="491142"/>
                  <a:pt x="987025" y="491142"/>
                  <a:pt x="986739" y="490904"/>
                </a:cubicBezTo>
                <a:close/>
                <a:moveTo>
                  <a:pt x="1191051" y="483760"/>
                </a:moveTo>
                <a:lnTo>
                  <a:pt x="1191051" y="483760"/>
                </a:lnTo>
                <a:close/>
                <a:moveTo>
                  <a:pt x="329323" y="705216"/>
                </a:moveTo>
                <a:lnTo>
                  <a:pt x="329323" y="705216"/>
                </a:lnTo>
                <a:lnTo>
                  <a:pt x="329323" y="705216"/>
                </a:lnTo>
                <a:close/>
                <a:moveTo>
                  <a:pt x="1227245" y="647209"/>
                </a:moveTo>
                <a:cubicBezTo>
                  <a:pt x="1227245" y="647209"/>
                  <a:pt x="1227245" y="647876"/>
                  <a:pt x="1227245" y="648162"/>
                </a:cubicBezTo>
                <a:cubicBezTo>
                  <a:pt x="1227245" y="647914"/>
                  <a:pt x="1227245" y="647647"/>
                  <a:pt x="1227245" y="647400"/>
                </a:cubicBezTo>
                <a:close/>
                <a:moveTo>
                  <a:pt x="1041889" y="532909"/>
                </a:moveTo>
                <a:lnTo>
                  <a:pt x="1041889" y="532909"/>
                </a:lnTo>
                <a:lnTo>
                  <a:pt x="1041889" y="533385"/>
                </a:lnTo>
                <a:lnTo>
                  <a:pt x="1041889" y="533385"/>
                </a:lnTo>
                <a:lnTo>
                  <a:pt x="1041889" y="533385"/>
                </a:lnTo>
                <a:close/>
                <a:moveTo>
                  <a:pt x="1073512" y="494809"/>
                </a:moveTo>
                <a:cubicBezTo>
                  <a:pt x="1073416" y="495352"/>
                  <a:pt x="1073416" y="495886"/>
                  <a:pt x="1073512" y="496428"/>
                </a:cubicBezTo>
                <a:cubicBezTo>
                  <a:pt x="1072941" y="496009"/>
                  <a:pt x="1072750" y="495181"/>
                  <a:pt x="1073131" y="494571"/>
                </a:cubicBezTo>
                <a:cubicBezTo>
                  <a:pt x="1073227" y="494438"/>
                  <a:pt x="1073416" y="494333"/>
                  <a:pt x="1073512" y="494238"/>
                </a:cubicBezTo>
                <a:close/>
                <a:moveTo>
                  <a:pt x="921112" y="785703"/>
                </a:moveTo>
                <a:lnTo>
                  <a:pt x="921112" y="785703"/>
                </a:lnTo>
                <a:close/>
                <a:moveTo>
                  <a:pt x="526967" y="701121"/>
                </a:moveTo>
                <a:cubicBezTo>
                  <a:pt x="526967" y="700806"/>
                  <a:pt x="526967" y="700482"/>
                  <a:pt x="526967" y="700168"/>
                </a:cubicBezTo>
                <a:lnTo>
                  <a:pt x="526967" y="700168"/>
                </a:lnTo>
                <a:cubicBezTo>
                  <a:pt x="526967" y="700168"/>
                  <a:pt x="526967" y="700168"/>
                  <a:pt x="526967" y="700549"/>
                </a:cubicBezTo>
                <a:close/>
                <a:moveTo>
                  <a:pt x="501916" y="711313"/>
                </a:moveTo>
                <a:lnTo>
                  <a:pt x="501916" y="711313"/>
                </a:lnTo>
                <a:close/>
                <a:moveTo>
                  <a:pt x="516585" y="709217"/>
                </a:moveTo>
                <a:lnTo>
                  <a:pt x="516585" y="709217"/>
                </a:lnTo>
                <a:close/>
                <a:moveTo>
                  <a:pt x="509346" y="710741"/>
                </a:moveTo>
                <a:lnTo>
                  <a:pt x="509346" y="710741"/>
                </a:lnTo>
                <a:lnTo>
                  <a:pt x="509346" y="710741"/>
                </a:lnTo>
                <a:lnTo>
                  <a:pt x="509346" y="710741"/>
                </a:lnTo>
                <a:close/>
                <a:moveTo>
                  <a:pt x="875106" y="993633"/>
                </a:moveTo>
                <a:cubicBezTo>
                  <a:pt x="875011" y="992929"/>
                  <a:pt x="874820" y="992252"/>
                  <a:pt x="874439" y="991633"/>
                </a:cubicBezTo>
                <a:lnTo>
                  <a:pt x="874439" y="991633"/>
                </a:lnTo>
                <a:cubicBezTo>
                  <a:pt x="874820" y="991738"/>
                  <a:pt x="875202" y="991890"/>
                  <a:pt x="875583" y="992109"/>
                </a:cubicBezTo>
                <a:cubicBezTo>
                  <a:pt x="875392" y="992443"/>
                  <a:pt x="875202" y="992767"/>
                  <a:pt x="875011" y="993062"/>
                </a:cubicBezTo>
                <a:close/>
                <a:moveTo>
                  <a:pt x="786048" y="765033"/>
                </a:moveTo>
                <a:lnTo>
                  <a:pt x="786048" y="765033"/>
                </a:lnTo>
                <a:close/>
                <a:moveTo>
                  <a:pt x="773760" y="804562"/>
                </a:moveTo>
                <a:lnTo>
                  <a:pt x="773760" y="804562"/>
                </a:lnTo>
                <a:close/>
                <a:moveTo>
                  <a:pt x="785000" y="765224"/>
                </a:moveTo>
                <a:lnTo>
                  <a:pt x="785000" y="765224"/>
                </a:lnTo>
                <a:close/>
                <a:moveTo>
                  <a:pt x="602976" y="980203"/>
                </a:moveTo>
                <a:lnTo>
                  <a:pt x="602215" y="980203"/>
                </a:lnTo>
                <a:cubicBezTo>
                  <a:pt x="601929" y="979889"/>
                  <a:pt x="601739" y="979489"/>
                  <a:pt x="601644" y="979060"/>
                </a:cubicBezTo>
                <a:close/>
                <a:moveTo>
                  <a:pt x="648315" y="990871"/>
                </a:moveTo>
                <a:lnTo>
                  <a:pt x="648315" y="990871"/>
                </a:lnTo>
                <a:lnTo>
                  <a:pt x="648315" y="990871"/>
                </a:lnTo>
                <a:lnTo>
                  <a:pt x="648315" y="990871"/>
                </a:lnTo>
                <a:close/>
                <a:moveTo>
                  <a:pt x="656413" y="1016017"/>
                </a:moveTo>
                <a:lnTo>
                  <a:pt x="656413" y="1016017"/>
                </a:lnTo>
                <a:lnTo>
                  <a:pt x="656413" y="1016017"/>
                </a:lnTo>
                <a:close/>
                <a:moveTo>
                  <a:pt x="600024" y="764367"/>
                </a:moveTo>
                <a:lnTo>
                  <a:pt x="600024" y="764367"/>
                </a:lnTo>
                <a:close/>
                <a:moveTo>
                  <a:pt x="1168477" y="952866"/>
                </a:moveTo>
                <a:lnTo>
                  <a:pt x="1168477" y="952866"/>
                </a:lnTo>
                <a:lnTo>
                  <a:pt x="1168477" y="952866"/>
                </a:lnTo>
                <a:close/>
                <a:moveTo>
                  <a:pt x="992644" y="959534"/>
                </a:moveTo>
                <a:lnTo>
                  <a:pt x="993883" y="959534"/>
                </a:lnTo>
                <a:cubicBezTo>
                  <a:pt x="993883" y="959534"/>
                  <a:pt x="993883" y="959534"/>
                  <a:pt x="993883" y="959534"/>
                </a:cubicBezTo>
                <a:close/>
                <a:moveTo>
                  <a:pt x="957402" y="941341"/>
                </a:moveTo>
                <a:lnTo>
                  <a:pt x="957402" y="941341"/>
                </a:lnTo>
                <a:close/>
                <a:moveTo>
                  <a:pt x="917683" y="961249"/>
                </a:moveTo>
                <a:cubicBezTo>
                  <a:pt x="917683" y="961249"/>
                  <a:pt x="917683" y="961249"/>
                  <a:pt x="917683" y="961249"/>
                </a:cubicBezTo>
                <a:lnTo>
                  <a:pt x="917683" y="961249"/>
                </a:lnTo>
                <a:close/>
                <a:moveTo>
                  <a:pt x="915301" y="955915"/>
                </a:moveTo>
                <a:lnTo>
                  <a:pt x="915301" y="955915"/>
                </a:lnTo>
                <a:lnTo>
                  <a:pt x="915301" y="955915"/>
                </a:lnTo>
                <a:close/>
                <a:moveTo>
                  <a:pt x="939877" y="1019541"/>
                </a:moveTo>
                <a:cubicBezTo>
                  <a:pt x="939877" y="1019541"/>
                  <a:pt x="939877" y="1020399"/>
                  <a:pt x="939877" y="1020875"/>
                </a:cubicBezTo>
                <a:cubicBezTo>
                  <a:pt x="939686" y="1020456"/>
                  <a:pt x="939686" y="1019970"/>
                  <a:pt x="939877" y="1019541"/>
                </a:cubicBezTo>
                <a:close/>
                <a:moveTo>
                  <a:pt x="1098087" y="933150"/>
                </a:moveTo>
                <a:lnTo>
                  <a:pt x="1097419" y="932674"/>
                </a:lnTo>
                <a:lnTo>
                  <a:pt x="1097419" y="932674"/>
                </a:lnTo>
                <a:cubicBezTo>
                  <a:pt x="1097610" y="932731"/>
                  <a:pt x="1097896" y="932759"/>
                  <a:pt x="1098087" y="932769"/>
                </a:cubicBezTo>
                <a:close/>
                <a:moveTo>
                  <a:pt x="1046461" y="744459"/>
                </a:moveTo>
                <a:cubicBezTo>
                  <a:pt x="1046461" y="745031"/>
                  <a:pt x="1046461" y="745507"/>
                  <a:pt x="1046461" y="745793"/>
                </a:cubicBezTo>
                <a:lnTo>
                  <a:pt x="1046461" y="745793"/>
                </a:lnTo>
                <a:cubicBezTo>
                  <a:pt x="1046461" y="745345"/>
                  <a:pt x="1046461" y="744907"/>
                  <a:pt x="1046461" y="744459"/>
                </a:cubicBezTo>
                <a:close/>
                <a:moveTo>
                  <a:pt x="1095229" y="805419"/>
                </a:moveTo>
                <a:lnTo>
                  <a:pt x="1095895" y="805419"/>
                </a:lnTo>
                <a:cubicBezTo>
                  <a:pt x="1095895" y="805610"/>
                  <a:pt x="1095895" y="805800"/>
                  <a:pt x="1095895" y="805991"/>
                </a:cubicBezTo>
                <a:cubicBezTo>
                  <a:pt x="1095895" y="805991"/>
                  <a:pt x="1095420" y="805515"/>
                  <a:pt x="1095229" y="805419"/>
                </a:cubicBezTo>
                <a:close/>
                <a:moveTo>
                  <a:pt x="1085704" y="922672"/>
                </a:moveTo>
                <a:lnTo>
                  <a:pt x="1085704" y="922672"/>
                </a:lnTo>
                <a:close/>
                <a:moveTo>
                  <a:pt x="1092657" y="807610"/>
                </a:moveTo>
                <a:cubicBezTo>
                  <a:pt x="1092562" y="807029"/>
                  <a:pt x="1092371" y="806458"/>
                  <a:pt x="1092181" y="805896"/>
                </a:cubicBezTo>
                <a:lnTo>
                  <a:pt x="1092848" y="805896"/>
                </a:lnTo>
                <a:cubicBezTo>
                  <a:pt x="1093038" y="806448"/>
                  <a:pt x="1093038" y="807039"/>
                  <a:pt x="1092943" y="807610"/>
                </a:cubicBezTo>
                <a:close/>
                <a:moveTo>
                  <a:pt x="1138568" y="693977"/>
                </a:moveTo>
                <a:lnTo>
                  <a:pt x="1138568" y="693977"/>
                </a:lnTo>
                <a:lnTo>
                  <a:pt x="1138568" y="693977"/>
                </a:lnTo>
                <a:close/>
                <a:moveTo>
                  <a:pt x="1061701" y="971916"/>
                </a:moveTo>
                <a:cubicBezTo>
                  <a:pt x="1062273" y="973212"/>
                  <a:pt x="1062939" y="974460"/>
                  <a:pt x="1063702" y="975631"/>
                </a:cubicBezTo>
                <a:cubicBezTo>
                  <a:pt x="1062368" y="974869"/>
                  <a:pt x="1061605" y="973431"/>
                  <a:pt x="1061701" y="971916"/>
                </a:cubicBezTo>
                <a:close/>
                <a:moveTo>
                  <a:pt x="1108755" y="924768"/>
                </a:moveTo>
                <a:lnTo>
                  <a:pt x="1108755" y="924768"/>
                </a:lnTo>
                <a:lnTo>
                  <a:pt x="1108755" y="924768"/>
                </a:lnTo>
                <a:close/>
                <a:moveTo>
                  <a:pt x="1021029" y="775987"/>
                </a:moveTo>
                <a:lnTo>
                  <a:pt x="1021505" y="776559"/>
                </a:lnTo>
                <a:lnTo>
                  <a:pt x="1020933" y="776559"/>
                </a:lnTo>
                <a:cubicBezTo>
                  <a:pt x="1021029" y="776406"/>
                  <a:pt x="1021029" y="776244"/>
                  <a:pt x="1021029" y="776083"/>
                </a:cubicBezTo>
                <a:close/>
                <a:moveTo>
                  <a:pt x="1146283" y="669783"/>
                </a:moveTo>
                <a:cubicBezTo>
                  <a:pt x="1146092" y="669384"/>
                  <a:pt x="1145901" y="669002"/>
                  <a:pt x="1145712" y="668641"/>
                </a:cubicBezTo>
                <a:cubicBezTo>
                  <a:pt x="1145997" y="668974"/>
                  <a:pt x="1146092" y="669440"/>
                  <a:pt x="1145997" y="669879"/>
                </a:cubicBezTo>
                <a:close/>
                <a:moveTo>
                  <a:pt x="1128471" y="692834"/>
                </a:moveTo>
                <a:lnTo>
                  <a:pt x="1128471" y="692834"/>
                </a:lnTo>
                <a:lnTo>
                  <a:pt x="1128471" y="692263"/>
                </a:lnTo>
                <a:cubicBezTo>
                  <a:pt x="1128471" y="692510"/>
                  <a:pt x="1128376" y="692739"/>
                  <a:pt x="1128185" y="692929"/>
                </a:cubicBezTo>
                <a:close/>
                <a:moveTo>
                  <a:pt x="1105706" y="689024"/>
                </a:moveTo>
                <a:lnTo>
                  <a:pt x="1105135" y="689024"/>
                </a:lnTo>
                <a:lnTo>
                  <a:pt x="1105801" y="689024"/>
                </a:lnTo>
                <a:cubicBezTo>
                  <a:pt x="1105706" y="689033"/>
                  <a:pt x="1105515" y="689072"/>
                  <a:pt x="1105420" y="689119"/>
                </a:cubicBezTo>
                <a:close/>
                <a:moveTo>
                  <a:pt x="951211" y="894955"/>
                </a:moveTo>
                <a:lnTo>
                  <a:pt x="951211" y="894955"/>
                </a:lnTo>
                <a:close/>
                <a:moveTo>
                  <a:pt x="991978" y="926482"/>
                </a:moveTo>
                <a:cubicBezTo>
                  <a:pt x="991978" y="926768"/>
                  <a:pt x="991978" y="927054"/>
                  <a:pt x="991978" y="927340"/>
                </a:cubicBezTo>
                <a:lnTo>
                  <a:pt x="991978" y="927340"/>
                </a:lnTo>
                <a:close/>
                <a:moveTo>
                  <a:pt x="1047033" y="991252"/>
                </a:moveTo>
                <a:lnTo>
                  <a:pt x="1047985" y="991252"/>
                </a:lnTo>
                <a:cubicBezTo>
                  <a:pt x="1047699" y="991243"/>
                  <a:pt x="1047413" y="991138"/>
                  <a:pt x="1047222" y="990966"/>
                </a:cubicBezTo>
                <a:close/>
                <a:moveTo>
                  <a:pt x="1184287" y="735125"/>
                </a:moveTo>
                <a:cubicBezTo>
                  <a:pt x="1184287" y="735125"/>
                  <a:pt x="1184287" y="735982"/>
                  <a:pt x="1184287" y="736363"/>
                </a:cubicBezTo>
                <a:cubicBezTo>
                  <a:pt x="1184192" y="736049"/>
                  <a:pt x="1184192" y="735725"/>
                  <a:pt x="1184287" y="735411"/>
                </a:cubicBezTo>
                <a:lnTo>
                  <a:pt x="1184859" y="734934"/>
                </a:lnTo>
                <a:lnTo>
                  <a:pt x="1184859" y="734934"/>
                </a:lnTo>
                <a:close/>
                <a:moveTo>
                  <a:pt x="1038174" y="648066"/>
                </a:moveTo>
                <a:lnTo>
                  <a:pt x="1037697" y="647590"/>
                </a:lnTo>
                <a:lnTo>
                  <a:pt x="1037697" y="647590"/>
                </a:lnTo>
                <a:cubicBezTo>
                  <a:pt x="1037697" y="647590"/>
                  <a:pt x="1038174" y="648066"/>
                  <a:pt x="1038174" y="648066"/>
                </a:cubicBezTo>
                <a:close/>
                <a:moveTo>
                  <a:pt x="885774" y="789513"/>
                </a:moveTo>
                <a:lnTo>
                  <a:pt x="885774" y="790084"/>
                </a:lnTo>
                <a:lnTo>
                  <a:pt x="885774" y="789608"/>
                </a:lnTo>
                <a:close/>
                <a:moveTo>
                  <a:pt x="974357" y="963439"/>
                </a:moveTo>
                <a:lnTo>
                  <a:pt x="975023" y="962296"/>
                </a:lnTo>
                <a:cubicBezTo>
                  <a:pt x="974928" y="962734"/>
                  <a:pt x="974928" y="963182"/>
                  <a:pt x="975023" y="963630"/>
                </a:cubicBezTo>
                <a:cubicBezTo>
                  <a:pt x="974833" y="963516"/>
                  <a:pt x="974547" y="963449"/>
                  <a:pt x="974357" y="963439"/>
                </a:cubicBezTo>
                <a:close/>
                <a:moveTo>
                  <a:pt x="1030649" y="651781"/>
                </a:moveTo>
                <a:lnTo>
                  <a:pt x="1030649" y="651781"/>
                </a:lnTo>
                <a:close/>
                <a:moveTo>
                  <a:pt x="907776" y="1078692"/>
                </a:moveTo>
                <a:lnTo>
                  <a:pt x="907205" y="1079644"/>
                </a:lnTo>
                <a:cubicBezTo>
                  <a:pt x="907301" y="1079282"/>
                  <a:pt x="907491" y="1078949"/>
                  <a:pt x="907776" y="1078692"/>
                </a:cubicBezTo>
                <a:close/>
                <a:moveTo>
                  <a:pt x="916635" y="1075358"/>
                </a:moveTo>
                <a:cubicBezTo>
                  <a:pt x="916730" y="1075663"/>
                  <a:pt x="916730" y="1076006"/>
                  <a:pt x="916635" y="1076310"/>
                </a:cubicBezTo>
                <a:lnTo>
                  <a:pt x="914731" y="1076310"/>
                </a:lnTo>
                <a:cubicBezTo>
                  <a:pt x="915301" y="1075920"/>
                  <a:pt x="915969" y="1075606"/>
                  <a:pt x="916635" y="1075358"/>
                </a:cubicBezTo>
                <a:close/>
                <a:moveTo>
                  <a:pt x="1142377" y="590821"/>
                </a:moveTo>
                <a:cubicBezTo>
                  <a:pt x="1141330" y="591650"/>
                  <a:pt x="1140377" y="592545"/>
                  <a:pt x="1139425" y="593488"/>
                </a:cubicBezTo>
                <a:cubicBezTo>
                  <a:pt x="1140187" y="592155"/>
                  <a:pt x="1141711" y="590916"/>
                  <a:pt x="1142377" y="590916"/>
                </a:cubicBezTo>
                <a:close/>
                <a:moveTo>
                  <a:pt x="885202" y="774558"/>
                </a:moveTo>
                <a:lnTo>
                  <a:pt x="885202" y="774558"/>
                </a:lnTo>
                <a:close/>
                <a:moveTo>
                  <a:pt x="866152" y="694644"/>
                </a:moveTo>
                <a:lnTo>
                  <a:pt x="867106" y="694644"/>
                </a:lnTo>
                <a:cubicBezTo>
                  <a:pt x="866820" y="694815"/>
                  <a:pt x="866343" y="694815"/>
                  <a:pt x="866058" y="694644"/>
                </a:cubicBezTo>
                <a:close/>
                <a:moveTo>
                  <a:pt x="801858" y="887430"/>
                </a:moveTo>
                <a:lnTo>
                  <a:pt x="801858" y="887430"/>
                </a:lnTo>
                <a:close/>
                <a:moveTo>
                  <a:pt x="757187" y="849997"/>
                </a:moveTo>
                <a:cubicBezTo>
                  <a:pt x="757187" y="849997"/>
                  <a:pt x="757187" y="849997"/>
                  <a:pt x="757187" y="849997"/>
                </a:cubicBezTo>
                <a:lnTo>
                  <a:pt x="757187" y="849997"/>
                </a:lnTo>
                <a:close/>
                <a:moveTo>
                  <a:pt x="723088" y="913528"/>
                </a:moveTo>
                <a:lnTo>
                  <a:pt x="723088" y="913528"/>
                </a:lnTo>
                <a:close/>
                <a:moveTo>
                  <a:pt x="594880" y="989728"/>
                </a:moveTo>
                <a:lnTo>
                  <a:pt x="594880" y="990395"/>
                </a:lnTo>
                <a:lnTo>
                  <a:pt x="594214" y="989919"/>
                </a:lnTo>
                <a:close/>
                <a:moveTo>
                  <a:pt x="758139" y="904003"/>
                </a:moveTo>
                <a:lnTo>
                  <a:pt x="758711" y="903527"/>
                </a:lnTo>
                <a:lnTo>
                  <a:pt x="758711" y="903527"/>
                </a:lnTo>
                <a:close/>
                <a:moveTo>
                  <a:pt x="874345" y="1001349"/>
                </a:moveTo>
                <a:lnTo>
                  <a:pt x="875583" y="1001349"/>
                </a:lnTo>
                <a:lnTo>
                  <a:pt x="874249" y="1001349"/>
                </a:lnTo>
                <a:close/>
                <a:moveTo>
                  <a:pt x="880250" y="1009921"/>
                </a:moveTo>
                <a:lnTo>
                  <a:pt x="880250" y="1009921"/>
                </a:lnTo>
                <a:lnTo>
                  <a:pt x="880250" y="1009921"/>
                </a:lnTo>
                <a:lnTo>
                  <a:pt x="880155" y="1010016"/>
                </a:lnTo>
                <a:close/>
                <a:moveTo>
                  <a:pt x="1189908" y="648066"/>
                </a:moveTo>
                <a:lnTo>
                  <a:pt x="1189908" y="648066"/>
                </a:lnTo>
                <a:close/>
                <a:moveTo>
                  <a:pt x="954449" y="757794"/>
                </a:moveTo>
                <a:lnTo>
                  <a:pt x="955783" y="757033"/>
                </a:lnTo>
                <a:cubicBezTo>
                  <a:pt x="955687" y="757376"/>
                  <a:pt x="955687" y="757737"/>
                  <a:pt x="955783" y="758080"/>
                </a:cubicBezTo>
                <a:cubicBezTo>
                  <a:pt x="955307" y="757852"/>
                  <a:pt x="954926" y="757661"/>
                  <a:pt x="954449" y="757509"/>
                </a:cubicBezTo>
                <a:close/>
                <a:moveTo>
                  <a:pt x="532492" y="776559"/>
                </a:moveTo>
                <a:lnTo>
                  <a:pt x="532492" y="776559"/>
                </a:lnTo>
                <a:lnTo>
                  <a:pt x="532492" y="776559"/>
                </a:lnTo>
                <a:close/>
                <a:moveTo>
                  <a:pt x="527539" y="757509"/>
                </a:moveTo>
                <a:lnTo>
                  <a:pt x="527539" y="757509"/>
                </a:lnTo>
                <a:lnTo>
                  <a:pt x="527539" y="757509"/>
                </a:lnTo>
                <a:close/>
                <a:moveTo>
                  <a:pt x="787381" y="914766"/>
                </a:moveTo>
                <a:lnTo>
                  <a:pt x="787381" y="914766"/>
                </a:lnTo>
                <a:cubicBezTo>
                  <a:pt x="787381" y="914766"/>
                  <a:pt x="787381" y="914766"/>
                  <a:pt x="787381" y="914766"/>
                </a:cubicBezTo>
                <a:close/>
                <a:moveTo>
                  <a:pt x="909301" y="1086217"/>
                </a:moveTo>
                <a:cubicBezTo>
                  <a:pt x="909301" y="1086217"/>
                  <a:pt x="909301" y="1086217"/>
                  <a:pt x="909968" y="1086217"/>
                </a:cubicBezTo>
                <a:cubicBezTo>
                  <a:pt x="909968" y="1086407"/>
                  <a:pt x="909968" y="1086598"/>
                  <a:pt x="909968" y="1086788"/>
                </a:cubicBezTo>
                <a:cubicBezTo>
                  <a:pt x="909968" y="1086788"/>
                  <a:pt x="909587" y="1086217"/>
                  <a:pt x="909301" y="1086217"/>
                </a:cubicBezTo>
                <a:close/>
                <a:moveTo>
                  <a:pt x="928827" y="1127269"/>
                </a:moveTo>
                <a:lnTo>
                  <a:pt x="928827" y="1127269"/>
                </a:lnTo>
                <a:close/>
                <a:moveTo>
                  <a:pt x="1031887" y="1034115"/>
                </a:moveTo>
                <a:lnTo>
                  <a:pt x="1031887" y="1034115"/>
                </a:lnTo>
                <a:close/>
                <a:moveTo>
                  <a:pt x="429812" y="890097"/>
                </a:moveTo>
                <a:lnTo>
                  <a:pt x="429812" y="890097"/>
                </a:lnTo>
                <a:close/>
                <a:moveTo>
                  <a:pt x="797096" y="921910"/>
                </a:moveTo>
                <a:cubicBezTo>
                  <a:pt x="797191" y="922063"/>
                  <a:pt x="797191" y="922234"/>
                  <a:pt x="797096" y="922386"/>
                </a:cubicBezTo>
                <a:lnTo>
                  <a:pt x="795573" y="921910"/>
                </a:lnTo>
                <a:cubicBezTo>
                  <a:pt x="796048" y="921748"/>
                  <a:pt x="796620" y="921748"/>
                  <a:pt x="797096" y="921910"/>
                </a:cubicBezTo>
                <a:close/>
                <a:moveTo>
                  <a:pt x="1200765" y="959058"/>
                </a:moveTo>
                <a:lnTo>
                  <a:pt x="1200765" y="959058"/>
                </a:lnTo>
                <a:close/>
                <a:moveTo>
                  <a:pt x="735374" y="831613"/>
                </a:moveTo>
                <a:lnTo>
                  <a:pt x="735374" y="831613"/>
                </a:lnTo>
                <a:lnTo>
                  <a:pt x="735374" y="831613"/>
                </a:lnTo>
                <a:lnTo>
                  <a:pt x="735374" y="831613"/>
                </a:lnTo>
                <a:close/>
                <a:moveTo>
                  <a:pt x="496583" y="622063"/>
                </a:moveTo>
                <a:cubicBezTo>
                  <a:pt x="496583" y="621492"/>
                  <a:pt x="496583" y="620920"/>
                  <a:pt x="496583" y="620444"/>
                </a:cubicBezTo>
                <a:cubicBezTo>
                  <a:pt x="496583" y="619968"/>
                  <a:pt x="496964" y="621301"/>
                  <a:pt x="496583" y="621777"/>
                </a:cubicBezTo>
                <a:close/>
                <a:moveTo>
                  <a:pt x="736517" y="1041830"/>
                </a:moveTo>
                <a:lnTo>
                  <a:pt x="736517" y="1041830"/>
                </a:lnTo>
                <a:lnTo>
                  <a:pt x="736517" y="1041830"/>
                </a:lnTo>
                <a:close/>
                <a:moveTo>
                  <a:pt x="791858" y="953438"/>
                </a:moveTo>
                <a:cubicBezTo>
                  <a:pt x="792429" y="954029"/>
                  <a:pt x="792429" y="954943"/>
                  <a:pt x="791858" y="955533"/>
                </a:cubicBezTo>
                <a:cubicBezTo>
                  <a:pt x="791953" y="954648"/>
                  <a:pt x="791953" y="953752"/>
                  <a:pt x="791858" y="952866"/>
                </a:cubicBezTo>
                <a:close/>
                <a:moveTo>
                  <a:pt x="833863" y="1008111"/>
                </a:moveTo>
                <a:lnTo>
                  <a:pt x="833863" y="1008111"/>
                </a:lnTo>
                <a:lnTo>
                  <a:pt x="833387" y="1008111"/>
                </a:lnTo>
                <a:close/>
                <a:moveTo>
                  <a:pt x="925208" y="1143652"/>
                </a:moveTo>
                <a:lnTo>
                  <a:pt x="925208" y="1144224"/>
                </a:lnTo>
                <a:cubicBezTo>
                  <a:pt x="925208" y="1144224"/>
                  <a:pt x="925208" y="1144224"/>
                  <a:pt x="925208" y="1143652"/>
                </a:cubicBezTo>
                <a:close/>
                <a:moveTo>
                  <a:pt x="1033412" y="1054403"/>
                </a:moveTo>
                <a:cubicBezTo>
                  <a:pt x="1033507" y="1053993"/>
                  <a:pt x="1033507" y="1053574"/>
                  <a:pt x="1033412" y="1053165"/>
                </a:cubicBezTo>
                <a:cubicBezTo>
                  <a:pt x="1033602" y="1053432"/>
                  <a:pt x="1033888" y="1053660"/>
                  <a:pt x="1034173" y="1053832"/>
                </a:cubicBezTo>
                <a:close/>
                <a:moveTo>
                  <a:pt x="1166000" y="552816"/>
                </a:moveTo>
                <a:lnTo>
                  <a:pt x="1166000" y="552816"/>
                </a:lnTo>
                <a:lnTo>
                  <a:pt x="1166000" y="552816"/>
                </a:lnTo>
                <a:close/>
                <a:moveTo>
                  <a:pt x="980643" y="676641"/>
                </a:moveTo>
                <a:lnTo>
                  <a:pt x="981501" y="676641"/>
                </a:lnTo>
                <a:cubicBezTo>
                  <a:pt x="981310" y="676641"/>
                  <a:pt x="981120" y="676641"/>
                  <a:pt x="980643" y="675975"/>
                </a:cubicBezTo>
                <a:close/>
                <a:moveTo>
                  <a:pt x="776903" y="663021"/>
                </a:moveTo>
                <a:cubicBezTo>
                  <a:pt x="776903" y="662611"/>
                  <a:pt x="776903" y="662192"/>
                  <a:pt x="776903" y="661783"/>
                </a:cubicBezTo>
                <a:cubicBezTo>
                  <a:pt x="776998" y="661973"/>
                  <a:pt x="776998" y="662164"/>
                  <a:pt x="776903" y="662354"/>
                </a:cubicBezTo>
                <a:close/>
                <a:moveTo>
                  <a:pt x="513061" y="594250"/>
                </a:moveTo>
                <a:lnTo>
                  <a:pt x="513061" y="594250"/>
                </a:lnTo>
                <a:close/>
                <a:moveTo>
                  <a:pt x="451244" y="648828"/>
                </a:moveTo>
                <a:lnTo>
                  <a:pt x="451244" y="648828"/>
                </a:lnTo>
                <a:lnTo>
                  <a:pt x="451244" y="648828"/>
                </a:lnTo>
                <a:close/>
                <a:moveTo>
                  <a:pt x="846913" y="1057165"/>
                </a:moveTo>
                <a:lnTo>
                  <a:pt x="846913" y="1057165"/>
                </a:lnTo>
                <a:close/>
                <a:moveTo>
                  <a:pt x="741661" y="752841"/>
                </a:moveTo>
                <a:cubicBezTo>
                  <a:pt x="741661" y="752841"/>
                  <a:pt x="741661" y="752841"/>
                  <a:pt x="741661" y="752841"/>
                </a:cubicBezTo>
                <a:lnTo>
                  <a:pt x="741661" y="752841"/>
                </a:lnTo>
                <a:lnTo>
                  <a:pt x="741661" y="752841"/>
                </a:lnTo>
                <a:close/>
                <a:moveTo>
                  <a:pt x="726801" y="752841"/>
                </a:moveTo>
                <a:lnTo>
                  <a:pt x="726801" y="752841"/>
                </a:lnTo>
                <a:close/>
                <a:moveTo>
                  <a:pt x="716801" y="718837"/>
                </a:moveTo>
                <a:lnTo>
                  <a:pt x="716229" y="717980"/>
                </a:lnTo>
                <a:lnTo>
                  <a:pt x="716991" y="717980"/>
                </a:lnTo>
                <a:cubicBezTo>
                  <a:pt x="716991" y="717980"/>
                  <a:pt x="716705" y="719028"/>
                  <a:pt x="716610" y="719218"/>
                </a:cubicBezTo>
                <a:close/>
                <a:moveTo>
                  <a:pt x="677939" y="800657"/>
                </a:moveTo>
                <a:lnTo>
                  <a:pt x="677939" y="799895"/>
                </a:lnTo>
                <a:cubicBezTo>
                  <a:pt x="677939" y="800114"/>
                  <a:pt x="677939" y="800343"/>
                  <a:pt x="677939" y="800562"/>
                </a:cubicBezTo>
                <a:close/>
                <a:moveTo>
                  <a:pt x="538873" y="629778"/>
                </a:moveTo>
                <a:cubicBezTo>
                  <a:pt x="539350" y="629864"/>
                  <a:pt x="539827" y="629864"/>
                  <a:pt x="540302" y="629778"/>
                </a:cubicBezTo>
                <a:cubicBezTo>
                  <a:pt x="539827" y="629940"/>
                  <a:pt x="539350" y="629940"/>
                  <a:pt x="538873" y="629778"/>
                </a:cubicBezTo>
                <a:close/>
                <a:moveTo>
                  <a:pt x="311893" y="841233"/>
                </a:moveTo>
                <a:lnTo>
                  <a:pt x="311893" y="841233"/>
                </a:lnTo>
                <a:lnTo>
                  <a:pt x="311893" y="841233"/>
                </a:lnTo>
                <a:cubicBezTo>
                  <a:pt x="311893" y="841233"/>
                  <a:pt x="311798" y="841805"/>
                  <a:pt x="311702" y="841900"/>
                </a:cubicBezTo>
                <a:close/>
                <a:moveTo>
                  <a:pt x="300844" y="791608"/>
                </a:moveTo>
                <a:lnTo>
                  <a:pt x="300844" y="791608"/>
                </a:lnTo>
                <a:lnTo>
                  <a:pt x="300844" y="791608"/>
                </a:lnTo>
                <a:close/>
                <a:moveTo>
                  <a:pt x="307130" y="786465"/>
                </a:moveTo>
                <a:lnTo>
                  <a:pt x="307130" y="786465"/>
                </a:lnTo>
                <a:close/>
                <a:moveTo>
                  <a:pt x="342563" y="898098"/>
                </a:moveTo>
                <a:lnTo>
                  <a:pt x="342563" y="898098"/>
                </a:lnTo>
                <a:close/>
                <a:moveTo>
                  <a:pt x="230740" y="837709"/>
                </a:moveTo>
                <a:cubicBezTo>
                  <a:pt x="230169" y="837424"/>
                  <a:pt x="229597" y="837224"/>
                  <a:pt x="228931" y="837138"/>
                </a:cubicBezTo>
                <a:cubicBezTo>
                  <a:pt x="229501" y="837233"/>
                  <a:pt x="230073" y="837424"/>
                  <a:pt x="230549" y="838566"/>
                </a:cubicBezTo>
                <a:close/>
                <a:moveTo>
                  <a:pt x="347898" y="777797"/>
                </a:moveTo>
                <a:lnTo>
                  <a:pt x="347898" y="777797"/>
                </a:lnTo>
                <a:close/>
                <a:moveTo>
                  <a:pt x="249980" y="760461"/>
                </a:moveTo>
                <a:lnTo>
                  <a:pt x="249980" y="760461"/>
                </a:lnTo>
                <a:close/>
                <a:moveTo>
                  <a:pt x="592690" y="1022208"/>
                </a:moveTo>
                <a:lnTo>
                  <a:pt x="592690" y="1022208"/>
                </a:lnTo>
                <a:lnTo>
                  <a:pt x="593262" y="1022208"/>
                </a:lnTo>
                <a:lnTo>
                  <a:pt x="593262" y="1022208"/>
                </a:lnTo>
                <a:close/>
                <a:moveTo>
                  <a:pt x="700227" y="1101552"/>
                </a:moveTo>
                <a:lnTo>
                  <a:pt x="700894" y="1102123"/>
                </a:lnTo>
                <a:cubicBezTo>
                  <a:pt x="700608" y="1102200"/>
                  <a:pt x="700418" y="1102200"/>
                  <a:pt x="700132" y="1102123"/>
                </a:cubicBezTo>
                <a:cubicBezTo>
                  <a:pt x="700132" y="1102123"/>
                  <a:pt x="700037" y="1102409"/>
                  <a:pt x="700037" y="1102218"/>
                </a:cubicBezTo>
                <a:close/>
                <a:moveTo>
                  <a:pt x="757377" y="1052022"/>
                </a:moveTo>
                <a:lnTo>
                  <a:pt x="757377" y="1052022"/>
                </a:lnTo>
                <a:lnTo>
                  <a:pt x="757377" y="1052022"/>
                </a:lnTo>
                <a:close/>
                <a:moveTo>
                  <a:pt x="907682" y="1128222"/>
                </a:moveTo>
                <a:lnTo>
                  <a:pt x="907682" y="1128222"/>
                </a:lnTo>
                <a:close/>
                <a:moveTo>
                  <a:pt x="1201814" y="552816"/>
                </a:moveTo>
                <a:lnTo>
                  <a:pt x="1201814" y="552816"/>
                </a:lnTo>
                <a:close/>
                <a:moveTo>
                  <a:pt x="1205052" y="496809"/>
                </a:moveTo>
                <a:lnTo>
                  <a:pt x="1205052" y="496809"/>
                </a:lnTo>
                <a:lnTo>
                  <a:pt x="1205623" y="496809"/>
                </a:lnTo>
                <a:close/>
                <a:moveTo>
                  <a:pt x="717753" y="714741"/>
                </a:moveTo>
                <a:lnTo>
                  <a:pt x="717753" y="714741"/>
                </a:lnTo>
                <a:lnTo>
                  <a:pt x="717753" y="714741"/>
                </a:lnTo>
                <a:close/>
                <a:moveTo>
                  <a:pt x="660603" y="733791"/>
                </a:moveTo>
                <a:cubicBezTo>
                  <a:pt x="660603" y="733630"/>
                  <a:pt x="660603" y="733477"/>
                  <a:pt x="660603" y="733315"/>
                </a:cubicBezTo>
                <a:close/>
                <a:moveTo>
                  <a:pt x="532777" y="612919"/>
                </a:moveTo>
                <a:lnTo>
                  <a:pt x="532777" y="612919"/>
                </a:lnTo>
                <a:close/>
                <a:moveTo>
                  <a:pt x="280841" y="932674"/>
                </a:moveTo>
                <a:lnTo>
                  <a:pt x="280841" y="933150"/>
                </a:lnTo>
                <a:lnTo>
                  <a:pt x="280841" y="933150"/>
                </a:lnTo>
                <a:close/>
                <a:moveTo>
                  <a:pt x="308178" y="961249"/>
                </a:moveTo>
                <a:cubicBezTo>
                  <a:pt x="308940" y="960677"/>
                  <a:pt x="309798" y="960391"/>
                  <a:pt x="310655" y="961820"/>
                </a:cubicBezTo>
                <a:lnTo>
                  <a:pt x="310655" y="961820"/>
                </a:lnTo>
                <a:cubicBezTo>
                  <a:pt x="309893" y="961687"/>
                  <a:pt x="309130" y="961630"/>
                  <a:pt x="308369" y="961630"/>
                </a:cubicBezTo>
                <a:close/>
                <a:moveTo>
                  <a:pt x="437052" y="923149"/>
                </a:moveTo>
                <a:lnTo>
                  <a:pt x="437052" y="923149"/>
                </a:lnTo>
                <a:close/>
                <a:moveTo>
                  <a:pt x="479247" y="930768"/>
                </a:moveTo>
                <a:cubicBezTo>
                  <a:pt x="479342" y="930264"/>
                  <a:pt x="479342" y="929749"/>
                  <a:pt x="479247" y="929244"/>
                </a:cubicBezTo>
                <a:lnTo>
                  <a:pt x="480200" y="930483"/>
                </a:lnTo>
                <a:cubicBezTo>
                  <a:pt x="479819" y="930578"/>
                  <a:pt x="479533" y="930873"/>
                  <a:pt x="479437" y="931245"/>
                </a:cubicBezTo>
                <a:close/>
                <a:moveTo>
                  <a:pt x="911396" y="1171942"/>
                </a:moveTo>
                <a:lnTo>
                  <a:pt x="911396" y="1171942"/>
                </a:lnTo>
                <a:close/>
                <a:moveTo>
                  <a:pt x="917873" y="1163845"/>
                </a:moveTo>
                <a:lnTo>
                  <a:pt x="917873" y="1163845"/>
                </a:lnTo>
                <a:close/>
                <a:moveTo>
                  <a:pt x="1100182" y="1107362"/>
                </a:moveTo>
                <a:lnTo>
                  <a:pt x="1100182" y="1107362"/>
                </a:lnTo>
                <a:lnTo>
                  <a:pt x="1100182" y="1107362"/>
                </a:lnTo>
                <a:close/>
                <a:moveTo>
                  <a:pt x="1127614" y="1099837"/>
                </a:moveTo>
                <a:lnTo>
                  <a:pt x="1127614" y="1099837"/>
                </a:lnTo>
                <a:close/>
                <a:moveTo>
                  <a:pt x="919778" y="549768"/>
                </a:moveTo>
                <a:lnTo>
                  <a:pt x="920541" y="549768"/>
                </a:lnTo>
                <a:cubicBezTo>
                  <a:pt x="920255" y="549892"/>
                  <a:pt x="920064" y="549892"/>
                  <a:pt x="919778" y="549768"/>
                </a:cubicBezTo>
                <a:close/>
                <a:moveTo>
                  <a:pt x="604882" y="611586"/>
                </a:moveTo>
                <a:lnTo>
                  <a:pt x="605548" y="611586"/>
                </a:lnTo>
                <a:lnTo>
                  <a:pt x="605548" y="611586"/>
                </a:lnTo>
                <a:lnTo>
                  <a:pt x="605548" y="611586"/>
                </a:lnTo>
                <a:close/>
                <a:moveTo>
                  <a:pt x="188163" y="749127"/>
                </a:moveTo>
                <a:lnTo>
                  <a:pt x="188163" y="749127"/>
                </a:lnTo>
                <a:close/>
                <a:moveTo>
                  <a:pt x="258076" y="889144"/>
                </a:moveTo>
                <a:cubicBezTo>
                  <a:pt x="258362" y="889449"/>
                  <a:pt x="258648" y="889801"/>
                  <a:pt x="258839" y="890192"/>
                </a:cubicBezTo>
                <a:lnTo>
                  <a:pt x="258267" y="890192"/>
                </a:lnTo>
                <a:cubicBezTo>
                  <a:pt x="258172" y="890001"/>
                  <a:pt x="258172" y="889620"/>
                  <a:pt x="258076" y="889144"/>
                </a:cubicBezTo>
                <a:close/>
                <a:moveTo>
                  <a:pt x="741470" y="1127269"/>
                </a:moveTo>
                <a:lnTo>
                  <a:pt x="741470" y="1127269"/>
                </a:lnTo>
                <a:close/>
                <a:moveTo>
                  <a:pt x="975595" y="1147653"/>
                </a:moveTo>
                <a:cubicBezTo>
                  <a:pt x="975785" y="1148196"/>
                  <a:pt x="976071" y="1148710"/>
                  <a:pt x="976452" y="1149177"/>
                </a:cubicBezTo>
                <a:cubicBezTo>
                  <a:pt x="975785" y="1149005"/>
                  <a:pt x="975405" y="1148329"/>
                  <a:pt x="975595" y="1147672"/>
                </a:cubicBezTo>
                <a:cubicBezTo>
                  <a:pt x="975595" y="1147634"/>
                  <a:pt x="975595" y="1147596"/>
                  <a:pt x="975595" y="1147558"/>
                </a:cubicBezTo>
                <a:close/>
                <a:moveTo>
                  <a:pt x="1103897" y="1137175"/>
                </a:moveTo>
                <a:lnTo>
                  <a:pt x="1103897" y="1137175"/>
                </a:lnTo>
                <a:close/>
                <a:moveTo>
                  <a:pt x="1111231" y="489475"/>
                </a:moveTo>
                <a:cubicBezTo>
                  <a:pt x="1111231" y="489161"/>
                  <a:pt x="1111231" y="488837"/>
                  <a:pt x="1111231" y="488523"/>
                </a:cubicBezTo>
                <a:lnTo>
                  <a:pt x="1111231" y="488523"/>
                </a:lnTo>
                <a:cubicBezTo>
                  <a:pt x="1111231" y="488837"/>
                  <a:pt x="1111231" y="489161"/>
                  <a:pt x="1111231" y="489475"/>
                </a:cubicBezTo>
                <a:close/>
                <a:moveTo>
                  <a:pt x="921398" y="540053"/>
                </a:moveTo>
                <a:lnTo>
                  <a:pt x="921398" y="540053"/>
                </a:lnTo>
                <a:lnTo>
                  <a:pt x="921398" y="540053"/>
                </a:lnTo>
                <a:lnTo>
                  <a:pt x="921398" y="540053"/>
                </a:lnTo>
                <a:lnTo>
                  <a:pt x="921398" y="540053"/>
                </a:lnTo>
                <a:close/>
                <a:moveTo>
                  <a:pt x="736803" y="644828"/>
                </a:moveTo>
                <a:lnTo>
                  <a:pt x="736803" y="644828"/>
                </a:lnTo>
                <a:lnTo>
                  <a:pt x="736803" y="644828"/>
                </a:lnTo>
                <a:close/>
                <a:moveTo>
                  <a:pt x="694227" y="712265"/>
                </a:moveTo>
                <a:lnTo>
                  <a:pt x="694227" y="712265"/>
                </a:lnTo>
                <a:close/>
                <a:moveTo>
                  <a:pt x="709562" y="1102218"/>
                </a:moveTo>
                <a:cubicBezTo>
                  <a:pt x="709562" y="1102218"/>
                  <a:pt x="709562" y="1102218"/>
                  <a:pt x="709562" y="1102218"/>
                </a:cubicBezTo>
                <a:cubicBezTo>
                  <a:pt x="709562" y="1102218"/>
                  <a:pt x="709562" y="1102218"/>
                  <a:pt x="709562" y="1102218"/>
                </a:cubicBezTo>
                <a:close/>
                <a:moveTo>
                  <a:pt x="791762" y="1048116"/>
                </a:moveTo>
                <a:cubicBezTo>
                  <a:pt x="791001" y="1048964"/>
                  <a:pt x="789763" y="1049298"/>
                  <a:pt x="788620" y="1048974"/>
                </a:cubicBezTo>
                <a:close/>
                <a:moveTo>
                  <a:pt x="819765" y="1074596"/>
                </a:moveTo>
                <a:lnTo>
                  <a:pt x="819765" y="1074596"/>
                </a:lnTo>
                <a:lnTo>
                  <a:pt x="819765" y="1074596"/>
                </a:lnTo>
                <a:close/>
                <a:moveTo>
                  <a:pt x="1343640" y="814183"/>
                </a:moveTo>
                <a:lnTo>
                  <a:pt x="1343640" y="814183"/>
                </a:lnTo>
                <a:close/>
                <a:moveTo>
                  <a:pt x="1354976" y="764652"/>
                </a:moveTo>
                <a:lnTo>
                  <a:pt x="1354976" y="765129"/>
                </a:lnTo>
                <a:cubicBezTo>
                  <a:pt x="1354976" y="764938"/>
                  <a:pt x="1354976" y="764748"/>
                  <a:pt x="1354976" y="764557"/>
                </a:cubicBezTo>
                <a:close/>
                <a:moveTo>
                  <a:pt x="1043318" y="428039"/>
                </a:moveTo>
                <a:lnTo>
                  <a:pt x="1043318" y="428039"/>
                </a:lnTo>
                <a:close/>
                <a:moveTo>
                  <a:pt x="1033793" y="498619"/>
                </a:moveTo>
                <a:lnTo>
                  <a:pt x="1033793" y="498619"/>
                </a:lnTo>
                <a:close/>
                <a:moveTo>
                  <a:pt x="793667" y="436326"/>
                </a:moveTo>
                <a:cubicBezTo>
                  <a:pt x="793572" y="436516"/>
                  <a:pt x="793572" y="436707"/>
                  <a:pt x="793667" y="436897"/>
                </a:cubicBezTo>
                <a:cubicBezTo>
                  <a:pt x="793476" y="436688"/>
                  <a:pt x="793287" y="436488"/>
                  <a:pt x="793096" y="436326"/>
                </a:cubicBezTo>
                <a:close/>
                <a:moveTo>
                  <a:pt x="611930" y="644161"/>
                </a:moveTo>
                <a:cubicBezTo>
                  <a:pt x="611930" y="644161"/>
                  <a:pt x="611930" y="644161"/>
                  <a:pt x="611930" y="644161"/>
                </a:cubicBezTo>
                <a:cubicBezTo>
                  <a:pt x="611930" y="644161"/>
                  <a:pt x="612121" y="644447"/>
                  <a:pt x="611930" y="644352"/>
                </a:cubicBezTo>
                <a:close/>
                <a:moveTo>
                  <a:pt x="509727" y="485189"/>
                </a:moveTo>
                <a:lnTo>
                  <a:pt x="509727" y="485189"/>
                </a:lnTo>
                <a:cubicBezTo>
                  <a:pt x="509727" y="484522"/>
                  <a:pt x="510394" y="483951"/>
                  <a:pt x="510680" y="483284"/>
                </a:cubicBezTo>
                <a:cubicBezTo>
                  <a:pt x="510775" y="484103"/>
                  <a:pt x="510394" y="484894"/>
                  <a:pt x="509727" y="485380"/>
                </a:cubicBezTo>
                <a:close/>
                <a:moveTo>
                  <a:pt x="397523" y="759700"/>
                </a:moveTo>
                <a:lnTo>
                  <a:pt x="397523" y="759700"/>
                </a:lnTo>
                <a:close/>
                <a:moveTo>
                  <a:pt x="397523" y="759700"/>
                </a:moveTo>
                <a:lnTo>
                  <a:pt x="397523" y="759700"/>
                </a:lnTo>
                <a:lnTo>
                  <a:pt x="397523" y="759700"/>
                </a:lnTo>
                <a:close/>
                <a:moveTo>
                  <a:pt x="172447" y="718837"/>
                </a:moveTo>
                <a:lnTo>
                  <a:pt x="172447" y="718837"/>
                </a:lnTo>
                <a:lnTo>
                  <a:pt x="172447" y="718837"/>
                </a:lnTo>
                <a:close/>
                <a:moveTo>
                  <a:pt x="490963" y="1010398"/>
                </a:moveTo>
                <a:lnTo>
                  <a:pt x="490963" y="1010398"/>
                </a:lnTo>
                <a:lnTo>
                  <a:pt x="490963" y="1010016"/>
                </a:lnTo>
                <a:lnTo>
                  <a:pt x="490963" y="1010016"/>
                </a:lnTo>
                <a:close/>
                <a:moveTo>
                  <a:pt x="562590" y="1009921"/>
                </a:moveTo>
                <a:lnTo>
                  <a:pt x="562590" y="1009921"/>
                </a:lnTo>
                <a:cubicBezTo>
                  <a:pt x="562876" y="1009817"/>
                  <a:pt x="563067" y="1009655"/>
                  <a:pt x="563258" y="1009445"/>
                </a:cubicBezTo>
                <a:lnTo>
                  <a:pt x="563258" y="1009445"/>
                </a:lnTo>
                <a:cubicBezTo>
                  <a:pt x="562876" y="1009569"/>
                  <a:pt x="562590" y="1009769"/>
                  <a:pt x="562306" y="1010016"/>
                </a:cubicBezTo>
                <a:close/>
                <a:moveTo>
                  <a:pt x="1002455" y="1133746"/>
                </a:moveTo>
                <a:lnTo>
                  <a:pt x="1002455" y="1134603"/>
                </a:lnTo>
                <a:lnTo>
                  <a:pt x="1002455" y="1134603"/>
                </a:lnTo>
                <a:cubicBezTo>
                  <a:pt x="1002360" y="1134337"/>
                  <a:pt x="1002265" y="1134080"/>
                  <a:pt x="1002169" y="1133842"/>
                </a:cubicBezTo>
                <a:close/>
                <a:moveTo>
                  <a:pt x="1107230" y="1120697"/>
                </a:moveTo>
                <a:lnTo>
                  <a:pt x="1107230" y="1120697"/>
                </a:lnTo>
                <a:lnTo>
                  <a:pt x="1107230" y="1120697"/>
                </a:lnTo>
                <a:close/>
                <a:moveTo>
                  <a:pt x="1265059" y="817992"/>
                </a:moveTo>
                <a:lnTo>
                  <a:pt x="1265059" y="817992"/>
                </a:lnTo>
                <a:close/>
                <a:moveTo>
                  <a:pt x="1381074" y="729600"/>
                </a:moveTo>
                <a:cubicBezTo>
                  <a:pt x="1381074" y="729762"/>
                  <a:pt x="1381074" y="729915"/>
                  <a:pt x="1381074" y="730077"/>
                </a:cubicBezTo>
                <a:lnTo>
                  <a:pt x="1380313" y="730077"/>
                </a:lnTo>
                <a:close/>
                <a:moveTo>
                  <a:pt x="1376026" y="748650"/>
                </a:moveTo>
                <a:lnTo>
                  <a:pt x="1376026" y="747984"/>
                </a:lnTo>
                <a:lnTo>
                  <a:pt x="1376026" y="748650"/>
                </a:lnTo>
                <a:close/>
                <a:moveTo>
                  <a:pt x="1352976" y="753889"/>
                </a:moveTo>
                <a:lnTo>
                  <a:pt x="1352976" y="753889"/>
                </a:lnTo>
                <a:lnTo>
                  <a:pt x="1352976" y="753889"/>
                </a:lnTo>
                <a:close/>
                <a:moveTo>
                  <a:pt x="1095801" y="400035"/>
                </a:moveTo>
                <a:lnTo>
                  <a:pt x="1095801" y="400035"/>
                </a:lnTo>
                <a:close/>
                <a:moveTo>
                  <a:pt x="1091895" y="394987"/>
                </a:moveTo>
                <a:lnTo>
                  <a:pt x="1091895" y="394987"/>
                </a:lnTo>
                <a:close/>
                <a:moveTo>
                  <a:pt x="1071416" y="399845"/>
                </a:moveTo>
                <a:cubicBezTo>
                  <a:pt x="1071512" y="399121"/>
                  <a:pt x="1071512" y="398378"/>
                  <a:pt x="1071416" y="397654"/>
                </a:cubicBezTo>
                <a:cubicBezTo>
                  <a:pt x="1071416" y="397654"/>
                  <a:pt x="1072369" y="397654"/>
                  <a:pt x="1072750" y="398702"/>
                </a:cubicBezTo>
                <a:cubicBezTo>
                  <a:pt x="1072178" y="399083"/>
                  <a:pt x="1071607" y="399378"/>
                  <a:pt x="1070940" y="399559"/>
                </a:cubicBezTo>
                <a:close/>
                <a:moveTo>
                  <a:pt x="768998" y="432516"/>
                </a:moveTo>
                <a:lnTo>
                  <a:pt x="768998" y="432516"/>
                </a:lnTo>
                <a:close/>
                <a:moveTo>
                  <a:pt x="429336" y="642256"/>
                </a:moveTo>
                <a:cubicBezTo>
                  <a:pt x="428956" y="642809"/>
                  <a:pt x="428383" y="643114"/>
                  <a:pt x="427717" y="643018"/>
                </a:cubicBezTo>
                <a:close/>
                <a:moveTo>
                  <a:pt x="274936" y="1015732"/>
                </a:moveTo>
                <a:cubicBezTo>
                  <a:pt x="274650" y="1016217"/>
                  <a:pt x="274459" y="1016722"/>
                  <a:pt x="274270" y="1017256"/>
                </a:cubicBezTo>
                <a:cubicBezTo>
                  <a:pt x="274270" y="1017256"/>
                  <a:pt x="274270" y="1016684"/>
                  <a:pt x="274270" y="1016303"/>
                </a:cubicBezTo>
                <a:close/>
                <a:moveTo>
                  <a:pt x="400381" y="1058023"/>
                </a:moveTo>
                <a:lnTo>
                  <a:pt x="400381" y="1058023"/>
                </a:lnTo>
                <a:close/>
                <a:moveTo>
                  <a:pt x="457531" y="1041640"/>
                </a:moveTo>
                <a:lnTo>
                  <a:pt x="457531" y="1041640"/>
                </a:lnTo>
                <a:close/>
                <a:moveTo>
                  <a:pt x="692036" y="1125936"/>
                </a:moveTo>
                <a:lnTo>
                  <a:pt x="692036" y="1125936"/>
                </a:lnTo>
                <a:close/>
                <a:moveTo>
                  <a:pt x="1177144" y="1161845"/>
                </a:moveTo>
                <a:lnTo>
                  <a:pt x="1177144" y="1161845"/>
                </a:lnTo>
                <a:close/>
                <a:moveTo>
                  <a:pt x="1286490" y="634827"/>
                </a:moveTo>
                <a:lnTo>
                  <a:pt x="1287444" y="635970"/>
                </a:lnTo>
                <a:cubicBezTo>
                  <a:pt x="1286967" y="635827"/>
                  <a:pt x="1286586" y="635475"/>
                  <a:pt x="1286490" y="635017"/>
                </a:cubicBezTo>
                <a:close/>
                <a:moveTo>
                  <a:pt x="617264" y="629207"/>
                </a:moveTo>
                <a:lnTo>
                  <a:pt x="617264" y="629207"/>
                </a:lnTo>
                <a:close/>
                <a:moveTo>
                  <a:pt x="304368" y="1048498"/>
                </a:moveTo>
                <a:cubicBezTo>
                  <a:pt x="303702" y="1048974"/>
                  <a:pt x="302749" y="1048974"/>
                  <a:pt x="302082" y="1048498"/>
                </a:cubicBezTo>
                <a:close/>
                <a:moveTo>
                  <a:pt x="545922" y="1035925"/>
                </a:moveTo>
                <a:lnTo>
                  <a:pt x="547255" y="1037544"/>
                </a:lnTo>
                <a:cubicBezTo>
                  <a:pt x="546684" y="1037258"/>
                  <a:pt x="546208" y="1036744"/>
                  <a:pt x="545922" y="1036115"/>
                </a:cubicBezTo>
                <a:close/>
                <a:moveTo>
                  <a:pt x="955497" y="1235378"/>
                </a:moveTo>
                <a:lnTo>
                  <a:pt x="955497" y="1235378"/>
                </a:lnTo>
                <a:lnTo>
                  <a:pt x="955497" y="1235854"/>
                </a:lnTo>
                <a:close/>
                <a:moveTo>
                  <a:pt x="1366787" y="876095"/>
                </a:moveTo>
                <a:lnTo>
                  <a:pt x="1366787" y="876095"/>
                </a:lnTo>
                <a:close/>
                <a:moveTo>
                  <a:pt x="1384503" y="693596"/>
                </a:moveTo>
                <a:cubicBezTo>
                  <a:pt x="1384503" y="693244"/>
                  <a:pt x="1384503" y="692901"/>
                  <a:pt x="1384503" y="692548"/>
                </a:cubicBezTo>
                <a:cubicBezTo>
                  <a:pt x="1384598" y="692977"/>
                  <a:pt x="1384694" y="693396"/>
                  <a:pt x="1384884" y="693786"/>
                </a:cubicBezTo>
                <a:close/>
                <a:moveTo>
                  <a:pt x="1090943" y="375842"/>
                </a:moveTo>
                <a:lnTo>
                  <a:pt x="1090943" y="375842"/>
                </a:lnTo>
                <a:cubicBezTo>
                  <a:pt x="1090943" y="375842"/>
                  <a:pt x="1090943" y="375842"/>
                  <a:pt x="1090943" y="375842"/>
                </a:cubicBezTo>
                <a:close/>
                <a:moveTo>
                  <a:pt x="1005218" y="466615"/>
                </a:moveTo>
                <a:lnTo>
                  <a:pt x="1005218" y="466615"/>
                </a:lnTo>
                <a:close/>
                <a:moveTo>
                  <a:pt x="701561" y="618349"/>
                </a:moveTo>
                <a:lnTo>
                  <a:pt x="701561" y="619491"/>
                </a:lnTo>
                <a:lnTo>
                  <a:pt x="701561" y="619491"/>
                </a:lnTo>
                <a:close/>
                <a:moveTo>
                  <a:pt x="146158" y="807896"/>
                </a:moveTo>
                <a:lnTo>
                  <a:pt x="146158" y="807896"/>
                </a:lnTo>
                <a:close/>
                <a:moveTo>
                  <a:pt x="163874" y="896288"/>
                </a:moveTo>
                <a:cubicBezTo>
                  <a:pt x="163874" y="896288"/>
                  <a:pt x="163874" y="896764"/>
                  <a:pt x="163874" y="896955"/>
                </a:cubicBezTo>
                <a:lnTo>
                  <a:pt x="163874" y="896955"/>
                </a:lnTo>
                <a:close/>
                <a:moveTo>
                  <a:pt x="235693" y="932007"/>
                </a:moveTo>
                <a:cubicBezTo>
                  <a:pt x="236264" y="932407"/>
                  <a:pt x="236550" y="933150"/>
                  <a:pt x="236264" y="933816"/>
                </a:cubicBezTo>
                <a:close/>
                <a:moveTo>
                  <a:pt x="415334" y="1163464"/>
                </a:moveTo>
                <a:lnTo>
                  <a:pt x="415334" y="1163464"/>
                </a:lnTo>
                <a:lnTo>
                  <a:pt x="415334" y="1163464"/>
                </a:lnTo>
                <a:close/>
                <a:moveTo>
                  <a:pt x="761188" y="1265953"/>
                </a:moveTo>
                <a:lnTo>
                  <a:pt x="761758" y="1265953"/>
                </a:lnTo>
                <a:cubicBezTo>
                  <a:pt x="761663" y="1266172"/>
                  <a:pt x="761663" y="1266401"/>
                  <a:pt x="761758" y="1266620"/>
                </a:cubicBezTo>
                <a:cubicBezTo>
                  <a:pt x="761854" y="1266468"/>
                  <a:pt x="761854" y="1266306"/>
                  <a:pt x="761854" y="1266144"/>
                </a:cubicBezTo>
                <a:close/>
                <a:moveTo>
                  <a:pt x="825671" y="1213566"/>
                </a:moveTo>
                <a:lnTo>
                  <a:pt x="825671" y="1213566"/>
                </a:lnTo>
                <a:cubicBezTo>
                  <a:pt x="825671" y="1213566"/>
                  <a:pt x="826243" y="1213851"/>
                  <a:pt x="826338" y="1213756"/>
                </a:cubicBezTo>
                <a:close/>
                <a:moveTo>
                  <a:pt x="927398" y="1320913"/>
                </a:moveTo>
                <a:cubicBezTo>
                  <a:pt x="927684" y="1321322"/>
                  <a:pt x="927684" y="1321836"/>
                  <a:pt x="927398" y="1322246"/>
                </a:cubicBezTo>
                <a:cubicBezTo>
                  <a:pt x="927684" y="1321894"/>
                  <a:pt x="927875" y="1321513"/>
                  <a:pt x="928065" y="1321103"/>
                </a:cubicBezTo>
                <a:close/>
                <a:moveTo>
                  <a:pt x="933208" y="1304530"/>
                </a:moveTo>
                <a:lnTo>
                  <a:pt x="933208" y="1304530"/>
                </a:lnTo>
                <a:cubicBezTo>
                  <a:pt x="933018" y="1304768"/>
                  <a:pt x="932733" y="1304968"/>
                  <a:pt x="932447" y="1305101"/>
                </a:cubicBezTo>
                <a:cubicBezTo>
                  <a:pt x="932638" y="1304853"/>
                  <a:pt x="932827" y="1304634"/>
                  <a:pt x="933113" y="1304434"/>
                </a:cubicBezTo>
                <a:cubicBezTo>
                  <a:pt x="933113" y="1304053"/>
                  <a:pt x="933113" y="1303672"/>
                  <a:pt x="933113" y="1303291"/>
                </a:cubicBezTo>
                <a:lnTo>
                  <a:pt x="933113" y="1303291"/>
                </a:lnTo>
                <a:cubicBezTo>
                  <a:pt x="933304" y="1303796"/>
                  <a:pt x="933590" y="1304282"/>
                  <a:pt x="933876" y="1304720"/>
                </a:cubicBezTo>
                <a:close/>
                <a:moveTo>
                  <a:pt x="1120756" y="1175466"/>
                </a:moveTo>
                <a:cubicBezTo>
                  <a:pt x="1120280" y="1175609"/>
                  <a:pt x="1119898" y="1175609"/>
                  <a:pt x="1119423" y="1175466"/>
                </a:cubicBezTo>
                <a:close/>
                <a:moveTo>
                  <a:pt x="1452988" y="771034"/>
                </a:moveTo>
                <a:lnTo>
                  <a:pt x="1452988" y="771034"/>
                </a:lnTo>
                <a:close/>
                <a:moveTo>
                  <a:pt x="701466" y="636160"/>
                </a:moveTo>
                <a:lnTo>
                  <a:pt x="701466" y="636160"/>
                </a:lnTo>
                <a:close/>
                <a:moveTo>
                  <a:pt x="644316" y="629493"/>
                </a:moveTo>
                <a:lnTo>
                  <a:pt x="644316" y="629969"/>
                </a:lnTo>
                <a:close/>
                <a:moveTo>
                  <a:pt x="574021" y="336504"/>
                </a:moveTo>
                <a:lnTo>
                  <a:pt x="574021" y="336504"/>
                </a:lnTo>
                <a:lnTo>
                  <a:pt x="574021" y="336504"/>
                </a:lnTo>
                <a:close/>
                <a:moveTo>
                  <a:pt x="382378" y="1057642"/>
                </a:moveTo>
                <a:lnTo>
                  <a:pt x="382378" y="1057642"/>
                </a:lnTo>
                <a:close/>
                <a:moveTo>
                  <a:pt x="464484" y="1197088"/>
                </a:moveTo>
                <a:lnTo>
                  <a:pt x="464484" y="1197088"/>
                </a:lnTo>
                <a:lnTo>
                  <a:pt x="464484" y="1197088"/>
                </a:lnTo>
                <a:lnTo>
                  <a:pt x="464484" y="1197088"/>
                </a:lnTo>
                <a:close/>
                <a:moveTo>
                  <a:pt x="996455" y="1185467"/>
                </a:moveTo>
                <a:lnTo>
                  <a:pt x="996455" y="1185467"/>
                </a:lnTo>
                <a:lnTo>
                  <a:pt x="996455" y="1185467"/>
                </a:lnTo>
                <a:lnTo>
                  <a:pt x="996455" y="1185467"/>
                </a:lnTo>
                <a:close/>
                <a:moveTo>
                  <a:pt x="1172190" y="1244522"/>
                </a:moveTo>
                <a:lnTo>
                  <a:pt x="1172190" y="1244522"/>
                </a:lnTo>
                <a:close/>
                <a:moveTo>
                  <a:pt x="1228102" y="1150129"/>
                </a:moveTo>
                <a:lnTo>
                  <a:pt x="1228102" y="1150129"/>
                </a:lnTo>
                <a:close/>
                <a:moveTo>
                  <a:pt x="1277728" y="888097"/>
                </a:moveTo>
                <a:lnTo>
                  <a:pt x="1277728" y="888097"/>
                </a:lnTo>
                <a:close/>
                <a:moveTo>
                  <a:pt x="1317162" y="837995"/>
                </a:moveTo>
                <a:cubicBezTo>
                  <a:pt x="1317162" y="838185"/>
                  <a:pt x="1317162" y="838376"/>
                  <a:pt x="1317162" y="838566"/>
                </a:cubicBezTo>
                <a:lnTo>
                  <a:pt x="1316590" y="837995"/>
                </a:lnTo>
                <a:close/>
                <a:moveTo>
                  <a:pt x="1376978" y="896383"/>
                </a:moveTo>
                <a:cubicBezTo>
                  <a:pt x="1376788" y="896059"/>
                  <a:pt x="1376598" y="895764"/>
                  <a:pt x="1376312" y="895526"/>
                </a:cubicBezTo>
                <a:lnTo>
                  <a:pt x="1378502" y="895526"/>
                </a:lnTo>
                <a:close/>
                <a:moveTo>
                  <a:pt x="1281728" y="617015"/>
                </a:moveTo>
                <a:cubicBezTo>
                  <a:pt x="1281443" y="617310"/>
                  <a:pt x="1280966" y="617510"/>
                  <a:pt x="1280585" y="617586"/>
                </a:cubicBezTo>
                <a:close/>
                <a:moveTo>
                  <a:pt x="991692" y="428896"/>
                </a:moveTo>
                <a:lnTo>
                  <a:pt x="991692" y="428896"/>
                </a:lnTo>
                <a:lnTo>
                  <a:pt x="991692" y="428896"/>
                </a:lnTo>
                <a:close/>
                <a:moveTo>
                  <a:pt x="395713" y="463567"/>
                </a:moveTo>
                <a:cubicBezTo>
                  <a:pt x="396189" y="464920"/>
                  <a:pt x="396856" y="466225"/>
                  <a:pt x="397618" y="467473"/>
                </a:cubicBezTo>
                <a:cubicBezTo>
                  <a:pt x="396189" y="467263"/>
                  <a:pt x="394855" y="467263"/>
                  <a:pt x="393426" y="467473"/>
                </a:cubicBezTo>
                <a:cubicBezTo>
                  <a:pt x="394475" y="466101"/>
                  <a:pt x="395141" y="464548"/>
                  <a:pt x="395618" y="462900"/>
                </a:cubicBezTo>
                <a:close/>
                <a:moveTo>
                  <a:pt x="309988" y="1083740"/>
                </a:moveTo>
                <a:lnTo>
                  <a:pt x="308655" y="1084597"/>
                </a:lnTo>
                <a:cubicBezTo>
                  <a:pt x="308655" y="1083359"/>
                  <a:pt x="309130" y="1083073"/>
                  <a:pt x="309893" y="1083073"/>
                </a:cubicBezTo>
                <a:close/>
                <a:moveTo>
                  <a:pt x="436099" y="1193563"/>
                </a:moveTo>
                <a:lnTo>
                  <a:pt x="436099" y="1193563"/>
                </a:lnTo>
                <a:close/>
                <a:moveTo>
                  <a:pt x="969499" y="1245284"/>
                </a:moveTo>
                <a:lnTo>
                  <a:pt x="969499" y="1245284"/>
                </a:lnTo>
                <a:lnTo>
                  <a:pt x="969499" y="1245284"/>
                </a:lnTo>
                <a:lnTo>
                  <a:pt x="969499" y="1245284"/>
                </a:lnTo>
                <a:close/>
                <a:moveTo>
                  <a:pt x="1165905" y="1199659"/>
                </a:moveTo>
                <a:lnTo>
                  <a:pt x="1165905" y="1199659"/>
                </a:lnTo>
                <a:lnTo>
                  <a:pt x="1165905" y="1199659"/>
                </a:lnTo>
                <a:close/>
                <a:moveTo>
                  <a:pt x="1272203" y="892478"/>
                </a:moveTo>
                <a:lnTo>
                  <a:pt x="1271537" y="891907"/>
                </a:lnTo>
                <a:cubicBezTo>
                  <a:pt x="1270298" y="891240"/>
                  <a:pt x="1270394" y="890287"/>
                  <a:pt x="1271537" y="889430"/>
                </a:cubicBezTo>
                <a:cubicBezTo>
                  <a:pt x="1272680" y="888573"/>
                  <a:pt x="1273441" y="889430"/>
                  <a:pt x="1274299" y="890287"/>
                </a:cubicBezTo>
                <a:lnTo>
                  <a:pt x="1275442" y="891621"/>
                </a:lnTo>
                <a:cubicBezTo>
                  <a:pt x="1274395" y="891478"/>
                  <a:pt x="1273346" y="891545"/>
                  <a:pt x="1272298" y="891811"/>
                </a:cubicBezTo>
                <a:close/>
                <a:moveTo>
                  <a:pt x="1375835" y="912385"/>
                </a:moveTo>
                <a:lnTo>
                  <a:pt x="1375835" y="912385"/>
                </a:lnTo>
                <a:lnTo>
                  <a:pt x="1375835" y="912385"/>
                </a:lnTo>
                <a:close/>
                <a:moveTo>
                  <a:pt x="653364" y="637017"/>
                </a:moveTo>
                <a:lnTo>
                  <a:pt x="653364" y="637017"/>
                </a:lnTo>
                <a:lnTo>
                  <a:pt x="653936" y="637017"/>
                </a:lnTo>
                <a:close/>
                <a:moveTo>
                  <a:pt x="295033" y="509859"/>
                </a:moveTo>
                <a:cubicBezTo>
                  <a:pt x="295986" y="513478"/>
                  <a:pt x="294081" y="514145"/>
                  <a:pt x="291700" y="514526"/>
                </a:cubicBezTo>
                <a:cubicBezTo>
                  <a:pt x="292748" y="513002"/>
                  <a:pt x="293986" y="511097"/>
                  <a:pt x="294938" y="509478"/>
                </a:cubicBezTo>
                <a:close/>
                <a:moveTo>
                  <a:pt x="242265" y="541672"/>
                </a:moveTo>
                <a:lnTo>
                  <a:pt x="241503" y="542530"/>
                </a:lnTo>
                <a:cubicBezTo>
                  <a:pt x="241503" y="542530"/>
                  <a:pt x="241503" y="541958"/>
                  <a:pt x="241503" y="541672"/>
                </a:cubicBezTo>
                <a:close/>
                <a:moveTo>
                  <a:pt x="943401" y="1371014"/>
                </a:moveTo>
                <a:lnTo>
                  <a:pt x="943401" y="1371014"/>
                </a:lnTo>
                <a:close/>
                <a:moveTo>
                  <a:pt x="942067" y="1353869"/>
                </a:moveTo>
                <a:lnTo>
                  <a:pt x="943115" y="1353202"/>
                </a:lnTo>
                <a:close/>
                <a:moveTo>
                  <a:pt x="250171" y="524241"/>
                </a:moveTo>
                <a:lnTo>
                  <a:pt x="250171" y="524241"/>
                </a:lnTo>
                <a:lnTo>
                  <a:pt x="250171" y="524241"/>
                </a:lnTo>
                <a:cubicBezTo>
                  <a:pt x="250171" y="524241"/>
                  <a:pt x="250076" y="524241"/>
                  <a:pt x="250171" y="524241"/>
                </a:cubicBezTo>
                <a:close/>
                <a:moveTo>
                  <a:pt x="241503" y="623587"/>
                </a:moveTo>
                <a:lnTo>
                  <a:pt x="241503" y="623587"/>
                </a:lnTo>
                <a:close/>
                <a:moveTo>
                  <a:pt x="140634" y="736458"/>
                </a:moveTo>
                <a:lnTo>
                  <a:pt x="140634" y="736458"/>
                </a:lnTo>
                <a:close/>
                <a:moveTo>
                  <a:pt x="280841" y="1141081"/>
                </a:moveTo>
                <a:lnTo>
                  <a:pt x="280841" y="1141081"/>
                </a:lnTo>
                <a:close/>
                <a:moveTo>
                  <a:pt x="628408" y="1375110"/>
                </a:moveTo>
                <a:lnTo>
                  <a:pt x="628408" y="1375110"/>
                </a:lnTo>
                <a:close/>
                <a:moveTo>
                  <a:pt x="1191431" y="1198516"/>
                </a:moveTo>
                <a:lnTo>
                  <a:pt x="1191431" y="1198516"/>
                </a:lnTo>
                <a:close/>
                <a:moveTo>
                  <a:pt x="1240676" y="1193468"/>
                </a:moveTo>
                <a:lnTo>
                  <a:pt x="1240676" y="1193468"/>
                </a:lnTo>
                <a:lnTo>
                  <a:pt x="1240676" y="1193468"/>
                </a:lnTo>
                <a:cubicBezTo>
                  <a:pt x="1240676" y="1193468"/>
                  <a:pt x="1240580" y="1194040"/>
                  <a:pt x="1240676" y="1193849"/>
                </a:cubicBezTo>
                <a:close/>
                <a:moveTo>
                  <a:pt x="1391933" y="992205"/>
                </a:moveTo>
                <a:lnTo>
                  <a:pt x="1391933" y="992205"/>
                </a:lnTo>
                <a:lnTo>
                  <a:pt x="1391933" y="992205"/>
                </a:lnTo>
                <a:close/>
                <a:moveTo>
                  <a:pt x="1399267" y="1051736"/>
                </a:moveTo>
                <a:cubicBezTo>
                  <a:pt x="1399267" y="1051736"/>
                  <a:pt x="1399267" y="1051736"/>
                  <a:pt x="1399267" y="1052212"/>
                </a:cubicBezTo>
                <a:lnTo>
                  <a:pt x="1399267" y="1052212"/>
                </a:lnTo>
                <a:cubicBezTo>
                  <a:pt x="1399267" y="1052212"/>
                  <a:pt x="1399267" y="1052212"/>
                  <a:pt x="1399267" y="1051736"/>
                </a:cubicBezTo>
                <a:close/>
                <a:moveTo>
                  <a:pt x="1444511" y="691596"/>
                </a:moveTo>
                <a:lnTo>
                  <a:pt x="1444511" y="691596"/>
                </a:lnTo>
                <a:close/>
                <a:moveTo>
                  <a:pt x="749757" y="248302"/>
                </a:moveTo>
                <a:cubicBezTo>
                  <a:pt x="749948" y="248016"/>
                  <a:pt x="750138" y="247693"/>
                  <a:pt x="750234" y="247350"/>
                </a:cubicBezTo>
                <a:cubicBezTo>
                  <a:pt x="750234" y="247731"/>
                  <a:pt x="750234" y="248112"/>
                  <a:pt x="750234" y="248493"/>
                </a:cubicBezTo>
                <a:close/>
                <a:moveTo>
                  <a:pt x="566782" y="307929"/>
                </a:moveTo>
                <a:lnTo>
                  <a:pt x="566782" y="307929"/>
                </a:lnTo>
                <a:cubicBezTo>
                  <a:pt x="566877" y="307681"/>
                  <a:pt x="567068" y="307472"/>
                  <a:pt x="567258" y="307357"/>
                </a:cubicBezTo>
                <a:close/>
                <a:moveTo>
                  <a:pt x="508489" y="324407"/>
                </a:moveTo>
                <a:lnTo>
                  <a:pt x="510108" y="324407"/>
                </a:lnTo>
                <a:cubicBezTo>
                  <a:pt x="509727" y="324864"/>
                  <a:pt x="509060" y="325017"/>
                  <a:pt x="508489" y="324788"/>
                </a:cubicBezTo>
                <a:close/>
                <a:moveTo>
                  <a:pt x="375139" y="472425"/>
                </a:moveTo>
                <a:lnTo>
                  <a:pt x="375139" y="472425"/>
                </a:lnTo>
                <a:lnTo>
                  <a:pt x="375139" y="472425"/>
                </a:lnTo>
                <a:lnTo>
                  <a:pt x="375139" y="472425"/>
                </a:lnTo>
                <a:close/>
                <a:moveTo>
                  <a:pt x="160636" y="585201"/>
                </a:moveTo>
                <a:lnTo>
                  <a:pt x="160636" y="585201"/>
                </a:lnTo>
                <a:close/>
                <a:moveTo>
                  <a:pt x="296081" y="1125936"/>
                </a:moveTo>
                <a:lnTo>
                  <a:pt x="296081" y="1125936"/>
                </a:lnTo>
                <a:close/>
                <a:moveTo>
                  <a:pt x="338753" y="1112315"/>
                </a:moveTo>
                <a:lnTo>
                  <a:pt x="338753" y="1112886"/>
                </a:lnTo>
                <a:lnTo>
                  <a:pt x="338753" y="1112886"/>
                </a:lnTo>
                <a:cubicBezTo>
                  <a:pt x="338658" y="1112725"/>
                  <a:pt x="338468" y="1112525"/>
                  <a:pt x="338468" y="1112315"/>
                </a:cubicBezTo>
                <a:close/>
                <a:moveTo>
                  <a:pt x="428193" y="1178990"/>
                </a:moveTo>
                <a:lnTo>
                  <a:pt x="428193" y="1178990"/>
                </a:lnTo>
                <a:cubicBezTo>
                  <a:pt x="428193" y="1178990"/>
                  <a:pt x="427336" y="1178990"/>
                  <a:pt x="427908" y="1178895"/>
                </a:cubicBezTo>
                <a:close/>
                <a:moveTo>
                  <a:pt x="1474229" y="978965"/>
                </a:moveTo>
                <a:cubicBezTo>
                  <a:pt x="1474134" y="978689"/>
                  <a:pt x="1474134" y="978384"/>
                  <a:pt x="1474229" y="978108"/>
                </a:cubicBezTo>
                <a:cubicBezTo>
                  <a:pt x="1474038" y="978432"/>
                  <a:pt x="1473943" y="978793"/>
                  <a:pt x="1473943" y="979156"/>
                </a:cubicBezTo>
                <a:close/>
                <a:moveTo>
                  <a:pt x="1122661" y="278306"/>
                </a:moveTo>
                <a:lnTo>
                  <a:pt x="1122661" y="278306"/>
                </a:lnTo>
                <a:lnTo>
                  <a:pt x="1122661" y="278306"/>
                </a:lnTo>
                <a:close/>
                <a:moveTo>
                  <a:pt x="991215" y="288783"/>
                </a:moveTo>
                <a:cubicBezTo>
                  <a:pt x="991215" y="288783"/>
                  <a:pt x="991215" y="288307"/>
                  <a:pt x="991215" y="288212"/>
                </a:cubicBezTo>
                <a:lnTo>
                  <a:pt x="991215" y="288212"/>
                </a:lnTo>
                <a:lnTo>
                  <a:pt x="991215" y="288212"/>
                </a:lnTo>
                <a:close/>
                <a:moveTo>
                  <a:pt x="557543" y="320597"/>
                </a:moveTo>
                <a:lnTo>
                  <a:pt x="557543" y="320597"/>
                </a:lnTo>
                <a:cubicBezTo>
                  <a:pt x="557543" y="322121"/>
                  <a:pt x="556685" y="322502"/>
                  <a:pt x="555923" y="322502"/>
                </a:cubicBezTo>
                <a:cubicBezTo>
                  <a:pt x="556590" y="321949"/>
                  <a:pt x="557066" y="321311"/>
                  <a:pt x="557543" y="320597"/>
                </a:cubicBezTo>
                <a:close/>
                <a:moveTo>
                  <a:pt x="327609" y="488713"/>
                </a:moveTo>
                <a:lnTo>
                  <a:pt x="327609" y="489190"/>
                </a:lnTo>
                <a:cubicBezTo>
                  <a:pt x="327609" y="489190"/>
                  <a:pt x="327609" y="488713"/>
                  <a:pt x="327609" y="488523"/>
                </a:cubicBezTo>
                <a:close/>
                <a:moveTo>
                  <a:pt x="545255" y="1173370"/>
                </a:moveTo>
                <a:lnTo>
                  <a:pt x="545255" y="1173370"/>
                </a:lnTo>
                <a:close/>
                <a:moveTo>
                  <a:pt x="665461" y="1367014"/>
                </a:moveTo>
                <a:lnTo>
                  <a:pt x="665461" y="1367014"/>
                </a:lnTo>
                <a:close/>
                <a:moveTo>
                  <a:pt x="1100373" y="1235950"/>
                </a:moveTo>
                <a:lnTo>
                  <a:pt x="1100373" y="1235950"/>
                </a:lnTo>
                <a:lnTo>
                  <a:pt x="1100373" y="1235473"/>
                </a:lnTo>
                <a:close/>
                <a:moveTo>
                  <a:pt x="1302302" y="924863"/>
                </a:moveTo>
                <a:cubicBezTo>
                  <a:pt x="1302302" y="924863"/>
                  <a:pt x="1302302" y="924863"/>
                  <a:pt x="1302302" y="924863"/>
                </a:cubicBezTo>
                <a:lnTo>
                  <a:pt x="1302302" y="924863"/>
                </a:lnTo>
                <a:close/>
                <a:moveTo>
                  <a:pt x="1384217" y="507954"/>
                </a:moveTo>
                <a:lnTo>
                  <a:pt x="1384217" y="507954"/>
                </a:lnTo>
                <a:close/>
                <a:moveTo>
                  <a:pt x="1279442" y="487666"/>
                </a:moveTo>
                <a:cubicBezTo>
                  <a:pt x="1280205" y="487266"/>
                  <a:pt x="1281252" y="487599"/>
                  <a:pt x="1281633" y="488399"/>
                </a:cubicBezTo>
                <a:cubicBezTo>
                  <a:pt x="1281633" y="488504"/>
                  <a:pt x="1281728" y="488608"/>
                  <a:pt x="1281728" y="488713"/>
                </a:cubicBezTo>
                <a:cubicBezTo>
                  <a:pt x="1280966" y="488275"/>
                  <a:pt x="1280109" y="487923"/>
                  <a:pt x="1279251" y="487666"/>
                </a:cubicBezTo>
                <a:close/>
                <a:moveTo>
                  <a:pt x="1219435" y="352791"/>
                </a:moveTo>
                <a:lnTo>
                  <a:pt x="1219435" y="352791"/>
                </a:lnTo>
                <a:close/>
                <a:moveTo>
                  <a:pt x="1162285" y="272115"/>
                </a:moveTo>
                <a:lnTo>
                  <a:pt x="1162285" y="272115"/>
                </a:lnTo>
                <a:lnTo>
                  <a:pt x="1162285" y="272115"/>
                </a:lnTo>
                <a:close/>
                <a:moveTo>
                  <a:pt x="928637" y="212679"/>
                </a:moveTo>
                <a:cubicBezTo>
                  <a:pt x="928637" y="212422"/>
                  <a:pt x="928637" y="212164"/>
                  <a:pt x="928637" y="211917"/>
                </a:cubicBezTo>
                <a:lnTo>
                  <a:pt x="928637" y="212488"/>
                </a:lnTo>
                <a:close/>
                <a:moveTo>
                  <a:pt x="497821" y="323550"/>
                </a:moveTo>
                <a:lnTo>
                  <a:pt x="497821" y="323074"/>
                </a:lnTo>
                <a:close/>
                <a:moveTo>
                  <a:pt x="497821" y="323550"/>
                </a:moveTo>
                <a:lnTo>
                  <a:pt x="497821" y="324026"/>
                </a:lnTo>
                <a:cubicBezTo>
                  <a:pt x="497344" y="324445"/>
                  <a:pt x="496773" y="324683"/>
                  <a:pt x="496201" y="324693"/>
                </a:cubicBezTo>
                <a:cubicBezTo>
                  <a:pt x="496583" y="324588"/>
                  <a:pt x="496964" y="324426"/>
                  <a:pt x="497249" y="324216"/>
                </a:cubicBezTo>
                <a:close/>
                <a:moveTo>
                  <a:pt x="447147" y="321264"/>
                </a:moveTo>
                <a:cubicBezTo>
                  <a:pt x="446767" y="319673"/>
                  <a:pt x="447147" y="317987"/>
                  <a:pt x="448290" y="316787"/>
                </a:cubicBezTo>
                <a:cubicBezTo>
                  <a:pt x="447243" y="318597"/>
                  <a:pt x="446958" y="320025"/>
                  <a:pt x="446386" y="321549"/>
                </a:cubicBezTo>
                <a:close/>
                <a:moveTo>
                  <a:pt x="138728" y="670069"/>
                </a:moveTo>
                <a:lnTo>
                  <a:pt x="138728" y="670069"/>
                </a:lnTo>
                <a:lnTo>
                  <a:pt x="138728" y="670069"/>
                </a:lnTo>
                <a:close/>
                <a:moveTo>
                  <a:pt x="119678" y="799800"/>
                </a:moveTo>
                <a:lnTo>
                  <a:pt x="120250" y="799800"/>
                </a:lnTo>
                <a:close/>
                <a:moveTo>
                  <a:pt x="263125" y="1136794"/>
                </a:moveTo>
                <a:lnTo>
                  <a:pt x="263125" y="1136794"/>
                </a:lnTo>
                <a:close/>
                <a:moveTo>
                  <a:pt x="575545" y="1233568"/>
                </a:moveTo>
                <a:cubicBezTo>
                  <a:pt x="575164" y="1233930"/>
                  <a:pt x="574687" y="1234349"/>
                  <a:pt x="574401" y="1234807"/>
                </a:cubicBezTo>
                <a:cubicBezTo>
                  <a:pt x="574021" y="1234235"/>
                  <a:pt x="574307" y="1233664"/>
                  <a:pt x="575355" y="1233854"/>
                </a:cubicBezTo>
                <a:close/>
                <a:moveTo>
                  <a:pt x="952926" y="1392255"/>
                </a:moveTo>
                <a:cubicBezTo>
                  <a:pt x="952926" y="1392255"/>
                  <a:pt x="952926" y="1391683"/>
                  <a:pt x="952449" y="1391493"/>
                </a:cubicBezTo>
                <a:cubicBezTo>
                  <a:pt x="951972" y="1391302"/>
                  <a:pt x="953020" y="1391969"/>
                  <a:pt x="953020" y="1392159"/>
                </a:cubicBezTo>
                <a:close/>
                <a:moveTo>
                  <a:pt x="1528140" y="767605"/>
                </a:moveTo>
                <a:lnTo>
                  <a:pt x="1528140" y="767605"/>
                </a:lnTo>
                <a:close/>
                <a:moveTo>
                  <a:pt x="1297921" y="411847"/>
                </a:moveTo>
                <a:cubicBezTo>
                  <a:pt x="1297921" y="411847"/>
                  <a:pt x="1297921" y="411847"/>
                  <a:pt x="1297921" y="411847"/>
                </a:cubicBezTo>
                <a:lnTo>
                  <a:pt x="1297921" y="411847"/>
                </a:lnTo>
                <a:close/>
                <a:moveTo>
                  <a:pt x="750138" y="211821"/>
                </a:moveTo>
                <a:lnTo>
                  <a:pt x="750138" y="211821"/>
                </a:lnTo>
                <a:lnTo>
                  <a:pt x="752043" y="212488"/>
                </a:lnTo>
                <a:cubicBezTo>
                  <a:pt x="751377" y="212726"/>
                  <a:pt x="750614" y="212726"/>
                  <a:pt x="749948" y="212488"/>
                </a:cubicBezTo>
                <a:close/>
                <a:moveTo>
                  <a:pt x="155016" y="551578"/>
                </a:moveTo>
                <a:cubicBezTo>
                  <a:pt x="155016" y="551578"/>
                  <a:pt x="155016" y="550911"/>
                  <a:pt x="155016" y="550531"/>
                </a:cubicBezTo>
                <a:lnTo>
                  <a:pt x="155016" y="550531"/>
                </a:lnTo>
                <a:cubicBezTo>
                  <a:pt x="155112" y="551112"/>
                  <a:pt x="155016" y="551692"/>
                  <a:pt x="154826" y="552245"/>
                </a:cubicBezTo>
                <a:close/>
                <a:moveTo>
                  <a:pt x="134442" y="1004968"/>
                </a:moveTo>
                <a:lnTo>
                  <a:pt x="134442" y="1004968"/>
                </a:lnTo>
                <a:close/>
                <a:moveTo>
                  <a:pt x="141586" y="1057642"/>
                </a:moveTo>
                <a:lnTo>
                  <a:pt x="141586" y="1057642"/>
                </a:lnTo>
                <a:lnTo>
                  <a:pt x="142252" y="1057642"/>
                </a:lnTo>
                <a:close/>
                <a:moveTo>
                  <a:pt x="174828" y="1058880"/>
                </a:moveTo>
                <a:cubicBezTo>
                  <a:pt x="175114" y="1058403"/>
                  <a:pt x="175780" y="1058289"/>
                  <a:pt x="176257" y="1058623"/>
                </a:cubicBezTo>
                <a:cubicBezTo>
                  <a:pt x="176352" y="1058699"/>
                  <a:pt x="176448" y="1058784"/>
                  <a:pt x="176543" y="1058880"/>
                </a:cubicBezTo>
                <a:cubicBezTo>
                  <a:pt x="175876" y="1058518"/>
                  <a:pt x="175209" y="1058385"/>
                  <a:pt x="174447" y="1058499"/>
                </a:cubicBezTo>
                <a:close/>
                <a:moveTo>
                  <a:pt x="349516" y="1116030"/>
                </a:moveTo>
                <a:lnTo>
                  <a:pt x="349516" y="1116030"/>
                </a:lnTo>
                <a:close/>
                <a:moveTo>
                  <a:pt x="443909" y="1382730"/>
                </a:moveTo>
                <a:lnTo>
                  <a:pt x="443909" y="1382730"/>
                </a:lnTo>
                <a:lnTo>
                  <a:pt x="443909" y="1382730"/>
                </a:lnTo>
                <a:close/>
                <a:moveTo>
                  <a:pt x="1479182" y="895050"/>
                </a:moveTo>
                <a:lnTo>
                  <a:pt x="1479182" y="895050"/>
                </a:lnTo>
                <a:lnTo>
                  <a:pt x="1479182" y="895050"/>
                </a:lnTo>
                <a:lnTo>
                  <a:pt x="1479182" y="895050"/>
                </a:lnTo>
                <a:close/>
                <a:moveTo>
                  <a:pt x="1481753" y="889811"/>
                </a:moveTo>
                <a:lnTo>
                  <a:pt x="1481753" y="889811"/>
                </a:lnTo>
                <a:lnTo>
                  <a:pt x="1481753" y="889811"/>
                </a:lnTo>
                <a:lnTo>
                  <a:pt x="1481373" y="889811"/>
                </a:lnTo>
                <a:close/>
                <a:moveTo>
                  <a:pt x="1201624" y="256875"/>
                </a:moveTo>
                <a:cubicBezTo>
                  <a:pt x="1201624" y="256875"/>
                  <a:pt x="1201338" y="256779"/>
                  <a:pt x="1201242" y="256875"/>
                </a:cubicBezTo>
                <a:close/>
                <a:moveTo>
                  <a:pt x="235407" y="495000"/>
                </a:moveTo>
                <a:lnTo>
                  <a:pt x="235407" y="495000"/>
                </a:lnTo>
                <a:lnTo>
                  <a:pt x="235027" y="495666"/>
                </a:lnTo>
                <a:close/>
                <a:moveTo>
                  <a:pt x="213023" y="503001"/>
                </a:moveTo>
                <a:cubicBezTo>
                  <a:pt x="213023" y="503001"/>
                  <a:pt x="213023" y="503001"/>
                  <a:pt x="213023" y="502334"/>
                </a:cubicBezTo>
                <a:cubicBezTo>
                  <a:pt x="213023" y="502582"/>
                  <a:pt x="213023" y="502848"/>
                  <a:pt x="213023" y="503096"/>
                </a:cubicBezTo>
                <a:cubicBezTo>
                  <a:pt x="212833" y="503115"/>
                  <a:pt x="212737" y="503182"/>
                  <a:pt x="212642" y="503286"/>
                </a:cubicBezTo>
                <a:close/>
                <a:moveTo>
                  <a:pt x="326562" y="1179276"/>
                </a:moveTo>
                <a:cubicBezTo>
                  <a:pt x="326562" y="1179276"/>
                  <a:pt x="326562" y="1179276"/>
                  <a:pt x="326562" y="1179276"/>
                </a:cubicBezTo>
                <a:lnTo>
                  <a:pt x="326562" y="1178800"/>
                </a:lnTo>
                <a:close/>
                <a:moveTo>
                  <a:pt x="379616" y="1252333"/>
                </a:moveTo>
                <a:lnTo>
                  <a:pt x="379616" y="1252333"/>
                </a:lnTo>
                <a:lnTo>
                  <a:pt x="379616" y="1252333"/>
                </a:lnTo>
                <a:lnTo>
                  <a:pt x="379616" y="1252333"/>
                </a:lnTo>
                <a:lnTo>
                  <a:pt x="379616" y="1252333"/>
                </a:lnTo>
                <a:close/>
                <a:moveTo>
                  <a:pt x="401047" y="1277002"/>
                </a:moveTo>
                <a:lnTo>
                  <a:pt x="401047" y="1277859"/>
                </a:lnTo>
                <a:lnTo>
                  <a:pt x="400476" y="1277288"/>
                </a:lnTo>
                <a:close/>
                <a:moveTo>
                  <a:pt x="582689" y="1349297"/>
                </a:moveTo>
                <a:lnTo>
                  <a:pt x="582689" y="1349297"/>
                </a:lnTo>
                <a:lnTo>
                  <a:pt x="582689" y="1349297"/>
                </a:lnTo>
                <a:lnTo>
                  <a:pt x="582689" y="1349297"/>
                </a:lnTo>
                <a:close/>
                <a:moveTo>
                  <a:pt x="1151522" y="1321770"/>
                </a:moveTo>
                <a:lnTo>
                  <a:pt x="1151522" y="1321770"/>
                </a:lnTo>
                <a:close/>
                <a:moveTo>
                  <a:pt x="1411174" y="1119459"/>
                </a:moveTo>
                <a:lnTo>
                  <a:pt x="1411174" y="1119459"/>
                </a:lnTo>
                <a:cubicBezTo>
                  <a:pt x="1411174" y="1119459"/>
                  <a:pt x="1411174" y="1119459"/>
                  <a:pt x="1411174" y="1119459"/>
                </a:cubicBezTo>
                <a:close/>
                <a:moveTo>
                  <a:pt x="1437463" y="1140509"/>
                </a:moveTo>
                <a:lnTo>
                  <a:pt x="1437463" y="1140509"/>
                </a:lnTo>
                <a:close/>
                <a:moveTo>
                  <a:pt x="1466609" y="1089169"/>
                </a:moveTo>
                <a:lnTo>
                  <a:pt x="1466609" y="1089169"/>
                </a:lnTo>
                <a:close/>
                <a:moveTo>
                  <a:pt x="1465561" y="527194"/>
                </a:moveTo>
                <a:lnTo>
                  <a:pt x="1465561" y="527194"/>
                </a:lnTo>
                <a:lnTo>
                  <a:pt x="1465561" y="527194"/>
                </a:lnTo>
                <a:lnTo>
                  <a:pt x="1465561" y="527194"/>
                </a:lnTo>
                <a:close/>
                <a:moveTo>
                  <a:pt x="1203719" y="200963"/>
                </a:moveTo>
                <a:lnTo>
                  <a:pt x="1203719" y="200963"/>
                </a:lnTo>
                <a:lnTo>
                  <a:pt x="1203719" y="200963"/>
                </a:lnTo>
                <a:close/>
                <a:moveTo>
                  <a:pt x="1075322" y="206202"/>
                </a:moveTo>
                <a:lnTo>
                  <a:pt x="1075322" y="206202"/>
                </a:lnTo>
                <a:close/>
                <a:moveTo>
                  <a:pt x="949591" y="145623"/>
                </a:moveTo>
                <a:cubicBezTo>
                  <a:pt x="949591" y="145080"/>
                  <a:pt x="949591" y="144546"/>
                  <a:pt x="949591" y="144003"/>
                </a:cubicBezTo>
                <a:cubicBezTo>
                  <a:pt x="949973" y="144699"/>
                  <a:pt x="949877" y="145594"/>
                  <a:pt x="949211" y="146099"/>
                </a:cubicBezTo>
                <a:close/>
                <a:moveTo>
                  <a:pt x="877964" y="191628"/>
                </a:moveTo>
                <a:cubicBezTo>
                  <a:pt x="877964" y="191438"/>
                  <a:pt x="877964" y="191247"/>
                  <a:pt x="877964" y="191057"/>
                </a:cubicBezTo>
                <a:cubicBezTo>
                  <a:pt x="877964" y="191057"/>
                  <a:pt x="878535" y="191057"/>
                  <a:pt x="878726" y="191057"/>
                </a:cubicBezTo>
                <a:close/>
                <a:moveTo>
                  <a:pt x="626980" y="258303"/>
                </a:moveTo>
                <a:cubicBezTo>
                  <a:pt x="627075" y="257951"/>
                  <a:pt x="627266" y="257637"/>
                  <a:pt x="627552" y="257351"/>
                </a:cubicBezTo>
                <a:close/>
                <a:moveTo>
                  <a:pt x="145301" y="546435"/>
                </a:moveTo>
                <a:lnTo>
                  <a:pt x="142824" y="546435"/>
                </a:lnTo>
                <a:lnTo>
                  <a:pt x="143681" y="545006"/>
                </a:lnTo>
                <a:cubicBezTo>
                  <a:pt x="144158" y="545635"/>
                  <a:pt x="144539" y="546301"/>
                  <a:pt x="144919" y="547006"/>
                </a:cubicBezTo>
                <a:close/>
                <a:moveTo>
                  <a:pt x="192926" y="1051260"/>
                </a:moveTo>
                <a:lnTo>
                  <a:pt x="190640" y="1051260"/>
                </a:lnTo>
                <a:cubicBezTo>
                  <a:pt x="190545" y="1051545"/>
                  <a:pt x="191687" y="1051450"/>
                  <a:pt x="192069" y="1052212"/>
                </a:cubicBezTo>
                <a:close/>
                <a:moveTo>
                  <a:pt x="297701" y="1264239"/>
                </a:moveTo>
                <a:lnTo>
                  <a:pt x="297701" y="1264239"/>
                </a:lnTo>
                <a:cubicBezTo>
                  <a:pt x="297701" y="1264239"/>
                  <a:pt x="297701" y="1264239"/>
                  <a:pt x="297701" y="1264239"/>
                </a:cubicBezTo>
                <a:cubicBezTo>
                  <a:pt x="297701" y="1264239"/>
                  <a:pt x="297033" y="1265096"/>
                  <a:pt x="297033" y="1265191"/>
                </a:cubicBezTo>
                <a:close/>
                <a:moveTo>
                  <a:pt x="798145" y="1413876"/>
                </a:moveTo>
                <a:lnTo>
                  <a:pt x="798145" y="1413876"/>
                </a:lnTo>
                <a:lnTo>
                  <a:pt x="798145" y="1413876"/>
                </a:lnTo>
                <a:close/>
                <a:moveTo>
                  <a:pt x="802335" y="1468455"/>
                </a:moveTo>
                <a:lnTo>
                  <a:pt x="802335" y="1468455"/>
                </a:lnTo>
                <a:close/>
                <a:moveTo>
                  <a:pt x="823290" y="1468455"/>
                </a:moveTo>
                <a:cubicBezTo>
                  <a:pt x="823290" y="1469217"/>
                  <a:pt x="822719" y="1469788"/>
                  <a:pt x="822337" y="1470645"/>
                </a:cubicBezTo>
                <a:cubicBezTo>
                  <a:pt x="822147" y="1469960"/>
                  <a:pt x="821862" y="1469284"/>
                  <a:pt x="821480" y="1468645"/>
                </a:cubicBezTo>
                <a:cubicBezTo>
                  <a:pt x="821671" y="1469188"/>
                  <a:pt x="822147" y="1469626"/>
                  <a:pt x="822623" y="1469884"/>
                </a:cubicBezTo>
                <a:close/>
                <a:moveTo>
                  <a:pt x="1083132" y="1305292"/>
                </a:moveTo>
                <a:lnTo>
                  <a:pt x="1083132" y="1305292"/>
                </a:lnTo>
                <a:close/>
                <a:moveTo>
                  <a:pt x="1083132" y="1390159"/>
                </a:moveTo>
                <a:lnTo>
                  <a:pt x="1083132" y="1390635"/>
                </a:lnTo>
                <a:lnTo>
                  <a:pt x="1083132" y="1390635"/>
                </a:lnTo>
                <a:cubicBezTo>
                  <a:pt x="1083132" y="1390635"/>
                  <a:pt x="1082846" y="1390159"/>
                  <a:pt x="1082941" y="1390064"/>
                </a:cubicBezTo>
                <a:close/>
                <a:moveTo>
                  <a:pt x="1084847" y="1398351"/>
                </a:moveTo>
                <a:lnTo>
                  <a:pt x="1083989" y="1399589"/>
                </a:lnTo>
                <a:cubicBezTo>
                  <a:pt x="1083895" y="1399217"/>
                  <a:pt x="1083704" y="1398865"/>
                  <a:pt x="1083513" y="1398541"/>
                </a:cubicBezTo>
                <a:close/>
                <a:moveTo>
                  <a:pt x="1201433" y="1303101"/>
                </a:moveTo>
                <a:lnTo>
                  <a:pt x="1201433" y="1303101"/>
                </a:lnTo>
                <a:lnTo>
                  <a:pt x="1201433" y="1303101"/>
                </a:lnTo>
                <a:close/>
                <a:moveTo>
                  <a:pt x="1383074" y="1124698"/>
                </a:moveTo>
                <a:lnTo>
                  <a:pt x="1383074" y="1124698"/>
                </a:lnTo>
                <a:close/>
                <a:moveTo>
                  <a:pt x="1251630" y="353173"/>
                </a:moveTo>
                <a:lnTo>
                  <a:pt x="1252773" y="353173"/>
                </a:lnTo>
                <a:cubicBezTo>
                  <a:pt x="1252391" y="353477"/>
                  <a:pt x="1251915" y="353544"/>
                  <a:pt x="1251439" y="353363"/>
                </a:cubicBezTo>
                <a:close/>
                <a:moveTo>
                  <a:pt x="888917" y="188771"/>
                </a:moveTo>
                <a:cubicBezTo>
                  <a:pt x="888917" y="189028"/>
                  <a:pt x="888917" y="189276"/>
                  <a:pt x="888917" y="189533"/>
                </a:cubicBezTo>
                <a:cubicBezTo>
                  <a:pt x="889012" y="189247"/>
                  <a:pt x="889012" y="188962"/>
                  <a:pt x="888917" y="188676"/>
                </a:cubicBezTo>
                <a:close/>
                <a:moveTo>
                  <a:pt x="767664" y="156291"/>
                </a:moveTo>
                <a:lnTo>
                  <a:pt x="767664" y="156291"/>
                </a:lnTo>
                <a:lnTo>
                  <a:pt x="767664" y="156291"/>
                </a:lnTo>
                <a:cubicBezTo>
                  <a:pt x="767664" y="156291"/>
                  <a:pt x="767569" y="156386"/>
                  <a:pt x="767473" y="156481"/>
                </a:cubicBezTo>
                <a:close/>
                <a:moveTo>
                  <a:pt x="588595" y="233253"/>
                </a:moveTo>
                <a:lnTo>
                  <a:pt x="588595" y="233253"/>
                </a:lnTo>
                <a:cubicBezTo>
                  <a:pt x="588595" y="233253"/>
                  <a:pt x="588595" y="233253"/>
                  <a:pt x="588595" y="233253"/>
                </a:cubicBezTo>
                <a:close/>
                <a:moveTo>
                  <a:pt x="228549" y="490428"/>
                </a:moveTo>
                <a:lnTo>
                  <a:pt x="229501" y="490428"/>
                </a:lnTo>
                <a:cubicBezTo>
                  <a:pt x="229120" y="490618"/>
                  <a:pt x="228740" y="490714"/>
                  <a:pt x="228358" y="490714"/>
                </a:cubicBezTo>
                <a:close/>
                <a:moveTo>
                  <a:pt x="168256" y="497572"/>
                </a:moveTo>
                <a:lnTo>
                  <a:pt x="168256" y="497572"/>
                </a:lnTo>
                <a:close/>
                <a:moveTo>
                  <a:pt x="137776" y="553198"/>
                </a:moveTo>
                <a:cubicBezTo>
                  <a:pt x="138062" y="554102"/>
                  <a:pt x="138252" y="555026"/>
                  <a:pt x="138443" y="555960"/>
                </a:cubicBezTo>
                <a:cubicBezTo>
                  <a:pt x="137776" y="555417"/>
                  <a:pt x="137109" y="554940"/>
                  <a:pt x="136347" y="554531"/>
                </a:cubicBezTo>
                <a:close/>
                <a:moveTo>
                  <a:pt x="134537" y="1096123"/>
                </a:moveTo>
                <a:lnTo>
                  <a:pt x="134537" y="1096123"/>
                </a:lnTo>
                <a:lnTo>
                  <a:pt x="134537" y="1096123"/>
                </a:lnTo>
                <a:close/>
                <a:moveTo>
                  <a:pt x="236264" y="1195373"/>
                </a:moveTo>
                <a:lnTo>
                  <a:pt x="236264" y="1195373"/>
                </a:lnTo>
                <a:close/>
                <a:moveTo>
                  <a:pt x="405143" y="1282051"/>
                </a:moveTo>
                <a:cubicBezTo>
                  <a:pt x="404952" y="1281651"/>
                  <a:pt x="404762" y="1281269"/>
                  <a:pt x="404476" y="1280908"/>
                </a:cubicBezTo>
                <a:lnTo>
                  <a:pt x="405714" y="1281955"/>
                </a:lnTo>
                <a:close/>
                <a:moveTo>
                  <a:pt x="530111" y="1227949"/>
                </a:moveTo>
                <a:lnTo>
                  <a:pt x="530111" y="1227949"/>
                </a:lnTo>
                <a:close/>
                <a:moveTo>
                  <a:pt x="737184" y="1457692"/>
                </a:moveTo>
                <a:cubicBezTo>
                  <a:pt x="736326" y="1458682"/>
                  <a:pt x="735660" y="1459768"/>
                  <a:pt x="735089" y="1460930"/>
                </a:cubicBezTo>
                <a:cubicBezTo>
                  <a:pt x="734612" y="1459682"/>
                  <a:pt x="733945" y="1458473"/>
                  <a:pt x="733279" y="1457310"/>
                </a:cubicBezTo>
                <a:cubicBezTo>
                  <a:pt x="734517" y="1457768"/>
                  <a:pt x="735851" y="1457901"/>
                  <a:pt x="737184" y="1457692"/>
                </a:cubicBezTo>
                <a:close/>
                <a:moveTo>
                  <a:pt x="769950" y="1460549"/>
                </a:moveTo>
                <a:lnTo>
                  <a:pt x="769950" y="1460549"/>
                </a:lnTo>
                <a:lnTo>
                  <a:pt x="769950" y="1460549"/>
                </a:lnTo>
                <a:cubicBezTo>
                  <a:pt x="769950" y="1460549"/>
                  <a:pt x="770236" y="1461025"/>
                  <a:pt x="770236" y="1460930"/>
                </a:cubicBezTo>
                <a:close/>
                <a:moveTo>
                  <a:pt x="1043032" y="1367490"/>
                </a:moveTo>
                <a:cubicBezTo>
                  <a:pt x="1043032" y="1367490"/>
                  <a:pt x="1043032" y="1367490"/>
                  <a:pt x="1043603" y="1367966"/>
                </a:cubicBezTo>
                <a:lnTo>
                  <a:pt x="1042651" y="1368538"/>
                </a:lnTo>
                <a:close/>
                <a:moveTo>
                  <a:pt x="1425461" y="1137080"/>
                </a:moveTo>
                <a:lnTo>
                  <a:pt x="1425461" y="1137080"/>
                </a:lnTo>
                <a:close/>
                <a:moveTo>
                  <a:pt x="1473752" y="1032305"/>
                </a:moveTo>
                <a:lnTo>
                  <a:pt x="1473752" y="1032305"/>
                </a:lnTo>
                <a:lnTo>
                  <a:pt x="1473752" y="1032305"/>
                </a:lnTo>
                <a:lnTo>
                  <a:pt x="1473752" y="1032305"/>
                </a:lnTo>
                <a:close/>
                <a:moveTo>
                  <a:pt x="1555762" y="816373"/>
                </a:moveTo>
                <a:lnTo>
                  <a:pt x="1555762" y="816373"/>
                </a:lnTo>
                <a:close/>
                <a:moveTo>
                  <a:pt x="1184573" y="164768"/>
                </a:moveTo>
                <a:lnTo>
                  <a:pt x="1184573" y="164768"/>
                </a:lnTo>
                <a:close/>
                <a:moveTo>
                  <a:pt x="1152379" y="186104"/>
                </a:moveTo>
                <a:cubicBezTo>
                  <a:pt x="1152379" y="186104"/>
                  <a:pt x="1152379" y="186104"/>
                  <a:pt x="1152379" y="185628"/>
                </a:cubicBezTo>
                <a:lnTo>
                  <a:pt x="1153140" y="185628"/>
                </a:lnTo>
                <a:close/>
                <a:moveTo>
                  <a:pt x="863200" y="228966"/>
                </a:moveTo>
                <a:lnTo>
                  <a:pt x="864343" y="227728"/>
                </a:lnTo>
                <a:cubicBezTo>
                  <a:pt x="864343" y="227728"/>
                  <a:pt x="864343" y="228586"/>
                  <a:pt x="864343" y="228966"/>
                </a:cubicBezTo>
                <a:close/>
                <a:moveTo>
                  <a:pt x="367519" y="300023"/>
                </a:moveTo>
                <a:cubicBezTo>
                  <a:pt x="367328" y="299556"/>
                  <a:pt x="367043" y="299147"/>
                  <a:pt x="366662" y="298880"/>
                </a:cubicBezTo>
                <a:lnTo>
                  <a:pt x="368471" y="298880"/>
                </a:lnTo>
                <a:cubicBezTo>
                  <a:pt x="368471" y="299070"/>
                  <a:pt x="368281" y="299451"/>
                  <a:pt x="367519" y="299737"/>
                </a:cubicBezTo>
                <a:close/>
                <a:moveTo>
                  <a:pt x="134251" y="1097742"/>
                </a:moveTo>
                <a:lnTo>
                  <a:pt x="134251" y="1097742"/>
                </a:lnTo>
                <a:close/>
                <a:moveTo>
                  <a:pt x="333229" y="1300719"/>
                </a:moveTo>
                <a:lnTo>
                  <a:pt x="333229" y="1299767"/>
                </a:lnTo>
                <a:cubicBezTo>
                  <a:pt x="333324" y="1299976"/>
                  <a:pt x="333324" y="1300224"/>
                  <a:pt x="333229" y="1300434"/>
                </a:cubicBezTo>
                <a:close/>
                <a:moveTo>
                  <a:pt x="397332" y="1286146"/>
                </a:moveTo>
                <a:lnTo>
                  <a:pt x="396380" y="1286908"/>
                </a:lnTo>
                <a:close/>
                <a:moveTo>
                  <a:pt x="559257" y="1305196"/>
                </a:moveTo>
                <a:lnTo>
                  <a:pt x="559257" y="1305196"/>
                </a:lnTo>
                <a:close/>
                <a:moveTo>
                  <a:pt x="1248390" y="1276621"/>
                </a:moveTo>
                <a:lnTo>
                  <a:pt x="1248390" y="1276621"/>
                </a:lnTo>
                <a:lnTo>
                  <a:pt x="1248390" y="1276621"/>
                </a:lnTo>
                <a:close/>
                <a:moveTo>
                  <a:pt x="1402219" y="392320"/>
                </a:moveTo>
                <a:lnTo>
                  <a:pt x="1402219" y="392797"/>
                </a:lnTo>
                <a:cubicBezTo>
                  <a:pt x="1402219" y="392797"/>
                  <a:pt x="1402219" y="392797"/>
                  <a:pt x="1402219" y="392320"/>
                </a:cubicBezTo>
                <a:close/>
                <a:moveTo>
                  <a:pt x="1257726" y="333741"/>
                </a:moveTo>
                <a:lnTo>
                  <a:pt x="1257726" y="333741"/>
                </a:lnTo>
                <a:close/>
                <a:moveTo>
                  <a:pt x="233693" y="1258714"/>
                </a:moveTo>
                <a:cubicBezTo>
                  <a:pt x="233693" y="1258714"/>
                  <a:pt x="233693" y="1258714"/>
                  <a:pt x="234264" y="1258238"/>
                </a:cubicBezTo>
                <a:lnTo>
                  <a:pt x="234264" y="1258714"/>
                </a:lnTo>
                <a:close/>
                <a:moveTo>
                  <a:pt x="275697" y="1298338"/>
                </a:moveTo>
                <a:lnTo>
                  <a:pt x="275697" y="1297100"/>
                </a:lnTo>
                <a:lnTo>
                  <a:pt x="275697" y="1297100"/>
                </a:lnTo>
                <a:lnTo>
                  <a:pt x="276365" y="1297100"/>
                </a:lnTo>
                <a:cubicBezTo>
                  <a:pt x="276079" y="1297576"/>
                  <a:pt x="275793" y="1297957"/>
                  <a:pt x="275697" y="1298434"/>
                </a:cubicBezTo>
                <a:close/>
                <a:moveTo>
                  <a:pt x="447147" y="1423687"/>
                </a:moveTo>
                <a:cubicBezTo>
                  <a:pt x="447147" y="1423020"/>
                  <a:pt x="447720" y="1422830"/>
                  <a:pt x="448767" y="1423211"/>
                </a:cubicBezTo>
                <a:cubicBezTo>
                  <a:pt x="448195" y="1423287"/>
                  <a:pt x="447624" y="1423478"/>
                  <a:pt x="447052" y="1423783"/>
                </a:cubicBezTo>
                <a:close/>
                <a:moveTo>
                  <a:pt x="953974" y="1480837"/>
                </a:moveTo>
                <a:lnTo>
                  <a:pt x="953974" y="1480837"/>
                </a:lnTo>
                <a:close/>
                <a:moveTo>
                  <a:pt x="1578718" y="820469"/>
                </a:moveTo>
                <a:lnTo>
                  <a:pt x="1578718" y="820469"/>
                </a:lnTo>
                <a:lnTo>
                  <a:pt x="1578718" y="820469"/>
                </a:lnTo>
                <a:close/>
                <a:moveTo>
                  <a:pt x="1497565" y="568533"/>
                </a:moveTo>
                <a:lnTo>
                  <a:pt x="1497565" y="568533"/>
                </a:lnTo>
                <a:close/>
                <a:moveTo>
                  <a:pt x="1390790" y="395178"/>
                </a:moveTo>
                <a:lnTo>
                  <a:pt x="1390790" y="395178"/>
                </a:lnTo>
                <a:close/>
                <a:moveTo>
                  <a:pt x="959307" y="86091"/>
                </a:moveTo>
                <a:lnTo>
                  <a:pt x="959307" y="86091"/>
                </a:lnTo>
                <a:lnTo>
                  <a:pt x="959307" y="86091"/>
                </a:lnTo>
                <a:close/>
                <a:moveTo>
                  <a:pt x="843959" y="146290"/>
                </a:moveTo>
                <a:cubicBezTo>
                  <a:pt x="843673" y="145889"/>
                  <a:pt x="843483" y="145442"/>
                  <a:pt x="843388" y="144956"/>
                </a:cubicBezTo>
                <a:cubicBezTo>
                  <a:pt x="843578" y="145251"/>
                  <a:pt x="843769" y="145537"/>
                  <a:pt x="843959" y="145813"/>
                </a:cubicBezTo>
                <a:close/>
                <a:moveTo>
                  <a:pt x="714801" y="138670"/>
                </a:moveTo>
                <a:cubicBezTo>
                  <a:pt x="714801" y="138670"/>
                  <a:pt x="714801" y="138670"/>
                  <a:pt x="714801" y="138670"/>
                </a:cubicBezTo>
                <a:lnTo>
                  <a:pt x="714038" y="138098"/>
                </a:lnTo>
                <a:cubicBezTo>
                  <a:pt x="714324" y="138165"/>
                  <a:pt x="714515" y="138193"/>
                  <a:pt x="714801" y="138193"/>
                </a:cubicBezTo>
                <a:close/>
                <a:moveTo>
                  <a:pt x="452958" y="198391"/>
                </a:moveTo>
                <a:cubicBezTo>
                  <a:pt x="452958" y="197534"/>
                  <a:pt x="453911" y="196867"/>
                  <a:pt x="454482" y="197248"/>
                </a:cubicBezTo>
                <a:close/>
                <a:moveTo>
                  <a:pt x="33573" y="787513"/>
                </a:moveTo>
                <a:lnTo>
                  <a:pt x="33573" y="787513"/>
                </a:lnTo>
                <a:close/>
                <a:moveTo>
                  <a:pt x="443243" y="1459025"/>
                </a:moveTo>
                <a:lnTo>
                  <a:pt x="443243" y="1459025"/>
                </a:lnTo>
                <a:close/>
                <a:moveTo>
                  <a:pt x="514013" y="1252809"/>
                </a:moveTo>
                <a:lnTo>
                  <a:pt x="515537" y="1252237"/>
                </a:lnTo>
                <a:cubicBezTo>
                  <a:pt x="515442" y="1252609"/>
                  <a:pt x="515442" y="1253009"/>
                  <a:pt x="515537" y="1253380"/>
                </a:cubicBezTo>
                <a:close/>
                <a:moveTo>
                  <a:pt x="569354" y="1360632"/>
                </a:moveTo>
                <a:lnTo>
                  <a:pt x="567830" y="1361108"/>
                </a:lnTo>
                <a:lnTo>
                  <a:pt x="569068" y="1360251"/>
                </a:lnTo>
                <a:cubicBezTo>
                  <a:pt x="569163" y="1360318"/>
                  <a:pt x="569259" y="1360413"/>
                  <a:pt x="569354" y="1360536"/>
                </a:cubicBezTo>
                <a:close/>
                <a:moveTo>
                  <a:pt x="1099801" y="1433879"/>
                </a:moveTo>
                <a:lnTo>
                  <a:pt x="1099801" y="1433879"/>
                </a:lnTo>
                <a:cubicBezTo>
                  <a:pt x="1099801" y="1433879"/>
                  <a:pt x="1099801" y="1433879"/>
                  <a:pt x="1099801" y="1433879"/>
                </a:cubicBezTo>
                <a:close/>
                <a:moveTo>
                  <a:pt x="1341736" y="1218424"/>
                </a:moveTo>
                <a:lnTo>
                  <a:pt x="1341736" y="1218424"/>
                </a:lnTo>
                <a:cubicBezTo>
                  <a:pt x="1341736" y="1218424"/>
                  <a:pt x="1341736" y="1218424"/>
                  <a:pt x="1341736" y="1218424"/>
                </a:cubicBezTo>
                <a:lnTo>
                  <a:pt x="1341736" y="1218424"/>
                </a:lnTo>
                <a:close/>
                <a:moveTo>
                  <a:pt x="1390790" y="394797"/>
                </a:moveTo>
                <a:lnTo>
                  <a:pt x="1390790" y="394797"/>
                </a:lnTo>
                <a:close/>
                <a:moveTo>
                  <a:pt x="1227436" y="181341"/>
                </a:moveTo>
                <a:lnTo>
                  <a:pt x="1227436" y="181341"/>
                </a:lnTo>
                <a:close/>
                <a:moveTo>
                  <a:pt x="1078179" y="106094"/>
                </a:moveTo>
                <a:cubicBezTo>
                  <a:pt x="1078179" y="106094"/>
                  <a:pt x="1078179" y="106094"/>
                  <a:pt x="1078179" y="106094"/>
                </a:cubicBezTo>
                <a:close/>
                <a:moveTo>
                  <a:pt x="683082" y="88663"/>
                </a:moveTo>
                <a:cubicBezTo>
                  <a:pt x="682511" y="88025"/>
                  <a:pt x="682511" y="87111"/>
                  <a:pt x="683082" y="86472"/>
                </a:cubicBezTo>
                <a:cubicBezTo>
                  <a:pt x="682606" y="86663"/>
                  <a:pt x="682606" y="87330"/>
                  <a:pt x="682702" y="88187"/>
                </a:cubicBezTo>
                <a:close/>
                <a:moveTo>
                  <a:pt x="341325" y="256017"/>
                </a:moveTo>
                <a:cubicBezTo>
                  <a:pt x="341325" y="255827"/>
                  <a:pt x="341325" y="255637"/>
                  <a:pt x="341325" y="255446"/>
                </a:cubicBezTo>
                <a:cubicBezTo>
                  <a:pt x="341325" y="255446"/>
                  <a:pt x="341325" y="255922"/>
                  <a:pt x="341325" y="256208"/>
                </a:cubicBezTo>
                <a:close/>
                <a:moveTo>
                  <a:pt x="162826" y="430420"/>
                </a:moveTo>
                <a:lnTo>
                  <a:pt x="162826" y="430420"/>
                </a:lnTo>
                <a:lnTo>
                  <a:pt x="162445" y="429944"/>
                </a:lnTo>
                <a:close/>
                <a:moveTo>
                  <a:pt x="229501" y="1261667"/>
                </a:moveTo>
                <a:lnTo>
                  <a:pt x="229501" y="1261667"/>
                </a:lnTo>
                <a:lnTo>
                  <a:pt x="229501" y="1261667"/>
                </a:lnTo>
                <a:lnTo>
                  <a:pt x="228931" y="1261667"/>
                </a:lnTo>
                <a:close/>
                <a:moveTo>
                  <a:pt x="347326" y="1365585"/>
                </a:moveTo>
                <a:lnTo>
                  <a:pt x="346659" y="1365585"/>
                </a:lnTo>
                <a:lnTo>
                  <a:pt x="346659" y="1364632"/>
                </a:lnTo>
                <a:close/>
                <a:moveTo>
                  <a:pt x="429431" y="1471503"/>
                </a:moveTo>
                <a:lnTo>
                  <a:pt x="429431" y="1471503"/>
                </a:lnTo>
                <a:close/>
                <a:moveTo>
                  <a:pt x="1302588" y="1342915"/>
                </a:moveTo>
                <a:cubicBezTo>
                  <a:pt x="1302493" y="1343449"/>
                  <a:pt x="1302493" y="1344001"/>
                  <a:pt x="1302588" y="1344534"/>
                </a:cubicBezTo>
                <a:cubicBezTo>
                  <a:pt x="1301827" y="1344325"/>
                  <a:pt x="1301350" y="1343544"/>
                  <a:pt x="1301636" y="1342782"/>
                </a:cubicBezTo>
                <a:cubicBezTo>
                  <a:pt x="1301636" y="1342658"/>
                  <a:pt x="1301636" y="1342544"/>
                  <a:pt x="1301731" y="1342439"/>
                </a:cubicBezTo>
                <a:close/>
                <a:moveTo>
                  <a:pt x="1436320" y="1185943"/>
                </a:moveTo>
                <a:lnTo>
                  <a:pt x="1436320" y="1185943"/>
                </a:lnTo>
                <a:close/>
                <a:moveTo>
                  <a:pt x="1456608" y="1169370"/>
                </a:moveTo>
                <a:cubicBezTo>
                  <a:pt x="1456513" y="1169941"/>
                  <a:pt x="1456513" y="1170513"/>
                  <a:pt x="1456608" y="1171084"/>
                </a:cubicBezTo>
                <a:cubicBezTo>
                  <a:pt x="1456036" y="1169941"/>
                  <a:pt x="1455464" y="1169370"/>
                  <a:pt x="1456036" y="1168893"/>
                </a:cubicBezTo>
                <a:close/>
                <a:moveTo>
                  <a:pt x="1462323" y="1158511"/>
                </a:moveTo>
                <a:cubicBezTo>
                  <a:pt x="1462227" y="1159207"/>
                  <a:pt x="1462227" y="1159911"/>
                  <a:pt x="1462323" y="1160607"/>
                </a:cubicBezTo>
                <a:cubicBezTo>
                  <a:pt x="1461465" y="1160483"/>
                  <a:pt x="1460894" y="1159702"/>
                  <a:pt x="1461084" y="1158864"/>
                </a:cubicBezTo>
                <a:cubicBezTo>
                  <a:pt x="1461084" y="1158549"/>
                  <a:pt x="1461275" y="1158264"/>
                  <a:pt x="1461465" y="1158035"/>
                </a:cubicBezTo>
                <a:close/>
                <a:moveTo>
                  <a:pt x="1519473" y="551674"/>
                </a:moveTo>
                <a:lnTo>
                  <a:pt x="1518330" y="550340"/>
                </a:lnTo>
                <a:lnTo>
                  <a:pt x="1519568" y="550340"/>
                </a:lnTo>
                <a:cubicBezTo>
                  <a:pt x="1519568" y="550340"/>
                  <a:pt x="1518520" y="550911"/>
                  <a:pt x="1518520" y="551197"/>
                </a:cubicBezTo>
                <a:close/>
                <a:moveTo>
                  <a:pt x="1269441" y="221823"/>
                </a:moveTo>
                <a:cubicBezTo>
                  <a:pt x="1268965" y="221546"/>
                  <a:pt x="1268679" y="221042"/>
                  <a:pt x="1268679" y="220489"/>
                </a:cubicBezTo>
                <a:cubicBezTo>
                  <a:pt x="1268583" y="220766"/>
                  <a:pt x="1268489" y="221061"/>
                  <a:pt x="1268489" y="221346"/>
                </a:cubicBezTo>
                <a:close/>
                <a:moveTo>
                  <a:pt x="960070" y="53516"/>
                </a:moveTo>
                <a:lnTo>
                  <a:pt x="960070" y="53516"/>
                </a:lnTo>
                <a:close/>
                <a:moveTo>
                  <a:pt x="736517" y="58469"/>
                </a:moveTo>
                <a:cubicBezTo>
                  <a:pt x="736232" y="57878"/>
                  <a:pt x="735946" y="57307"/>
                  <a:pt x="735565" y="56754"/>
                </a:cubicBezTo>
                <a:cubicBezTo>
                  <a:pt x="736137" y="57040"/>
                  <a:pt x="736422" y="57574"/>
                  <a:pt x="736517" y="58183"/>
                </a:cubicBezTo>
                <a:close/>
                <a:moveTo>
                  <a:pt x="649174" y="75042"/>
                </a:moveTo>
                <a:lnTo>
                  <a:pt x="649174" y="75042"/>
                </a:lnTo>
                <a:close/>
                <a:moveTo>
                  <a:pt x="463245" y="178008"/>
                </a:moveTo>
                <a:lnTo>
                  <a:pt x="463245" y="178008"/>
                </a:lnTo>
                <a:close/>
                <a:moveTo>
                  <a:pt x="396570" y="184390"/>
                </a:moveTo>
                <a:cubicBezTo>
                  <a:pt x="397046" y="184856"/>
                  <a:pt x="397141" y="185637"/>
                  <a:pt x="396666" y="186142"/>
                </a:cubicBezTo>
                <a:cubicBezTo>
                  <a:pt x="396570" y="186161"/>
                  <a:pt x="396570" y="186180"/>
                  <a:pt x="396570" y="186199"/>
                </a:cubicBezTo>
                <a:lnTo>
                  <a:pt x="395998" y="186199"/>
                </a:lnTo>
                <a:cubicBezTo>
                  <a:pt x="395141" y="185437"/>
                  <a:pt x="395332" y="184770"/>
                  <a:pt x="395618" y="183913"/>
                </a:cubicBezTo>
                <a:close/>
                <a:moveTo>
                  <a:pt x="372567" y="224109"/>
                </a:moveTo>
                <a:lnTo>
                  <a:pt x="372567" y="224109"/>
                </a:lnTo>
                <a:close/>
                <a:moveTo>
                  <a:pt x="279889" y="294308"/>
                </a:moveTo>
                <a:lnTo>
                  <a:pt x="279889" y="293832"/>
                </a:lnTo>
                <a:cubicBezTo>
                  <a:pt x="279889" y="293832"/>
                  <a:pt x="279889" y="293832"/>
                  <a:pt x="279889" y="293832"/>
                </a:cubicBezTo>
                <a:close/>
                <a:moveTo>
                  <a:pt x="322847" y="1344820"/>
                </a:moveTo>
                <a:lnTo>
                  <a:pt x="322847" y="1344820"/>
                </a:lnTo>
                <a:close/>
                <a:moveTo>
                  <a:pt x="448386" y="1481599"/>
                </a:moveTo>
                <a:lnTo>
                  <a:pt x="448386" y="1481599"/>
                </a:lnTo>
                <a:lnTo>
                  <a:pt x="448386" y="1481599"/>
                </a:lnTo>
                <a:close/>
                <a:moveTo>
                  <a:pt x="599547" y="1510174"/>
                </a:moveTo>
                <a:lnTo>
                  <a:pt x="599547" y="1510174"/>
                </a:lnTo>
                <a:lnTo>
                  <a:pt x="599547" y="1510174"/>
                </a:lnTo>
                <a:close/>
                <a:moveTo>
                  <a:pt x="895681" y="1541892"/>
                </a:moveTo>
                <a:lnTo>
                  <a:pt x="894822" y="1542559"/>
                </a:lnTo>
                <a:cubicBezTo>
                  <a:pt x="894822" y="1542112"/>
                  <a:pt x="894822" y="1541673"/>
                  <a:pt x="894822" y="1541226"/>
                </a:cubicBezTo>
                <a:close/>
                <a:moveTo>
                  <a:pt x="963594" y="1535034"/>
                </a:moveTo>
                <a:lnTo>
                  <a:pt x="963594" y="1535034"/>
                </a:lnTo>
                <a:close/>
                <a:moveTo>
                  <a:pt x="1075036" y="1499601"/>
                </a:moveTo>
                <a:cubicBezTo>
                  <a:pt x="1075036" y="1499601"/>
                  <a:pt x="1075036" y="1499030"/>
                  <a:pt x="1075036" y="1498744"/>
                </a:cubicBezTo>
                <a:close/>
                <a:moveTo>
                  <a:pt x="1461655" y="460424"/>
                </a:moveTo>
                <a:lnTo>
                  <a:pt x="1461655" y="460424"/>
                </a:lnTo>
                <a:lnTo>
                  <a:pt x="1461655" y="460424"/>
                </a:lnTo>
                <a:lnTo>
                  <a:pt x="1461560" y="460424"/>
                </a:lnTo>
                <a:close/>
                <a:moveTo>
                  <a:pt x="1455370" y="463091"/>
                </a:moveTo>
                <a:lnTo>
                  <a:pt x="1455370" y="463091"/>
                </a:lnTo>
                <a:close/>
                <a:moveTo>
                  <a:pt x="694036" y="74471"/>
                </a:moveTo>
                <a:lnTo>
                  <a:pt x="694036" y="74471"/>
                </a:lnTo>
                <a:close/>
                <a:moveTo>
                  <a:pt x="548684" y="165149"/>
                </a:moveTo>
                <a:lnTo>
                  <a:pt x="548684" y="165149"/>
                </a:lnTo>
                <a:close/>
                <a:moveTo>
                  <a:pt x="496964" y="122763"/>
                </a:moveTo>
                <a:lnTo>
                  <a:pt x="498392" y="122096"/>
                </a:lnTo>
                <a:cubicBezTo>
                  <a:pt x="498107" y="122439"/>
                  <a:pt x="497726" y="122677"/>
                  <a:pt x="497344" y="122763"/>
                </a:cubicBezTo>
                <a:close/>
                <a:moveTo>
                  <a:pt x="13570" y="804467"/>
                </a:moveTo>
                <a:lnTo>
                  <a:pt x="13570" y="804467"/>
                </a:lnTo>
                <a:close/>
                <a:moveTo>
                  <a:pt x="69482" y="1062690"/>
                </a:moveTo>
                <a:lnTo>
                  <a:pt x="69482" y="1062690"/>
                </a:lnTo>
                <a:lnTo>
                  <a:pt x="69482" y="1062690"/>
                </a:lnTo>
                <a:lnTo>
                  <a:pt x="69482" y="1062690"/>
                </a:lnTo>
                <a:close/>
                <a:moveTo>
                  <a:pt x="334276" y="1353107"/>
                </a:moveTo>
                <a:lnTo>
                  <a:pt x="334276" y="1353107"/>
                </a:lnTo>
                <a:close/>
                <a:moveTo>
                  <a:pt x="400951" y="1371109"/>
                </a:moveTo>
                <a:lnTo>
                  <a:pt x="401523" y="1371109"/>
                </a:lnTo>
                <a:lnTo>
                  <a:pt x="401523" y="1371109"/>
                </a:lnTo>
                <a:cubicBezTo>
                  <a:pt x="401333" y="1371090"/>
                  <a:pt x="401047" y="1371090"/>
                  <a:pt x="400856" y="1371109"/>
                </a:cubicBezTo>
                <a:close/>
                <a:moveTo>
                  <a:pt x="609168" y="1544655"/>
                </a:moveTo>
                <a:lnTo>
                  <a:pt x="609168" y="1544655"/>
                </a:lnTo>
                <a:close/>
                <a:moveTo>
                  <a:pt x="705847" y="1576754"/>
                </a:moveTo>
                <a:lnTo>
                  <a:pt x="705847" y="1576754"/>
                </a:lnTo>
                <a:lnTo>
                  <a:pt x="705847" y="1576754"/>
                </a:lnTo>
                <a:close/>
                <a:moveTo>
                  <a:pt x="878821" y="1509603"/>
                </a:moveTo>
                <a:lnTo>
                  <a:pt x="878821" y="1509603"/>
                </a:lnTo>
                <a:close/>
                <a:moveTo>
                  <a:pt x="1212196" y="1468455"/>
                </a:moveTo>
                <a:lnTo>
                  <a:pt x="1212196" y="1468455"/>
                </a:lnTo>
                <a:close/>
                <a:moveTo>
                  <a:pt x="900823" y="53421"/>
                </a:moveTo>
                <a:lnTo>
                  <a:pt x="900823" y="53421"/>
                </a:lnTo>
                <a:lnTo>
                  <a:pt x="900823" y="53421"/>
                </a:lnTo>
                <a:lnTo>
                  <a:pt x="900823" y="53421"/>
                </a:lnTo>
                <a:close/>
                <a:moveTo>
                  <a:pt x="606311" y="97045"/>
                </a:moveTo>
                <a:lnTo>
                  <a:pt x="606311" y="97045"/>
                </a:lnTo>
                <a:cubicBezTo>
                  <a:pt x="606311" y="97045"/>
                  <a:pt x="606311" y="96474"/>
                  <a:pt x="606311" y="96188"/>
                </a:cubicBezTo>
                <a:cubicBezTo>
                  <a:pt x="606216" y="96502"/>
                  <a:pt x="606025" y="96788"/>
                  <a:pt x="605834" y="97045"/>
                </a:cubicBezTo>
                <a:close/>
                <a:moveTo>
                  <a:pt x="244361" y="304214"/>
                </a:moveTo>
                <a:lnTo>
                  <a:pt x="244361" y="304214"/>
                </a:lnTo>
                <a:close/>
                <a:moveTo>
                  <a:pt x="6236" y="847139"/>
                </a:moveTo>
                <a:lnTo>
                  <a:pt x="6236" y="847139"/>
                </a:lnTo>
                <a:close/>
                <a:moveTo>
                  <a:pt x="205308" y="1272430"/>
                </a:moveTo>
                <a:lnTo>
                  <a:pt x="205308" y="1272430"/>
                </a:lnTo>
                <a:lnTo>
                  <a:pt x="206261" y="1271668"/>
                </a:lnTo>
                <a:cubicBezTo>
                  <a:pt x="205594" y="1271678"/>
                  <a:pt x="205023" y="1271773"/>
                  <a:pt x="204355" y="1271954"/>
                </a:cubicBezTo>
                <a:close/>
                <a:moveTo>
                  <a:pt x="681844" y="1557609"/>
                </a:moveTo>
                <a:lnTo>
                  <a:pt x="681844" y="1557609"/>
                </a:lnTo>
                <a:close/>
                <a:moveTo>
                  <a:pt x="1597102" y="702645"/>
                </a:moveTo>
                <a:lnTo>
                  <a:pt x="1596530" y="702073"/>
                </a:lnTo>
                <a:lnTo>
                  <a:pt x="1596530" y="702073"/>
                </a:lnTo>
                <a:close/>
                <a:moveTo>
                  <a:pt x="1308970" y="207345"/>
                </a:moveTo>
                <a:lnTo>
                  <a:pt x="1308970" y="207345"/>
                </a:lnTo>
                <a:close/>
                <a:moveTo>
                  <a:pt x="418288" y="135336"/>
                </a:moveTo>
                <a:lnTo>
                  <a:pt x="418288" y="135812"/>
                </a:lnTo>
                <a:lnTo>
                  <a:pt x="418288" y="135812"/>
                </a:lnTo>
                <a:close/>
                <a:moveTo>
                  <a:pt x="386950" y="125049"/>
                </a:moveTo>
                <a:lnTo>
                  <a:pt x="386950" y="125049"/>
                </a:lnTo>
                <a:close/>
                <a:moveTo>
                  <a:pt x="63100" y="521670"/>
                </a:moveTo>
                <a:cubicBezTo>
                  <a:pt x="63100" y="521517"/>
                  <a:pt x="63100" y="521346"/>
                  <a:pt x="63100" y="521193"/>
                </a:cubicBezTo>
                <a:cubicBezTo>
                  <a:pt x="63291" y="521365"/>
                  <a:pt x="63386" y="521603"/>
                  <a:pt x="63386" y="521860"/>
                </a:cubicBezTo>
                <a:close/>
                <a:moveTo>
                  <a:pt x="145301" y="1207756"/>
                </a:moveTo>
                <a:lnTo>
                  <a:pt x="145301" y="1207756"/>
                </a:lnTo>
                <a:close/>
                <a:moveTo>
                  <a:pt x="1167048" y="1510079"/>
                </a:moveTo>
                <a:cubicBezTo>
                  <a:pt x="1167048" y="1510555"/>
                  <a:pt x="1166095" y="1510079"/>
                  <a:pt x="1165523" y="1510079"/>
                </a:cubicBezTo>
                <a:close/>
                <a:moveTo>
                  <a:pt x="1351642" y="1287480"/>
                </a:moveTo>
                <a:lnTo>
                  <a:pt x="1351642" y="1287480"/>
                </a:lnTo>
                <a:cubicBezTo>
                  <a:pt x="1351833" y="1287966"/>
                  <a:pt x="1351833" y="1288518"/>
                  <a:pt x="1351642" y="1289004"/>
                </a:cubicBezTo>
                <a:cubicBezTo>
                  <a:pt x="1351642" y="1288547"/>
                  <a:pt x="1351738" y="1288099"/>
                  <a:pt x="1351927" y="1287670"/>
                </a:cubicBezTo>
                <a:close/>
                <a:moveTo>
                  <a:pt x="1593387" y="677880"/>
                </a:moveTo>
                <a:lnTo>
                  <a:pt x="1593387" y="677880"/>
                </a:lnTo>
                <a:lnTo>
                  <a:pt x="1593387" y="677880"/>
                </a:lnTo>
                <a:close/>
                <a:moveTo>
                  <a:pt x="1549477" y="552435"/>
                </a:moveTo>
                <a:lnTo>
                  <a:pt x="1548905" y="552912"/>
                </a:lnTo>
                <a:cubicBezTo>
                  <a:pt x="1548905" y="552626"/>
                  <a:pt x="1548905" y="552340"/>
                  <a:pt x="1548905" y="552055"/>
                </a:cubicBezTo>
                <a:close/>
                <a:moveTo>
                  <a:pt x="1473181" y="448041"/>
                </a:moveTo>
                <a:cubicBezTo>
                  <a:pt x="1472705" y="448032"/>
                  <a:pt x="1472323" y="447727"/>
                  <a:pt x="1472133" y="447280"/>
                </a:cubicBezTo>
                <a:cubicBezTo>
                  <a:pt x="1472705" y="447327"/>
                  <a:pt x="1473181" y="447327"/>
                  <a:pt x="1473752" y="447280"/>
                </a:cubicBezTo>
                <a:close/>
                <a:moveTo>
                  <a:pt x="1402124" y="312882"/>
                </a:moveTo>
                <a:lnTo>
                  <a:pt x="1402791" y="312882"/>
                </a:lnTo>
                <a:close/>
                <a:moveTo>
                  <a:pt x="589833" y="30942"/>
                </a:moveTo>
                <a:cubicBezTo>
                  <a:pt x="589833" y="30656"/>
                  <a:pt x="589833" y="30370"/>
                  <a:pt x="589833" y="30084"/>
                </a:cubicBezTo>
                <a:lnTo>
                  <a:pt x="589833" y="30084"/>
                </a:lnTo>
                <a:cubicBezTo>
                  <a:pt x="589833" y="30304"/>
                  <a:pt x="589833" y="30532"/>
                  <a:pt x="589833" y="30751"/>
                </a:cubicBezTo>
                <a:close/>
                <a:moveTo>
                  <a:pt x="140252" y="350029"/>
                </a:moveTo>
                <a:lnTo>
                  <a:pt x="140252" y="350029"/>
                </a:lnTo>
                <a:close/>
                <a:moveTo>
                  <a:pt x="72625" y="499953"/>
                </a:moveTo>
                <a:cubicBezTo>
                  <a:pt x="72530" y="499676"/>
                  <a:pt x="72530" y="499372"/>
                  <a:pt x="72625" y="499095"/>
                </a:cubicBezTo>
                <a:close/>
                <a:moveTo>
                  <a:pt x="20142" y="941722"/>
                </a:moveTo>
                <a:cubicBezTo>
                  <a:pt x="19570" y="942675"/>
                  <a:pt x="19190" y="943532"/>
                  <a:pt x="18713" y="944484"/>
                </a:cubicBezTo>
                <a:cubicBezTo>
                  <a:pt x="18142" y="944103"/>
                  <a:pt x="17475" y="943846"/>
                  <a:pt x="16809" y="943723"/>
                </a:cubicBezTo>
                <a:cubicBezTo>
                  <a:pt x="18047" y="943132"/>
                  <a:pt x="19285" y="942399"/>
                  <a:pt x="20333" y="941532"/>
                </a:cubicBezTo>
                <a:close/>
                <a:moveTo>
                  <a:pt x="370947" y="1451119"/>
                </a:moveTo>
                <a:lnTo>
                  <a:pt x="370947" y="1451119"/>
                </a:lnTo>
                <a:close/>
                <a:moveTo>
                  <a:pt x="430765" y="1514842"/>
                </a:moveTo>
                <a:lnTo>
                  <a:pt x="430765" y="1514842"/>
                </a:lnTo>
                <a:lnTo>
                  <a:pt x="430765" y="1514842"/>
                </a:lnTo>
                <a:lnTo>
                  <a:pt x="430765" y="1514842"/>
                </a:lnTo>
                <a:close/>
                <a:moveTo>
                  <a:pt x="453053" y="1525986"/>
                </a:moveTo>
                <a:cubicBezTo>
                  <a:pt x="453053" y="1525986"/>
                  <a:pt x="453053" y="1525986"/>
                  <a:pt x="453053" y="1525986"/>
                </a:cubicBezTo>
                <a:lnTo>
                  <a:pt x="453053" y="1525986"/>
                </a:lnTo>
                <a:close/>
                <a:moveTo>
                  <a:pt x="813384" y="1600090"/>
                </a:moveTo>
                <a:lnTo>
                  <a:pt x="813384" y="1600567"/>
                </a:lnTo>
                <a:lnTo>
                  <a:pt x="813384" y="1600567"/>
                </a:lnTo>
                <a:cubicBezTo>
                  <a:pt x="813384" y="1600328"/>
                  <a:pt x="813480" y="1600109"/>
                  <a:pt x="813575" y="1599900"/>
                </a:cubicBezTo>
                <a:close/>
                <a:moveTo>
                  <a:pt x="1578241" y="1007064"/>
                </a:moveTo>
                <a:lnTo>
                  <a:pt x="1578241" y="1007064"/>
                </a:lnTo>
                <a:close/>
                <a:moveTo>
                  <a:pt x="1583004" y="619396"/>
                </a:moveTo>
                <a:lnTo>
                  <a:pt x="1583004" y="619396"/>
                </a:lnTo>
                <a:lnTo>
                  <a:pt x="1583004" y="619396"/>
                </a:lnTo>
                <a:lnTo>
                  <a:pt x="1583004" y="619396"/>
                </a:lnTo>
                <a:close/>
                <a:moveTo>
                  <a:pt x="1557953" y="535291"/>
                </a:moveTo>
                <a:lnTo>
                  <a:pt x="1557953" y="535291"/>
                </a:lnTo>
                <a:lnTo>
                  <a:pt x="1557953" y="535291"/>
                </a:lnTo>
                <a:close/>
                <a:moveTo>
                  <a:pt x="1128757" y="70756"/>
                </a:moveTo>
                <a:lnTo>
                  <a:pt x="1128757" y="70756"/>
                </a:lnTo>
                <a:close/>
                <a:moveTo>
                  <a:pt x="589927" y="28846"/>
                </a:moveTo>
                <a:lnTo>
                  <a:pt x="589927" y="28846"/>
                </a:lnTo>
                <a:lnTo>
                  <a:pt x="589927" y="28846"/>
                </a:lnTo>
                <a:close/>
                <a:moveTo>
                  <a:pt x="545160" y="42562"/>
                </a:moveTo>
                <a:lnTo>
                  <a:pt x="545160" y="42562"/>
                </a:lnTo>
                <a:close/>
                <a:moveTo>
                  <a:pt x="489439" y="63708"/>
                </a:moveTo>
                <a:lnTo>
                  <a:pt x="489439" y="63708"/>
                </a:lnTo>
                <a:lnTo>
                  <a:pt x="489439" y="63708"/>
                </a:lnTo>
                <a:close/>
                <a:moveTo>
                  <a:pt x="480771" y="67422"/>
                </a:moveTo>
                <a:lnTo>
                  <a:pt x="480771" y="67422"/>
                </a:lnTo>
                <a:lnTo>
                  <a:pt x="480771" y="67422"/>
                </a:lnTo>
                <a:close/>
                <a:moveTo>
                  <a:pt x="475533" y="70661"/>
                </a:moveTo>
                <a:lnTo>
                  <a:pt x="475533" y="70661"/>
                </a:lnTo>
                <a:close/>
                <a:moveTo>
                  <a:pt x="419715" y="97141"/>
                </a:moveTo>
                <a:lnTo>
                  <a:pt x="419715" y="97141"/>
                </a:lnTo>
                <a:close/>
                <a:moveTo>
                  <a:pt x="408858" y="103999"/>
                </a:moveTo>
                <a:lnTo>
                  <a:pt x="408858" y="103999"/>
                </a:lnTo>
                <a:lnTo>
                  <a:pt x="408858" y="103999"/>
                </a:lnTo>
                <a:close/>
                <a:moveTo>
                  <a:pt x="383521" y="118953"/>
                </a:moveTo>
                <a:lnTo>
                  <a:pt x="383521" y="118953"/>
                </a:lnTo>
                <a:lnTo>
                  <a:pt x="383521" y="118953"/>
                </a:lnTo>
                <a:close/>
                <a:moveTo>
                  <a:pt x="203403" y="269353"/>
                </a:moveTo>
                <a:lnTo>
                  <a:pt x="203403" y="269353"/>
                </a:lnTo>
                <a:lnTo>
                  <a:pt x="203403" y="269353"/>
                </a:lnTo>
                <a:cubicBezTo>
                  <a:pt x="203403" y="269353"/>
                  <a:pt x="203498" y="269162"/>
                  <a:pt x="203594" y="269257"/>
                </a:cubicBezTo>
                <a:close/>
                <a:moveTo>
                  <a:pt x="162636" y="319264"/>
                </a:moveTo>
                <a:lnTo>
                  <a:pt x="162636" y="319264"/>
                </a:lnTo>
                <a:lnTo>
                  <a:pt x="162636" y="319264"/>
                </a:lnTo>
                <a:close/>
                <a:moveTo>
                  <a:pt x="121584" y="378414"/>
                </a:moveTo>
                <a:lnTo>
                  <a:pt x="121584" y="378414"/>
                </a:lnTo>
                <a:lnTo>
                  <a:pt x="121584" y="378414"/>
                </a:lnTo>
                <a:close/>
                <a:moveTo>
                  <a:pt x="113297" y="390130"/>
                </a:moveTo>
                <a:lnTo>
                  <a:pt x="113297" y="390130"/>
                </a:lnTo>
                <a:lnTo>
                  <a:pt x="113297" y="390130"/>
                </a:lnTo>
                <a:close/>
                <a:moveTo>
                  <a:pt x="1187" y="854283"/>
                </a:moveTo>
                <a:lnTo>
                  <a:pt x="1187" y="854283"/>
                </a:lnTo>
                <a:close/>
                <a:moveTo>
                  <a:pt x="3759" y="896478"/>
                </a:moveTo>
                <a:lnTo>
                  <a:pt x="3759" y="896478"/>
                </a:lnTo>
                <a:lnTo>
                  <a:pt x="3759" y="896478"/>
                </a:lnTo>
                <a:close/>
                <a:moveTo>
                  <a:pt x="4998" y="897622"/>
                </a:moveTo>
                <a:lnTo>
                  <a:pt x="4998" y="897622"/>
                </a:lnTo>
                <a:lnTo>
                  <a:pt x="4998" y="897622"/>
                </a:lnTo>
                <a:close/>
                <a:moveTo>
                  <a:pt x="283032" y="1415686"/>
                </a:moveTo>
                <a:lnTo>
                  <a:pt x="283032" y="1415686"/>
                </a:lnTo>
                <a:lnTo>
                  <a:pt x="283032" y="1415686"/>
                </a:lnTo>
                <a:lnTo>
                  <a:pt x="282556" y="1415686"/>
                </a:lnTo>
                <a:close/>
                <a:moveTo>
                  <a:pt x="329133" y="1451691"/>
                </a:moveTo>
                <a:lnTo>
                  <a:pt x="329133" y="1451691"/>
                </a:lnTo>
                <a:lnTo>
                  <a:pt x="329133" y="1451691"/>
                </a:lnTo>
                <a:close/>
                <a:moveTo>
                  <a:pt x="416191" y="1508269"/>
                </a:moveTo>
                <a:lnTo>
                  <a:pt x="416191" y="1508269"/>
                </a:lnTo>
                <a:lnTo>
                  <a:pt x="416191" y="1508269"/>
                </a:lnTo>
                <a:close/>
                <a:moveTo>
                  <a:pt x="496678" y="1547131"/>
                </a:moveTo>
                <a:lnTo>
                  <a:pt x="496678" y="1547131"/>
                </a:lnTo>
                <a:lnTo>
                  <a:pt x="496678" y="1547131"/>
                </a:lnTo>
                <a:close/>
                <a:moveTo>
                  <a:pt x="562306" y="1569515"/>
                </a:moveTo>
                <a:lnTo>
                  <a:pt x="562306" y="1569515"/>
                </a:lnTo>
                <a:lnTo>
                  <a:pt x="562306" y="1569515"/>
                </a:lnTo>
                <a:close/>
                <a:moveTo>
                  <a:pt x="578688" y="1575325"/>
                </a:moveTo>
                <a:lnTo>
                  <a:pt x="578688" y="1575325"/>
                </a:lnTo>
                <a:lnTo>
                  <a:pt x="578688" y="1575325"/>
                </a:lnTo>
                <a:close/>
                <a:moveTo>
                  <a:pt x="688797" y="1598090"/>
                </a:moveTo>
                <a:lnTo>
                  <a:pt x="688797" y="1598090"/>
                </a:lnTo>
                <a:cubicBezTo>
                  <a:pt x="688607" y="1598423"/>
                  <a:pt x="688607" y="1598804"/>
                  <a:pt x="688797" y="1599138"/>
                </a:cubicBezTo>
                <a:lnTo>
                  <a:pt x="688797" y="1599138"/>
                </a:lnTo>
                <a:cubicBezTo>
                  <a:pt x="688797" y="1598823"/>
                  <a:pt x="688797" y="1598500"/>
                  <a:pt x="688797" y="1598185"/>
                </a:cubicBezTo>
                <a:close/>
                <a:moveTo>
                  <a:pt x="872439" y="1603138"/>
                </a:moveTo>
                <a:lnTo>
                  <a:pt x="872439" y="1603138"/>
                </a:lnTo>
                <a:close/>
                <a:moveTo>
                  <a:pt x="914920" y="1599042"/>
                </a:moveTo>
                <a:lnTo>
                  <a:pt x="914920" y="1599042"/>
                </a:lnTo>
                <a:lnTo>
                  <a:pt x="914920" y="1599042"/>
                </a:lnTo>
                <a:close/>
                <a:moveTo>
                  <a:pt x="1007027" y="1580659"/>
                </a:moveTo>
                <a:lnTo>
                  <a:pt x="1007027" y="1580659"/>
                </a:lnTo>
                <a:lnTo>
                  <a:pt x="1007027" y="1580659"/>
                </a:lnTo>
                <a:close/>
                <a:moveTo>
                  <a:pt x="1085038" y="1555513"/>
                </a:moveTo>
                <a:lnTo>
                  <a:pt x="1085038" y="1555513"/>
                </a:lnTo>
                <a:close/>
                <a:moveTo>
                  <a:pt x="1091133" y="1552370"/>
                </a:moveTo>
                <a:cubicBezTo>
                  <a:pt x="1091133" y="1552370"/>
                  <a:pt x="1091133" y="1552370"/>
                  <a:pt x="1091133" y="1552370"/>
                </a:cubicBezTo>
                <a:lnTo>
                  <a:pt x="1091133" y="1552370"/>
                </a:lnTo>
                <a:close/>
                <a:moveTo>
                  <a:pt x="1100658" y="1549322"/>
                </a:moveTo>
                <a:lnTo>
                  <a:pt x="1100658" y="1549322"/>
                </a:lnTo>
                <a:close/>
                <a:moveTo>
                  <a:pt x="1135329" y="1534368"/>
                </a:moveTo>
                <a:lnTo>
                  <a:pt x="1135329" y="1534368"/>
                </a:lnTo>
                <a:lnTo>
                  <a:pt x="1135329" y="1534368"/>
                </a:lnTo>
                <a:close/>
                <a:moveTo>
                  <a:pt x="1156760" y="1524843"/>
                </a:moveTo>
                <a:lnTo>
                  <a:pt x="1156760" y="1524843"/>
                </a:lnTo>
                <a:lnTo>
                  <a:pt x="1156760" y="1524843"/>
                </a:lnTo>
                <a:close/>
                <a:moveTo>
                  <a:pt x="1306874" y="1426735"/>
                </a:moveTo>
                <a:lnTo>
                  <a:pt x="1306874" y="1426735"/>
                </a:lnTo>
                <a:close/>
                <a:moveTo>
                  <a:pt x="1425080" y="1308911"/>
                </a:moveTo>
                <a:lnTo>
                  <a:pt x="1425080" y="1308911"/>
                </a:lnTo>
                <a:close/>
                <a:moveTo>
                  <a:pt x="1587577" y="965154"/>
                </a:moveTo>
                <a:lnTo>
                  <a:pt x="1587577" y="965154"/>
                </a:lnTo>
                <a:lnTo>
                  <a:pt x="1587577" y="965154"/>
                </a:lnTo>
                <a:lnTo>
                  <a:pt x="1587577" y="965154"/>
                </a:lnTo>
                <a:close/>
              </a:path>
            </a:pathLst>
          </a:custGeom>
          <a:solidFill>
            <a:schemeClr val="bg2">
              <a:alpha val="5000"/>
            </a:schemeClr>
          </a:solidFill>
          <a:ln w="9525" cap="flat">
            <a:noFill/>
            <a:prstDash val="solid"/>
            <a:miter/>
          </a:ln>
        </p:spPr>
        <p:txBody>
          <a:bodyPr rtlCol="0" anchor="ctr"/>
          <a:lstStyle/>
          <a:p>
            <a:endParaRPr lang="zh-CN" altLang="en-US"/>
          </a:p>
        </p:txBody>
      </p:sp>
      <p:grpSp>
        <p:nvGrpSpPr>
          <p:cNvPr id="117" name="组合 2"/>
          <p:cNvGrpSpPr/>
          <p:nvPr/>
        </p:nvGrpSpPr>
        <p:grpSpPr>
          <a:xfrm>
            <a:off x="377327" y="3957320"/>
            <a:ext cx="4021616" cy="2753730"/>
            <a:chOff x="489087" y="3429000"/>
            <a:chExt cx="4021616" cy="2753730"/>
          </a:xfrm>
        </p:grpSpPr>
        <p:sp>
          <p:nvSpPr>
            <p:cNvPr id="0" name="任意多边形: 形状 4"/>
            <p:cNvSpPr/>
            <p:nvPr/>
          </p:nvSpPr>
          <p:spPr>
            <a:xfrm>
              <a:off x="2395146" y="5523180"/>
              <a:ext cx="9046" cy="8076"/>
            </a:xfrm>
            <a:custGeom>
              <a:avLst/>
              <a:gdLst>
                <a:gd name="connsiteX0" fmla="*/ -620 w 4215"/>
                <a:gd name="connsiteY0" fmla="*/ -412 h 3763"/>
                <a:gd name="connsiteX1" fmla="*/ 3596 w 4215"/>
                <a:gd name="connsiteY1" fmla="*/ 3352 h 3763"/>
                <a:gd name="connsiteX2" fmla="*/ -620 w 4215"/>
                <a:gd name="connsiteY2" fmla="*/ -412 h 3763"/>
              </a:gdLst>
              <a:ahLst/>
              <a:cxnLst>
                <a:cxn ang="0">
                  <a:pos x="connsiteX0" y="connsiteY0"/>
                </a:cxn>
                <a:cxn ang="0">
                  <a:pos x="connsiteX1" y="connsiteY1"/>
                </a:cxn>
                <a:cxn ang="0">
                  <a:pos x="connsiteX2" y="connsiteY2"/>
                </a:cxn>
              </a:cxnLst>
              <a:rect l="l" t="t" r="r" b="b"/>
              <a:pathLst>
                <a:path w="4215" h="3762">
                  <a:moveTo>
                    <a:pt x="-620" y="-412"/>
                  </a:moveTo>
                  <a:lnTo>
                    <a:pt x="3596" y="3352"/>
                  </a:lnTo>
                  <a:cubicBezTo>
                    <a:pt x="3039" y="1387"/>
                    <a:pt x="1398" y="-81"/>
                    <a:pt x="-620" y="-412"/>
                  </a:cubicBezTo>
                  <a:close/>
                </a:path>
              </a:pathLst>
            </a:custGeom>
            <a:solidFill>
              <a:schemeClr val="tx1">
                <a:alpha val="5000"/>
              </a:schemeClr>
            </a:solidFill>
            <a:ln w="7521" cap="flat">
              <a:noFill/>
              <a:prstDash val="solid"/>
              <a:miter/>
            </a:ln>
          </p:spPr>
          <p:txBody>
            <a:bodyPr rtlCol="0" anchor="ctr"/>
            <a:lstStyle/>
            <a:p>
              <a:endParaRPr lang="zh-CN" altLang="en-US"/>
            </a:p>
          </p:txBody>
        </p:sp>
        <p:sp>
          <p:nvSpPr>
            <p:cNvPr id="2" name="任意多边形: 形状 5"/>
            <p:cNvSpPr/>
            <p:nvPr/>
          </p:nvSpPr>
          <p:spPr>
            <a:xfrm>
              <a:off x="2386423" y="5515263"/>
              <a:ext cx="8563" cy="7754"/>
            </a:xfrm>
            <a:custGeom>
              <a:avLst/>
              <a:gdLst>
                <a:gd name="connsiteX0" fmla="*/ -620 w 3990"/>
                <a:gd name="connsiteY0" fmla="*/ -412 h 3613"/>
                <a:gd name="connsiteX1" fmla="*/ 3370 w 3990"/>
                <a:gd name="connsiteY1" fmla="*/ 3201 h 3613"/>
                <a:gd name="connsiteX2" fmla="*/ -620 w 3990"/>
                <a:gd name="connsiteY2" fmla="*/ -412 h 3613"/>
              </a:gdLst>
              <a:ahLst/>
              <a:cxnLst>
                <a:cxn ang="0">
                  <a:pos x="connsiteX0" y="connsiteY0"/>
                </a:cxn>
                <a:cxn ang="0">
                  <a:pos x="connsiteX1" y="connsiteY1"/>
                </a:cxn>
                <a:cxn ang="0">
                  <a:pos x="connsiteX2" y="connsiteY2"/>
                </a:cxn>
              </a:cxnLst>
              <a:rect l="l" t="t" r="r" b="b"/>
              <a:pathLst>
                <a:path w="3989" h="3613">
                  <a:moveTo>
                    <a:pt x="-620" y="-412"/>
                  </a:moveTo>
                  <a:lnTo>
                    <a:pt x="3370" y="3201"/>
                  </a:lnTo>
                  <a:cubicBezTo>
                    <a:pt x="2979" y="1251"/>
                    <a:pt x="1360" y="-217"/>
                    <a:pt x="-620" y="-412"/>
                  </a:cubicBezTo>
                  <a:close/>
                </a:path>
              </a:pathLst>
            </a:custGeom>
            <a:solidFill>
              <a:schemeClr val="tx1">
                <a:alpha val="5000"/>
              </a:schemeClr>
            </a:solidFill>
            <a:ln w="7521" cap="flat">
              <a:noFill/>
              <a:prstDash val="solid"/>
              <a:miter/>
            </a:ln>
          </p:spPr>
          <p:txBody>
            <a:bodyPr rtlCol="0" anchor="ctr"/>
            <a:lstStyle/>
            <a:p>
              <a:endParaRPr lang="zh-CN" altLang="en-US"/>
            </a:p>
          </p:txBody>
        </p:sp>
        <p:sp>
          <p:nvSpPr>
            <p:cNvPr id="3" name="任意多边形: 形状 15"/>
            <p:cNvSpPr/>
            <p:nvPr/>
          </p:nvSpPr>
          <p:spPr>
            <a:xfrm>
              <a:off x="3772400" y="5412839"/>
              <a:ext cx="6462" cy="10340"/>
            </a:xfrm>
            <a:custGeom>
              <a:avLst/>
              <a:gdLst>
                <a:gd name="connsiteX0" fmla="*/ 2392 w 3011"/>
                <a:gd name="connsiteY0" fmla="*/ -412 h 4818"/>
                <a:gd name="connsiteX1" fmla="*/ -620 w 3011"/>
                <a:gd name="connsiteY1" fmla="*/ 4406 h 4818"/>
                <a:gd name="connsiteX2" fmla="*/ 2392 w 3011"/>
                <a:gd name="connsiteY2" fmla="*/ -412 h 4818"/>
              </a:gdLst>
              <a:ahLst/>
              <a:cxnLst>
                <a:cxn ang="0">
                  <a:pos x="connsiteX0" y="connsiteY0"/>
                </a:cxn>
                <a:cxn ang="0">
                  <a:pos x="connsiteX1" y="connsiteY1"/>
                </a:cxn>
                <a:cxn ang="0">
                  <a:pos x="connsiteX2" y="connsiteY2"/>
                </a:cxn>
              </a:cxnLst>
              <a:rect l="l" t="t" r="r" b="b"/>
              <a:pathLst>
                <a:path w="3011" h="4818">
                  <a:moveTo>
                    <a:pt x="2392" y="-412"/>
                  </a:moveTo>
                  <a:lnTo>
                    <a:pt x="-620" y="4406"/>
                  </a:lnTo>
                  <a:cubicBezTo>
                    <a:pt x="1240" y="3525"/>
                    <a:pt x="2414" y="1643"/>
                    <a:pt x="2392" y="-412"/>
                  </a:cubicBezTo>
                  <a:close/>
                </a:path>
              </a:pathLst>
            </a:custGeom>
            <a:solidFill>
              <a:schemeClr val="tx1">
                <a:alpha val="5000"/>
              </a:schemeClr>
            </a:solidFill>
            <a:ln w="7521" cap="flat">
              <a:noFill/>
              <a:prstDash val="solid"/>
              <a:miter/>
            </a:ln>
          </p:spPr>
          <p:txBody>
            <a:bodyPr rtlCol="0" anchor="ctr"/>
            <a:lstStyle/>
            <a:p>
              <a:endParaRPr lang="zh-CN" altLang="en-US"/>
            </a:p>
          </p:txBody>
        </p:sp>
        <p:sp>
          <p:nvSpPr>
            <p:cNvPr id="4" name="任意多边形: 形状 25"/>
            <p:cNvSpPr/>
            <p:nvPr/>
          </p:nvSpPr>
          <p:spPr>
            <a:xfrm>
              <a:off x="810651" y="3429000"/>
              <a:ext cx="2560081" cy="1614094"/>
            </a:xfrm>
            <a:custGeom>
              <a:avLst/>
              <a:gdLst>
                <a:gd name="connsiteX0" fmla="*/ 520838 w 585882"/>
                <a:gd name="connsiteY0" fmla="*/ 324802 h 369390"/>
                <a:gd name="connsiteX1" fmla="*/ 434161 w 585882"/>
                <a:gd name="connsiteY1" fmla="*/ 325564 h 369390"/>
                <a:gd name="connsiteX2" fmla="*/ 472927 w 585882"/>
                <a:gd name="connsiteY2" fmla="*/ 318706 h 369390"/>
                <a:gd name="connsiteX3" fmla="*/ 422635 w 585882"/>
                <a:gd name="connsiteY3" fmla="*/ 296893 h 369390"/>
                <a:gd name="connsiteX4" fmla="*/ 359294 w 585882"/>
                <a:gd name="connsiteY4" fmla="*/ 271747 h 369390"/>
                <a:gd name="connsiteX5" fmla="*/ 399299 w 585882"/>
                <a:gd name="connsiteY5" fmla="*/ 262222 h 369390"/>
                <a:gd name="connsiteX6" fmla="*/ 417016 w 585882"/>
                <a:gd name="connsiteY6" fmla="*/ 252697 h 369390"/>
                <a:gd name="connsiteX7" fmla="*/ 438066 w 585882"/>
                <a:gd name="connsiteY7" fmla="*/ 252697 h 369390"/>
                <a:gd name="connsiteX8" fmla="*/ 455211 w 585882"/>
                <a:gd name="connsiteY8" fmla="*/ 248887 h 369390"/>
                <a:gd name="connsiteX9" fmla="*/ 585799 w 585882"/>
                <a:gd name="connsiteY9" fmla="*/ 243267 h 369390"/>
                <a:gd name="connsiteX10" fmla="*/ 453401 w 585882"/>
                <a:gd name="connsiteY10" fmla="*/ 230123 h 369390"/>
                <a:gd name="connsiteX11" fmla="*/ 430255 w 585882"/>
                <a:gd name="connsiteY11" fmla="*/ 222217 h 369390"/>
                <a:gd name="connsiteX12" fmla="*/ 416349 w 585882"/>
                <a:gd name="connsiteY12" fmla="*/ 230314 h 369390"/>
                <a:gd name="connsiteX13" fmla="*/ 282142 w 585882"/>
                <a:gd name="connsiteY13" fmla="*/ 183736 h 369390"/>
                <a:gd name="connsiteX14" fmla="*/ 240708 w 585882"/>
                <a:gd name="connsiteY14" fmla="*/ 103917 h 369390"/>
                <a:gd name="connsiteX15" fmla="*/ 150411 w 585882"/>
                <a:gd name="connsiteY15" fmla="*/ -382 h 369390"/>
                <a:gd name="connsiteX16" fmla="*/ 150411 w 585882"/>
                <a:gd name="connsiteY16" fmla="*/ 27717 h 369390"/>
                <a:gd name="connsiteX17" fmla="*/ 167461 w 585882"/>
                <a:gd name="connsiteY17" fmla="*/ 51053 h 369390"/>
                <a:gd name="connsiteX18" fmla="*/ 141172 w 585882"/>
                <a:gd name="connsiteY18" fmla="*/ 53053 h 369390"/>
                <a:gd name="connsiteX19" fmla="*/ 116026 w 585882"/>
                <a:gd name="connsiteY19" fmla="*/ 39814 h 369390"/>
                <a:gd name="connsiteX20" fmla="*/ 153078 w 585882"/>
                <a:gd name="connsiteY20" fmla="*/ 112204 h 369390"/>
                <a:gd name="connsiteX21" fmla="*/ 127360 w 585882"/>
                <a:gd name="connsiteY21" fmla="*/ 104774 h 369390"/>
                <a:gd name="connsiteX22" fmla="*/ 224611 w 585882"/>
                <a:gd name="connsiteY22" fmla="*/ 263651 h 369390"/>
                <a:gd name="connsiteX23" fmla="*/ 234136 w 585882"/>
                <a:gd name="connsiteY23" fmla="*/ 275462 h 369390"/>
                <a:gd name="connsiteX24" fmla="*/ 217562 w 585882"/>
                <a:gd name="connsiteY24" fmla="*/ 288225 h 369390"/>
                <a:gd name="connsiteX25" fmla="*/ 120216 w 585882"/>
                <a:gd name="connsiteY25" fmla="*/ 283463 h 369390"/>
                <a:gd name="connsiteX26" fmla="*/ 127741 w 585882"/>
                <a:gd name="connsiteY26" fmla="*/ 304513 h 369390"/>
                <a:gd name="connsiteX27" fmla="*/ 141267 w 585882"/>
                <a:gd name="connsiteY27" fmla="*/ 316896 h 369390"/>
                <a:gd name="connsiteX28" fmla="*/ 4107 w 585882"/>
                <a:gd name="connsiteY28" fmla="*/ 295274 h 369390"/>
                <a:gd name="connsiteX29" fmla="*/ 149554 w 585882"/>
                <a:gd name="connsiteY29" fmla="*/ 331469 h 369390"/>
                <a:gd name="connsiteX30" fmla="*/ 114978 w 585882"/>
                <a:gd name="connsiteY30" fmla="*/ 335089 h 369390"/>
                <a:gd name="connsiteX31" fmla="*/ -84 w 585882"/>
                <a:gd name="connsiteY31" fmla="*/ 306514 h 369390"/>
                <a:gd name="connsiteX32" fmla="*/ 150220 w 585882"/>
                <a:gd name="connsiteY32" fmla="*/ 345757 h 369390"/>
                <a:gd name="connsiteX33" fmla="*/ 161650 w 585882"/>
                <a:gd name="connsiteY33" fmla="*/ 349471 h 369390"/>
                <a:gd name="connsiteX34" fmla="*/ 171175 w 585882"/>
                <a:gd name="connsiteY34" fmla="*/ 360997 h 369390"/>
                <a:gd name="connsiteX35" fmla="*/ 247375 w 585882"/>
                <a:gd name="connsiteY35" fmla="*/ 325373 h 369390"/>
                <a:gd name="connsiteX36" fmla="*/ 247375 w 585882"/>
                <a:gd name="connsiteY36" fmla="*/ 325373 h 369390"/>
                <a:gd name="connsiteX37" fmla="*/ 280522 w 585882"/>
                <a:gd name="connsiteY37" fmla="*/ 319849 h 369390"/>
                <a:gd name="connsiteX38" fmla="*/ 303382 w 585882"/>
                <a:gd name="connsiteY38" fmla="*/ 329374 h 369390"/>
                <a:gd name="connsiteX39" fmla="*/ 419587 w 585882"/>
                <a:gd name="connsiteY39" fmla="*/ 367474 h 369390"/>
                <a:gd name="connsiteX40" fmla="*/ 538650 w 585882"/>
                <a:gd name="connsiteY40" fmla="*/ 344804 h 369390"/>
                <a:gd name="connsiteX41" fmla="*/ 478261 w 585882"/>
                <a:gd name="connsiteY41" fmla="*/ 338613 h 369390"/>
                <a:gd name="connsiteX42" fmla="*/ 520838 w 585882"/>
                <a:gd name="connsiteY42" fmla="*/ 324802 h 369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585882" h="369390">
                  <a:moveTo>
                    <a:pt x="520838" y="324802"/>
                  </a:moveTo>
                  <a:cubicBezTo>
                    <a:pt x="492568" y="333012"/>
                    <a:pt x="462574" y="333279"/>
                    <a:pt x="434161" y="325564"/>
                  </a:cubicBezTo>
                  <a:cubicBezTo>
                    <a:pt x="447486" y="328021"/>
                    <a:pt x="461250" y="325583"/>
                    <a:pt x="472927" y="318706"/>
                  </a:cubicBezTo>
                  <a:cubicBezTo>
                    <a:pt x="452258" y="317467"/>
                    <a:pt x="441780" y="304799"/>
                    <a:pt x="422635" y="296893"/>
                  </a:cubicBezTo>
                  <a:cubicBezTo>
                    <a:pt x="403490" y="288988"/>
                    <a:pt x="375010" y="285749"/>
                    <a:pt x="359294" y="271747"/>
                  </a:cubicBezTo>
                  <a:cubicBezTo>
                    <a:pt x="373229" y="272100"/>
                    <a:pt x="387021" y="268823"/>
                    <a:pt x="399299" y="262222"/>
                  </a:cubicBezTo>
                  <a:cubicBezTo>
                    <a:pt x="404919" y="258536"/>
                    <a:pt x="410843" y="255355"/>
                    <a:pt x="417016" y="252697"/>
                  </a:cubicBezTo>
                  <a:cubicBezTo>
                    <a:pt x="423998" y="251745"/>
                    <a:pt x="431084" y="251745"/>
                    <a:pt x="438066" y="252697"/>
                  </a:cubicBezTo>
                  <a:cubicBezTo>
                    <a:pt x="444162" y="252697"/>
                    <a:pt x="449115" y="249078"/>
                    <a:pt x="455211" y="248887"/>
                  </a:cubicBezTo>
                  <a:cubicBezTo>
                    <a:pt x="498740" y="246982"/>
                    <a:pt x="583798" y="248030"/>
                    <a:pt x="585799" y="243267"/>
                  </a:cubicBezTo>
                  <a:cubicBezTo>
                    <a:pt x="577512" y="238696"/>
                    <a:pt x="500836" y="237076"/>
                    <a:pt x="453401" y="230123"/>
                  </a:cubicBezTo>
                  <a:cubicBezTo>
                    <a:pt x="449020" y="229552"/>
                    <a:pt x="447114" y="218598"/>
                    <a:pt x="430255" y="222217"/>
                  </a:cubicBezTo>
                  <a:cubicBezTo>
                    <a:pt x="425131" y="223979"/>
                    <a:pt x="420406" y="226732"/>
                    <a:pt x="416349" y="230314"/>
                  </a:cubicBezTo>
                  <a:cubicBezTo>
                    <a:pt x="367867" y="264794"/>
                    <a:pt x="318718" y="217169"/>
                    <a:pt x="282142" y="183736"/>
                  </a:cubicBezTo>
                  <a:cubicBezTo>
                    <a:pt x="263092" y="166306"/>
                    <a:pt x="255091" y="125253"/>
                    <a:pt x="240708" y="103917"/>
                  </a:cubicBezTo>
                  <a:cubicBezTo>
                    <a:pt x="213657" y="63912"/>
                    <a:pt x="171270" y="43147"/>
                    <a:pt x="150411" y="-382"/>
                  </a:cubicBezTo>
                  <a:cubicBezTo>
                    <a:pt x="145972" y="8457"/>
                    <a:pt x="145972" y="18878"/>
                    <a:pt x="150411" y="27717"/>
                  </a:cubicBezTo>
                  <a:cubicBezTo>
                    <a:pt x="154830" y="36346"/>
                    <a:pt x="160593" y="44214"/>
                    <a:pt x="167461" y="51053"/>
                  </a:cubicBezTo>
                  <a:cubicBezTo>
                    <a:pt x="162222" y="59245"/>
                    <a:pt x="149554" y="58006"/>
                    <a:pt x="141172" y="53053"/>
                  </a:cubicBezTo>
                  <a:cubicBezTo>
                    <a:pt x="133475" y="47453"/>
                    <a:pt x="124998" y="42995"/>
                    <a:pt x="116026" y="39814"/>
                  </a:cubicBezTo>
                  <a:cubicBezTo>
                    <a:pt x="111549" y="67722"/>
                    <a:pt x="133170" y="92296"/>
                    <a:pt x="153078" y="112204"/>
                  </a:cubicBezTo>
                  <a:cubicBezTo>
                    <a:pt x="143934" y="112556"/>
                    <a:pt x="134914" y="109956"/>
                    <a:pt x="127360" y="104774"/>
                  </a:cubicBezTo>
                  <a:cubicBezTo>
                    <a:pt x="136142" y="169001"/>
                    <a:pt x="171404" y="226618"/>
                    <a:pt x="224611" y="263651"/>
                  </a:cubicBezTo>
                  <a:cubicBezTo>
                    <a:pt x="228992" y="266604"/>
                    <a:pt x="234136" y="270223"/>
                    <a:pt x="234136" y="275462"/>
                  </a:cubicBezTo>
                  <a:cubicBezTo>
                    <a:pt x="234136" y="283082"/>
                    <a:pt x="224611" y="286892"/>
                    <a:pt x="217562" y="288225"/>
                  </a:cubicBezTo>
                  <a:cubicBezTo>
                    <a:pt x="185139" y="293560"/>
                    <a:pt x="151963" y="291940"/>
                    <a:pt x="120216" y="283463"/>
                  </a:cubicBezTo>
                  <a:cubicBezTo>
                    <a:pt x="114025" y="289369"/>
                    <a:pt x="121074" y="299275"/>
                    <a:pt x="127741" y="304513"/>
                  </a:cubicBezTo>
                  <a:cubicBezTo>
                    <a:pt x="136695" y="311371"/>
                    <a:pt x="139743" y="312610"/>
                    <a:pt x="141267" y="316896"/>
                  </a:cubicBezTo>
                  <a:cubicBezTo>
                    <a:pt x="129361" y="321563"/>
                    <a:pt x="59447" y="314038"/>
                    <a:pt x="4107" y="295274"/>
                  </a:cubicBezTo>
                  <a:cubicBezTo>
                    <a:pt x="50332" y="315067"/>
                    <a:pt x="99442" y="327288"/>
                    <a:pt x="149554" y="331469"/>
                  </a:cubicBezTo>
                  <a:cubicBezTo>
                    <a:pt x="160317" y="338422"/>
                    <a:pt x="128408" y="336708"/>
                    <a:pt x="114978" y="335089"/>
                  </a:cubicBezTo>
                  <a:cubicBezTo>
                    <a:pt x="49065" y="327469"/>
                    <a:pt x="30015" y="320420"/>
                    <a:pt x="-84" y="306514"/>
                  </a:cubicBezTo>
                  <a:cubicBezTo>
                    <a:pt x="37349" y="330040"/>
                    <a:pt x="72496" y="339089"/>
                    <a:pt x="150220" y="345757"/>
                  </a:cubicBezTo>
                  <a:cubicBezTo>
                    <a:pt x="154345" y="345671"/>
                    <a:pt x="158364" y="346985"/>
                    <a:pt x="161650" y="349471"/>
                  </a:cubicBezTo>
                  <a:cubicBezTo>
                    <a:pt x="164984" y="358234"/>
                    <a:pt x="165270" y="356044"/>
                    <a:pt x="171175" y="360997"/>
                  </a:cubicBezTo>
                  <a:cubicBezTo>
                    <a:pt x="177081" y="365950"/>
                    <a:pt x="235374" y="331945"/>
                    <a:pt x="247375" y="325373"/>
                  </a:cubicBezTo>
                  <a:lnTo>
                    <a:pt x="247375" y="325373"/>
                  </a:lnTo>
                  <a:cubicBezTo>
                    <a:pt x="257805" y="320839"/>
                    <a:pt x="269187" y="318944"/>
                    <a:pt x="280522" y="319849"/>
                  </a:cubicBezTo>
                  <a:cubicBezTo>
                    <a:pt x="288609" y="321763"/>
                    <a:pt x="296324" y="324983"/>
                    <a:pt x="303382" y="329374"/>
                  </a:cubicBezTo>
                  <a:cubicBezTo>
                    <a:pt x="339311" y="349414"/>
                    <a:pt x="378763" y="362349"/>
                    <a:pt x="419587" y="367474"/>
                  </a:cubicBezTo>
                  <a:cubicBezTo>
                    <a:pt x="460669" y="372636"/>
                    <a:pt x="502340" y="364702"/>
                    <a:pt x="538650" y="344804"/>
                  </a:cubicBezTo>
                  <a:cubicBezTo>
                    <a:pt x="518343" y="345271"/>
                    <a:pt x="498054" y="343194"/>
                    <a:pt x="478261" y="338613"/>
                  </a:cubicBezTo>
                  <a:cubicBezTo>
                    <a:pt x="493854" y="341242"/>
                    <a:pt x="509761" y="336089"/>
                    <a:pt x="520838" y="324802"/>
                  </a:cubicBezTo>
                  <a:close/>
                </a:path>
              </a:pathLst>
            </a:custGeom>
            <a:solidFill>
              <a:srgbClr val="2A2C2A">
                <a:alpha val="5000"/>
              </a:srgbClr>
            </a:solidFill>
            <a:ln w="9525" cap="flat">
              <a:noFill/>
              <a:prstDash val="solid"/>
              <a:miter/>
            </a:ln>
          </p:spPr>
          <p:txBody>
            <a:bodyPr rtlCol="0" anchor="ctr"/>
            <a:lstStyle/>
            <a:p>
              <a:endParaRPr lang="zh-CN" altLang="en-US"/>
            </a:p>
          </p:txBody>
        </p:sp>
        <p:sp>
          <p:nvSpPr>
            <p:cNvPr id="5" name="任意多边形: 形状 26"/>
            <p:cNvSpPr/>
            <p:nvPr/>
          </p:nvSpPr>
          <p:spPr>
            <a:xfrm>
              <a:off x="489087" y="5507962"/>
              <a:ext cx="1418440" cy="674768"/>
            </a:xfrm>
            <a:custGeom>
              <a:avLst/>
              <a:gdLst>
                <a:gd name="connsiteX0" fmla="*/ 425779 w 472821"/>
                <a:gd name="connsiteY0" fmla="*/ 121731 h 224926"/>
                <a:gd name="connsiteX1" fmla="*/ 381106 w 472821"/>
                <a:gd name="connsiteY1" fmla="*/ 109062 h 224926"/>
                <a:gd name="connsiteX2" fmla="*/ 355294 w 472821"/>
                <a:gd name="connsiteY2" fmla="*/ 98014 h 224926"/>
                <a:gd name="connsiteX3" fmla="*/ 339577 w 472821"/>
                <a:gd name="connsiteY3" fmla="*/ 103728 h 224926"/>
                <a:gd name="connsiteX4" fmla="*/ 253852 w 472821"/>
                <a:gd name="connsiteY4" fmla="*/ 87250 h 224926"/>
                <a:gd name="connsiteX5" fmla="*/ 185558 w 472821"/>
                <a:gd name="connsiteY5" fmla="*/ 26195 h 224926"/>
                <a:gd name="connsiteX6" fmla="*/ 100786 w 472821"/>
                <a:gd name="connsiteY6" fmla="*/ 2287 h 224926"/>
                <a:gd name="connsiteX7" fmla="*/ 72211 w 472821"/>
                <a:gd name="connsiteY7" fmla="*/ 16384 h 224926"/>
                <a:gd name="connsiteX8" fmla="*/ 36778 w 472821"/>
                <a:gd name="connsiteY8" fmla="*/ 36101 h 224926"/>
                <a:gd name="connsiteX9" fmla="*/ -84 w 472821"/>
                <a:gd name="connsiteY9" fmla="*/ 36101 h 224926"/>
                <a:gd name="connsiteX10" fmla="*/ 27538 w 472821"/>
                <a:gd name="connsiteY10" fmla="*/ 54389 h 224926"/>
                <a:gd name="connsiteX11" fmla="*/ 61638 w 472821"/>
                <a:gd name="connsiteY11" fmla="*/ 46674 h 224926"/>
                <a:gd name="connsiteX12" fmla="*/ 20966 w 472821"/>
                <a:gd name="connsiteY12" fmla="*/ 72010 h 224926"/>
                <a:gd name="connsiteX13" fmla="*/ 64591 w 472821"/>
                <a:gd name="connsiteY13" fmla="*/ 67915 h 224926"/>
                <a:gd name="connsiteX14" fmla="*/ 100404 w 472821"/>
                <a:gd name="connsiteY14" fmla="*/ 41435 h 224926"/>
                <a:gd name="connsiteX15" fmla="*/ 69734 w 472821"/>
                <a:gd name="connsiteY15" fmla="*/ 75153 h 224926"/>
                <a:gd name="connsiteX16" fmla="*/ 105358 w 472821"/>
                <a:gd name="connsiteY16" fmla="*/ 61056 h 224926"/>
                <a:gd name="connsiteX17" fmla="*/ 120407 w 472821"/>
                <a:gd name="connsiteY17" fmla="*/ 47055 h 224926"/>
                <a:gd name="connsiteX18" fmla="*/ 149839 w 472821"/>
                <a:gd name="connsiteY18" fmla="*/ 76106 h 224926"/>
                <a:gd name="connsiteX19" fmla="*/ 133075 w 472821"/>
                <a:gd name="connsiteY19" fmla="*/ 72486 h 224926"/>
                <a:gd name="connsiteX20" fmla="*/ 191273 w 472821"/>
                <a:gd name="connsiteY20" fmla="*/ 124207 h 224926"/>
                <a:gd name="connsiteX21" fmla="*/ 167270 w 472821"/>
                <a:gd name="connsiteY21" fmla="*/ 127731 h 224926"/>
                <a:gd name="connsiteX22" fmla="*/ 130789 w 472821"/>
                <a:gd name="connsiteY22" fmla="*/ 122588 h 224926"/>
                <a:gd name="connsiteX23" fmla="*/ 122598 w 472821"/>
                <a:gd name="connsiteY23" fmla="*/ 123064 h 224926"/>
                <a:gd name="connsiteX24" fmla="*/ 113835 w 472821"/>
                <a:gd name="connsiteY24" fmla="*/ 133827 h 224926"/>
                <a:gd name="connsiteX25" fmla="*/ 90022 w 472821"/>
                <a:gd name="connsiteY25" fmla="*/ 151163 h 224926"/>
                <a:gd name="connsiteX26" fmla="*/ 157840 w 472821"/>
                <a:gd name="connsiteY26" fmla="*/ 159354 h 224926"/>
                <a:gd name="connsiteX27" fmla="*/ 9250 w 472821"/>
                <a:gd name="connsiteY27" fmla="*/ 218505 h 224926"/>
                <a:gd name="connsiteX28" fmla="*/ 86879 w 472821"/>
                <a:gd name="connsiteY28" fmla="*/ 208980 h 224926"/>
                <a:gd name="connsiteX29" fmla="*/ 159555 w 472821"/>
                <a:gd name="connsiteY29" fmla="*/ 172404 h 224926"/>
                <a:gd name="connsiteX30" fmla="*/ 191463 w 472821"/>
                <a:gd name="connsiteY30" fmla="*/ 167165 h 224926"/>
                <a:gd name="connsiteX31" fmla="*/ 285856 w 472821"/>
                <a:gd name="connsiteY31" fmla="*/ 142019 h 224926"/>
                <a:gd name="connsiteX32" fmla="*/ 331100 w 472821"/>
                <a:gd name="connsiteY32" fmla="*/ 130303 h 224926"/>
                <a:gd name="connsiteX33" fmla="*/ 358913 w 472821"/>
                <a:gd name="connsiteY33" fmla="*/ 132970 h 224926"/>
                <a:gd name="connsiteX34" fmla="*/ 393012 w 472821"/>
                <a:gd name="connsiteY34" fmla="*/ 126779 h 224926"/>
                <a:gd name="connsiteX35" fmla="*/ 472737 w 472821"/>
                <a:gd name="connsiteY35" fmla="*/ 127731 h 224926"/>
                <a:gd name="connsiteX36" fmla="*/ 425779 w 472821"/>
                <a:gd name="connsiteY36" fmla="*/ 121731 h 224926"/>
                <a:gd name="connsiteX37" fmla="*/ 151363 w 472821"/>
                <a:gd name="connsiteY37" fmla="*/ 70010 h 224926"/>
                <a:gd name="connsiteX38" fmla="*/ 132313 w 472821"/>
                <a:gd name="connsiteY38" fmla="*/ 35053 h 224926"/>
                <a:gd name="connsiteX39" fmla="*/ 133742 w 472821"/>
                <a:gd name="connsiteY39" fmla="*/ 33815 h 224926"/>
                <a:gd name="connsiteX40" fmla="*/ 137171 w 472821"/>
                <a:gd name="connsiteY40" fmla="*/ 31719 h 224926"/>
                <a:gd name="connsiteX41" fmla="*/ 146029 w 472821"/>
                <a:gd name="connsiteY41" fmla="*/ 41244 h 224926"/>
                <a:gd name="connsiteX42" fmla="*/ 165079 w 472821"/>
                <a:gd name="connsiteY42" fmla="*/ 82678 h 224926"/>
                <a:gd name="connsiteX43" fmla="*/ 151363 w 472821"/>
                <a:gd name="connsiteY43" fmla="*/ 70010 h 224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472820" h="224924">
                  <a:moveTo>
                    <a:pt x="425779" y="121731"/>
                  </a:moveTo>
                  <a:cubicBezTo>
                    <a:pt x="410120" y="120930"/>
                    <a:pt x="394851" y="116606"/>
                    <a:pt x="381106" y="109062"/>
                  </a:cubicBezTo>
                  <a:cubicBezTo>
                    <a:pt x="372820" y="104300"/>
                    <a:pt x="364723" y="97347"/>
                    <a:pt x="355294" y="98014"/>
                  </a:cubicBezTo>
                  <a:cubicBezTo>
                    <a:pt x="349760" y="98975"/>
                    <a:pt x="344435" y="100909"/>
                    <a:pt x="339577" y="103728"/>
                  </a:cubicBezTo>
                  <a:cubicBezTo>
                    <a:pt x="311669" y="116016"/>
                    <a:pt x="278427" y="105062"/>
                    <a:pt x="253852" y="87250"/>
                  </a:cubicBezTo>
                  <a:cubicBezTo>
                    <a:pt x="229278" y="69439"/>
                    <a:pt x="209561" y="45150"/>
                    <a:pt x="185558" y="26195"/>
                  </a:cubicBezTo>
                  <a:cubicBezTo>
                    <a:pt x="161555" y="7240"/>
                    <a:pt x="130027" y="-6381"/>
                    <a:pt x="100786" y="2287"/>
                  </a:cubicBezTo>
                  <a:cubicBezTo>
                    <a:pt x="90699" y="5745"/>
                    <a:pt x="81098" y="10479"/>
                    <a:pt x="72211" y="16384"/>
                  </a:cubicBezTo>
                  <a:cubicBezTo>
                    <a:pt x="61247" y="24385"/>
                    <a:pt x="49351" y="31005"/>
                    <a:pt x="36778" y="36101"/>
                  </a:cubicBezTo>
                  <a:cubicBezTo>
                    <a:pt x="31634" y="37625"/>
                    <a:pt x="1821" y="41816"/>
                    <a:pt x="-84" y="36101"/>
                  </a:cubicBezTo>
                  <a:cubicBezTo>
                    <a:pt x="4621" y="47188"/>
                    <a:pt x="15499" y="54389"/>
                    <a:pt x="27538" y="54389"/>
                  </a:cubicBezTo>
                  <a:cubicBezTo>
                    <a:pt x="39311" y="54151"/>
                    <a:pt x="50913" y="51522"/>
                    <a:pt x="61638" y="46674"/>
                  </a:cubicBezTo>
                  <a:cubicBezTo>
                    <a:pt x="50008" y="57875"/>
                    <a:pt x="36149" y="66505"/>
                    <a:pt x="20966" y="72010"/>
                  </a:cubicBezTo>
                  <a:cubicBezTo>
                    <a:pt x="35520" y="75963"/>
                    <a:pt x="51027" y="74506"/>
                    <a:pt x="64591" y="67915"/>
                  </a:cubicBezTo>
                  <a:cubicBezTo>
                    <a:pt x="78068" y="61399"/>
                    <a:pt x="90222" y="52417"/>
                    <a:pt x="100404" y="41435"/>
                  </a:cubicBezTo>
                  <a:cubicBezTo>
                    <a:pt x="93489" y="55294"/>
                    <a:pt x="82879" y="66962"/>
                    <a:pt x="69734" y="75153"/>
                  </a:cubicBezTo>
                  <a:cubicBezTo>
                    <a:pt x="82936" y="74991"/>
                    <a:pt x="95623" y="69972"/>
                    <a:pt x="105358" y="61056"/>
                  </a:cubicBezTo>
                  <a:cubicBezTo>
                    <a:pt x="110692" y="56675"/>
                    <a:pt x="115549" y="51531"/>
                    <a:pt x="120407" y="47055"/>
                  </a:cubicBezTo>
                  <a:cubicBezTo>
                    <a:pt x="128408" y="56580"/>
                    <a:pt x="147077" y="73344"/>
                    <a:pt x="149839" y="76106"/>
                  </a:cubicBezTo>
                  <a:cubicBezTo>
                    <a:pt x="152602" y="78868"/>
                    <a:pt x="127741" y="65248"/>
                    <a:pt x="133075" y="72486"/>
                  </a:cubicBezTo>
                  <a:cubicBezTo>
                    <a:pt x="138409" y="79725"/>
                    <a:pt x="158412" y="114206"/>
                    <a:pt x="191273" y="124207"/>
                  </a:cubicBezTo>
                  <a:cubicBezTo>
                    <a:pt x="183596" y="126998"/>
                    <a:pt x="175423" y="128198"/>
                    <a:pt x="167270" y="127731"/>
                  </a:cubicBezTo>
                  <a:cubicBezTo>
                    <a:pt x="154983" y="127065"/>
                    <a:pt x="142981" y="124017"/>
                    <a:pt x="130789" y="122588"/>
                  </a:cubicBezTo>
                  <a:cubicBezTo>
                    <a:pt x="128065" y="122026"/>
                    <a:pt x="125236" y="122188"/>
                    <a:pt x="122598" y="123064"/>
                  </a:cubicBezTo>
                  <a:cubicBezTo>
                    <a:pt x="118312" y="124874"/>
                    <a:pt x="116311" y="129827"/>
                    <a:pt x="113835" y="133827"/>
                  </a:cubicBezTo>
                  <a:cubicBezTo>
                    <a:pt x="108539" y="142562"/>
                    <a:pt x="99966" y="148810"/>
                    <a:pt x="90022" y="151163"/>
                  </a:cubicBezTo>
                  <a:cubicBezTo>
                    <a:pt x="101452" y="161736"/>
                    <a:pt x="129456" y="148306"/>
                    <a:pt x="157840" y="159354"/>
                  </a:cubicBezTo>
                  <a:cubicBezTo>
                    <a:pt x="123741" y="171737"/>
                    <a:pt x="77259" y="226887"/>
                    <a:pt x="9250" y="218505"/>
                  </a:cubicBezTo>
                  <a:cubicBezTo>
                    <a:pt x="33349" y="231173"/>
                    <a:pt x="63162" y="221934"/>
                    <a:pt x="86879" y="208980"/>
                  </a:cubicBezTo>
                  <a:cubicBezTo>
                    <a:pt x="110596" y="196026"/>
                    <a:pt x="132790" y="177642"/>
                    <a:pt x="159555" y="172404"/>
                  </a:cubicBezTo>
                  <a:cubicBezTo>
                    <a:pt x="170280" y="171242"/>
                    <a:pt x="180929" y="169489"/>
                    <a:pt x="191463" y="167165"/>
                  </a:cubicBezTo>
                  <a:cubicBezTo>
                    <a:pt x="207466" y="162117"/>
                    <a:pt x="247185" y="184596"/>
                    <a:pt x="285856" y="142019"/>
                  </a:cubicBezTo>
                  <a:cubicBezTo>
                    <a:pt x="296429" y="130494"/>
                    <a:pt x="315955" y="133827"/>
                    <a:pt x="331100" y="130303"/>
                  </a:cubicBezTo>
                  <a:cubicBezTo>
                    <a:pt x="339673" y="128303"/>
                    <a:pt x="350150" y="133447"/>
                    <a:pt x="358913" y="132970"/>
                  </a:cubicBezTo>
                  <a:cubicBezTo>
                    <a:pt x="370819" y="132303"/>
                    <a:pt x="381106" y="126398"/>
                    <a:pt x="393012" y="126779"/>
                  </a:cubicBezTo>
                  <a:cubicBezTo>
                    <a:pt x="417968" y="127446"/>
                    <a:pt x="472737" y="131923"/>
                    <a:pt x="472737" y="127731"/>
                  </a:cubicBezTo>
                  <a:cubicBezTo>
                    <a:pt x="472737" y="123540"/>
                    <a:pt x="447781" y="123636"/>
                    <a:pt x="425779" y="121731"/>
                  </a:cubicBezTo>
                  <a:close/>
                  <a:moveTo>
                    <a:pt x="151363" y="70010"/>
                  </a:moveTo>
                  <a:cubicBezTo>
                    <a:pt x="142210" y="60114"/>
                    <a:pt x="135666" y="48102"/>
                    <a:pt x="132313" y="35053"/>
                  </a:cubicBezTo>
                  <a:lnTo>
                    <a:pt x="133742" y="33815"/>
                  </a:lnTo>
                  <a:cubicBezTo>
                    <a:pt x="134676" y="32824"/>
                    <a:pt x="135857" y="32100"/>
                    <a:pt x="137171" y="31719"/>
                  </a:cubicBezTo>
                  <a:cubicBezTo>
                    <a:pt x="141934" y="30481"/>
                    <a:pt x="144791" y="36673"/>
                    <a:pt x="146029" y="41244"/>
                  </a:cubicBezTo>
                  <a:cubicBezTo>
                    <a:pt x="149858" y="56084"/>
                    <a:pt x="156307" y="70115"/>
                    <a:pt x="165079" y="82678"/>
                  </a:cubicBezTo>
                  <a:cubicBezTo>
                    <a:pt x="160126" y="78887"/>
                    <a:pt x="155535" y="74649"/>
                    <a:pt x="151363" y="70010"/>
                  </a:cubicBezTo>
                  <a:close/>
                </a:path>
              </a:pathLst>
            </a:custGeom>
            <a:solidFill>
              <a:srgbClr val="2A2C2A">
                <a:alpha val="5000"/>
              </a:srgbClr>
            </a:solidFill>
            <a:ln w="9525" cap="flat">
              <a:noFill/>
              <a:prstDash val="solid"/>
              <a:miter/>
            </a:ln>
          </p:spPr>
          <p:txBody>
            <a:bodyPr rtlCol="0" anchor="ctr"/>
            <a:lstStyle/>
            <a:p>
              <a:endParaRPr lang="zh-CN" altLang="en-US"/>
            </a:p>
          </p:txBody>
        </p:sp>
        <p:sp>
          <p:nvSpPr>
            <p:cNvPr id="6" name="任意多边形: 形状 27"/>
            <p:cNvSpPr/>
            <p:nvPr/>
          </p:nvSpPr>
          <p:spPr>
            <a:xfrm>
              <a:off x="3531559" y="4985442"/>
              <a:ext cx="979144" cy="470682"/>
            </a:xfrm>
            <a:custGeom>
              <a:avLst/>
              <a:gdLst>
                <a:gd name="connsiteX0" fmla="*/ -84 w 224450"/>
                <a:gd name="connsiteY0" fmla="*/ 89590 h 107895"/>
                <a:gd name="connsiteX1" fmla="*/ 38016 w 224450"/>
                <a:gd name="connsiteY1" fmla="*/ 59301 h 107895"/>
                <a:gd name="connsiteX2" fmla="*/ 107929 w 224450"/>
                <a:gd name="connsiteY2" fmla="*/ 1103 h 107895"/>
                <a:gd name="connsiteX3" fmla="*/ 170128 w 224450"/>
                <a:gd name="connsiteY3" fmla="*/ 29678 h 107895"/>
                <a:gd name="connsiteX4" fmla="*/ 223658 w 224450"/>
                <a:gd name="connsiteY4" fmla="*/ 57491 h 107895"/>
                <a:gd name="connsiteX5" fmla="*/ 152125 w 224450"/>
                <a:gd name="connsiteY5" fmla="*/ 45108 h 107895"/>
                <a:gd name="connsiteX6" fmla="*/ 180224 w 224450"/>
                <a:gd name="connsiteY6" fmla="*/ 73207 h 107895"/>
                <a:gd name="connsiteX7" fmla="*/ 138695 w 224450"/>
                <a:gd name="connsiteY7" fmla="*/ 71207 h 107895"/>
                <a:gd name="connsiteX8" fmla="*/ 104024 w 224450"/>
                <a:gd name="connsiteY8" fmla="*/ 50442 h 107895"/>
                <a:gd name="connsiteX9" fmla="*/ 125360 w 224450"/>
                <a:gd name="connsiteY9" fmla="*/ 71874 h 107895"/>
                <a:gd name="connsiteX10" fmla="*/ 90499 w 224450"/>
                <a:gd name="connsiteY10" fmla="*/ 77874 h 107895"/>
                <a:gd name="connsiteX11" fmla="*/ 39064 w 224450"/>
                <a:gd name="connsiteY11" fmla="*/ 107307 h 107895"/>
                <a:gd name="connsiteX12" fmla="*/ -84 w 224450"/>
                <a:gd name="connsiteY12" fmla="*/ 89590 h 107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4450" h="107895">
                  <a:moveTo>
                    <a:pt x="-84" y="89590"/>
                  </a:moveTo>
                  <a:cubicBezTo>
                    <a:pt x="14299" y="81808"/>
                    <a:pt x="27196" y="71559"/>
                    <a:pt x="38016" y="59301"/>
                  </a:cubicBezTo>
                  <a:cubicBezTo>
                    <a:pt x="60114" y="36250"/>
                    <a:pt x="85641" y="7866"/>
                    <a:pt x="107929" y="1103"/>
                  </a:cubicBezTo>
                  <a:cubicBezTo>
                    <a:pt x="130218" y="-5660"/>
                    <a:pt x="141362" y="11866"/>
                    <a:pt x="170128" y="29678"/>
                  </a:cubicBezTo>
                  <a:cubicBezTo>
                    <a:pt x="186472" y="41593"/>
                    <a:pt x="204513" y="50966"/>
                    <a:pt x="223658" y="57491"/>
                  </a:cubicBezTo>
                  <a:cubicBezTo>
                    <a:pt x="229564" y="59586"/>
                    <a:pt x="197941" y="67873"/>
                    <a:pt x="152125" y="45108"/>
                  </a:cubicBezTo>
                  <a:cubicBezTo>
                    <a:pt x="134790" y="36536"/>
                    <a:pt x="166794" y="71874"/>
                    <a:pt x="180224" y="73207"/>
                  </a:cubicBezTo>
                  <a:cubicBezTo>
                    <a:pt x="193654" y="74541"/>
                    <a:pt x="170128" y="87209"/>
                    <a:pt x="138695" y="71207"/>
                  </a:cubicBezTo>
                  <a:cubicBezTo>
                    <a:pt x="107262" y="55205"/>
                    <a:pt x="104786" y="47109"/>
                    <a:pt x="104024" y="50442"/>
                  </a:cubicBezTo>
                  <a:cubicBezTo>
                    <a:pt x="103262" y="53776"/>
                    <a:pt x="136028" y="73207"/>
                    <a:pt x="125360" y="71874"/>
                  </a:cubicBezTo>
                  <a:cubicBezTo>
                    <a:pt x="114692" y="70540"/>
                    <a:pt x="115264" y="59110"/>
                    <a:pt x="90499" y="77874"/>
                  </a:cubicBezTo>
                  <a:cubicBezTo>
                    <a:pt x="65734" y="96639"/>
                    <a:pt x="57733" y="109307"/>
                    <a:pt x="39064" y="107307"/>
                  </a:cubicBezTo>
                  <a:cubicBezTo>
                    <a:pt x="24824" y="104487"/>
                    <a:pt x="11432" y="98420"/>
                    <a:pt x="-84" y="89590"/>
                  </a:cubicBezTo>
                  <a:close/>
                </a:path>
              </a:pathLst>
            </a:custGeom>
            <a:solidFill>
              <a:srgbClr val="2A2C2A">
                <a:alpha val="5000"/>
              </a:srgbClr>
            </a:solidFill>
            <a:ln w="9525" cap="flat">
              <a:noFill/>
              <a:prstDash val="solid"/>
              <a:miter/>
            </a:ln>
          </p:spPr>
          <p:txBody>
            <a:bodyPr rtlCol="0" anchor="ctr"/>
            <a:lstStyle/>
            <a:p>
              <a:endParaRPr lang="zh-CN" altLang="en-US"/>
            </a:p>
          </p:txBody>
        </p:sp>
      </p:grpSp>
      <p:grpSp>
        <p:nvGrpSpPr>
          <p:cNvPr id="42" name="Shape1"/>
          <p:cNvGrpSpPr/>
          <p:nvPr/>
        </p:nvGrpSpPr>
        <p:grpSpPr>
          <a:xfrm flipH="1">
            <a:off x="-5814825" y="-350196"/>
            <a:ext cx="18196133" cy="11381362"/>
            <a:chOff x="-3406393" y="-2411877"/>
            <a:chExt cx="7975545" cy="4988565"/>
          </a:xfrm>
        </p:grpSpPr>
        <p:grpSp>
          <p:nvGrpSpPr>
            <p:cNvPr id="43" name="组合 42"/>
            <p:cNvGrpSpPr/>
            <p:nvPr/>
          </p:nvGrpSpPr>
          <p:grpSpPr>
            <a:xfrm>
              <a:off x="-1209937" y="-979263"/>
              <a:ext cx="5779089" cy="3555951"/>
              <a:chOff x="-1209937" y="-979263"/>
              <a:chExt cx="5779089" cy="3555951"/>
            </a:xfrm>
          </p:grpSpPr>
          <p:sp>
            <p:nvSpPr>
              <p:cNvPr id="71" name="任意多边形: 形状 70"/>
              <p:cNvSpPr/>
              <p:nvPr/>
            </p:nvSpPr>
            <p:spPr>
              <a:xfrm>
                <a:off x="-682787" y="-635435"/>
                <a:ext cx="5251939" cy="3212123"/>
              </a:xfrm>
              <a:custGeom>
                <a:avLst/>
                <a:gdLst>
                  <a:gd name="connsiteX0" fmla="*/ 5251939 w 5251939"/>
                  <a:gd name="connsiteY0" fmla="*/ 0 h 3212123"/>
                  <a:gd name="connsiteX1" fmla="*/ 3493477 w 5251939"/>
                  <a:gd name="connsiteY1" fmla="*/ 1641231 h 3212123"/>
                  <a:gd name="connsiteX2" fmla="*/ 1477108 w 5251939"/>
                  <a:gd name="connsiteY2" fmla="*/ 1992923 h 3212123"/>
                  <a:gd name="connsiteX3" fmla="*/ 0 w 5251939"/>
                  <a:gd name="connsiteY3" fmla="*/ 3212123 h 3212123"/>
                </a:gdLst>
                <a:ahLst/>
                <a:cxnLst>
                  <a:cxn ang="0">
                    <a:pos x="connsiteX0" y="connsiteY0"/>
                  </a:cxn>
                  <a:cxn ang="0">
                    <a:pos x="connsiteX1" y="connsiteY1"/>
                  </a:cxn>
                  <a:cxn ang="0">
                    <a:pos x="connsiteX2" y="connsiteY2"/>
                  </a:cxn>
                  <a:cxn ang="0">
                    <a:pos x="connsiteX3" y="connsiteY3"/>
                  </a:cxn>
                </a:cxnLst>
                <a:rect l="l" t="t" r="r" b="b"/>
                <a:pathLst>
                  <a:path w="5251939" h="3212123">
                    <a:moveTo>
                      <a:pt x="5251939" y="0"/>
                    </a:moveTo>
                    <a:cubicBezTo>
                      <a:pt x="4687277" y="654538"/>
                      <a:pt x="4122615" y="1309077"/>
                      <a:pt x="3493477" y="1641231"/>
                    </a:cubicBezTo>
                    <a:cubicBezTo>
                      <a:pt x="2864339" y="1973385"/>
                      <a:pt x="2059354" y="1731108"/>
                      <a:pt x="1477108" y="1992923"/>
                    </a:cubicBezTo>
                    <a:cubicBezTo>
                      <a:pt x="894862" y="2254738"/>
                      <a:pt x="289169" y="2915138"/>
                      <a:pt x="0" y="3212123"/>
                    </a:cubicBezTo>
                  </a:path>
                </a:pathLst>
              </a:custGeom>
              <a:noFill/>
              <a:ln w="6350">
                <a:solidFill>
                  <a:schemeClr val="accent1">
                    <a:lumMod val="50000"/>
                    <a:alpha val="2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rgbClr val="FFFFFF"/>
                    </a:solidFill>
                    <a:latin typeface="等线" panose="02010600030101010101" charset="-122"/>
                    <a:ea typeface="+mn-ea"/>
                    <a:cs typeface="+mn-cs"/>
                  </a:defRPr>
                </a:lvl1pPr>
                <a:lvl2pPr marL="457200" algn="l" defTabSz="914400" rtl="0" eaLnBrk="1" latinLnBrk="0" hangingPunct="1">
                  <a:defRPr sz="1800" kern="1200">
                    <a:solidFill>
                      <a:srgbClr val="FFFFFF"/>
                    </a:solidFill>
                    <a:latin typeface="等线" panose="02010600030101010101" charset="-122"/>
                    <a:ea typeface="+mn-ea"/>
                    <a:cs typeface="+mn-cs"/>
                  </a:defRPr>
                </a:lvl2pPr>
                <a:lvl3pPr marL="914400" algn="l" defTabSz="914400" rtl="0" eaLnBrk="1" latinLnBrk="0" hangingPunct="1">
                  <a:defRPr sz="1800" kern="1200">
                    <a:solidFill>
                      <a:srgbClr val="FFFFFF"/>
                    </a:solidFill>
                    <a:latin typeface="等线" panose="02010600030101010101" charset="-122"/>
                    <a:ea typeface="+mn-ea"/>
                    <a:cs typeface="+mn-cs"/>
                  </a:defRPr>
                </a:lvl3pPr>
                <a:lvl4pPr marL="1371600" algn="l" defTabSz="914400" rtl="0" eaLnBrk="1" latinLnBrk="0" hangingPunct="1">
                  <a:defRPr sz="1800" kern="1200">
                    <a:solidFill>
                      <a:srgbClr val="FFFFFF"/>
                    </a:solidFill>
                    <a:latin typeface="等线" panose="02010600030101010101" charset="-122"/>
                    <a:ea typeface="+mn-ea"/>
                    <a:cs typeface="+mn-cs"/>
                  </a:defRPr>
                </a:lvl4pPr>
                <a:lvl5pPr marL="1828800" algn="l" defTabSz="914400" rtl="0" eaLnBrk="1" latinLnBrk="0" hangingPunct="1">
                  <a:defRPr sz="1800" kern="1200">
                    <a:solidFill>
                      <a:srgbClr val="FFFFFF"/>
                    </a:solidFill>
                    <a:latin typeface="等线" panose="02010600030101010101" charset="-122"/>
                    <a:ea typeface="+mn-ea"/>
                    <a:cs typeface="+mn-cs"/>
                  </a:defRPr>
                </a:lvl5pPr>
                <a:lvl6pPr marL="2286000" algn="l" defTabSz="914400" rtl="0" eaLnBrk="1" latinLnBrk="0" hangingPunct="1">
                  <a:defRPr sz="1800" kern="1200">
                    <a:solidFill>
                      <a:srgbClr val="FFFFFF"/>
                    </a:solidFill>
                    <a:latin typeface="等线" panose="02010600030101010101" charset="-122"/>
                    <a:ea typeface="+mn-ea"/>
                    <a:cs typeface="+mn-cs"/>
                  </a:defRPr>
                </a:lvl6pPr>
                <a:lvl7pPr marL="2743200" algn="l" defTabSz="914400" rtl="0" eaLnBrk="1" latinLnBrk="0" hangingPunct="1">
                  <a:defRPr sz="1800" kern="1200">
                    <a:solidFill>
                      <a:srgbClr val="FFFFFF"/>
                    </a:solidFill>
                    <a:latin typeface="等线" panose="02010600030101010101" charset="-122"/>
                    <a:ea typeface="+mn-ea"/>
                    <a:cs typeface="+mn-cs"/>
                  </a:defRPr>
                </a:lvl7pPr>
                <a:lvl8pPr marL="3200400" algn="l" defTabSz="914400" rtl="0" eaLnBrk="1" latinLnBrk="0" hangingPunct="1">
                  <a:defRPr sz="1800" kern="1200">
                    <a:solidFill>
                      <a:srgbClr val="FFFFFF"/>
                    </a:solidFill>
                    <a:latin typeface="等线" panose="02010600030101010101" charset="-122"/>
                    <a:ea typeface="+mn-ea"/>
                    <a:cs typeface="+mn-cs"/>
                  </a:defRPr>
                </a:lvl8pPr>
                <a:lvl9pPr marL="3657600" algn="l" defTabSz="914400" rtl="0" eaLnBrk="1" latinLnBrk="0" hangingPunct="1">
                  <a:defRPr sz="1800" kern="1200">
                    <a:solidFill>
                      <a:srgbClr val="FFFFFF"/>
                    </a:solidFill>
                    <a:latin typeface="等线" panose="02010600030101010101" charset="-122"/>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72" name="任意多边形: 形状 71"/>
              <p:cNvSpPr/>
              <p:nvPr/>
            </p:nvSpPr>
            <p:spPr>
              <a:xfrm>
                <a:off x="-770645" y="-692740"/>
                <a:ext cx="5251939" cy="3212123"/>
              </a:xfrm>
              <a:custGeom>
                <a:avLst/>
                <a:gdLst>
                  <a:gd name="connsiteX0" fmla="*/ 5251939 w 5251939"/>
                  <a:gd name="connsiteY0" fmla="*/ 0 h 3212123"/>
                  <a:gd name="connsiteX1" fmla="*/ 3493477 w 5251939"/>
                  <a:gd name="connsiteY1" fmla="*/ 1641231 h 3212123"/>
                  <a:gd name="connsiteX2" fmla="*/ 1477108 w 5251939"/>
                  <a:gd name="connsiteY2" fmla="*/ 1992923 h 3212123"/>
                  <a:gd name="connsiteX3" fmla="*/ 0 w 5251939"/>
                  <a:gd name="connsiteY3" fmla="*/ 3212123 h 3212123"/>
                </a:gdLst>
                <a:ahLst/>
                <a:cxnLst>
                  <a:cxn ang="0">
                    <a:pos x="connsiteX0" y="connsiteY0"/>
                  </a:cxn>
                  <a:cxn ang="0">
                    <a:pos x="connsiteX1" y="connsiteY1"/>
                  </a:cxn>
                  <a:cxn ang="0">
                    <a:pos x="connsiteX2" y="connsiteY2"/>
                  </a:cxn>
                  <a:cxn ang="0">
                    <a:pos x="connsiteX3" y="connsiteY3"/>
                  </a:cxn>
                </a:cxnLst>
                <a:rect l="l" t="t" r="r" b="b"/>
                <a:pathLst>
                  <a:path w="5251939" h="3212123">
                    <a:moveTo>
                      <a:pt x="5251939" y="0"/>
                    </a:moveTo>
                    <a:cubicBezTo>
                      <a:pt x="4687277" y="654538"/>
                      <a:pt x="4122615" y="1309077"/>
                      <a:pt x="3493477" y="1641231"/>
                    </a:cubicBezTo>
                    <a:cubicBezTo>
                      <a:pt x="2864339" y="1973385"/>
                      <a:pt x="2059354" y="1731108"/>
                      <a:pt x="1477108" y="1992923"/>
                    </a:cubicBezTo>
                    <a:cubicBezTo>
                      <a:pt x="894862" y="2254738"/>
                      <a:pt x="289169" y="2915138"/>
                      <a:pt x="0" y="3212123"/>
                    </a:cubicBezTo>
                  </a:path>
                </a:pathLst>
              </a:custGeom>
              <a:noFill/>
              <a:ln w="6350" cap="flat" cmpd="sng" algn="ctr">
                <a:solidFill>
                  <a:schemeClr val="accent1">
                    <a:lumMod val="50000"/>
                    <a:alpha val="22000"/>
                  </a:scheme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rgbClr val="FFFFFF"/>
                    </a:solidFill>
                    <a:latin typeface="等线" panose="02010600030101010101" charset="-122"/>
                    <a:ea typeface="+mn-ea"/>
                    <a:cs typeface="+mn-cs"/>
                  </a:defRPr>
                </a:lvl1pPr>
                <a:lvl2pPr marL="457200" algn="l" defTabSz="914400" rtl="0" eaLnBrk="1" latinLnBrk="0" hangingPunct="1">
                  <a:defRPr sz="1800" kern="1200">
                    <a:solidFill>
                      <a:srgbClr val="FFFFFF"/>
                    </a:solidFill>
                    <a:latin typeface="等线" panose="02010600030101010101" charset="-122"/>
                    <a:ea typeface="+mn-ea"/>
                    <a:cs typeface="+mn-cs"/>
                  </a:defRPr>
                </a:lvl2pPr>
                <a:lvl3pPr marL="914400" algn="l" defTabSz="914400" rtl="0" eaLnBrk="1" latinLnBrk="0" hangingPunct="1">
                  <a:defRPr sz="1800" kern="1200">
                    <a:solidFill>
                      <a:srgbClr val="FFFFFF"/>
                    </a:solidFill>
                    <a:latin typeface="等线" panose="02010600030101010101" charset="-122"/>
                    <a:ea typeface="+mn-ea"/>
                    <a:cs typeface="+mn-cs"/>
                  </a:defRPr>
                </a:lvl3pPr>
                <a:lvl4pPr marL="1371600" algn="l" defTabSz="914400" rtl="0" eaLnBrk="1" latinLnBrk="0" hangingPunct="1">
                  <a:defRPr sz="1800" kern="1200">
                    <a:solidFill>
                      <a:srgbClr val="FFFFFF"/>
                    </a:solidFill>
                    <a:latin typeface="等线" panose="02010600030101010101" charset="-122"/>
                    <a:ea typeface="+mn-ea"/>
                    <a:cs typeface="+mn-cs"/>
                  </a:defRPr>
                </a:lvl4pPr>
                <a:lvl5pPr marL="1828800" algn="l" defTabSz="914400" rtl="0" eaLnBrk="1" latinLnBrk="0" hangingPunct="1">
                  <a:defRPr sz="1800" kern="1200">
                    <a:solidFill>
                      <a:srgbClr val="FFFFFF"/>
                    </a:solidFill>
                    <a:latin typeface="等线" panose="02010600030101010101" charset="-122"/>
                    <a:ea typeface="+mn-ea"/>
                    <a:cs typeface="+mn-cs"/>
                  </a:defRPr>
                </a:lvl5pPr>
                <a:lvl6pPr marL="2286000" algn="l" defTabSz="914400" rtl="0" eaLnBrk="1" latinLnBrk="0" hangingPunct="1">
                  <a:defRPr sz="1800" kern="1200">
                    <a:solidFill>
                      <a:srgbClr val="FFFFFF"/>
                    </a:solidFill>
                    <a:latin typeface="等线" panose="02010600030101010101" charset="-122"/>
                    <a:ea typeface="+mn-ea"/>
                    <a:cs typeface="+mn-cs"/>
                  </a:defRPr>
                </a:lvl6pPr>
                <a:lvl7pPr marL="2743200" algn="l" defTabSz="914400" rtl="0" eaLnBrk="1" latinLnBrk="0" hangingPunct="1">
                  <a:defRPr sz="1800" kern="1200">
                    <a:solidFill>
                      <a:srgbClr val="FFFFFF"/>
                    </a:solidFill>
                    <a:latin typeface="等线" panose="02010600030101010101" charset="-122"/>
                    <a:ea typeface="+mn-ea"/>
                    <a:cs typeface="+mn-cs"/>
                  </a:defRPr>
                </a:lvl7pPr>
                <a:lvl8pPr marL="3200400" algn="l" defTabSz="914400" rtl="0" eaLnBrk="1" latinLnBrk="0" hangingPunct="1">
                  <a:defRPr sz="1800" kern="1200">
                    <a:solidFill>
                      <a:srgbClr val="FFFFFF"/>
                    </a:solidFill>
                    <a:latin typeface="等线" panose="02010600030101010101" charset="-122"/>
                    <a:ea typeface="+mn-ea"/>
                    <a:cs typeface="+mn-cs"/>
                  </a:defRPr>
                </a:lvl8pPr>
                <a:lvl9pPr marL="3657600" algn="l" defTabSz="914400" rtl="0" eaLnBrk="1" latinLnBrk="0" hangingPunct="1">
                  <a:defRPr sz="1800" kern="1200">
                    <a:solidFill>
                      <a:srgbClr val="FFFFFF"/>
                    </a:solidFill>
                    <a:latin typeface="等线" panose="02010600030101010101" charset="-122"/>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lumMod val="100000"/>
                    </a:prstClr>
                  </a:solidFill>
                  <a:effectLst/>
                  <a:uLnTx/>
                  <a:uFillTx/>
                  <a:latin typeface="等线" panose="02010600030101010101" charset="-122"/>
                  <a:ea typeface="等线" panose="02010600030101010101" charset="-122"/>
                  <a:cs typeface="+mn-cs"/>
                </a:endParaRPr>
              </a:p>
            </p:txBody>
          </p:sp>
          <p:sp>
            <p:nvSpPr>
              <p:cNvPr id="73" name="任意多边形: 形状 72"/>
              <p:cNvSpPr/>
              <p:nvPr/>
            </p:nvSpPr>
            <p:spPr>
              <a:xfrm>
                <a:off x="-858504" y="-750044"/>
                <a:ext cx="5251939" cy="3212123"/>
              </a:xfrm>
              <a:custGeom>
                <a:avLst/>
                <a:gdLst>
                  <a:gd name="connsiteX0" fmla="*/ 5251939 w 5251939"/>
                  <a:gd name="connsiteY0" fmla="*/ 0 h 3212123"/>
                  <a:gd name="connsiteX1" fmla="*/ 3493477 w 5251939"/>
                  <a:gd name="connsiteY1" fmla="*/ 1641231 h 3212123"/>
                  <a:gd name="connsiteX2" fmla="*/ 1477108 w 5251939"/>
                  <a:gd name="connsiteY2" fmla="*/ 1992923 h 3212123"/>
                  <a:gd name="connsiteX3" fmla="*/ 0 w 5251939"/>
                  <a:gd name="connsiteY3" fmla="*/ 3212123 h 3212123"/>
                </a:gdLst>
                <a:ahLst/>
                <a:cxnLst>
                  <a:cxn ang="0">
                    <a:pos x="connsiteX0" y="connsiteY0"/>
                  </a:cxn>
                  <a:cxn ang="0">
                    <a:pos x="connsiteX1" y="connsiteY1"/>
                  </a:cxn>
                  <a:cxn ang="0">
                    <a:pos x="connsiteX2" y="connsiteY2"/>
                  </a:cxn>
                  <a:cxn ang="0">
                    <a:pos x="connsiteX3" y="connsiteY3"/>
                  </a:cxn>
                </a:cxnLst>
                <a:rect l="l" t="t" r="r" b="b"/>
                <a:pathLst>
                  <a:path w="5251939" h="3212123">
                    <a:moveTo>
                      <a:pt x="5251939" y="0"/>
                    </a:moveTo>
                    <a:cubicBezTo>
                      <a:pt x="4687277" y="654538"/>
                      <a:pt x="4122615" y="1309077"/>
                      <a:pt x="3493477" y="1641231"/>
                    </a:cubicBezTo>
                    <a:cubicBezTo>
                      <a:pt x="2864339" y="1973385"/>
                      <a:pt x="2059354" y="1731108"/>
                      <a:pt x="1477108" y="1992923"/>
                    </a:cubicBezTo>
                    <a:cubicBezTo>
                      <a:pt x="894862" y="2254738"/>
                      <a:pt x="289169" y="2915138"/>
                      <a:pt x="0" y="3212123"/>
                    </a:cubicBezTo>
                  </a:path>
                </a:pathLst>
              </a:custGeom>
              <a:noFill/>
              <a:ln w="6350" cap="flat" cmpd="sng" algn="ctr">
                <a:solidFill>
                  <a:schemeClr val="accent1">
                    <a:lumMod val="50000"/>
                    <a:alpha val="22000"/>
                  </a:scheme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rgbClr val="FFFFFF"/>
                    </a:solidFill>
                    <a:latin typeface="等线" panose="02010600030101010101" charset="-122"/>
                    <a:ea typeface="+mn-ea"/>
                    <a:cs typeface="+mn-cs"/>
                  </a:defRPr>
                </a:lvl1pPr>
                <a:lvl2pPr marL="457200" algn="l" defTabSz="914400" rtl="0" eaLnBrk="1" latinLnBrk="0" hangingPunct="1">
                  <a:defRPr sz="1800" kern="1200">
                    <a:solidFill>
                      <a:srgbClr val="FFFFFF"/>
                    </a:solidFill>
                    <a:latin typeface="等线" panose="02010600030101010101" charset="-122"/>
                    <a:ea typeface="+mn-ea"/>
                    <a:cs typeface="+mn-cs"/>
                  </a:defRPr>
                </a:lvl2pPr>
                <a:lvl3pPr marL="914400" algn="l" defTabSz="914400" rtl="0" eaLnBrk="1" latinLnBrk="0" hangingPunct="1">
                  <a:defRPr sz="1800" kern="1200">
                    <a:solidFill>
                      <a:srgbClr val="FFFFFF"/>
                    </a:solidFill>
                    <a:latin typeface="等线" panose="02010600030101010101" charset="-122"/>
                    <a:ea typeface="+mn-ea"/>
                    <a:cs typeface="+mn-cs"/>
                  </a:defRPr>
                </a:lvl3pPr>
                <a:lvl4pPr marL="1371600" algn="l" defTabSz="914400" rtl="0" eaLnBrk="1" latinLnBrk="0" hangingPunct="1">
                  <a:defRPr sz="1800" kern="1200">
                    <a:solidFill>
                      <a:srgbClr val="FFFFFF"/>
                    </a:solidFill>
                    <a:latin typeface="等线" panose="02010600030101010101" charset="-122"/>
                    <a:ea typeface="+mn-ea"/>
                    <a:cs typeface="+mn-cs"/>
                  </a:defRPr>
                </a:lvl4pPr>
                <a:lvl5pPr marL="1828800" algn="l" defTabSz="914400" rtl="0" eaLnBrk="1" latinLnBrk="0" hangingPunct="1">
                  <a:defRPr sz="1800" kern="1200">
                    <a:solidFill>
                      <a:srgbClr val="FFFFFF"/>
                    </a:solidFill>
                    <a:latin typeface="等线" panose="02010600030101010101" charset="-122"/>
                    <a:ea typeface="+mn-ea"/>
                    <a:cs typeface="+mn-cs"/>
                  </a:defRPr>
                </a:lvl5pPr>
                <a:lvl6pPr marL="2286000" algn="l" defTabSz="914400" rtl="0" eaLnBrk="1" latinLnBrk="0" hangingPunct="1">
                  <a:defRPr sz="1800" kern="1200">
                    <a:solidFill>
                      <a:srgbClr val="FFFFFF"/>
                    </a:solidFill>
                    <a:latin typeface="等线" panose="02010600030101010101" charset="-122"/>
                    <a:ea typeface="+mn-ea"/>
                    <a:cs typeface="+mn-cs"/>
                  </a:defRPr>
                </a:lvl6pPr>
                <a:lvl7pPr marL="2743200" algn="l" defTabSz="914400" rtl="0" eaLnBrk="1" latinLnBrk="0" hangingPunct="1">
                  <a:defRPr sz="1800" kern="1200">
                    <a:solidFill>
                      <a:srgbClr val="FFFFFF"/>
                    </a:solidFill>
                    <a:latin typeface="等线" panose="02010600030101010101" charset="-122"/>
                    <a:ea typeface="+mn-ea"/>
                    <a:cs typeface="+mn-cs"/>
                  </a:defRPr>
                </a:lvl7pPr>
                <a:lvl8pPr marL="3200400" algn="l" defTabSz="914400" rtl="0" eaLnBrk="1" latinLnBrk="0" hangingPunct="1">
                  <a:defRPr sz="1800" kern="1200">
                    <a:solidFill>
                      <a:srgbClr val="FFFFFF"/>
                    </a:solidFill>
                    <a:latin typeface="等线" panose="02010600030101010101" charset="-122"/>
                    <a:ea typeface="+mn-ea"/>
                    <a:cs typeface="+mn-cs"/>
                  </a:defRPr>
                </a:lvl8pPr>
                <a:lvl9pPr marL="3657600" algn="l" defTabSz="914400" rtl="0" eaLnBrk="1" latinLnBrk="0" hangingPunct="1">
                  <a:defRPr sz="1800" kern="1200">
                    <a:solidFill>
                      <a:srgbClr val="FFFFFF"/>
                    </a:solidFill>
                    <a:latin typeface="等线" panose="02010600030101010101" charset="-122"/>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lumMod val="100000"/>
                    </a:prstClr>
                  </a:solidFill>
                  <a:effectLst/>
                  <a:uLnTx/>
                  <a:uFillTx/>
                  <a:latin typeface="等线" panose="02010600030101010101" charset="-122"/>
                  <a:ea typeface="等线" panose="02010600030101010101" charset="-122"/>
                  <a:cs typeface="+mn-cs"/>
                </a:endParaRPr>
              </a:p>
            </p:txBody>
          </p:sp>
          <p:sp>
            <p:nvSpPr>
              <p:cNvPr id="74" name="任意多边形: 形状 73"/>
              <p:cNvSpPr/>
              <p:nvPr/>
            </p:nvSpPr>
            <p:spPr>
              <a:xfrm>
                <a:off x="-946362" y="-807349"/>
                <a:ext cx="5251939" cy="3212123"/>
              </a:xfrm>
              <a:custGeom>
                <a:avLst/>
                <a:gdLst>
                  <a:gd name="connsiteX0" fmla="*/ 5251939 w 5251939"/>
                  <a:gd name="connsiteY0" fmla="*/ 0 h 3212123"/>
                  <a:gd name="connsiteX1" fmla="*/ 3493477 w 5251939"/>
                  <a:gd name="connsiteY1" fmla="*/ 1641231 h 3212123"/>
                  <a:gd name="connsiteX2" fmla="*/ 1477108 w 5251939"/>
                  <a:gd name="connsiteY2" fmla="*/ 1992923 h 3212123"/>
                  <a:gd name="connsiteX3" fmla="*/ 0 w 5251939"/>
                  <a:gd name="connsiteY3" fmla="*/ 3212123 h 3212123"/>
                </a:gdLst>
                <a:ahLst/>
                <a:cxnLst>
                  <a:cxn ang="0">
                    <a:pos x="connsiteX0" y="connsiteY0"/>
                  </a:cxn>
                  <a:cxn ang="0">
                    <a:pos x="connsiteX1" y="connsiteY1"/>
                  </a:cxn>
                  <a:cxn ang="0">
                    <a:pos x="connsiteX2" y="connsiteY2"/>
                  </a:cxn>
                  <a:cxn ang="0">
                    <a:pos x="connsiteX3" y="connsiteY3"/>
                  </a:cxn>
                </a:cxnLst>
                <a:rect l="l" t="t" r="r" b="b"/>
                <a:pathLst>
                  <a:path w="5251939" h="3212123">
                    <a:moveTo>
                      <a:pt x="5251939" y="0"/>
                    </a:moveTo>
                    <a:cubicBezTo>
                      <a:pt x="4687277" y="654538"/>
                      <a:pt x="4122615" y="1309077"/>
                      <a:pt x="3493477" y="1641231"/>
                    </a:cubicBezTo>
                    <a:cubicBezTo>
                      <a:pt x="2864339" y="1973385"/>
                      <a:pt x="2059354" y="1731108"/>
                      <a:pt x="1477108" y="1992923"/>
                    </a:cubicBezTo>
                    <a:cubicBezTo>
                      <a:pt x="894862" y="2254738"/>
                      <a:pt x="289169" y="2915138"/>
                      <a:pt x="0" y="3212123"/>
                    </a:cubicBezTo>
                  </a:path>
                </a:pathLst>
              </a:custGeom>
              <a:noFill/>
              <a:ln w="6350" cap="flat" cmpd="sng" algn="ctr">
                <a:solidFill>
                  <a:schemeClr val="accent1">
                    <a:lumMod val="50000"/>
                    <a:alpha val="22000"/>
                  </a:scheme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rgbClr val="FFFFFF"/>
                    </a:solidFill>
                    <a:latin typeface="等线" panose="02010600030101010101" charset="-122"/>
                    <a:ea typeface="+mn-ea"/>
                    <a:cs typeface="+mn-cs"/>
                  </a:defRPr>
                </a:lvl1pPr>
                <a:lvl2pPr marL="457200" algn="l" defTabSz="914400" rtl="0" eaLnBrk="1" latinLnBrk="0" hangingPunct="1">
                  <a:defRPr sz="1800" kern="1200">
                    <a:solidFill>
                      <a:srgbClr val="FFFFFF"/>
                    </a:solidFill>
                    <a:latin typeface="等线" panose="02010600030101010101" charset="-122"/>
                    <a:ea typeface="+mn-ea"/>
                    <a:cs typeface="+mn-cs"/>
                  </a:defRPr>
                </a:lvl2pPr>
                <a:lvl3pPr marL="914400" algn="l" defTabSz="914400" rtl="0" eaLnBrk="1" latinLnBrk="0" hangingPunct="1">
                  <a:defRPr sz="1800" kern="1200">
                    <a:solidFill>
                      <a:srgbClr val="FFFFFF"/>
                    </a:solidFill>
                    <a:latin typeface="等线" panose="02010600030101010101" charset="-122"/>
                    <a:ea typeface="+mn-ea"/>
                    <a:cs typeface="+mn-cs"/>
                  </a:defRPr>
                </a:lvl3pPr>
                <a:lvl4pPr marL="1371600" algn="l" defTabSz="914400" rtl="0" eaLnBrk="1" latinLnBrk="0" hangingPunct="1">
                  <a:defRPr sz="1800" kern="1200">
                    <a:solidFill>
                      <a:srgbClr val="FFFFFF"/>
                    </a:solidFill>
                    <a:latin typeface="等线" panose="02010600030101010101" charset="-122"/>
                    <a:ea typeface="+mn-ea"/>
                    <a:cs typeface="+mn-cs"/>
                  </a:defRPr>
                </a:lvl4pPr>
                <a:lvl5pPr marL="1828800" algn="l" defTabSz="914400" rtl="0" eaLnBrk="1" latinLnBrk="0" hangingPunct="1">
                  <a:defRPr sz="1800" kern="1200">
                    <a:solidFill>
                      <a:srgbClr val="FFFFFF"/>
                    </a:solidFill>
                    <a:latin typeface="等线" panose="02010600030101010101" charset="-122"/>
                    <a:ea typeface="+mn-ea"/>
                    <a:cs typeface="+mn-cs"/>
                  </a:defRPr>
                </a:lvl5pPr>
                <a:lvl6pPr marL="2286000" algn="l" defTabSz="914400" rtl="0" eaLnBrk="1" latinLnBrk="0" hangingPunct="1">
                  <a:defRPr sz="1800" kern="1200">
                    <a:solidFill>
                      <a:srgbClr val="FFFFFF"/>
                    </a:solidFill>
                    <a:latin typeface="等线" panose="02010600030101010101" charset="-122"/>
                    <a:ea typeface="+mn-ea"/>
                    <a:cs typeface="+mn-cs"/>
                  </a:defRPr>
                </a:lvl6pPr>
                <a:lvl7pPr marL="2743200" algn="l" defTabSz="914400" rtl="0" eaLnBrk="1" latinLnBrk="0" hangingPunct="1">
                  <a:defRPr sz="1800" kern="1200">
                    <a:solidFill>
                      <a:srgbClr val="FFFFFF"/>
                    </a:solidFill>
                    <a:latin typeface="等线" panose="02010600030101010101" charset="-122"/>
                    <a:ea typeface="+mn-ea"/>
                    <a:cs typeface="+mn-cs"/>
                  </a:defRPr>
                </a:lvl7pPr>
                <a:lvl8pPr marL="3200400" algn="l" defTabSz="914400" rtl="0" eaLnBrk="1" latinLnBrk="0" hangingPunct="1">
                  <a:defRPr sz="1800" kern="1200">
                    <a:solidFill>
                      <a:srgbClr val="FFFFFF"/>
                    </a:solidFill>
                    <a:latin typeface="等线" panose="02010600030101010101" charset="-122"/>
                    <a:ea typeface="+mn-ea"/>
                    <a:cs typeface="+mn-cs"/>
                  </a:defRPr>
                </a:lvl8pPr>
                <a:lvl9pPr marL="3657600" algn="l" defTabSz="914400" rtl="0" eaLnBrk="1" latinLnBrk="0" hangingPunct="1">
                  <a:defRPr sz="1800" kern="1200">
                    <a:solidFill>
                      <a:srgbClr val="FFFFFF"/>
                    </a:solidFill>
                    <a:latin typeface="等线" panose="02010600030101010101" charset="-122"/>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lumMod val="100000"/>
                    </a:prstClr>
                  </a:solidFill>
                  <a:effectLst/>
                  <a:uLnTx/>
                  <a:uFillTx/>
                  <a:latin typeface="等线" panose="02010600030101010101" charset="-122"/>
                  <a:ea typeface="等线" panose="02010600030101010101" charset="-122"/>
                  <a:cs typeface="+mn-cs"/>
                </a:endParaRPr>
              </a:p>
            </p:txBody>
          </p:sp>
          <p:sp>
            <p:nvSpPr>
              <p:cNvPr id="75" name="任意多边形: 形状 74"/>
              <p:cNvSpPr/>
              <p:nvPr/>
            </p:nvSpPr>
            <p:spPr>
              <a:xfrm>
                <a:off x="-1034220" y="-864653"/>
                <a:ext cx="5251939" cy="3212123"/>
              </a:xfrm>
              <a:custGeom>
                <a:avLst/>
                <a:gdLst>
                  <a:gd name="connsiteX0" fmla="*/ 5251939 w 5251939"/>
                  <a:gd name="connsiteY0" fmla="*/ 0 h 3212123"/>
                  <a:gd name="connsiteX1" fmla="*/ 3493477 w 5251939"/>
                  <a:gd name="connsiteY1" fmla="*/ 1641231 h 3212123"/>
                  <a:gd name="connsiteX2" fmla="*/ 1477108 w 5251939"/>
                  <a:gd name="connsiteY2" fmla="*/ 1992923 h 3212123"/>
                  <a:gd name="connsiteX3" fmla="*/ 0 w 5251939"/>
                  <a:gd name="connsiteY3" fmla="*/ 3212123 h 3212123"/>
                </a:gdLst>
                <a:ahLst/>
                <a:cxnLst>
                  <a:cxn ang="0">
                    <a:pos x="connsiteX0" y="connsiteY0"/>
                  </a:cxn>
                  <a:cxn ang="0">
                    <a:pos x="connsiteX1" y="connsiteY1"/>
                  </a:cxn>
                  <a:cxn ang="0">
                    <a:pos x="connsiteX2" y="connsiteY2"/>
                  </a:cxn>
                  <a:cxn ang="0">
                    <a:pos x="connsiteX3" y="connsiteY3"/>
                  </a:cxn>
                </a:cxnLst>
                <a:rect l="l" t="t" r="r" b="b"/>
                <a:pathLst>
                  <a:path w="5251939" h="3212123">
                    <a:moveTo>
                      <a:pt x="5251939" y="0"/>
                    </a:moveTo>
                    <a:cubicBezTo>
                      <a:pt x="4687277" y="654538"/>
                      <a:pt x="4122615" y="1309077"/>
                      <a:pt x="3493477" y="1641231"/>
                    </a:cubicBezTo>
                    <a:cubicBezTo>
                      <a:pt x="2864339" y="1973385"/>
                      <a:pt x="2059354" y="1731108"/>
                      <a:pt x="1477108" y="1992923"/>
                    </a:cubicBezTo>
                    <a:cubicBezTo>
                      <a:pt x="894862" y="2254738"/>
                      <a:pt x="289169" y="2915138"/>
                      <a:pt x="0" y="3212123"/>
                    </a:cubicBezTo>
                  </a:path>
                </a:pathLst>
              </a:custGeom>
              <a:noFill/>
              <a:ln w="6350" cap="flat" cmpd="sng" algn="ctr">
                <a:solidFill>
                  <a:schemeClr val="accent1">
                    <a:lumMod val="50000"/>
                    <a:alpha val="22000"/>
                  </a:scheme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rgbClr val="FFFFFF"/>
                    </a:solidFill>
                    <a:latin typeface="等线" panose="02010600030101010101" charset="-122"/>
                    <a:ea typeface="+mn-ea"/>
                    <a:cs typeface="+mn-cs"/>
                  </a:defRPr>
                </a:lvl1pPr>
                <a:lvl2pPr marL="457200" algn="l" defTabSz="914400" rtl="0" eaLnBrk="1" latinLnBrk="0" hangingPunct="1">
                  <a:defRPr sz="1800" kern="1200">
                    <a:solidFill>
                      <a:srgbClr val="FFFFFF"/>
                    </a:solidFill>
                    <a:latin typeface="等线" panose="02010600030101010101" charset="-122"/>
                    <a:ea typeface="+mn-ea"/>
                    <a:cs typeface="+mn-cs"/>
                  </a:defRPr>
                </a:lvl2pPr>
                <a:lvl3pPr marL="914400" algn="l" defTabSz="914400" rtl="0" eaLnBrk="1" latinLnBrk="0" hangingPunct="1">
                  <a:defRPr sz="1800" kern="1200">
                    <a:solidFill>
                      <a:srgbClr val="FFFFFF"/>
                    </a:solidFill>
                    <a:latin typeface="等线" panose="02010600030101010101" charset="-122"/>
                    <a:ea typeface="+mn-ea"/>
                    <a:cs typeface="+mn-cs"/>
                  </a:defRPr>
                </a:lvl3pPr>
                <a:lvl4pPr marL="1371600" algn="l" defTabSz="914400" rtl="0" eaLnBrk="1" latinLnBrk="0" hangingPunct="1">
                  <a:defRPr sz="1800" kern="1200">
                    <a:solidFill>
                      <a:srgbClr val="FFFFFF"/>
                    </a:solidFill>
                    <a:latin typeface="等线" panose="02010600030101010101" charset="-122"/>
                    <a:ea typeface="+mn-ea"/>
                    <a:cs typeface="+mn-cs"/>
                  </a:defRPr>
                </a:lvl4pPr>
                <a:lvl5pPr marL="1828800" algn="l" defTabSz="914400" rtl="0" eaLnBrk="1" latinLnBrk="0" hangingPunct="1">
                  <a:defRPr sz="1800" kern="1200">
                    <a:solidFill>
                      <a:srgbClr val="FFFFFF"/>
                    </a:solidFill>
                    <a:latin typeface="等线" panose="02010600030101010101" charset="-122"/>
                    <a:ea typeface="+mn-ea"/>
                    <a:cs typeface="+mn-cs"/>
                  </a:defRPr>
                </a:lvl5pPr>
                <a:lvl6pPr marL="2286000" algn="l" defTabSz="914400" rtl="0" eaLnBrk="1" latinLnBrk="0" hangingPunct="1">
                  <a:defRPr sz="1800" kern="1200">
                    <a:solidFill>
                      <a:srgbClr val="FFFFFF"/>
                    </a:solidFill>
                    <a:latin typeface="等线" panose="02010600030101010101" charset="-122"/>
                    <a:ea typeface="+mn-ea"/>
                    <a:cs typeface="+mn-cs"/>
                  </a:defRPr>
                </a:lvl6pPr>
                <a:lvl7pPr marL="2743200" algn="l" defTabSz="914400" rtl="0" eaLnBrk="1" latinLnBrk="0" hangingPunct="1">
                  <a:defRPr sz="1800" kern="1200">
                    <a:solidFill>
                      <a:srgbClr val="FFFFFF"/>
                    </a:solidFill>
                    <a:latin typeface="等线" panose="02010600030101010101" charset="-122"/>
                    <a:ea typeface="+mn-ea"/>
                    <a:cs typeface="+mn-cs"/>
                  </a:defRPr>
                </a:lvl7pPr>
                <a:lvl8pPr marL="3200400" algn="l" defTabSz="914400" rtl="0" eaLnBrk="1" latinLnBrk="0" hangingPunct="1">
                  <a:defRPr sz="1800" kern="1200">
                    <a:solidFill>
                      <a:srgbClr val="FFFFFF"/>
                    </a:solidFill>
                    <a:latin typeface="等线" panose="02010600030101010101" charset="-122"/>
                    <a:ea typeface="+mn-ea"/>
                    <a:cs typeface="+mn-cs"/>
                  </a:defRPr>
                </a:lvl8pPr>
                <a:lvl9pPr marL="3657600" algn="l" defTabSz="914400" rtl="0" eaLnBrk="1" latinLnBrk="0" hangingPunct="1">
                  <a:defRPr sz="1800" kern="1200">
                    <a:solidFill>
                      <a:srgbClr val="FFFFFF"/>
                    </a:solidFill>
                    <a:latin typeface="等线" panose="02010600030101010101" charset="-122"/>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lumMod val="100000"/>
                    </a:prstClr>
                  </a:solidFill>
                  <a:effectLst/>
                  <a:uLnTx/>
                  <a:uFillTx/>
                  <a:latin typeface="等线" panose="02010600030101010101" charset="-122"/>
                  <a:ea typeface="等线" panose="02010600030101010101" charset="-122"/>
                  <a:cs typeface="+mn-cs"/>
                </a:endParaRPr>
              </a:p>
            </p:txBody>
          </p:sp>
          <p:sp>
            <p:nvSpPr>
              <p:cNvPr id="76" name="任意多边形: 形状 75"/>
              <p:cNvSpPr/>
              <p:nvPr/>
            </p:nvSpPr>
            <p:spPr>
              <a:xfrm>
                <a:off x="-1122078" y="-921958"/>
                <a:ext cx="5251939" cy="3212123"/>
              </a:xfrm>
              <a:custGeom>
                <a:avLst/>
                <a:gdLst>
                  <a:gd name="connsiteX0" fmla="*/ 5251939 w 5251939"/>
                  <a:gd name="connsiteY0" fmla="*/ 0 h 3212123"/>
                  <a:gd name="connsiteX1" fmla="*/ 3493477 w 5251939"/>
                  <a:gd name="connsiteY1" fmla="*/ 1641231 h 3212123"/>
                  <a:gd name="connsiteX2" fmla="*/ 1477108 w 5251939"/>
                  <a:gd name="connsiteY2" fmla="*/ 1992923 h 3212123"/>
                  <a:gd name="connsiteX3" fmla="*/ 0 w 5251939"/>
                  <a:gd name="connsiteY3" fmla="*/ 3212123 h 3212123"/>
                </a:gdLst>
                <a:ahLst/>
                <a:cxnLst>
                  <a:cxn ang="0">
                    <a:pos x="connsiteX0" y="connsiteY0"/>
                  </a:cxn>
                  <a:cxn ang="0">
                    <a:pos x="connsiteX1" y="connsiteY1"/>
                  </a:cxn>
                  <a:cxn ang="0">
                    <a:pos x="connsiteX2" y="connsiteY2"/>
                  </a:cxn>
                  <a:cxn ang="0">
                    <a:pos x="connsiteX3" y="connsiteY3"/>
                  </a:cxn>
                </a:cxnLst>
                <a:rect l="l" t="t" r="r" b="b"/>
                <a:pathLst>
                  <a:path w="5251939" h="3212123">
                    <a:moveTo>
                      <a:pt x="5251939" y="0"/>
                    </a:moveTo>
                    <a:cubicBezTo>
                      <a:pt x="4687277" y="654538"/>
                      <a:pt x="4122615" y="1309077"/>
                      <a:pt x="3493477" y="1641231"/>
                    </a:cubicBezTo>
                    <a:cubicBezTo>
                      <a:pt x="2864339" y="1973385"/>
                      <a:pt x="2059354" y="1731108"/>
                      <a:pt x="1477108" y="1992923"/>
                    </a:cubicBezTo>
                    <a:cubicBezTo>
                      <a:pt x="894862" y="2254738"/>
                      <a:pt x="289169" y="2915138"/>
                      <a:pt x="0" y="3212123"/>
                    </a:cubicBezTo>
                  </a:path>
                </a:pathLst>
              </a:custGeom>
              <a:noFill/>
              <a:ln w="6350" cap="flat" cmpd="sng" algn="ctr">
                <a:solidFill>
                  <a:schemeClr val="accent1">
                    <a:lumMod val="50000"/>
                    <a:alpha val="22000"/>
                  </a:scheme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rgbClr val="FFFFFF"/>
                    </a:solidFill>
                    <a:latin typeface="等线" panose="02010600030101010101" charset="-122"/>
                    <a:ea typeface="+mn-ea"/>
                    <a:cs typeface="+mn-cs"/>
                  </a:defRPr>
                </a:lvl1pPr>
                <a:lvl2pPr marL="457200" algn="l" defTabSz="914400" rtl="0" eaLnBrk="1" latinLnBrk="0" hangingPunct="1">
                  <a:defRPr sz="1800" kern="1200">
                    <a:solidFill>
                      <a:srgbClr val="FFFFFF"/>
                    </a:solidFill>
                    <a:latin typeface="等线" panose="02010600030101010101" charset="-122"/>
                    <a:ea typeface="+mn-ea"/>
                    <a:cs typeface="+mn-cs"/>
                  </a:defRPr>
                </a:lvl2pPr>
                <a:lvl3pPr marL="914400" algn="l" defTabSz="914400" rtl="0" eaLnBrk="1" latinLnBrk="0" hangingPunct="1">
                  <a:defRPr sz="1800" kern="1200">
                    <a:solidFill>
                      <a:srgbClr val="FFFFFF"/>
                    </a:solidFill>
                    <a:latin typeface="等线" panose="02010600030101010101" charset="-122"/>
                    <a:ea typeface="+mn-ea"/>
                    <a:cs typeface="+mn-cs"/>
                  </a:defRPr>
                </a:lvl3pPr>
                <a:lvl4pPr marL="1371600" algn="l" defTabSz="914400" rtl="0" eaLnBrk="1" latinLnBrk="0" hangingPunct="1">
                  <a:defRPr sz="1800" kern="1200">
                    <a:solidFill>
                      <a:srgbClr val="FFFFFF"/>
                    </a:solidFill>
                    <a:latin typeface="等线" panose="02010600030101010101" charset="-122"/>
                    <a:ea typeface="+mn-ea"/>
                    <a:cs typeface="+mn-cs"/>
                  </a:defRPr>
                </a:lvl4pPr>
                <a:lvl5pPr marL="1828800" algn="l" defTabSz="914400" rtl="0" eaLnBrk="1" latinLnBrk="0" hangingPunct="1">
                  <a:defRPr sz="1800" kern="1200">
                    <a:solidFill>
                      <a:srgbClr val="FFFFFF"/>
                    </a:solidFill>
                    <a:latin typeface="等线" panose="02010600030101010101" charset="-122"/>
                    <a:ea typeface="+mn-ea"/>
                    <a:cs typeface="+mn-cs"/>
                  </a:defRPr>
                </a:lvl5pPr>
                <a:lvl6pPr marL="2286000" algn="l" defTabSz="914400" rtl="0" eaLnBrk="1" latinLnBrk="0" hangingPunct="1">
                  <a:defRPr sz="1800" kern="1200">
                    <a:solidFill>
                      <a:srgbClr val="FFFFFF"/>
                    </a:solidFill>
                    <a:latin typeface="等线" panose="02010600030101010101" charset="-122"/>
                    <a:ea typeface="+mn-ea"/>
                    <a:cs typeface="+mn-cs"/>
                  </a:defRPr>
                </a:lvl6pPr>
                <a:lvl7pPr marL="2743200" algn="l" defTabSz="914400" rtl="0" eaLnBrk="1" latinLnBrk="0" hangingPunct="1">
                  <a:defRPr sz="1800" kern="1200">
                    <a:solidFill>
                      <a:srgbClr val="FFFFFF"/>
                    </a:solidFill>
                    <a:latin typeface="等线" panose="02010600030101010101" charset="-122"/>
                    <a:ea typeface="+mn-ea"/>
                    <a:cs typeface="+mn-cs"/>
                  </a:defRPr>
                </a:lvl7pPr>
                <a:lvl8pPr marL="3200400" algn="l" defTabSz="914400" rtl="0" eaLnBrk="1" latinLnBrk="0" hangingPunct="1">
                  <a:defRPr sz="1800" kern="1200">
                    <a:solidFill>
                      <a:srgbClr val="FFFFFF"/>
                    </a:solidFill>
                    <a:latin typeface="等线" panose="02010600030101010101" charset="-122"/>
                    <a:ea typeface="+mn-ea"/>
                    <a:cs typeface="+mn-cs"/>
                  </a:defRPr>
                </a:lvl8pPr>
                <a:lvl9pPr marL="3657600" algn="l" defTabSz="914400" rtl="0" eaLnBrk="1" latinLnBrk="0" hangingPunct="1">
                  <a:defRPr sz="1800" kern="1200">
                    <a:solidFill>
                      <a:srgbClr val="FFFFFF"/>
                    </a:solidFill>
                    <a:latin typeface="等线" panose="02010600030101010101" charset="-122"/>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lumMod val="100000"/>
                    </a:prstClr>
                  </a:solidFill>
                  <a:effectLst/>
                  <a:uLnTx/>
                  <a:uFillTx/>
                  <a:latin typeface="等线" panose="02010600030101010101" charset="-122"/>
                  <a:ea typeface="等线" panose="02010600030101010101" charset="-122"/>
                  <a:cs typeface="+mn-cs"/>
                </a:endParaRPr>
              </a:p>
            </p:txBody>
          </p:sp>
          <p:sp>
            <p:nvSpPr>
              <p:cNvPr id="77" name="任意多边形: 形状 76"/>
              <p:cNvSpPr/>
              <p:nvPr/>
            </p:nvSpPr>
            <p:spPr>
              <a:xfrm>
                <a:off x="-1209937" y="-979263"/>
                <a:ext cx="5251939" cy="3212123"/>
              </a:xfrm>
              <a:custGeom>
                <a:avLst/>
                <a:gdLst>
                  <a:gd name="connsiteX0" fmla="*/ 5251939 w 5251939"/>
                  <a:gd name="connsiteY0" fmla="*/ 0 h 3212123"/>
                  <a:gd name="connsiteX1" fmla="*/ 3493477 w 5251939"/>
                  <a:gd name="connsiteY1" fmla="*/ 1641231 h 3212123"/>
                  <a:gd name="connsiteX2" fmla="*/ 1477108 w 5251939"/>
                  <a:gd name="connsiteY2" fmla="*/ 1992923 h 3212123"/>
                  <a:gd name="connsiteX3" fmla="*/ 0 w 5251939"/>
                  <a:gd name="connsiteY3" fmla="*/ 3212123 h 3212123"/>
                </a:gdLst>
                <a:ahLst/>
                <a:cxnLst>
                  <a:cxn ang="0">
                    <a:pos x="connsiteX0" y="connsiteY0"/>
                  </a:cxn>
                  <a:cxn ang="0">
                    <a:pos x="connsiteX1" y="connsiteY1"/>
                  </a:cxn>
                  <a:cxn ang="0">
                    <a:pos x="connsiteX2" y="connsiteY2"/>
                  </a:cxn>
                  <a:cxn ang="0">
                    <a:pos x="connsiteX3" y="connsiteY3"/>
                  </a:cxn>
                </a:cxnLst>
                <a:rect l="l" t="t" r="r" b="b"/>
                <a:pathLst>
                  <a:path w="5251939" h="3212123">
                    <a:moveTo>
                      <a:pt x="5251939" y="0"/>
                    </a:moveTo>
                    <a:cubicBezTo>
                      <a:pt x="4687277" y="654538"/>
                      <a:pt x="4122615" y="1309077"/>
                      <a:pt x="3493477" y="1641231"/>
                    </a:cubicBezTo>
                    <a:cubicBezTo>
                      <a:pt x="2864339" y="1973385"/>
                      <a:pt x="2059354" y="1731108"/>
                      <a:pt x="1477108" y="1992923"/>
                    </a:cubicBezTo>
                    <a:cubicBezTo>
                      <a:pt x="894862" y="2254738"/>
                      <a:pt x="289169" y="2915138"/>
                      <a:pt x="0" y="3212123"/>
                    </a:cubicBezTo>
                  </a:path>
                </a:pathLst>
              </a:custGeom>
              <a:noFill/>
              <a:ln w="6350" cap="flat" cmpd="sng" algn="ctr">
                <a:solidFill>
                  <a:schemeClr val="accent1">
                    <a:lumMod val="50000"/>
                    <a:alpha val="22000"/>
                  </a:scheme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rgbClr val="FFFFFF"/>
                    </a:solidFill>
                    <a:latin typeface="等线" panose="02010600030101010101" charset="-122"/>
                    <a:ea typeface="+mn-ea"/>
                    <a:cs typeface="+mn-cs"/>
                  </a:defRPr>
                </a:lvl1pPr>
                <a:lvl2pPr marL="457200" algn="l" defTabSz="914400" rtl="0" eaLnBrk="1" latinLnBrk="0" hangingPunct="1">
                  <a:defRPr sz="1800" kern="1200">
                    <a:solidFill>
                      <a:srgbClr val="FFFFFF"/>
                    </a:solidFill>
                    <a:latin typeface="等线" panose="02010600030101010101" charset="-122"/>
                    <a:ea typeface="+mn-ea"/>
                    <a:cs typeface="+mn-cs"/>
                  </a:defRPr>
                </a:lvl2pPr>
                <a:lvl3pPr marL="914400" algn="l" defTabSz="914400" rtl="0" eaLnBrk="1" latinLnBrk="0" hangingPunct="1">
                  <a:defRPr sz="1800" kern="1200">
                    <a:solidFill>
                      <a:srgbClr val="FFFFFF"/>
                    </a:solidFill>
                    <a:latin typeface="等线" panose="02010600030101010101" charset="-122"/>
                    <a:ea typeface="+mn-ea"/>
                    <a:cs typeface="+mn-cs"/>
                  </a:defRPr>
                </a:lvl3pPr>
                <a:lvl4pPr marL="1371600" algn="l" defTabSz="914400" rtl="0" eaLnBrk="1" latinLnBrk="0" hangingPunct="1">
                  <a:defRPr sz="1800" kern="1200">
                    <a:solidFill>
                      <a:srgbClr val="FFFFFF"/>
                    </a:solidFill>
                    <a:latin typeface="等线" panose="02010600030101010101" charset="-122"/>
                    <a:ea typeface="+mn-ea"/>
                    <a:cs typeface="+mn-cs"/>
                  </a:defRPr>
                </a:lvl4pPr>
                <a:lvl5pPr marL="1828800" algn="l" defTabSz="914400" rtl="0" eaLnBrk="1" latinLnBrk="0" hangingPunct="1">
                  <a:defRPr sz="1800" kern="1200">
                    <a:solidFill>
                      <a:srgbClr val="FFFFFF"/>
                    </a:solidFill>
                    <a:latin typeface="等线" panose="02010600030101010101" charset="-122"/>
                    <a:ea typeface="+mn-ea"/>
                    <a:cs typeface="+mn-cs"/>
                  </a:defRPr>
                </a:lvl5pPr>
                <a:lvl6pPr marL="2286000" algn="l" defTabSz="914400" rtl="0" eaLnBrk="1" latinLnBrk="0" hangingPunct="1">
                  <a:defRPr sz="1800" kern="1200">
                    <a:solidFill>
                      <a:srgbClr val="FFFFFF"/>
                    </a:solidFill>
                    <a:latin typeface="等线" panose="02010600030101010101" charset="-122"/>
                    <a:ea typeface="+mn-ea"/>
                    <a:cs typeface="+mn-cs"/>
                  </a:defRPr>
                </a:lvl6pPr>
                <a:lvl7pPr marL="2743200" algn="l" defTabSz="914400" rtl="0" eaLnBrk="1" latinLnBrk="0" hangingPunct="1">
                  <a:defRPr sz="1800" kern="1200">
                    <a:solidFill>
                      <a:srgbClr val="FFFFFF"/>
                    </a:solidFill>
                    <a:latin typeface="等线" panose="02010600030101010101" charset="-122"/>
                    <a:ea typeface="+mn-ea"/>
                    <a:cs typeface="+mn-cs"/>
                  </a:defRPr>
                </a:lvl7pPr>
                <a:lvl8pPr marL="3200400" algn="l" defTabSz="914400" rtl="0" eaLnBrk="1" latinLnBrk="0" hangingPunct="1">
                  <a:defRPr sz="1800" kern="1200">
                    <a:solidFill>
                      <a:srgbClr val="FFFFFF"/>
                    </a:solidFill>
                    <a:latin typeface="等线" panose="02010600030101010101" charset="-122"/>
                    <a:ea typeface="+mn-ea"/>
                    <a:cs typeface="+mn-cs"/>
                  </a:defRPr>
                </a:lvl8pPr>
                <a:lvl9pPr marL="3657600" algn="l" defTabSz="914400" rtl="0" eaLnBrk="1" latinLnBrk="0" hangingPunct="1">
                  <a:defRPr sz="1800" kern="1200">
                    <a:solidFill>
                      <a:srgbClr val="FFFFFF"/>
                    </a:solidFill>
                    <a:latin typeface="等线" panose="02010600030101010101" charset="-122"/>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lumMod val="100000"/>
                    </a:prstClr>
                  </a:solidFill>
                  <a:effectLst/>
                  <a:uLnTx/>
                  <a:uFillTx/>
                  <a:latin typeface="等线" panose="02010600030101010101" charset="-122"/>
                  <a:ea typeface="等线" panose="02010600030101010101" charset="-122"/>
                  <a:cs typeface="+mn-cs"/>
                </a:endParaRPr>
              </a:p>
            </p:txBody>
          </p:sp>
        </p:grpSp>
        <p:grpSp>
          <p:nvGrpSpPr>
            <p:cNvPr id="44" name="组合 43"/>
            <p:cNvGrpSpPr/>
            <p:nvPr/>
          </p:nvGrpSpPr>
          <p:grpSpPr>
            <a:xfrm>
              <a:off x="-3406393" y="-2411877"/>
              <a:ext cx="7360537" cy="4587433"/>
              <a:chOff x="-3406393" y="-2411877"/>
              <a:chExt cx="7360537" cy="4587433"/>
            </a:xfrm>
          </p:grpSpPr>
          <p:sp>
            <p:nvSpPr>
              <p:cNvPr id="45" name="任意多边形: 形状 44"/>
              <p:cNvSpPr/>
              <p:nvPr/>
            </p:nvSpPr>
            <p:spPr>
              <a:xfrm>
                <a:off x="-1297795" y="-1036567"/>
                <a:ext cx="5251939" cy="3212123"/>
              </a:xfrm>
              <a:custGeom>
                <a:avLst/>
                <a:gdLst>
                  <a:gd name="connsiteX0" fmla="*/ 5251939 w 5251939"/>
                  <a:gd name="connsiteY0" fmla="*/ 0 h 3212123"/>
                  <a:gd name="connsiteX1" fmla="*/ 3493477 w 5251939"/>
                  <a:gd name="connsiteY1" fmla="*/ 1641231 h 3212123"/>
                  <a:gd name="connsiteX2" fmla="*/ 1477108 w 5251939"/>
                  <a:gd name="connsiteY2" fmla="*/ 1992923 h 3212123"/>
                  <a:gd name="connsiteX3" fmla="*/ 0 w 5251939"/>
                  <a:gd name="connsiteY3" fmla="*/ 3212123 h 3212123"/>
                </a:gdLst>
                <a:ahLst/>
                <a:cxnLst>
                  <a:cxn ang="0">
                    <a:pos x="connsiteX0" y="connsiteY0"/>
                  </a:cxn>
                  <a:cxn ang="0">
                    <a:pos x="connsiteX1" y="connsiteY1"/>
                  </a:cxn>
                  <a:cxn ang="0">
                    <a:pos x="connsiteX2" y="connsiteY2"/>
                  </a:cxn>
                  <a:cxn ang="0">
                    <a:pos x="connsiteX3" y="connsiteY3"/>
                  </a:cxn>
                </a:cxnLst>
                <a:rect l="l" t="t" r="r" b="b"/>
                <a:pathLst>
                  <a:path w="5251939" h="3212123">
                    <a:moveTo>
                      <a:pt x="5251939" y="0"/>
                    </a:moveTo>
                    <a:cubicBezTo>
                      <a:pt x="4687277" y="654538"/>
                      <a:pt x="4122615" y="1309077"/>
                      <a:pt x="3493477" y="1641231"/>
                    </a:cubicBezTo>
                    <a:cubicBezTo>
                      <a:pt x="2864339" y="1973385"/>
                      <a:pt x="2059354" y="1731108"/>
                      <a:pt x="1477108" y="1992923"/>
                    </a:cubicBezTo>
                    <a:cubicBezTo>
                      <a:pt x="894862" y="2254738"/>
                      <a:pt x="289169" y="2915138"/>
                      <a:pt x="0" y="3212123"/>
                    </a:cubicBezTo>
                  </a:path>
                </a:pathLst>
              </a:custGeom>
              <a:noFill/>
              <a:ln w="6350" cap="flat" cmpd="sng" algn="ctr">
                <a:solidFill>
                  <a:schemeClr val="accent1">
                    <a:lumMod val="50000"/>
                    <a:alpha val="22000"/>
                  </a:scheme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rgbClr val="FFFFFF"/>
                    </a:solidFill>
                    <a:latin typeface="等线" panose="02010600030101010101" charset="-122"/>
                    <a:ea typeface="+mn-ea"/>
                    <a:cs typeface="+mn-cs"/>
                  </a:defRPr>
                </a:lvl1pPr>
                <a:lvl2pPr marL="457200" algn="l" defTabSz="914400" rtl="0" eaLnBrk="1" latinLnBrk="0" hangingPunct="1">
                  <a:defRPr sz="1800" kern="1200">
                    <a:solidFill>
                      <a:srgbClr val="FFFFFF"/>
                    </a:solidFill>
                    <a:latin typeface="等线" panose="02010600030101010101" charset="-122"/>
                    <a:ea typeface="+mn-ea"/>
                    <a:cs typeface="+mn-cs"/>
                  </a:defRPr>
                </a:lvl2pPr>
                <a:lvl3pPr marL="914400" algn="l" defTabSz="914400" rtl="0" eaLnBrk="1" latinLnBrk="0" hangingPunct="1">
                  <a:defRPr sz="1800" kern="1200">
                    <a:solidFill>
                      <a:srgbClr val="FFFFFF"/>
                    </a:solidFill>
                    <a:latin typeface="等线" panose="02010600030101010101" charset="-122"/>
                    <a:ea typeface="+mn-ea"/>
                    <a:cs typeface="+mn-cs"/>
                  </a:defRPr>
                </a:lvl3pPr>
                <a:lvl4pPr marL="1371600" algn="l" defTabSz="914400" rtl="0" eaLnBrk="1" latinLnBrk="0" hangingPunct="1">
                  <a:defRPr sz="1800" kern="1200">
                    <a:solidFill>
                      <a:srgbClr val="FFFFFF"/>
                    </a:solidFill>
                    <a:latin typeface="等线" panose="02010600030101010101" charset="-122"/>
                    <a:ea typeface="+mn-ea"/>
                    <a:cs typeface="+mn-cs"/>
                  </a:defRPr>
                </a:lvl4pPr>
                <a:lvl5pPr marL="1828800" algn="l" defTabSz="914400" rtl="0" eaLnBrk="1" latinLnBrk="0" hangingPunct="1">
                  <a:defRPr sz="1800" kern="1200">
                    <a:solidFill>
                      <a:srgbClr val="FFFFFF"/>
                    </a:solidFill>
                    <a:latin typeface="等线" panose="02010600030101010101" charset="-122"/>
                    <a:ea typeface="+mn-ea"/>
                    <a:cs typeface="+mn-cs"/>
                  </a:defRPr>
                </a:lvl5pPr>
                <a:lvl6pPr marL="2286000" algn="l" defTabSz="914400" rtl="0" eaLnBrk="1" latinLnBrk="0" hangingPunct="1">
                  <a:defRPr sz="1800" kern="1200">
                    <a:solidFill>
                      <a:srgbClr val="FFFFFF"/>
                    </a:solidFill>
                    <a:latin typeface="等线" panose="02010600030101010101" charset="-122"/>
                    <a:ea typeface="+mn-ea"/>
                    <a:cs typeface="+mn-cs"/>
                  </a:defRPr>
                </a:lvl6pPr>
                <a:lvl7pPr marL="2743200" algn="l" defTabSz="914400" rtl="0" eaLnBrk="1" latinLnBrk="0" hangingPunct="1">
                  <a:defRPr sz="1800" kern="1200">
                    <a:solidFill>
                      <a:srgbClr val="FFFFFF"/>
                    </a:solidFill>
                    <a:latin typeface="等线" panose="02010600030101010101" charset="-122"/>
                    <a:ea typeface="+mn-ea"/>
                    <a:cs typeface="+mn-cs"/>
                  </a:defRPr>
                </a:lvl7pPr>
                <a:lvl8pPr marL="3200400" algn="l" defTabSz="914400" rtl="0" eaLnBrk="1" latinLnBrk="0" hangingPunct="1">
                  <a:defRPr sz="1800" kern="1200">
                    <a:solidFill>
                      <a:srgbClr val="FFFFFF"/>
                    </a:solidFill>
                    <a:latin typeface="等线" panose="02010600030101010101" charset="-122"/>
                    <a:ea typeface="+mn-ea"/>
                    <a:cs typeface="+mn-cs"/>
                  </a:defRPr>
                </a:lvl8pPr>
                <a:lvl9pPr marL="3657600" algn="l" defTabSz="914400" rtl="0" eaLnBrk="1" latinLnBrk="0" hangingPunct="1">
                  <a:defRPr sz="1800" kern="1200">
                    <a:solidFill>
                      <a:srgbClr val="FFFFFF"/>
                    </a:solidFill>
                    <a:latin typeface="等线" panose="02010600030101010101" charset="-122"/>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lumMod val="100000"/>
                    </a:prstClr>
                  </a:solidFill>
                  <a:effectLst/>
                  <a:uLnTx/>
                  <a:uFillTx/>
                  <a:latin typeface="等线" panose="02010600030101010101" charset="-122"/>
                  <a:ea typeface="等线" panose="02010600030101010101" charset="-122"/>
                  <a:cs typeface="+mn-cs"/>
                </a:endParaRPr>
              </a:p>
            </p:txBody>
          </p:sp>
          <p:sp>
            <p:nvSpPr>
              <p:cNvPr id="46" name="任意多边形: 形状 45"/>
              <p:cNvSpPr/>
              <p:nvPr/>
            </p:nvSpPr>
            <p:spPr>
              <a:xfrm>
                <a:off x="-1385653" y="-1093872"/>
                <a:ext cx="5251939" cy="3212123"/>
              </a:xfrm>
              <a:custGeom>
                <a:avLst/>
                <a:gdLst>
                  <a:gd name="connsiteX0" fmla="*/ 5251939 w 5251939"/>
                  <a:gd name="connsiteY0" fmla="*/ 0 h 3212123"/>
                  <a:gd name="connsiteX1" fmla="*/ 3493477 w 5251939"/>
                  <a:gd name="connsiteY1" fmla="*/ 1641231 h 3212123"/>
                  <a:gd name="connsiteX2" fmla="*/ 1477108 w 5251939"/>
                  <a:gd name="connsiteY2" fmla="*/ 1992923 h 3212123"/>
                  <a:gd name="connsiteX3" fmla="*/ 0 w 5251939"/>
                  <a:gd name="connsiteY3" fmla="*/ 3212123 h 3212123"/>
                </a:gdLst>
                <a:ahLst/>
                <a:cxnLst>
                  <a:cxn ang="0">
                    <a:pos x="connsiteX0" y="connsiteY0"/>
                  </a:cxn>
                  <a:cxn ang="0">
                    <a:pos x="connsiteX1" y="connsiteY1"/>
                  </a:cxn>
                  <a:cxn ang="0">
                    <a:pos x="connsiteX2" y="connsiteY2"/>
                  </a:cxn>
                  <a:cxn ang="0">
                    <a:pos x="connsiteX3" y="connsiteY3"/>
                  </a:cxn>
                </a:cxnLst>
                <a:rect l="l" t="t" r="r" b="b"/>
                <a:pathLst>
                  <a:path w="5251939" h="3212123">
                    <a:moveTo>
                      <a:pt x="5251939" y="0"/>
                    </a:moveTo>
                    <a:cubicBezTo>
                      <a:pt x="4687277" y="654538"/>
                      <a:pt x="4122615" y="1309077"/>
                      <a:pt x="3493477" y="1641231"/>
                    </a:cubicBezTo>
                    <a:cubicBezTo>
                      <a:pt x="2864339" y="1973385"/>
                      <a:pt x="2059354" y="1731108"/>
                      <a:pt x="1477108" y="1992923"/>
                    </a:cubicBezTo>
                    <a:cubicBezTo>
                      <a:pt x="894862" y="2254738"/>
                      <a:pt x="289169" y="2915138"/>
                      <a:pt x="0" y="3212123"/>
                    </a:cubicBezTo>
                  </a:path>
                </a:pathLst>
              </a:custGeom>
              <a:noFill/>
              <a:ln w="6350" cap="flat" cmpd="sng" algn="ctr">
                <a:solidFill>
                  <a:schemeClr val="accent1">
                    <a:lumMod val="50000"/>
                    <a:alpha val="22000"/>
                  </a:scheme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rgbClr val="FFFFFF"/>
                    </a:solidFill>
                    <a:latin typeface="等线" panose="02010600030101010101" charset="-122"/>
                    <a:ea typeface="+mn-ea"/>
                    <a:cs typeface="+mn-cs"/>
                  </a:defRPr>
                </a:lvl1pPr>
                <a:lvl2pPr marL="457200" algn="l" defTabSz="914400" rtl="0" eaLnBrk="1" latinLnBrk="0" hangingPunct="1">
                  <a:defRPr sz="1800" kern="1200">
                    <a:solidFill>
                      <a:srgbClr val="FFFFFF"/>
                    </a:solidFill>
                    <a:latin typeface="等线" panose="02010600030101010101" charset="-122"/>
                    <a:ea typeface="+mn-ea"/>
                    <a:cs typeface="+mn-cs"/>
                  </a:defRPr>
                </a:lvl2pPr>
                <a:lvl3pPr marL="914400" algn="l" defTabSz="914400" rtl="0" eaLnBrk="1" latinLnBrk="0" hangingPunct="1">
                  <a:defRPr sz="1800" kern="1200">
                    <a:solidFill>
                      <a:srgbClr val="FFFFFF"/>
                    </a:solidFill>
                    <a:latin typeface="等线" panose="02010600030101010101" charset="-122"/>
                    <a:ea typeface="+mn-ea"/>
                    <a:cs typeface="+mn-cs"/>
                  </a:defRPr>
                </a:lvl3pPr>
                <a:lvl4pPr marL="1371600" algn="l" defTabSz="914400" rtl="0" eaLnBrk="1" latinLnBrk="0" hangingPunct="1">
                  <a:defRPr sz="1800" kern="1200">
                    <a:solidFill>
                      <a:srgbClr val="FFFFFF"/>
                    </a:solidFill>
                    <a:latin typeface="等线" panose="02010600030101010101" charset="-122"/>
                    <a:ea typeface="+mn-ea"/>
                    <a:cs typeface="+mn-cs"/>
                  </a:defRPr>
                </a:lvl4pPr>
                <a:lvl5pPr marL="1828800" algn="l" defTabSz="914400" rtl="0" eaLnBrk="1" latinLnBrk="0" hangingPunct="1">
                  <a:defRPr sz="1800" kern="1200">
                    <a:solidFill>
                      <a:srgbClr val="FFFFFF"/>
                    </a:solidFill>
                    <a:latin typeface="等线" panose="02010600030101010101" charset="-122"/>
                    <a:ea typeface="+mn-ea"/>
                    <a:cs typeface="+mn-cs"/>
                  </a:defRPr>
                </a:lvl5pPr>
                <a:lvl6pPr marL="2286000" algn="l" defTabSz="914400" rtl="0" eaLnBrk="1" latinLnBrk="0" hangingPunct="1">
                  <a:defRPr sz="1800" kern="1200">
                    <a:solidFill>
                      <a:srgbClr val="FFFFFF"/>
                    </a:solidFill>
                    <a:latin typeface="等线" panose="02010600030101010101" charset="-122"/>
                    <a:ea typeface="+mn-ea"/>
                    <a:cs typeface="+mn-cs"/>
                  </a:defRPr>
                </a:lvl6pPr>
                <a:lvl7pPr marL="2743200" algn="l" defTabSz="914400" rtl="0" eaLnBrk="1" latinLnBrk="0" hangingPunct="1">
                  <a:defRPr sz="1800" kern="1200">
                    <a:solidFill>
                      <a:srgbClr val="FFFFFF"/>
                    </a:solidFill>
                    <a:latin typeface="等线" panose="02010600030101010101" charset="-122"/>
                    <a:ea typeface="+mn-ea"/>
                    <a:cs typeface="+mn-cs"/>
                  </a:defRPr>
                </a:lvl7pPr>
                <a:lvl8pPr marL="3200400" algn="l" defTabSz="914400" rtl="0" eaLnBrk="1" latinLnBrk="0" hangingPunct="1">
                  <a:defRPr sz="1800" kern="1200">
                    <a:solidFill>
                      <a:srgbClr val="FFFFFF"/>
                    </a:solidFill>
                    <a:latin typeface="等线" panose="02010600030101010101" charset="-122"/>
                    <a:ea typeface="+mn-ea"/>
                    <a:cs typeface="+mn-cs"/>
                  </a:defRPr>
                </a:lvl8pPr>
                <a:lvl9pPr marL="3657600" algn="l" defTabSz="914400" rtl="0" eaLnBrk="1" latinLnBrk="0" hangingPunct="1">
                  <a:defRPr sz="1800" kern="1200">
                    <a:solidFill>
                      <a:srgbClr val="FFFFFF"/>
                    </a:solidFill>
                    <a:latin typeface="等线" panose="02010600030101010101" charset="-122"/>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lumMod val="100000"/>
                    </a:prstClr>
                  </a:solidFill>
                  <a:effectLst/>
                  <a:uLnTx/>
                  <a:uFillTx/>
                  <a:latin typeface="等线" panose="02010600030101010101" charset="-122"/>
                  <a:ea typeface="等线" panose="02010600030101010101" charset="-122"/>
                  <a:cs typeface="+mn-cs"/>
                </a:endParaRPr>
              </a:p>
            </p:txBody>
          </p:sp>
          <p:sp>
            <p:nvSpPr>
              <p:cNvPr id="47" name="任意多边形: 形状 46"/>
              <p:cNvSpPr/>
              <p:nvPr/>
            </p:nvSpPr>
            <p:spPr>
              <a:xfrm>
                <a:off x="-1473511" y="-1151176"/>
                <a:ext cx="5251939" cy="3212123"/>
              </a:xfrm>
              <a:custGeom>
                <a:avLst/>
                <a:gdLst>
                  <a:gd name="connsiteX0" fmla="*/ 5251939 w 5251939"/>
                  <a:gd name="connsiteY0" fmla="*/ 0 h 3212123"/>
                  <a:gd name="connsiteX1" fmla="*/ 3493477 w 5251939"/>
                  <a:gd name="connsiteY1" fmla="*/ 1641231 h 3212123"/>
                  <a:gd name="connsiteX2" fmla="*/ 1477108 w 5251939"/>
                  <a:gd name="connsiteY2" fmla="*/ 1992923 h 3212123"/>
                  <a:gd name="connsiteX3" fmla="*/ 0 w 5251939"/>
                  <a:gd name="connsiteY3" fmla="*/ 3212123 h 3212123"/>
                </a:gdLst>
                <a:ahLst/>
                <a:cxnLst>
                  <a:cxn ang="0">
                    <a:pos x="connsiteX0" y="connsiteY0"/>
                  </a:cxn>
                  <a:cxn ang="0">
                    <a:pos x="connsiteX1" y="connsiteY1"/>
                  </a:cxn>
                  <a:cxn ang="0">
                    <a:pos x="connsiteX2" y="connsiteY2"/>
                  </a:cxn>
                  <a:cxn ang="0">
                    <a:pos x="connsiteX3" y="connsiteY3"/>
                  </a:cxn>
                </a:cxnLst>
                <a:rect l="l" t="t" r="r" b="b"/>
                <a:pathLst>
                  <a:path w="5251939" h="3212123">
                    <a:moveTo>
                      <a:pt x="5251939" y="0"/>
                    </a:moveTo>
                    <a:cubicBezTo>
                      <a:pt x="4687277" y="654538"/>
                      <a:pt x="4122615" y="1309077"/>
                      <a:pt x="3493477" y="1641231"/>
                    </a:cubicBezTo>
                    <a:cubicBezTo>
                      <a:pt x="2864339" y="1973385"/>
                      <a:pt x="2059354" y="1731108"/>
                      <a:pt x="1477108" y="1992923"/>
                    </a:cubicBezTo>
                    <a:cubicBezTo>
                      <a:pt x="894862" y="2254738"/>
                      <a:pt x="289169" y="2915138"/>
                      <a:pt x="0" y="3212123"/>
                    </a:cubicBezTo>
                  </a:path>
                </a:pathLst>
              </a:custGeom>
              <a:noFill/>
              <a:ln w="6350" cap="flat" cmpd="sng" algn="ctr">
                <a:solidFill>
                  <a:schemeClr val="accent1">
                    <a:lumMod val="50000"/>
                    <a:alpha val="22000"/>
                  </a:scheme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rgbClr val="FFFFFF"/>
                    </a:solidFill>
                    <a:latin typeface="等线" panose="02010600030101010101" charset="-122"/>
                    <a:ea typeface="+mn-ea"/>
                    <a:cs typeface="+mn-cs"/>
                  </a:defRPr>
                </a:lvl1pPr>
                <a:lvl2pPr marL="457200" algn="l" defTabSz="914400" rtl="0" eaLnBrk="1" latinLnBrk="0" hangingPunct="1">
                  <a:defRPr sz="1800" kern="1200">
                    <a:solidFill>
                      <a:srgbClr val="FFFFFF"/>
                    </a:solidFill>
                    <a:latin typeface="等线" panose="02010600030101010101" charset="-122"/>
                    <a:ea typeface="+mn-ea"/>
                    <a:cs typeface="+mn-cs"/>
                  </a:defRPr>
                </a:lvl2pPr>
                <a:lvl3pPr marL="914400" algn="l" defTabSz="914400" rtl="0" eaLnBrk="1" latinLnBrk="0" hangingPunct="1">
                  <a:defRPr sz="1800" kern="1200">
                    <a:solidFill>
                      <a:srgbClr val="FFFFFF"/>
                    </a:solidFill>
                    <a:latin typeface="等线" panose="02010600030101010101" charset="-122"/>
                    <a:ea typeface="+mn-ea"/>
                    <a:cs typeface="+mn-cs"/>
                  </a:defRPr>
                </a:lvl3pPr>
                <a:lvl4pPr marL="1371600" algn="l" defTabSz="914400" rtl="0" eaLnBrk="1" latinLnBrk="0" hangingPunct="1">
                  <a:defRPr sz="1800" kern="1200">
                    <a:solidFill>
                      <a:srgbClr val="FFFFFF"/>
                    </a:solidFill>
                    <a:latin typeface="等线" panose="02010600030101010101" charset="-122"/>
                    <a:ea typeface="+mn-ea"/>
                    <a:cs typeface="+mn-cs"/>
                  </a:defRPr>
                </a:lvl4pPr>
                <a:lvl5pPr marL="1828800" algn="l" defTabSz="914400" rtl="0" eaLnBrk="1" latinLnBrk="0" hangingPunct="1">
                  <a:defRPr sz="1800" kern="1200">
                    <a:solidFill>
                      <a:srgbClr val="FFFFFF"/>
                    </a:solidFill>
                    <a:latin typeface="等线" panose="02010600030101010101" charset="-122"/>
                    <a:ea typeface="+mn-ea"/>
                    <a:cs typeface="+mn-cs"/>
                  </a:defRPr>
                </a:lvl5pPr>
                <a:lvl6pPr marL="2286000" algn="l" defTabSz="914400" rtl="0" eaLnBrk="1" latinLnBrk="0" hangingPunct="1">
                  <a:defRPr sz="1800" kern="1200">
                    <a:solidFill>
                      <a:srgbClr val="FFFFFF"/>
                    </a:solidFill>
                    <a:latin typeface="等线" panose="02010600030101010101" charset="-122"/>
                    <a:ea typeface="+mn-ea"/>
                    <a:cs typeface="+mn-cs"/>
                  </a:defRPr>
                </a:lvl6pPr>
                <a:lvl7pPr marL="2743200" algn="l" defTabSz="914400" rtl="0" eaLnBrk="1" latinLnBrk="0" hangingPunct="1">
                  <a:defRPr sz="1800" kern="1200">
                    <a:solidFill>
                      <a:srgbClr val="FFFFFF"/>
                    </a:solidFill>
                    <a:latin typeface="等线" panose="02010600030101010101" charset="-122"/>
                    <a:ea typeface="+mn-ea"/>
                    <a:cs typeface="+mn-cs"/>
                  </a:defRPr>
                </a:lvl7pPr>
                <a:lvl8pPr marL="3200400" algn="l" defTabSz="914400" rtl="0" eaLnBrk="1" latinLnBrk="0" hangingPunct="1">
                  <a:defRPr sz="1800" kern="1200">
                    <a:solidFill>
                      <a:srgbClr val="FFFFFF"/>
                    </a:solidFill>
                    <a:latin typeface="等线" panose="02010600030101010101" charset="-122"/>
                    <a:ea typeface="+mn-ea"/>
                    <a:cs typeface="+mn-cs"/>
                  </a:defRPr>
                </a:lvl8pPr>
                <a:lvl9pPr marL="3657600" algn="l" defTabSz="914400" rtl="0" eaLnBrk="1" latinLnBrk="0" hangingPunct="1">
                  <a:defRPr sz="1800" kern="1200">
                    <a:solidFill>
                      <a:srgbClr val="FFFFFF"/>
                    </a:solidFill>
                    <a:latin typeface="等线" panose="02010600030101010101" charset="-122"/>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lumMod val="100000"/>
                    </a:prstClr>
                  </a:solidFill>
                  <a:effectLst/>
                  <a:uLnTx/>
                  <a:uFillTx/>
                  <a:latin typeface="等线" panose="02010600030101010101" charset="-122"/>
                  <a:ea typeface="等线" panose="02010600030101010101" charset="-122"/>
                  <a:cs typeface="+mn-cs"/>
                </a:endParaRPr>
              </a:p>
            </p:txBody>
          </p:sp>
          <p:sp>
            <p:nvSpPr>
              <p:cNvPr id="48" name="任意多边形: 形状 47"/>
              <p:cNvSpPr/>
              <p:nvPr/>
            </p:nvSpPr>
            <p:spPr>
              <a:xfrm>
                <a:off x="-1561370" y="-1208481"/>
                <a:ext cx="5251939" cy="3212123"/>
              </a:xfrm>
              <a:custGeom>
                <a:avLst/>
                <a:gdLst>
                  <a:gd name="connsiteX0" fmla="*/ 5251939 w 5251939"/>
                  <a:gd name="connsiteY0" fmla="*/ 0 h 3212123"/>
                  <a:gd name="connsiteX1" fmla="*/ 3493477 w 5251939"/>
                  <a:gd name="connsiteY1" fmla="*/ 1641231 h 3212123"/>
                  <a:gd name="connsiteX2" fmla="*/ 1477108 w 5251939"/>
                  <a:gd name="connsiteY2" fmla="*/ 1992923 h 3212123"/>
                  <a:gd name="connsiteX3" fmla="*/ 0 w 5251939"/>
                  <a:gd name="connsiteY3" fmla="*/ 3212123 h 3212123"/>
                </a:gdLst>
                <a:ahLst/>
                <a:cxnLst>
                  <a:cxn ang="0">
                    <a:pos x="connsiteX0" y="connsiteY0"/>
                  </a:cxn>
                  <a:cxn ang="0">
                    <a:pos x="connsiteX1" y="connsiteY1"/>
                  </a:cxn>
                  <a:cxn ang="0">
                    <a:pos x="connsiteX2" y="connsiteY2"/>
                  </a:cxn>
                  <a:cxn ang="0">
                    <a:pos x="connsiteX3" y="connsiteY3"/>
                  </a:cxn>
                </a:cxnLst>
                <a:rect l="l" t="t" r="r" b="b"/>
                <a:pathLst>
                  <a:path w="5251939" h="3212123">
                    <a:moveTo>
                      <a:pt x="5251939" y="0"/>
                    </a:moveTo>
                    <a:cubicBezTo>
                      <a:pt x="4687277" y="654538"/>
                      <a:pt x="4122615" y="1309077"/>
                      <a:pt x="3493477" y="1641231"/>
                    </a:cubicBezTo>
                    <a:cubicBezTo>
                      <a:pt x="2864339" y="1973385"/>
                      <a:pt x="2059354" y="1731108"/>
                      <a:pt x="1477108" y="1992923"/>
                    </a:cubicBezTo>
                    <a:cubicBezTo>
                      <a:pt x="894862" y="2254738"/>
                      <a:pt x="289169" y="2915138"/>
                      <a:pt x="0" y="3212123"/>
                    </a:cubicBezTo>
                  </a:path>
                </a:pathLst>
              </a:custGeom>
              <a:noFill/>
              <a:ln w="6350" cap="flat" cmpd="sng" algn="ctr">
                <a:solidFill>
                  <a:schemeClr val="accent1">
                    <a:lumMod val="50000"/>
                    <a:alpha val="22000"/>
                  </a:scheme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rgbClr val="FFFFFF"/>
                    </a:solidFill>
                    <a:latin typeface="等线" panose="02010600030101010101" charset="-122"/>
                    <a:ea typeface="+mn-ea"/>
                    <a:cs typeface="+mn-cs"/>
                  </a:defRPr>
                </a:lvl1pPr>
                <a:lvl2pPr marL="457200" algn="l" defTabSz="914400" rtl="0" eaLnBrk="1" latinLnBrk="0" hangingPunct="1">
                  <a:defRPr sz="1800" kern="1200">
                    <a:solidFill>
                      <a:srgbClr val="FFFFFF"/>
                    </a:solidFill>
                    <a:latin typeface="等线" panose="02010600030101010101" charset="-122"/>
                    <a:ea typeface="+mn-ea"/>
                    <a:cs typeface="+mn-cs"/>
                  </a:defRPr>
                </a:lvl2pPr>
                <a:lvl3pPr marL="914400" algn="l" defTabSz="914400" rtl="0" eaLnBrk="1" latinLnBrk="0" hangingPunct="1">
                  <a:defRPr sz="1800" kern="1200">
                    <a:solidFill>
                      <a:srgbClr val="FFFFFF"/>
                    </a:solidFill>
                    <a:latin typeface="等线" panose="02010600030101010101" charset="-122"/>
                    <a:ea typeface="+mn-ea"/>
                    <a:cs typeface="+mn-cs"/>
                  </a:defRPr>
                </a:lvl3pPr>
                <a:lvl4pPr marL="1371600" algn="l" defTabSz="914400" rtl="0" eaLnBrk="1" latinLnBrk="0" hangingPunct="1">
                  <a:defRPr sz="1800" kern="1200">
                    <a:solidFill>
                      <a:srgbClr val="FFFFFF"/>
                    </a:solidFill>
                    <a:latin typeface="等线" panose="02010600030101010101" charset="-122"/>
                    <a:ea typeface="+mn-ea"/>
                    <a:cs typeface="+mn-cs"/>
                  </a:defRPr>
                </a:lvl4pPr>
                <a:lvl5pPr marL="1828800" algn="l" defTabSz="914400" rtl="0" eaLnBrk="1" latinLnBrk="0" hangingPunct="1">
                  <a:defRPr sz="1800" kern="1200">
                    <a:solidFill>
                      <a:srgbClr val="FFFFFF"/>
                    </a:solidFill>
                    <a:latin typeface="等线" panose="02010600030101010101" charset="-122"/>
                    <a:ea typeface="+mn-ea"/>
                    <a:cs typeface="+mn-cs"/>
                  </a:defRPr>
                </a:lvl5pPr>
                <a:lvl6pPr marL="2286000" algn="l" defTabSz="914400" rtl="0" eaLnBrk="1" latinLnBrk="0" hangingPunct="1">
                  <a:defRPr sz="1800" kern="1200">
                    <a:solidFill>
                      <a:srgbClr val="FFFFFF"/>
                    </a:solidFill>
                    <a:latin typeface="等线" panose="02010600030101010101" charset="-122"/>
                    <a:ea typeface="+mn-ea"/>
                    <a:cs typeface="+mn-cs"/>
                  </a:defRPr>
                </a:lvl6pPr>
                <a:lvl7pPr marL="2743200" algn="l" defTabSz="914400" rtl="0" eaLnBrk="1" latinLnBrk="0" hangingPunct="1">
                  <a:defRPr sz="1800" kern="1200">
                    <a:solidFill>
                      <a:srgbClr val="FFFFFF"/>
                    </a:solidFill>
                    <a:latin typeface="等线" panose="02010600030101010101" charset="-122"/>
                    <a:ea typeface="+mn-ea"/>
                    <a:cs typeface="+mn-cs"/>
                  </a:defRPr>
                </a:lvl7pPr>
                <a:lvl8pPr marL="3200400" algn="l" defTabSz="914400" rtl="0" eaLnBrk="1" latinLnBrk="0" hangingPunct="1">
                  <a:defRPr sz="1800" kern="1200">
                    <a:solidFill>
                      <a:srgbClr val="FFFFFF"/>
                    </a:solidFill>
                    <a:latin typeface="等线" panose="02010600030101010101" charset="-122"/>
                    <a:ea typeface="+mn-ea"/>
                    <a:cs typeface="+mn-cs"/>
                  </a:defRPr>
                </a:lvl8pPr>
                <a:lvl9pPr marL="3657600" algn="l" defTabSz="914400" rtl="0" eaLnBrk="1" latinLnBrk="0" hangingPunct="1">
                  <a:defRPr sz="1800" kern="1200">
                    <a:solidFill>
                      <a:srgbClr val="FFFFFF"/>
                    </a:solidFill>
                    <a:latin typeface="等线" panose="02010600030101010101" charset="-122"/>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lumMod val="100000"/>
                    </a:prstClr>
                  </a:solidFill>
                  <a:effectLst/>
                  <a:uLnTx/>
                  <a:uFillTx/>
                  <a:latin typeface="等线" panose="02010600030101010101" charset="-122"/>
                  <a:ea typeface="等线" panose="02010600030101010101" charset="-122"/>
                  <a:cs typeface="+mn-cs"/>
                </a:endParaRPr>
              </a:p>
            </p:txBody>
          </p:sp>
          <p:sp>
            <p:nvSpPr>
              <p:cNvPr id="49" name="任意多边形: 形状 48"/>
              <p:cNvSpPr/>
              <p:nvPr/>
            </p:nvSpPr>
            <p:spPr>
              <a:xfrm>
                <a:off x="-1649228" y="-1265785"/>
                <a:ext cx="5251939" cy="3212123"/>
              </a:xfrm>
              <a:custGeom>
                <a:avLst/>
                <a:gdLst>
                  <a:gd name="connsiteX0" fmla="*/ 5251939 w 5251939"/>
                  <a:gd name="connsiteY0" fmla="*/ 0 h 3212123"/>
                  <a:gd name="connsiteX1" fmla="*/ 3493477 w 5251939"/>
                  <a:gd name="connsiteY1" fmla="*/ 1641231 h 3212123"/>
                  <a:gd name="connsiteX2" fmla="*/ 1477108 w 5251939"/>
                  <a:gd name="connsiteY2" fmla="*/ 1992923 h 3212123"/>
                  <a:gd name="connsiteX3" fmla="*/ 0 w 5251939"/>
                  <a:gd name="connsiteY3" fmla="*/ 3212123 h 3212123"/>
                </a:gdLst>
                <a:ahLst/>
                <a:cxnLst>
                  <a:cxn ang="0">
                    <a:pos x="connsiteX0" y="connsiteY0"/>
                  </a:cxn>
                  <a:cxn ang="0">
                    <a:pos x="connsiteX1" y="connsiteY1"/>
                  </a:cxn>
                  <a:cxn ang="0">
                    <a:pos x="connsiteX2" y="connsiteY2"/>
                  </a:cxn>
                  <a:cxn ang="0">
                    <a:pos x="connsiteX3" y="connsiteY3"/>
                  </a:cxn>
                </a:cxnLst>
                <a:rect l="l" t="t" r="r" b="b"/>
                <a:pathLst>
                  <a:path w="5251939" h="3212123">
                    <a:moveTo>
                      <a:pt x="5251939" y="0"/>
                    </a:moveTo>
                    <a:cubicBezTo>
                      <a:pt x="4687277" y="654538"/>
                      <a:pt x="4122615" y="1309077"/>
                      <a:pt x="3493477" y="1641231"/>
                    </a:cubicBezTo>
                    <a:cubicBezTo>
                      <a:pt x="2864339" y="1973385"/>
                      <a:pt x="2059354" y="1731108"/>
                      <a:pt x="1477108" y="1992923"/>
                    </a:cubicBezTo>
                    <a:cubicBezTo>
                      <a:pt x="894862" y="2254738"/>
                      <a:pt x="289169" y="2915138"/>
                      <a:pt x="0" y="3212123"/>
                    </a:cubicBezTo>
                  </a:path>
                </a:pathLst>
              </a:custGeom>
              <a:noFill/>
              <a:ln w="6350" cap="flat" cmpd="sng" algn="ctr">
                <a:solidFill>
                  <a:schemeClr val="accent1">
                    <a:lumMod val="50000"/>
                    <a:alpha val="22000"/>
                  </a:scheme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rgbClr val="FFFFFF"/>
                    </a:solidFill>
                    <a:latin typeface="等线" panose="02010600030101010101" charset="-122"/>
                    <a:ea typeface="+mn-ea"/>
                    <a:cs typeface="+mn-cs"/>
                  </a:defRPr>
                </a:lvl1pPr>
                <a:lvl2pPr marL="457200" algn="l" defTabSz="914400" rtl="0" eaLnBrk="1" latinLnBrk="0" hangingPunct="1">
                  <a:defRPr sz="1800" kern="1200">
                    <a:solidFill>
                      <a:srgbClr val="FFFFFF"/>
                    </a:solidFill>
                    <a:latin typeface="等线" panose="02010600030101010101" charset="-122"/>
                    <a:ea typeface="+mn-ea"/>
                    <a:cs typeface="+mn-cs"/>
                  </a:defRPr>
                </a:lvl2pPr>
                <a:lvl3pPr marL="914400" algn="l" defTabSz="914400" rtl="0" eaLnBrk="1" latinLnBrk="0" hangingPunct="1">
                  <a:defRPr sz="1800" kern="1200">
                    <a:solidFill>
                      <a:srgbClr val="FFFFFF"/>
                    </a:solidFill>
                    <a:latin typeface="等线" panose="02010600030101010101" charset="-122"/>
                    <a:ea typeface="+mn-ea"/>
                    <a:cs typeface="+mn-cs"/>
                  </a:defRPr>
                </a:lvl3pPr>
                <a:lvl4pPr marL="1371600" algn="l" defTabSz="914400" rtl="0" eaLnBrk="1" latinLnBrk="0" hangingPunct="1">
                  <a:defRPr sz="1800" kern="1200">
                    <a:solidFill>
                      <a:srgbClr val="FFFFFF"/>
                    </a:solidFill>
                    <a:latin typeface="等线" panose="02010600030101010101" charset="-122"/>
                    <a:ea typeface="+mn-ea"/>
                    <a:cs typeface="+mn-cs"/>
                  </a:defRPr>
                </a:lvl4pPr>
                <a:lvl5pPr marL="1828800" algn="l" defTabSz="914400" rtl="0" eaLnBrk="1" latinLnBrk="0" hangingPunct="1">
                  <a:defRPr sz="1800" kern="1200">
                    <a:solidFill>
                      <a:srgbClr val="FFFFFF"/>
                    </a:solidFill>
                    <a:latin typeface="等线" panose="02010600030101010101" charset="-122"/>
                    <a:ea typeface="+mn-ea"/>
                    <a:cs typeface="+mn-cs"/>
                  </a:defRPr>
                </a:lvl5pPr>
                <a:lvl6pPr marL="2286000" algn="l" defTabSz="914400" rtl="0" eaLnBrk="1" latinLnBrk="0" hangingPunct="1">
                  <a:defRPr sz="1800" kern="1200">
                    <a:solidFill>
                      <a:srgbClr val="FFFFFF"/>
                    </a:solidFill>
                    <a:latin typeface="等线" panose="02010600030101010101" charset="-122"/>
                    <a:ea typeface="+mn-ea"/>
                    <a:cs typeface="+mn-cs"/>
                  </a:defRPr>
                </a:lvl6pPr>
                <a:lvl7pPr marL="2743200" algn="l" defTabSz="914400" rtl="0" eaLnBrk="1" latinLnBrk="0" hangingPunct="1">
                  <a:defRPr sz="1800" kern="1200">
                    <a:solidFill>
                      <a:srgbClr val="FFFFFF"/>
                    </a:solidFill>
                    <a:latin typeface="等线" panose="02010600030101010101" charset="-122"/>
                    <a:ea typeface="+mn-ea"/>
                    <a:cs typeface="+mn-cs"/>
                  </a:defRPr>
                </a:lvl7pPr>
                <a:lvl8pPr marL="3200400" algn="l" defTabSz="914400" rtl="0" eaLnBrk="1" latinLnBrk="0" hangingPunct="1">
                  <a:defRPr sz="1800" kern="1200">
                    <a:solidFill>
                      <a:srgbClr val="FFFFFF"/>
                    </a:solidFill>
                    <a:latin typeface="等线" panose="02010600030101010101" charset="-122"/>
                    <a:ea typeface="+mn-ea"/>
                    <a:cs typeface="+mn-cs"/>
                  </a:defRPr>
                </a:lvl8pPr>
                <a:lvl9pPr marL="3657600" algn="l" defTabSz="914400" rtl="0" eaLnBrk="1" latinLnBrk="0" hangingPunct="1">
                  <a:defRPr sz="1800" kern="1200">
                    <a:solidFill>
                      <a:srgbClr val="FFFFFF"/>
                    </a:solidFill>
                    <a:latin typeface="等线" panose="02010600030101010101" charset="-122"/>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lumMod val="100000"/>
                    </a:prstClr>
                  </a:solidFill>
                  <a:effectLst/>
                  <a:uLnTx/>
                  <a:uFillTx/>
                  <a:latin typeface="等线" panose="02010600030101010101" charset="-122"/>
                  <a:ea typeface="等线" panose="02010600030101010101" charset="-122"/>
                  <a:cs typeface="+mn-cs"/>
                </a:endParaRPr>
              </a:p>
            </p:txBody>
          </p:sp>
          <p:sp>
            <p:nvSpPr>
              <p:cNvPr id="50" name="任意多边形: 形状 49"/>
              <p:cNvSpPr/>
              <p:nvPr/>
            </p:nvSpPr>
            <p:spPr>
              <a:xfrm>
                <a:off x="-1737086" y="-1323090"/>
                <a:ext cx="5251939" cy="3212123"/>
              </a:xfrm>
              <a:custGeom>
                <a:avLst/>
                <a:gdLst>
                  <a:gd name="connsiteX0" fmla="*/ 5251939 w 5251939"/>
                  <a:gd name="connsiteY0" fmla="*/ 0 h 3212123"/>
                  <a:gd name="connsiteX1" fmla="*/ 3493477 w 5251939"/>
                  <a:gd name="connsiteY1" fmla="*/ 1641231 h 3212123"/>
                  <a:gd name="connsiteX2" fmla="*/ 1477108 w 5251939"/>
                  <a:gd name="connsiteY2" fmla="*/ 1992923 h 3212123"/>
                  <a:gd name="connsiteX3" fmla="*/ 0 w 5251939"/>
                  <a:gd name="connsiteY3" fmla="*/ 3212123 h 3212123"/>
                </a:gdLst>
                <a:ahLst/>
                <a:cxnLst>
                  <a:cxn ang="0">
                    <a:pos x="connsiteX0" y="connsiteY0"/>
                  </a:cxn>
                  <a:cxn ang="0">
                    <a:pos x="connsiteX1" y="connsiteY1"/>
                  </a:cxn>
                  <a:cxn ang="0">
                    <a:pos x="connsiteX2" y="connsiteY2"/>
                  </a:cxn>
                  <a:cxn ang="0">
                    <a:pos x="connsiteX3" y="connsiteY3"/>
                  </a:cxn>
                </a:cxnLst>
                <a:rect l="l" t="t" r="r" b="b"/>
                <a:pathLst>
                  <a:path w="5251939" h="3212123">
                    <a:moveTo>
                      <a:pt x="5251939" y="0"/>
                    </a:moveTo>
                    <a:cubicBezTo>
                      <a:pt x="4687277" y="654538"/>
                      <a:pt x="4122615" y="1309077"/>
                      <a:pt x="3493477" y="1641231"/>
                    </a:cubicBezTo>
                    <a:cubicBezTo>
                      <a:pt x="2864339" y="1973385"/>
                      <a:pt x="2059354" y="1731108"/>
                      <a:pt x="1477108" y="1992923"/>
                    </a:cubicBezTo>
                    <a:cubicBezTo>
                      <a:pt x="894862" y="2254738"/>
                      <a:pt x="289169" y="2915138"/>
                      <a:pt x="0" y="3212123"/>
                    </a:cubicBezTo>
                  </a:path>
                </a:pathLst>
              </a:custGeom>
              <a:noFill/>
              <a:ln w="6350" cap="flat" cmpd="sng" algn="ctr">
                <a:solidFill>
                  <a:schemeClr val="accent1">
                    <a:lumMod val="50000"/>
                    <a:alpha val="22000"/>
                  </a:scheme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rgbClr val="FFFFFF"/>
                    </a:solidFill>
                    <a:latin typeface="等线" panose="02010600030101010101" charset="-122"/>
                    <a:ea typeface="+mn-ea"/>
                    <a:cs typeface="+mn-cs"/>
                  </a:defRPr>
                </a:lvl1pPr>
                <a:lvl2pPr marL="457200" algn="l" defTabSz="914400" rtl="0" eaLnBrk="1" latinLnBrk="0" hangingPunct="1">
                  <a:defRPr sz="1800" kern="1200">
                    <a:solidFill>
                      <a:srgbClr val="FFFFFF"/>
                    </a:solidFill>
                    <a:latin typeface="等线" panose="02010600030101010101" charset="-122"/>
                    <a:ea typeface="+mn-ea"/>
                    <a:cs typeface="+mn-cs"/>
                  </a:defRPr>
                </a:lvl2pPr>
                <a:lvl3pPr marL="914400" algn="l" defTabSz="914400" rtl="0" eaLnBrk="1" latinLnBrk="0" hangingPunct="1">
                  <a:defRPr sz="1800" kern="1200">
                    <a:solidFill>
                      <a:srgbClr val="FFFFFF"/>
                    </a:solidFill>
                    <a:latin typeface="等线" panose="02010600030101010101" charset="-122"/>
                    <a:ea typeface="+mn-ea"/>
                    <a:cs typeface="+mn-cs"/>
                  </a:defRPr>
                </a:lvl3pPr>
                <a:lvl4pPr marL="1371600" algn="l" defTabSz="914400" rtl="0" eaLnBrk="1" latinLnBrk="0" hangingPunct="1">
                  <a:defRPr sz="1800" kern="1200">
                    <a:solidFill>
                      <a:srgbClr val="FFFFFF"/>
                    </a:solidFill>
                    <a:latin typeface="等线" panose="02010600030101010101" charset="-122"/>
                    <a:ea typeface="+mn-ea"/>
                    <a:cs typeface="+mn-cs"/>
                  </a:defRPr>
                </a:lvl4pPr>
                <a:lvl5pPr marL="1828800" algn="l" defTabSz="914400" rtl="0" eaLnBrk="1" latinLnBrk="0" hangingPunct="1">
                  <a:defRPr sz="1800" kern="1200">
                    <a:solidFill>
                      <a:srgbClr val="FFFFFF"/>
                    </a:solidFill>
                    <a:latin typeface="等线" panose="02010600030101010101" charset="-122"/>
                    <a:ea typeface="+mn-ea"/>
                    <a:cs typeface="+mn-cs"/>
                  </a:defRPr>
                </a:lvl5pPr>
                <a:lvl6pPr marL="2286000" algn="l" defTabSz="914400" rtl="0" eaLnBrk="1" latinLnBrk="0" hangingPunct="1">
                  <a:defRPr sz="1800" kern="1200">
                    <a:solidFill>
                      <a:srgbClr val="FFFFFF"/>
                    </a:solidFill>
                    <a:latin typeface="等线" panose="02010600030101010101" charset="-122"/>
                    <a:ea typeface="+mn-ea"/>
                    <a:cs typeface="+mn-cs"/>
                  </a:defRPr>
                </a:lvl6pPr>
                <a:lvl7pPr marL="2743200" algn="l" defTabSz="914400" rtl="0" eaLnBrk="1" latinLnBrk="0" hangingPunct="1">
                  <a:defRPr sz="1800" kern="1200">
                    <a:solidFill>
                      <a:srgbClr val="FFFFFF"/>
                    </a:solidFill>
                    <a:latin typeface="等线" panose="02010600030101010101" charset="-122"/>
                    <a:ea typeface="+mn-ea"/>
                    <a:cs typeface="+mn-cs"/>
                  </a:defRPr>
                </a:lvl7pPr>
                <a:lvl8pPr marL="3200400" algn="l" defTabSz="914400" rtl="0" eaLnBrk="1" latinLnBrk="0" hangingPunct="1">
                  <a:defRPr sz="1800" kern="1200">
                    <a:solidFill>
                      <a:srgbClr val="FFFFFF"/>
                    </a:solidFill>
                    <a:latin typeface="等线" panose="02010600030101010101" charset="-122"/>
                    <a:ea typeface="+mn-ea"/>
                    <a:cs typeface="+mn-cs"/>
                  </a:defRPr>
                </a:lvl8pPr>
                <a:lvl9pPr marL="3657600" algn="l" defTabSz="914400" rtl="0" eaLnBrk="1" latinLnBrk="0" hangingPunct="1">
                  <a:defRPr sz="1800" kern="1200">
                    <a:solidFill>
                      <a:srgbClr val="FFFFFF"/>
                    </a:solidFill>
                    <a:latin typeface="等线" panose="02010600030101010101" charset="-122"/>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lumMod val="100000"/>
                    </a:prstClr>
                  </a:solidFill>
                  <a:effectLst/>
                  <a:uLnTx/>
                  <a:uFillTx/>
                  <a:latin typeface="等线" panose="02010600030101010101" charset="-122"/>
                  <a:ea typeface="等线" panose="02010600030101010101" charset="-122"/>
                  <a:cs typeface="+mn-cs"/>
                </a:endParaRPr>
              </a:p>
            </p:txBody>
          </p:sp>
          <p:sp>
            <p:nvSpPr>
              <p:cNvPr id="51" name="任意多边形: 形状 50"/>
              <p:cNvSpPr/>
              <p:nvPr/>
            </p:nvSpPr>
            <p:spPr>
              <a:xfrm>
                <a:off x="-1824944" y="-1380395"/>
                <a:ext cx="5251939" cy="3212123"/>
              </a:xfrm>
              <a:custGeom>
                <a:avLst/>
                <a:gdLst>
                  <a:gd name="connsiteX0" fmla="*/ 5251939 w 5251939"/>
                  <a:gd name="connsiteY0" fmla="*/ 0 h 3212123"/>
                  <a:gd name="connsiteX1" fmla="*/ 3493477 w 5251939"/>
                  <a:gd name="connsiteY1" fmla="*/ 1641231 h 3212123"/>
                  <a:gd name="connsiteX2" fmla="*/ 1477108 w 5251939"/>
                  <a:gd name="connsiteY2" fmla="*/ 1992923 h 3212123"/>
                  <a:gd name="connsiteX3" fmla="*/ 0 w 5251939"/>
                  <a:gd name="connsiteY3" fmla="*/ 3212123 h 3212123"/>
                </a:gdLst>
                <a:ahLst/>
                <a:cxnLst>
                  <a:cxn ang="0">
                    <a:pos x="connsiteX0" y="connsiteY0"/>
                  </a:cxn>
                  <a:cxn ang="0">
                    <a:pos x="connsiteX1" y="connsiteY1"/>
                  </a:cxn>
                  <a:cxn ang="0">
                    <a:pos x="connsiteX2" y="connsiteY2"/>
                  </a:cxn>
                  <a:cxn ang="0">
                    <a:pos x="connsiteX3" y="connsiteY3"/>
                  </a:cxn>
                </a:cxnLst>
                <a:rect l="l" t="t" r="r" b="b"/>
                <a:pathLst>
                  <a:path w="5251939" h="3212123">
                    <a:moveTo>
                      <a:pt x="5251939" y="0"/>
                    </a:moveTo>
                    <a:cubicBezTo>
                      <a:pt x="4687277" y="654538"/>
                      <a:pt x="4122615" y="1309077"/>
                      <a:pt x="3493477" y="1641231"/>
                    </a:cubicBezTo>
                    <a:cubicBezTo>
                      <a:pt x="2864339" y="1973385"/>
                      <a:pt x="2059354" y="1731108"/>
                      <a:pt x="1477108" y="1992923"/>
                    </a:cubicBezTo>
                    <a:cubicBezTo>
                      <a:pt x="894862" y="2254738"/>
                      <a:pt x="289169" y="2915138"/>
                      <a:pt x="0" y="3212123"/>
                    </a:cubicBezTo>
                  </a:path>
                </a:pathLst>
              </a:custGeom>
              <a:noFill/>
              <a:ln w="6350" cap="flat" cmpd="sng" algn="ctr">
                <a:solidFill>
                  <a:schemeClr val="accent1">
                    <a:lumMod val="50000"/>
                    <a:alpha val="22000"/>
                  </a:scheme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rgbClr val="FFFFFF"/>
                    </a:solidFill>
                    <a:latin typeface="等线" panose="02010600030101010101" charset="-122"/>
                    <a:ea typeface="+mn-ea"/>
                    <a:cs typeface="+mn-cs"/>
                  </a:defRPr>
                </a:lvl1pPr>
                <a:lvl2pPr marL="457200" algn="l" defTabSz="914400" rtl="0" eaLnBrk="1" latinLnBrk="0" hangingPunct="1">
                  <a:defRPr sz="1800" kern="1200">
                    <a:solidFill>
                      <a:srgbClr val="FFFFFF"/>
                    </a:solidFill>
                    <a:latin typeface="等线" panose="02010600030101010101" charset="-122"/>
                    <a:ea typeface="+mn-ea"/>
                    <a:cs typeface="+mn-cs"/>
                  </a:defRPr>
                </a:lvl2pPr>
                <a:lvl3pPr marL="914400" algn="l" defTabSz="914400" rtl="0" eaLnBrk="1" latinLnBrk="0" hangingPunct="1">
                  <a:defRPr sz="1800" kern="1200">
                    <a:solidFill>
                      <a:srgbClr val="FFFFFF"/>
                    </a:solidFill>
                    <a:latin typeface="等线" panose="02010600030101010101" charset="-122"/>
                    <a:ea typeface="+mn-ea"/>
                    <a:cs typeface="+mn-cs"/>
                  </a:defRPr>
                </a:lvl3pPr>
                <a:lvl4pPr marL="1371600" algn="l" defTabSz="914400" rtl="0" eaLnBrk="1" latinLnBrk="0" hangingPunct="1">
                  <a:defRPr sz="1800" kern="1200">
                    <a:solidFill>
                      <a:srgbClr val="FFFFFF"/>
                    </a:solidFill>
                    <a:latin typeface="等线" panose="02010600030101010101" charset="-122"/>
                    <a:ea typeface="+mn-ea"/>
                    <a:cs typeface="+mn-cs"/>
                  </a:defRPr>
                </a:lvl4pPr>
                <a:lvl5pPr marL="1828800" algn="l" defTabSz="914400" rtl="0" eaLnBrk="1" latinLnBrk="0" hangingPunct="1">
                  <a:defRPr sz="1800" kern="1200">
                    <a:solidFill>
                      <a:srgbClr val="FFFFFF"/>
                    </a:solidFill>
                    <a:latin typeface="等线" panose="02010600030101010101" charset="-122"/>
                    <a:ea typeface="+mn-ea"/>
                    <a:cs typeface="+mn-cs"/>
                  </a:defRPr>
                </a:lvl5pPr>
                <a:lvl6pPr marL="2286000" algn="l" defTabSz="914400" rtl="0" eaLnBrk="1" latinLnBrk="0" hangingPunct="1">
                  <a:defRPr sz="1800" kern="1200">
                    <a:solidFill>
                      <a:srgbClr val="FFFFFF"/>
                    </a:solidFill>
                    <a:latin typeface="等线" panose="02010600030101010101" charset="-122"/>
                    <a:ea typeface="+mn-ea"/>
                    <a:cs typeface="+mn-cs"/>
                  </a:defRPr>
                </a:lvl6pPr>
                <a:lvl7pPr marL="2743200" algn="l" defTabSz="914400" rtl="0" eaLnBrk="1" latinLnBrk="0" hangingPunct="1">
                  <a:defRPr sz="1800" kern="1200">
                    <a:solidFill>
                      <a:srgbClr val="FFFFFF"/>
                    </a:solidFill>
                    <a:latin typeface="等线" panose="02010600030101010101" charset="-122"/>
                    <a:ea typeface="+mn-ea"/>
                    <a:cs typeface="+mn-cs"/>
                  </a:defRPr>
                </a:lvl7pPr>
                <a:lvl8pPr marL="3200400" algn="l" defTabSz="914400" rtl="0" eaLnBrk="1" latinLnBrk="0" hangingPunct="1">
                  <a:defRPr sz="1800" kern="1200">
                    <a:solidFill>
                      <a:srgbClr val="FFFFFF"/>
                    </a:solidFill>
                    <a:latin typeface="等线" panose="02010600030101010101" charset="-122"/>
                    <a:ea typeface="+mn-ea"/>
                    <a:cs typeface="+mn-cs"/>
                  </a:defRPr>
                </a:lvl8pPr>
                <a:lvl9pPr marL="3657600" algn="l" defTabSz="914400" rtl="0" eaLnBrk="1" latinLnBrk="0" hangingPunct="1">
                  <a:defRPr sz="1800" kern="1200">
                    <a:solidFill>
                      <a:srgbClr val="FFFFFF"/>
                    </a:solidFill>
                    <a:latin typeface="等线" panose="02010600030101010101" charset="-122"/>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lumMod val="100000"/>
                    </a:prstClr>
                  </a:solidFill>
                  <a:effectLst/>
                  <a:uLnTx/>
                  <a:uFillTx/>
                  <a:latin typeface="等线" panose="02010600030101010101" charset="-122"/>
                  <a:ea typeface="等线" panose="02010600030101010101" charset="-122"/>
                  <a:cs typeface="+mn-cs"/>
                </a:endParaRPr>
              </a:p>
            </p:txBody>
          </p:sp>
          <p:grpSp>
            <p:nvGrpSpPr>
              <p:cNvPr id="52" name="组合 51"/>
              <p:cNvGrpSpPr/>
              <p:nvPr/>
            </p:nvGrpSpPr>
            <p:grpSpPr>
              <a:xfrm>
                <a:off x="-3406393" y="-2411877"/>
                <a:ext cx="6745529" cy="4186301"/>
                <a:chOff x="-3406393" y="-2411877"/>
                <a:chExt cx="6745529" cy="4186301"/>
              </a:xfrm>
            </p:grpSpPr>
            <p:sp>
              <p:nvSpPr>
                <p:cNvPr id="53" name="任意多边形: 形状 52"/>
                <p:cNvSpPr/>
                <p:nvPr/>
              </p:nvSpPr>
              <p:spPr>
                <a:xfrm>
                  <a:off x="-1912803" y="-1437699"/>
                  <a:ext cx="5251939" cy="3212123"/>
                </a:xfrm>
                <a:custGeom>
                  <a:avLst/>
                  <a:gdLst>
                    <a:gd name="connsiteX0" fmla="*/ 5251939 w 5251939"/>
                    <a:gd name="connsiteY0" fmla="*/ 0 h 3212123"/>
                    <a:gd name="connsiteX1" fmla="*/ 3493477 w 5251939"/>
                    <a:gd name="connsiteY1" fmla="*/ 1641231 h 3212123"/>
                    <a:gd name="connsiteX2" fmla="*/ 1477108 w 5251939"/>
                    <a:gd name="connsiteY2" fmla="*/ 1992923 h 3212123"/>
                    <a:gd name="connsiteX3" fmla="*/ 0 w 5251939"/>
                    <a:gd name="connsiteY3" fmla="*/ 3212123 h 3212123"/>
                  </a:gdLst>
                  <a:ahLst/>
                  <a:cxnLst>
                    <a:cxn ang="0">
                      <a:pos x="connsiteX0" y="connsiteY0"/>
                    </a:cxn>
                    <a:cxn ang="0">
                      <a:pos x="connsiteX1" y="connsiteY1"/>
                    </a:cxn>
                    <a:cxn ang="0">
                      <a:pos x="connsiteX2" y="connsiteY2"/>
                    </a:cxn>
                    <a:cxn ang="0">
                      <a:pos x="connsiteX3" y="connsiteY3"/>
                    </a:cxn>
                  </a:cxnLst>
                  <a:rect l="l" t="t" r="r" b="b"/>
                  <a:pathLst>
                    <a:path w="5251939" h="3212123">
                      <a:moveTo>
                        <a:pt x="5251939" y="0"/>
                      </a:moveTo>
                      <a:cubicBezTo>
                        <a:pt x="4687277" y="654538"/>
                        <a:pt x="4122615" y="1309077"/>
                        <a:pt x="3493477" y="1641231"/>
                      </a:cubicBezTo>
                      <a:cubicBezTo>
                        <a:pt x="2864339" y="1973385"/>
                        <a:pt x="2059354" y="1731108"/>
                        <a:pt x="1477108" y="1992923"/>
                      </a:cubicBezTo>
                      <a:cubicBezTo>
                        <a:pt x="894862" y="2254738"/>
                        <a:pt x="289169" y="2915138"/>
                        <a:pt x="0" y="3212123"/>
                      </a:cubicBezTo>
                    </a:path>
                  </a:pathLst>
                </a:custGeom>
                <a:noFill/>
                <a:ln w="6350" cap="flat" cmpd="sng" algn="ctr">
                  <a:solidFill>
                    <a:schemeClr val="accent1">
                      <a:lumMod val="50000"/>
                      <a:alpha val="22000"/>
                    </a:scheme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rgbClr val="FFFFFF"/>
                      </a:solidFill>
                      <a:latin typeface="等线" panose="02010600030101010101" charset="-122"/>
                      <a:ea typeface="+mn-ea"/>
                      <a:cs typeface="+mn-cs"/>
                    </a:defRPr>
                  </a:lvl1pPr>
                  <a:lvl2pPr marL="457200" algn="l" defTabSz="914400" rtl="0" eaLnBrk="1" latinLnBrk="0" hangingPunct="1">
                    <a:defRPr sz="1800" kern="1200">
                      <a:solidFill>
                        <a:srgbClr val="FFFFFF"/>
                      </a:solidFill>
                      <a:latin typeface="等线" panose="02010600030101010101" charset="-122"/>
                      <a:ea typeface="+mn-ea"/>
                      <a:cs typeface="+mn-cs"/>
                    </a:defRPr>
                  </a:lvl2pPr>
                  <a:lvl3pPr marL="914400" algn="l" defTabSz="914400" rtl="0" eaLnBrk="1" latinLnBrk="0" hangingPunct="1">
                    <a:defRPr sz="1800" kern="1200">
                      <a:solidFill>
                        <a:srgbClr val="FFFFFF"/>
                      </a:solidFill>
                      <a:latin typeface="等线" panose="02010600030101010101" charset="-122"/>
                      <a:ea typeface="+mn-ea"/>
                      <a:cs typeface="+mn-cs"/>
                    </a:defRPr>
                  </a:lvl3pPr>
                  <a:lvl4pPr marL="1371600" algn="l" defTabSz="914400" rtl="0" eaLnBrk="1" latinLnBrk="0" hangingPunct="1">
                    <a:defRPr sz="1800" kern="1200">
                      <a:solidFill>
                        <a:srgbClr val="FFFFFF"/>
                      </a:solidFill>
                      <a:latin typeface="等线" panose="02010600030101010101" charset="-122"/>
                      <a:ea typeface="+mn-ea"/>
                      <a:cs typeface="+mn-cs"/>
                    </a:defRPr>
                  </a:lvl4pPr>
                  <a:lvl5pPr marL="1828800" algn="l" defTabSz="914400" rtl="0" eaLnBrk="1" latinLnBrk="0" hangingPunct="1">
                    <a:defRPr sz="1800" kern="1200">
                      <a:solidFill>
                        <a:srgbClr val="FFFFFF"/>
                      </a:solidFill>
                      <a:latin typeface="等线" panose="02010600030101010101" charset="-122"/>
                      <a:ea typeface="+mn-ea"/>
                      <a:cs typeface="+mn-cs"/>
                    </a:defRPr>
                  </a:lvl5pPr>
                  <a:lvl6pPr marL="2286000" algn="l" defTabSz="914400" rtl="0" eaLnBrk="1" latinLnBrk="0" hangingPunct="1">
                    <a:defRPr sz="1800" kern="1200">
                      <a:solidFill>
                        <a:srgbClr val="FFFFFF"/>
                      </a:solidFill>
                      <a:latin typeface="等线" panose="02010600030101010101" charset="-122"/>
                      <a:ea typeface="+mn-ea"/>
                      <a:cs typeface="+mn-cs"/>
                    </a:defRPr>
                  </a:lvl6pPr>
                  <a:lvl7pPr marL="2743200" algn="l" defTabSz="914400" rtl="0" eaLnBrk="1" latinLnBrk="0" hangingPunct="1">
                    <a:defRPr sz="1800" kern="1200">
                      <a:solidFill>
                        <a:srgbClr val="FFFFFF"/>
                      </a:solidFill>
                      <a:latin typeface="等线" panose="02010600030101010101" charset="-122"/>
                      <a:ea typeface="+mn-ea"/>
                      <a:cs typeface="+mn-cs"/>
                    </a:defRPr>
                  </a:lvl7pPr>
                  <a:lvl8pPr marL="3200400" algn="l" defTabSz="914400" rtl="0" eaLnBrk="1" latinLnBrk="0" hangingPunct="1">
                    <a:defRPr sz="1800" kern="1200">
                      <a:solidFill>
                        <a:srgbClr val="FFFFFF"/>
                      </a:solidFill>
                      <a:latin typeface="等线" panose="02010600030101010101" charset="-122"/>
                      <a:ea typeface="+mn-ea"/>
                      <a:cs typeface="+mn-cs"/>
                    </a:defRPr>
                  </a:lvl8pPr>
                  <a:lvl9pPr marL="3657600" algn="l" defTabSz="914400" rtl="0" eaLnBrk="1" latinLnBrk="0" hangingPunct="1">
                    <a:defRPr sz="1800" kern="1200">
                      <a:solidFill>
                        <a:srgbClr val="FFFFFF"/>
                      </a:solidFill>
                      <a:latin typeface="等线" panose="02010600030101010101" charset="-122"/>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lumMod val="100000"/>
                      </a:prstClr>
                    </a:solidFill>
                    <a:effectLst/>
                    <a:uLnTx/>
                    <a:uFillTx/>
                    <a:latin typeface="等线" panose="02010600030101010101" charset="-122"/>
                    <a:ea typeface="等线" panose="02010600030101010101" charset="-122"/>
                    <a:cs typeface="+mn-cs"/>
                  </a:endParaRPr>
                </a:p>
              </p:txBody>
            </p:sp>
            <p:sp>
              <p:nvSpPr>
                <p:cNvPr id="54" name="任意多边形: 形状 53"/>
                <p:cNvSpPr/>
                <p:nvPr/>
              </p:nvSpPr>
              <p:spPr>
                <a:xfrm>
                  <a:off x="-2000661" y="-1495004"/>
                  <a:ext cx="5251939" cy="3212123"/>
                </a:xfrm>
                <a:custGeom>
                  <a:avLst/>
                  <a:gdLst>
                    <a:gd name="connsiteX0" fmla="*/ 5251939 w 5251939"/>
                    <a:gd name="connsiteY0" fmla="*/ 0 h 3212123"/>
                    <a:gd name="connsiteX1" fmla="*/ 3493477 w 5251939"/>
                    <a:gd name="connsiteY1" fmla="*/ 1641231 h 3212123"/>
                    <a:gd name="connsiteX2" fmla="*/ 1477108 w 5251939"/>
                    <a:gd name="connsiteY2" fmla="*/ 1992923 h 3212123"/>
                    <a:gd name="connsiteX3" fmla="*/ 0 w 5251939"/>
                    <a:gd name="connsiteY3" fmla="*/ 3212123 h 3212123"/>
                  </a:gdLst>
                  <a:ahLst/>
                  <a:cxnLst>
                    <a:cxn ang="0">
                      <a:pos x="connsiteX0" y="connsiteY0"/>
                    </a:cxn>
                    <a:cxn ang="0">
                      <a:pos x="connsiteX1" y="connsiteY1"/>
                    </a:cxn>
                    <a:cxn ang="0">
                      <a:pos x="connsiteX2" y="connsiteY2"/>
                    </a:cxn>
                    <a:cxn ang="0">
                      <a:pos x="connsiteX3" y="connsiteY3"/>
                    </a:cxn>
                  </a:cxnLst>
                  <a:rect l="l" t="t" r="r" b="b"/>
                  <a:pathLst>
                    <a:path w="5251939" h="3212123">
                      <a:moveTo>
                        <a:pt x="5251939" y="0"/>
                      </a:moveTo>
                      <a:cubicBezTo>
                        <a:pt x="4687277" y="654538"/>
                        <a:pt x="4122615" y="1309077"/>
                        <a:pt x="3493477" y="1641231"/>
                      </a:cubicBezTo>
                      <a:cubicBezTo>
                        <a:pt x="2864339" y="1973385"/>
                        <a:pt x="2059354" y="1731108"/>
                        <a:pt x="1477108" y="1992923"/>
                      </a:cubicBezTo>
                      <a:cubicBezTo>
                        <a:pt x="894862" y="2254738"/>
                        <a:pt x="289169" y="2915138"/>
                        <a:pt x="0" y="3212123"/>
                      </a:cubicBezTo>
                    </a:path>
                  </a:pathLst>
                </a:custGeom>
                <a:noFill/>
                <a:ln w="6350" cap="flat" cmpd="sng" algn="ctr">
                  <a:solidFill>
                    <a:schemeClr val="accent1">
                      <a:lumMod val="50000"/>
                      <a:alpha val="22000"/>
                    </a:scheme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rgbClr val="FFFFFF"/>
                      </a:solidFill>
                      <a:latin typeface="等线" panose="02010600030101010101" charset="-122"/>
                      <a:ea typeface="+mn-ea"/>
                      <a:cs typeface="+mn-cs"/>
                    </a:defRPr>
                  </a:lvl1pPr>
                  <a:lvl2pPr marL="457200" algn="l" defTabSz="914400" rtl="0" eaLnBrk="1" latinLnBrk="0" hangingPunct="1">
                    <a:defRPr sz="1800" kern="1200">
                      <a:solidFill>
                        <a:srgbClr val="FFFFFF"/>
                      </a:solidFill>
                      <a:latin typeface="等线" panose="02010600030101010101" charset="-122"/>
                      <a:ea typeface="+mn-ea"/>
                      <a:cs typeface="+mn-cs"/>
                    </a:defRPr>
                  </a:lvl2pPr>
                  <a:lvl3pPr marL="914400" algn="l" defTabSz="914400" rtl="0" eaLnBrk="1" latinLnBrk="0" hangingPunct="1">
                    <a:defRPr sz="1800" kern="1200">
                      <a:solidFill>
                        <a:srgbClr val="FFFFFF"/>
                      </a:solidFill>
                      <a:latin typeface="等线" panose="02010600030101010101" charset="-122"/>
                      <a:ea typeface="+mn-ea"/>
                      <a:cs typeface="+mn-cs"/>
                    </a:defRPr>
                  </a:lvl3pPr>
                  <a:lvl4pPr marL="1371600" algn="l" defTabSz="914400" rtl="0" eaLnBrk="1" latinLnBrk="0" hangingPunct="1">
                    <a:defRPr sz="1800" kern="1200">
                      <a:solidFill>
                        <a:srgbClr val="FFFFFF"/>
                      </a:solidFill>
                      <a:latin typeface="等线" panose="02010600030101010101" charset="-122"/>
                      <a:ea typeface="+mn-ea"/>
                      <a:cs typeface="+mn-cs"/>
                    </a:defRPr>
                  </a:lvl4pPr>
                  <a:lvl5pPr marL="1828800" algn="l" defTabSz="914400" rtl="0" eaLnBrk="1" latinLnBrk="0" hangingPunct="1">
                    <a:defRPr sz="1800" kern="1200">
                      <a:solidFill>
                        <a:srgbClr val="FFFFFF"/>
                      </a:solidFill>
                      <a:latin typeface="等线" panose="02010600030101010101" charset="-122"/>
                      <a:ea typeface="+mn-ea"/>
                      <a:cs typeface="+mn-cs"/>
                    </a:defRPr>
                  </a:lvl5pPr>
                  <a:lvl6pPr marL="2286000" algn="l" defTabSz="914400" rtl="0" eaLnBrk="1" latinLnBrk="0" hangingPunct="1">
                    <a:defRPr sz="1800" kern="1200">
                      <a:solidFill>
                        <a:srgbClr val="FFFFFF"/>
                      </a:solidFill>
                      <a:latin typeface="等线" panose="02010600030101010101" charset="-122"/>
                      <a:ea typeface="+mn-ea"/>
                      <a:cs typeface="+mn-cs"/>
                    </a:defRPr>
                  </a:lvl6pPr>
                  <a:lvl7pPr marL="2743200" algn="l" defTabSz="914400" rtl="0" eaLnBrk="1" latinLnBrk="0" hangingPunct="1">
                    <a:defRPr sz="1800" kern="1200">
                      <a:solidFill>
                        <a:srgbClr val="FFFFFF"/>
                      </a:solidFill>
                      <a:latin typeface="等线" panose="02010600030101010101" charset="-122"/>
                      <a:ea typeface="+mn-ea"/>
                      <a:cs typeface="+mn-cs"/>
                    </a:defRPr>
                  </a:lvl7pPr>
                  <a:lvl8pPr marL="3200400" algn="l" defTabSz="914400" rtl="0" eaLnBrk="1" latinLnBrk="0" hangingPunct="1">
                    <a:defRPr sz="1800" kern="1200">
                      <a:solidFill>
                        <a:srgbClr val="FFFFFF"/>
                      </a:solidFill>
                      <a:latin typeface="等线" panose="02010600030101010101" charset="-122"/>
                      <a:ea typeface="+mn-ea"/>
                      <a:cs typeface="+mn-cs"/>
                    </a:defRPr>
                  </a:lvl8pPr>
                  <a:lvl9pPr marL="3657600" algn="l" defTabSz="914400" rtl="0" eaLnBrk="1" latinLnBrk="0" hangingPunct="1">
                    <a:defRPr sz="1800" kern="1200">
                      <a:solidFill>
                        <a:srgbClr val="FFFFFF"/>
                      </a:solidFill>
                      <a:latin typeface="等线" panose="02010600030101010101" charset="-122"/>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lumMod val="100000"/>
                      </a:prstClr>
                    </a:solidFill>
                    <a:effectLst/>
                    <a:uLnTx/>
                    <a:uFillTx/>
                    <a:latin typeface="等线" panose="02010600030101010101" charset="-122"/>
                    <a:ea typeface="等线" panose="02010600030101010101" charset="-122"/>
                    <a:cs typeface="+mn-cs"/>
                  </a:endParaRPr>
                </a:p>
              </p:txBody>
            </p:sp>
            <p:sp>
              <p:nvSpPr>
                <p:cNvPr id="55" name="任意多边形: 形状 54"/>
                <p:cNvSpPr/>
                <p:nvPr/>
              </p:nvSpPr>
              <p:spPr>
                <a:xfrm>
                  <a:off x="-2088519" y="-1552308"/>
                  <a:ext cx="5251939" cy="3212123"/>
                </a:xfrm>
                <a:custGeom>
                  <a:avLst/>
                  <a:gdLst>
                    <a:gd name="connsiteX0" fmla="*/ 5251939 w 5251939"/>
                    <a:gd name="connsiteY0" fmla="*/ 0 h 3212123"/>
                    <a:gd name="connsiteX1" fmla="*/ 3493477 w 5251939"/>
                    <a:gd name="connsiteY1" fmla="*/ 1641231 h 3212123"/>
                    <a:gd name="connsiteX2" fmla="*/ 1477108 w 5251939"/>
                    <a:gd name="connsiteY2" fmla="*/ 1992923 h 3212123"/>
                    <a:gd name="connsiteX3" fmla="*/ 0 w 5251939"/>
                    <a:gd name="connsiteY3" fmla="*/ 3212123 h 3212123"/>
                  </a:gdLst>
                  <a:ahLst/>
                  <a:cxnLst>
                    <a:cxn ang="0">
                      <a:pos x="connsiteX0" y="connsiteY0"/>
                    </a:cxn>
                    <a:cxn ang="0">
                      <a:pos x="connsiteX1" y="connsiteY1"/>
                    </a:cxn>
                    <a:cxn ang="0">
                      <a:pos x="connsiteX2" y="connsiteY2"/>
                    </a:cxn>
                    <a:cxn ang="0">
                      <a:pos x="connsiteX3" y="connsiteY3"/>
                    </a:cxn>
                  </a:cxnLst>
                  <a:rect l="l" t="t" r="r" b="b"/>
                  <a:pathLst>
                    <a:path w="5251939" h="3212123">
                      <a:moveTo>
                        <a:pt x="5251939" y="0"/>
                      </a:moveTo>
                      <a:cubicBezTo>
                        <a:pt x="4687277" y="654538"/>
                        <a:pt x="4122615" y="1309077"/>
                        <a:pt x="3493477" y="1641231"/>
                      </a:cubicBezTo>
                      <a:cubicBezTo>
                        <a:pt x="2864339" y="1973385"/>
                        <a:pt x="2059354" y="1731108"/>
                        <a:pt x="1477108" y="1992923"/>
                      </a:cubicBezTo>
                      <a:cubicBezTo>
                        <a:pt x="894862" y="2254738"/>
                        <a:pt x="289169" y="2915138"/>
                        <a:pt x="0" y="3212123"/>
                      </a:cubicBezTo>
                    </a:path>
                  </a:pathLst>
                </a:custGeom>
                <a:noFill/>
                <a:ln w="6350" cap="flat" cmpd="sng" algn="ctr">
                  <a:solidFill>
                    <a:schemeClr val="accent1">
                      <a:lumMod val="50000"/>
                      <a:alpha val="22000"/>
                    </a:scheme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rgbClr val="FFFFFF"/>
                      </a:solidFill>
                      <a:latin typeface="等线" panose="02010600030101010101" charset="-122"/>
                      <a:ea typeface="+mn-ea"/>
                      <a:cs typeface="+mn-cs"/>
                    </a:defRPr>
                  </a:lvl1pPr>
                  <a:lvl2pPr marL="457200" algn="l" defTabSz="914400" rtl="0" eaLnBrk="1" latinLnBrk="0" hangingPunct="1">
                    <a:defRPr sz="1800" kern="1200">
                      <a:solidFill>
                        <a:srgbClr val="FFFFFF"/>
                      </a:solidFill>
                      <a:latin typeface="等线" panose="02010600030101010101" charset="-122"/>
                      <a:ea typeface="+mn-ea"/>
                      <a:cs typeface="+mn-cs"/>
                    </a:defRPr>
                  </a:lvl2pPr>
                  <a:lvl3pPr marL="914400" algn="l" defTabSz="914400" rtl="0" eaLnBrk="1" latinLnBrk="0" hangingPunct="1">
                    <a:defRPr sz="1800" kern="1200">
                      <a:solidFill>
                        <a:srgbClr val="FFFFFF"/>
                      </a:solidFill>
                      <a:latin typeface="等线" panose="02010600030101010101" charset="-122"/>
                      <a:ea typeface="+mn-ea"/>
                      <a:cs typeface="+mn-cs"/>
                    </a:defRPr>
                  </a:lvl3pPr>
                  <a:lvl4pPr marL="1371600" algn="l" defTabSz="914400" rtl="0" eaLnBrk="1" latinLnBrk="0" hangingPunct="1">
                    <a:defRPr sz="1800" kern="1200">
                      <a:solidFill>
                        <a:srgbClr val="FFFFFF"/>
                      </a:solidFill>
                      <a:latin typeface="等线" panose="02010600030101010101" charset="-122"/>
                      <a:ea typeface="+mn-ea"/>
                      <a:cs typeface="+mn-cs"/>
                    </a:defRPr>
                  </a:lvl4pPr>
                  <a:lvl5pPr marL="1828800" algn="l" defTabSz="914400" rtl="0" eaLnBrk="1" latinLnBrk="0" hangingPunct="1">
                    <a:defRPr sz="1800" kern="1200">
                      <a:solidFill>
                        <a:srgbClr val="FFFFFF"/>
                      </a:solidFill>
                      <a:latin typeface="等线" panose="02010600030101010101" charset="-122"/>
                      <a:ea typeface="+mn-ea"/>
                      <a:cs typeface="+mn-cs"/>
                    </a:defRPr>
                  </a:lvl5pPr>
                  <a:lvl6pPr marL="2286000" algn="l" defTabSz="914400" rtl="0" eaLnBrk="1" latinLnBrk="0" hangingPunct="1">
                    <a:defRPr sz="1800" kern="1200">
                      <a:solidFill>
                        <a:srgbClr val="FFFFFF"/>
                      </a:solidFill>
                      <a:latin typeface="等线" panose="02010600030101010101" charset="-122"/>
                      <a:ea typeface="+mn-ea"/>
                      <a:cs typeface="+mn-cs"/>
                    </a:defRPr>
                  </a:lvl6pPr>
                  <a:lvl7pPr marL="2743200" algn="l" defTabSz="914400" rtl="0" eaLnBrk="1" latinLnBrk="0" hangingPunct="1">
                    <a:defRPr sz="1800" kern="1200">
                      <a:solidFill>
                        <a:srgbClr val="FFFFFF"/>
                      </a:solidFill>
                      <a:latin typeface="等线" panose="02010600030101010101" charset="-122"/>
                      <a:ea typeface="+mn-ea"/>
                      <a:cs typeface="+mn-cs"/>
                    </a:defRPr>
                  </a:lvl7pPr>
                  <a:lvl8pPr marL="3200400" algn="l" defTabSz="914400" rtl="0" eaLnBrk="1" latinLnBrk="0" hangingPunct="1">
                    <a:defRPr sz="1800" kern="1200">
                      <a:solidFill>
                        <a:srgbClr val="FFFFFF"/>
                      </a:solidFill>
                      <a:latin typeface="等线" panose="02010600030101010101" charset="-122"/>
                      <a:ea typeface="+mn-ea"/>
                      <a:cs typeface="+mn-cs"/>
                    </a:defRPr>
                  </a:lvl8pPr>
                  <a:lvl9pPr marL="3657600" algn="l" defTabSz="914400" rtl="0" eaLnBrk="1" latinLnBrk="0" hangingPunct="1">
                    <a:defRPr sz="1800" kern="1200">
                      <a:solidFill>
                        <a:srgbClr val="FFFFFF"/>
                      </a:solidFill>
                      <a:latin typeface="等线" panose="02010600030101010101" charset="-122"/>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lumMod val="100000"/>
                      </a:prstClr>
                    </a:solidFill>
                    <a:effectLst/>
                    <a:uLnTx/>
                    <a:uFillTx/>
                    <a:latin typeface="等线" panose="02010600030101010101" charset="-122"/>
                    <a:ea typeface="等线" panose="02010600030101010101" charset="-122"/>
                    <a:cs typeface="+mn-cs"/>
                  </a:endParaRPr>
                </a:p>
              </p:txBody>
            </p:sp>
            <p:sp>
              <p:nvSpPr>
                <p:cNvPr id="56" name="任意多边形: 形状 55"/>
                <p:cNvSpPr/>
                <p:nvPr/>
              </p:nvSpPr>
              <p:spPr>
                <a:xfrm>
                  <a:off x="-2176377" y="-1609613"/>
                  <a:ext cx="5251939" cy="3212123"/>
                </a:xfrm>
                <a:custGeom>
                  <a:avLst/>
                  <a:gdLst>
                    <a:gd name="connsiteX0" fmla="*/ 5251939 w 5251939"/>
                    <a:gd name="connsiteY0" fmla="*/ 0 h 3212123"/>
                    <a:gd name="connsiteX1" fmla="*/ 3493477 w 5251939"/>
                    <a:gd name="connsiteY1" fmla="*/ 1641231 h 3212123"/>
                    <a:gd name="connsiteX2" fmla="*/ 1477108 w 5251939"/>
                    <a:gd name="connsiteY2" fmla="*/ 1992923 h 3212123"/>
                    <a:gd name="connsiteX3" fmla="*/ 0 w 5251939"/>
                    <a:gd name="connsiteY3" fmla="*/ 3212123 h 3212123"/>
                  </a:gdLst>
                  <a:ahLst/>
                  <a:cxnLst>
                    <a:cxn ang="0">
                      <a:pos x="connsiteX0" y="connsiteY0"/>
                    </a:cxn>
                    <a:cxn ang="0">
                      <a:pos x="connsiteX1" y="connsiteY1"/>
                    </a:cxn>
                    <a:cxn ang="0">
                      <a:pos x="connsiteX2" y="connsiteY2"/>
                    </a:cxn>
                    <a:cxn ang="0">
                      <a:pos x="connsiteX3" y="connsiteY3"/>
                    </a:cxn>
                  </a:cxnLst>
                  <a:rect l="l" t="t" r="r" b="b"/>
                  <a:pathLst>
                    <a:path w="5251939" h="3212123">
                      <a:moveTo>
                        <a:pt x="5251939" y="0"/>
                      </a:moveTo>
                      <a:cubicBezTo>
                        <a:pt x="4687277" y="654538"/>
                        <a:pt x="4122615" y="1309077"/>
                        <a:pt x="3493477" y="1641231"/>
                      </a:cubicBezTo>
                      <a:cubicBezTo>
                        <a:pt x="2864339" y="1973385"/>
                        <a:pt x="2059354" y="1731108"/>
                        <a:pt x="1477108" y="1992923"/>
                      </a:cubicBezTo>
                      <a:cubicBezTo>
                        <a:pt x="894862" y="2254738"/>
                        <a:pt x="289169" y="2915138"/>
                        <a:pt x="0" y="3212123"/>
                      </a:cubicBezTo>
                    </a:path>
                  </a:pathLst>
                </a:custGeom>
                <a:noFill/>
                <a:ln w="6350" cap="flat" cmpd="sng" algn="ctr">
                  <a:solidFill>
                    <a:schemeClr val="accent1">
                      <a:lumMod val="50000"/>
                      <a:alpha val="22000"/>
                    </a:scheme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rgbClr val="FFFFFF"/>
                      </a:solidFill>
                      <a:latin typeface="等线" panose="02010600030101010101" charset="-122"/>
                      <a:ea typeface="+mn-ea"/>
                      <a:cs typeface="+mn-cs"/>
                    </a:defRPr>
                  </a:lvl1pPr>
                  <a:lvl2pPr marL="457200" algn="l" defTabSz="914400" rtl="0" eaLnBrk="1" latinLnBrk="0" hangingPunct="1">
                    <a:defRPr sz="1800" kern="1200">
                      <a:solidFill>
                        <a:srgbClr val="FFFFFF"/>
                      </a:solidFill>
                      <a:latin typeface="等线" panose="02010600030101010101" charset="-122"/>
                      <a:ea typeface="+mn-ea"/>
                      <a:cs typeface="+mn-cs"/>
                    </a:defRPr>
                  </a:lvl2pPr>
                  <a:lvl3pPr marL="914400" algn="l" defTabSz="914400" rtl="0" eaLnBrk="1" latinLnBrk="0" hangingPunct="1">
                    <a:defRPr sz="1800" kern="1200">
                      <a:solidFill>
                        <a:srgbClr val="FFFFFF"/>
                      </a:solidFill>
                      <a:latin typeface="等线" panose="02010600030101010101" charset="-122"/>
                      <a:ea typeface="+mn-ea"/>
                      <a:cs typeface="+mn-cs"/>
                    </a:defRPr>
                  </a:lvl3pPr>
                  <a:lvl4pPr marL="1371600" algn="l" defTabSz="914400" rtl="0" eaLnBrk="1" latinLnBrk="0" hangingPunct="1">
                    <a:defRPr sz="1800" kern="1200">
                      <a:solidFill>
                        <a:srgbClr val="FFFFFF"/>
                      </a:solidFill>
                      <a:latin typeface="等线" panose="02010600030101010101" charset="-122"/>
                      <a:ea typeface="+mn-ea"/>
                      <a:cs typeface="+mn-cs"/>
                    </a:defRPr>
                  </a:lvl4pPr>
                  <a:lvl5pPr marL="1828800" algn="l" defTabSz="914400" rtl="0" eaLnBrk="1" latinLnBrk="0" hangingPunct="1">
                    <a:defRPr sz="1800" kern="1200">
                      <a:solidFill>
                        <a:srgbClr val="FFFFFF"/>
                      </a:solidFill>
                      <a:latin typeface="等线" panose="02010600030101010101" charset="-122"/>
                      <a:ea typeface="+mn-ea"/>
                      <a:cs typeface="+mn-cs"/>
                    </a:defRPr>
                  </a:lvl5pPr>
                  <a:lvl6pPr marL="2286000" algn="l" defTabSz="914400" rtl="0" eaLnBrk="1" latinLnBrk="0" hangingPunct="1">
                    <a:defRPr sz="1800" kern="1200">
                      <a:solidFill>
                        <a:srgbClr val="FFFFFF"/>
                      </a:solidFill>
                      <a:latin typeface="等线" panose="02010600030101010101" charset="-122"/>
                      <a:ea typeface="+mn-ea"/>
                      <a:cs typeface="+mn-cs"/>
                    </a:defRPr>
                  </a:lvl6pPr>
                  <a:lvl7pPr marL="2743200" algn="l" defTabSz="914400" rtl="0" eaLnBrk="1" latinLnBrk="0" hangingPunct="1">
                    <a:defRPr sz="1800" kern="1200">
                      <a:solidFill>
                        <a:srgbClr val="FFFFFF"/>
                      </a:solidFill>
                      <a:latin typeface="等线" panose="02010600030101010101" charset="-122"/>
                      <a:ea typeface="+mn-ea"/>
                      <a:cs typeface="+mn-cs"/>
                    </a:defRPr>
                  </a:lvl7pPr>
                  <a:lvl8pPr marL="3200400" algn="l" defTabSz="914400" rtl="0" eaLnBrk="1" latinLnBrk="0" hangingPunct="1">
                    <a:defRPr sz="1800" kern="1200">
                      <a:solidFill>
                        <a:srgbClr val="FFFFFF"/>
                      </a:solidFill>
                      <a:latin typeface="等线" panose="02010600030101010101" charset="-122"/>
                      <a:ea typeface="+mn-ea"/>
                      <a:cs typeface="+mn-cs"/>
                    </a:defRPr>
                  </a:lvl8pPr>
                  <a:lvl9pPr marL="3657600" algn="l" defTabSz="914400" rtl="0" eaLnBrk="1" latinLnBrk="0" hangingPunct="1">
                    <a:defRPr sz="1800" kern="1200">
                      <a:solidFill>
                        <a:srgbClr val="FFFFFF"/>
                      </a:solidFill>
                      <a:latin typeface="等线" panose="02010600030101010101" charset="-122"/>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lumMod val="100000"/>
                      </a:prstClr>
                    </a:solidFill>
                    <a:effectLst/>
                    <a:uLnTx/>
                    <a:uFillTx/>
                    <a:latin typeface="等线" panose="02010600030101010101" charset="-122"/>
                    <a:ea typeface="等线" panose="02010600030101010101" charset="-122"/>
                    <a:cs typeface="+mn-cs"/>
                  </a:endParaRPr>
                </a:p>
              </p:txBody>
            </p:sp>
            <p:sp>
              <p:nvSpPr>
                <p:cNvPr id="57" name="任意多边形: 形状 56"/>
                <p:cNvSpPr/>
                <p:nvPr/>
              </p:nvSpPr>
              <p:spPr>
                <a:xfrm>
                  <a:off x="-2264236" y="-1666917"/>
                  <a:ext cx="5251939" cy="3212123"/>
                </a:xfrm>
                <a:custGeom>
                  <a:avLst/>
                  <a:gdLst>
                    <a:gd name="connsiteX0" fmla="*/ 5251939 w 5251939"/>
                    <a:gd name="connsiteY0" fmla="*/ 0 h 3212123"/>
                    <a:gd name="connsiteX1" fmla="*/ 3493477 w 5251939"/>
                    <a:gd name="connsiteY1" fmla="*/ 1641231 h 3212123"/>
                    <a:gd name="connsiteX2" fmla="*/ 1477108 w 5251939"/>
                    <a:gd name="connsiteY2" fmla="*/ 1992923 h 3212123"/>
                    <a:gd name="connsiteX3" fmla="*/ 0 w 5251939"/>
                    <a:gd name="connsiteY3" fmla="*/ 3212123 h 3212123"/>
                  </a:gdLst>
                  <a:ahLst/>
                  <a:cxnLst>
                    <a:cxn ang="0">
                      <a:pos x="connsiteX0" y="connsiteY0"/>
                    </a:cxn>
                    <a:cxn ang="0">
                      <a:pos x="connsiteX1" y="connsiteY1"/>
                    </a:cxn>
                    <a:cxn ang="0">
                      <a:pos x="connsiteX2" y="connsiteY2"/>
                    </a:cxn>
                    <a:cxn ang="0">
                      <a:pos x="connsiteX3" y="connsiteY3"/>
                    </a:cxn>
                  </a:cxnLst>
                  <a:rect l="l" t="t" r="r" b="b"/>
                  <a:pathLst>
                    <a:path w="5251939" h="3212123">
                      <a:moveTo>
                        <a:pt x="5251939" y="0"/>
                      </a:moveTo>
                      <a:cubicBezTo>
                        <a:pt x="4687277" y="654538"/>
                        <a:pt x="4122615" y="1309077"/>
                        <a:pt x="3493477" y="1641231"/>
                      </a:cubicBezTo>
                      <a:cubicBezTo>
                        <a:pt x="2864339" y="1973385"/>
                        <a:pt x="2059354" y="1731108"/>
                        <a:pt x="1477108" y="1992923"/>
                      </a:cubicBezTo>
                      <a:cubicBezTo>
                        <a:pt x="894862" y="2254738"/>
                        <a:pt x="289169" y="2915138"/>
                        <a:pt x="0" y="3212123"/>
                      </a:cubicBezTo>
                    </a:path>
                  </a:pathLst>
                </a:custGeom>
                <a:noFill/>
                <a:ln w="6350" cap="flat" cmpd="sng" algn="ctr">
                  <a:solidFill>
                    <a:schemeClr val="accent1">
                      <a:lumMod val="50000"/>
                      <a:alpha val="22000"/>
                    </a:scheme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rgbClr val="FFFFFF"/>
                      </a:solidFill>
                      <a:latin typeface="等线" panose="02010600030101010101" charset="-122"/>
                      <a:ea typeface="+mn-ea"/>
                      <a:cs typeface="+mn-cs"/>
                    </a:defRPr>
                  </a:lvl1pPr>
                  <a:lvl2pPr marL="457200" algn="l" defTabSz="914400" rtl="0" eaLnBrk="1" latinLnBrk="0" hangingPunct="1">
                    <a:defRPr sz="1800" kern="1200">
                      <a:solidFill>
                        <a:srgbClr val="FFFFFF"/>
                      </a:solidFill>
                      <a:latin typeface="等线" panose="02010600030101010101" charset="-122"/>
                      <a:ea typeface="+mn-ea"/>
                      <a:cs typeface="+mn-cs"/>
                    </a:defRPr>
                  </a:lvl2pPr>
                  <a:lvl3pPr marL="914400" algn="l" defTabSz="914400" rtl="0" eaLnBrk="1" latinLnBrk="0" hangingPunct="1">
                    <a:defRPr sz="1800" kern="1200">
                      <a:solidFill>
                        <a:srgbClr val="FFFFFF"/>
                      </a:solidFill>
                      <a:latin typeface="等线" panose="02010600030101010101" charset="-122"/>
                      <a:ea typeface="+mn-ea"/>
                      <a:cs typeface="+mn-cs"/>
                    </a:defRPr>
                  </a:lvl3pPr>
                  <a:lvl4pPr marL="1371600" algn="l" defTabSz="914400" rtl="0" eaLnBrk="1" latinLnBrk="0" hangingPunct="1">
                    <a:defRPr sz="1800" kern="1200">
                      <a:solidFill>
                        <a:srgbClr val="FFFFFF"/>
                      </a:solidFill>
                      <a:latin typeface="等线" panose="02010600030101010101" charset="-122"/>
                      <a:ea typeface="+mn-ea"/>
                      <a:cs typeface="+mn-cs"/>
                    </a:defRPr>
                  </a:lvl4pPr>
                  <a:lvl5pPr marL="1828800" algn="l" defTabSz="914400" rtl="0" eaLnBrk="1" latinLnBrk="0" hangingPunct="1">
                    <a:defRPr sz="1800" kern="1200">
                      <a:solidFill>
                        <a:srgbClr val="FFFFFF"/>
                      </a:solidFill>
                      <a:latin typeface="等线" panose="02010600030101010101" charset="-122"/>
                      <a:ea typeface="+mn-ea"/>
                      <a:cs typeface="+mn-cs"/>
                    </a:defRPr>
                  </a:lvl5pPr>
                  <a:lvl6pPr marL="2286000" algn="l" defTabSz="914400" rtl="0" eaLnBrk="1" latinLnBrk="0" hangingPunct="1">
                    <a:defRPr sz="1800" kern="1200">
                      <a:solidFill>
                        <a:srgbClr val="FFFFFF"/>
                      </a:solidFill>
                      <a:latin typeface="等线" panose="02010600030101010101" charset="-122"/>
                      <a:ea typeface="+mn-ea"/>
                      <a:cs typeface="+mn-cs"/>
                    </a:defRPr>
                  </a:lvl6pPr>
                  <a:lvl7pPr marL="2743200" algn="l" defTabSz="914400" rtl="0" eaLnBrk="1" latinLnBrk="0" hangingPunct="1">
                    <a:defRPr sz="1800" kern="1200">
                      <a:solidFill>
                        <a:srgbClr val="FFFFFF"/>
                      </a:solidFill>
                      <a:latin typeface="等线" panose="02010600030101010101" charset="-122"/>
                      <a:ea typeface="+mn-ea"/>
                      <a:cs typeface="+mn-cs"/>
                    </a:defRPr>
                  </a:lvl7pPr>
                  <a:lvl8pPr marL="3200400" algn="l" defTabSz="914400" rtl="0" eaLnBrk="1" latinLnBrk="0" hangingPunct="1">
                    <a:defRPr sz="1800" kern="1200">
                      <a:solidFill>
                        <a:srgbClr val="FFFFFF"/>
                      </a:solidFill>
                      <a:latin typeface="等线" panose="02010600030101010101" charset="-122"/>
                      <a:ea typeface="+mn-ea"/>
                      <a:cs typeface="+mn-cs"/>
                    </a:defRPr>
                  </a:lvl8pPr>
                  <a:lvl9pPr marL="3657600" algn="l" defTabSz="914400" rtl="0" eaLnBrk="1" latinLnBrk="0" hangingPunct="1">
                    <a:defRPr sz="1800" kern="1200">
                      <a:solidFill>
                        <a:srgbClr val="FFFFFF"/>
                      </a:solidFill>
                      <a:latin typeface="等线" panose="02010600030101010101" charset="-122"/>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lumMod val="100000"/>
                      </a:prstClr>
                    </a:solidFill>
                    <a:effectLst/>
                    <a:uLnTx/>
                    <a:uFillTx/>
                    <a:latin typeface="等线" panose="02010600030101010101" charset="-122"/>
                    <a:ea typeface="等线" panose="02010600030101010101" charset="-122"/>
                    <a:cs typeface="+mn-cs"/>
                  </a:endParaRPr>
                </a:p>
              </p:txBody>
            </p:sp>
            <p:sp>
              <p:nvSpPr>
                <p:cNvPr id="58" name="任意多边形: 形状 57"/>
                <p:cNvSpPr/>
                <p:nvPr/>
              </p:nvSpPr>
              <p:spPr>
                <a:xfrm>
                  <a:off x="-2352094" y="-1724222"/>
                  <a:ext cx="5251939" cy="3212123"/>
                </a:xfrm>
                <a:custGeom>
                  <a:avLst/>
                  <a:gdLst>
                    <a:gd name="connsiteX0" fmla="*/ 5251939 w 5251939"/>
                    <a:gd name="connsiteY0" fmla="*/ 0 h 3212123"/>
                    <a:gd name="connsiteX1" fmla="*/ 3493477 w 5251939"/>
                    <a:gd name="connsiteY1" fmla="*/ 1641231 h 3212123"/>
                    <a:gd name="connsiteX2" fmla="*/ 1477108 w 5251939"/>
                    <a:gd name="connsiteY2" fmla="*/ 1992923 h 3212123"/>
                    <a:gd name="connsiteX3" fmla="*/ 0 w 5251939"/>
                    <a:gd name="connsiteY3" fmla="*/ 3212123 h 3212123"/>
                  </a:gdLst>
                  <a:ahLst/>
                  <a:cxnLst>
                    <a:cxn ang="0">
                      <a:pos x="connsiteX0" y="connsiteY0"/>
                    </a:cxn>
                    <a:cxn ang="0">
                      <a:pos x="connsiteX1" y="connsiteY1"/>
                    </a:cxn>
                    <a:cxn ang="0">
                      <a:pos x="connsiteX2" y="connsiteY2"/>
                    </a:cxn>
                    <a:cxn ang="0">
                      <a:pos x="connsiteX3" y="connsiteY3"/>
                    </a:cxn>
                  </a:cxnLst>
                  <a:rect l="l" t="t" r="r" b="b"/>
                  <a:pathLst>
                    <a:path w="5251939" h="3212123">
                      <a:moveTo>
                        <a:pt x="5251939" y="0"/>
                      </a:moveTo>
                      <a:cubicBezTo>
                        <a:pt x="4687277" y="654538"/>
                        <a:pt x="4122615" y="1309077"/>
                        <a:pt x="3493477" y="1641231"/>
                      </a:cubicBezTo>
                      <a:cubicBezTo>
                        <a:pt x="2864339" y="1973385"/>
                        <a:pt x="2059354" y="1731108"/>
                        <a:pt x="1477108" y="1992923"/>
                      </a:cubicBezTo>
                      <a:cubicBezTo>
                        <a:pt x="894862" y="2254738"/>
                        <a:pt x="289169" y="2915138"/>
                        <a:pt x="0" y="3212123"/>
                      </a:cubicBezTo>
                    </a:path>
                  </a:pathLst>
                </a:custGeom>
                <a:noFill/>
                <a:ln w="6350" cap="flat" cmpd="sng" algn="ctr">
                  <a:solidFill>
                    <a:schemeClr val="accent1">
                      <a:lumMod val="50000"/>
                      <a:alpha val="22000"/>
                    </a:scheme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rgbClr val="FFFFFF"/>
                      </a:solidFill>
                      <a:latin typeface="等线" panose="02010600030101010101" charset="-122"/>
                      <a:ea typeface="+mn-ea"/>
                      <a:cs typeface="+mn-cs"/>
                    </a:defRPr>
                  </a:lvl1pPr>
                  <a:lvl2pPr marL="457200" algn="l" defTabSz="914400" rtl="0" eaLnBrk="1" latinLnBrk="0" hangingPunct="1">
                    <a:defRPr sz="1800" kern="1200">
                      <a:solidFill>
                        <a:srgbClr val="FFFFFF"/>
                      </a:solidFill>
                      <a:latin typeface="等线" panose="02010600030101010101" charset="-122"/>
                      <a:ea typeface="+mn-ea"/>
                      <a:cs typeface="+mn-cs"/>
                    </a:defRPr>
                  </a:lvl2pPr>
                  <a:lvl3pPr marL="914400" algn="l" defTabSz="914400" rtl="0" eaLnBrk="1" latinLnBrk="0" hangingPunct="1">
                    <a:defRPr sz="1800" kern="1200">
                      <a:solidFill>
                        <a:srgbClr val="FFFFFF"/>
                      </a:solidFill>
                      <a:latin typeface="等线" panose="02010600030101010101" charset="-122"/>
                      <a:ea typeface="+mn-ea"/>
                      <a:cs typeface="+mn-cs"/>
                    </a:defRPr>
                  </a:lvl3pPr>
                  <a:lvl4pPr marL="1371600" algn="l" defTabSz="914400" rtl="0" eaLnBrk="1" latinLnBrk="0" hangingPunct="1">
                    <a:defRPr sz="1800" kern="1200">
                      <a:solidFill>
                        <a:srgbClr val="FFFFFF"/>
                      </a:solidFill>
                      <a:latin typeface="等线" panose="02010600030101010101" charset="-122"/>
                      <a:ea typeface="+mn-ea"/>
                      <a:cs typeface="+mn-cs"/>
                    </a:defRPr>
                  </a:lvl4pPr>
                  <a:lvl5pPr marL="1828800" algn="l" defTabSz="914400" rtl="0" eaLnBrk="1" latinLnBrk="0" hangingPunct="1">
                    <a:defRPr sz="1800" kern="1200">
                      <a:solidFill>
                        <a:srgbClr val="FFFFFF"/>
                      </a:solidFill>
                      <a:latin typeface="等线" panose="02010600030101010101" charset="-122"/>
                      <a:ea typeface="+mn-ea"/>
                      <a:cs typeface="+mn-cs"/>
                    </a:defRPr>
                  </a:lvl5pPr>
                  <a:lvl6pPr marL="2286000" algn="l" defTabSz="914400" rtl="0" eaLnBrk="1" latinLnBrk="0" hangingPunct="1">
                    <a:defRPr sz="1800" kern="1200">
                      <a:solidFill>
                        <a:srgbClr val="FFFFFF"/>
                      </a:solidFill>
                      <a:latin typeface="等线" panose="02010600030101010101" charset="-122"/>
                      <a:ea typeface="+mn-ea"/>
                      <a:cs typeface="+mn-cs"/>
                    </a:defRPr>
                  </a:lvl6pPr>
                  <a:lvl7pPr marL="2743200" algn="l" defTabSz="914400" rtl="0" eaLnBrk="1" latinLnBrk="0" hangingPunct="1">
                    <a:defRPr sz="1800" kern="1200">
                      <a:solidFill>
                        <a:srgbClr val="FFFFFF"/>
                      </a:solidFill>
                      <a:latin typeface="等线" panose="02010600030101010101" charset="-122"/>
                      <a:ea typeface="+mn-ea"/>
                      <a:cs typeface="+mn-cs"/>
                    </a:defRPr>
                  </a:lvl7pPr>
                  <a:lvl8pPr marL="3200400" algn="l" defTabSz="914400" rtl="0" eaLnBrk="1" latinLnBrk="0" hangingPunct="1">
                    <a:defRPr sz="1800" kern="1200">
                      <a:solidFill>
                        <a:srgbClr val="FFFFFF"/>
                      </a:solidFill>
                      <a:latin typeface="等线" panose="02010600030101010101" charset="-122"/>
                      <a:ea typeface="+mn-ea"/>
                      <a:cs typeface="+mn-cs"/>
                    </a:defRPr>
                  </a:lvl8pPr>
                  <a:lvl9pPr marL="3657600" algn="l" defTabSz="914400" rtl="0" eaLnBrk="1" latinLnBrk="0" hangingPunct="1">
                    <a:defRPr sz="1800" kern="1200">
                      <a:solidFill>
                        <a:srgbClr val="FFFFFF"/>
                      </a:solidFill>
                      <a:latin typeface="等线" panose="02010600030101010101" charset="-122"/>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lumMod val="100000"/>
                      </a:prstClr>
                    </a:solidFill>
                    <a:effectLst/>
                    <a:uLnTx/>
                    <a:uFillTx/>
                    <a:latin typeface="等线" panose="02010600030101010101" charset="-122"/>
                    <a:ea typeface="等线" panose="02010600030101010101" charset="-122"/>
                    <a:cs typeface="+mn-cs"/>
                  </a:endParaRPr>
                </a:p>
              </p:txBody>
            </p:sp>
            <p:sp>
              <p:nvSpPr>
                <p:cNvPr id="59" name="任意多边形: 形状 58"/>
                <p:cNvSpPr/>
                <p:nvPr/>
              </p:nvSpPr>
              <p:spPr>
                <a:xfrm>
                  <a:off x="-2439952" y="-1781527"/>
                  <a:ext cx="5251939" cy="3212123"/>
                </a:xfrm>
                <a:custGeom>
                  <a:avLst/>
                  <a:gdLst>
                    <a:gd name="connsiteX0" fmla="*/ 5251939 w 5251939"/>
                    <a:gd name="connsiteY0" fmla="*/ 0 h 3212123"/>
                    <a:gd name="connsiteX1" fmla="*/ 3493477 w 5251939"/>
                    <a:gd name="connsiteY1" fmla="*/ 1641231 h 3212123"/>
                    <a:gd name="connsiteX2" fmla="*/ 1477108 w 5251939"/>
                    <a:gd name="connsiteY2" fmla="*/ 1992923 h 3212123"/>
                    <a:gd name="connsiteX3" fmla="*/ 0 w 5251939"/>
                    <a:gd name="connsiteY3" fmla="*/ 3212123 h 3212123"/>
                  </a:gdLst>
                  <a:ahLst/>
                  <a:cxnLst>
                    <a:cxn ang="0">
                      <a:pos x="connsiteX0" y="connsiteY0"/>
                    </a:cxn>
                    <a:cxn ang="0">
                      <a:pos x="connsiteX1" y="connsiteY1"/>
                    </a:cxn>
                    <a:cxn ang="0">
                      <a:pos x="connsiteX2" y="connsiteY2"/>
                    </a:cxn>
                    <a:cxn ang="0">
                      <a:pos x="connsiteX3" y="connsiteY3"/>
                    </a:cxn>
                  </a:cxnLst>
                  <a:rect l="l" t="t" r="r" b="b"/>
                  <a:pathLst>
                    <a:path w="5251939" h="3212123">
                      <a:moveTo>
                        <a:pt x="5251939" y="0"/>
                      </a:moveTo>
                      <a:cubicBezTo>
                        <a:pt x="4687277" y="654538"/>
                        <a:pt x="4122615" y="1309077"/>
                        <a:pt x="3493477" y="1641231"/>
                      </a:cubicBezTo>
                      <a:cubicBezTo>
                        <a:pt x="2864339" y="1973385"/>
                        <a:pt x="2059354" y="1731108"/>
                        <a:pt x="1477108" y="1992923"/>
                      </a:cubicBezTo>
                      <a:cubicBezTo>
                        <a:pt x="894862" y="2254738"/>
                        <a:pt x="289169" y="2915138"/>
                        <a:pt x="0" y="3212123"/>
                      </a:cubicBezTo>
                    </a:path>
                  </a:pathLst>
                </a:custGeom>
                <a:noFill/>
                <a:ln w="6350" cap="flat" cmpd="sng" algn="ctr">
                  <a:solidFill>
                    <a:schemeClr val="accent1">
                      <a:lumMod val="50000"/>
                      <a:alpha val="22000"/>
                    </a:scheme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rgbClr val="FFFFFF"/>
                      </a:solidFill>
                      <a:latin typeface="等线" panose="02010600030101010101" charset="-122"/>
                      <a:ea typeface="+mn-ea"/>
                      <a:cs typeface="+mn-cs"/>
                    </a:defRPr>
                  </a:lvl1pPr>
                  <a:lvl2pPr marL="457200" algn="l" defTabSz="914400" rtl="0" eaLnBrk="1" latinLnBrk="0" hangingPunct="1">
                    <a:defRPr sz="1800" kern="1200">
                      <a:solidFill>
                        <a:srgbClr val="FFFFFF"/>
                      </a:solidFill>
                      <a:latin typeface="等线" panose="02010600030101010101" charset="-122"/>
                      <a:ea typeface="+mn-ea"/>
                      <a:cs typeface="+mn-cs"/>
                    </a:defRPr>
                  </a:lvl2pPr>
                  <a:lvl3pPr marL="914400" algn="l" defTabSz="914400" rtl="0" eaLnBrk="1" latinLnBrk="0" hangingPunct="1">
                    <a:defRPr sz="1800" kern="1200">
                      <a:solidFill>
                        <a:srgbClr val="FFFFFF"/>
                      </a:solidFill>
                      <a:latin typeface="等线" panose="02010600030101010101" charset="-122"/>
                      <a:ea typeface="+mn-ea"/>
                      <a:cs typeface="+mn-cs"/>
                    </a:defRPr>
                  </a:lvl3pPr>
                  <a:lvl4pPr marL="1371600" algn="l" defTabSz="914400" rtl="0" eaLnBrk="1" latinLnBrk="0" hangingPunct="1">
                    <a:defRPr sz="1800" kern="1200">
                      <a:solidFill>
                        <a:srgbClr val="FFFFFF"/>
                      </a:solidFill>
                      <a:latin typeface="等线" panose="02010600030101010101" charset="-122"/>
                      <a:ea typeface="+mn-ea"/>
                      <a:cs typeface="+mn-cs"/>
                    </a:defRPr>
                  </a:lvl4pPr>
                  <a:lvl5pPr marL="1828800" algn="l" defTabSz="914400" rtl="0" eaLnBrk="1" latinLnBrk="0" hangingPunct="1">
                    <a:defRPr sz="1800" kern="1200">
                      <a:solidFill>
                        <a:srgbClr val="FFFFFF"/>
                      </a:solidFill>
                      <a:latin typeface="等线" panose="02010600030101010101" charset="-122"/>
                      <a:ea typeface="+mn-ea"/>
                      <a:cs typeface="+mn-cs"/>
                    </a:defRPr>
                  </a:lvl5pPr>
                  <a:lvl6pPr marL="2286000" algn="l" defTabSz="914400" rtl="0" eaLnBrk="1" latinLnBrk="0" hangingPunct="1">
                    <a:defRPr sz="1800" kern="1200">
                      <a:solidFill>
                        <a:srgbClr val="FFFFFF"/>
                      </a:solidFill>
                      <a:latin typeface="等线" panose="02010600030101010101" charset="-122"/>
                      <a:ea typeface="+mn-ea"/>
                      <a:cs typeface="+mn-cs"/>
                    </a:defRPr>
                  </a:lvl6pPr>
                  <a:lvl7pPr marL="2743200" algn="l" defTabSz="914400" rtl="0" eaLnBrk="1" latinLnBrk="0" hangingPunct="1">
                    <a:defRPr sz="1800" kern="1200">
                      <a:solidFill>
                        <a:srgbClr val="FFFFFF"/>
                      </a:solidFill>
                      <a:latin typeface="等线" panose="02010600030101010101" charset="-122"/>
                      <a:ea typeface="+mn-ea"/>
                      <a:cs typeface="+mn-cs"/>
                    </a:defRPr>
                  </a:lvl7pPr>
                  <a:lvl8pPr marL="3200400" algn="l" defTabSz="914400" rtl="0" eaLnBrk="1" latinLnBrk="0" hangingPunct="1">
                    <a:defRPr sz="1800" kern="1200">
                      <a:solidFill>
                        <a:srgbClr val="FFFFFF"/>
                      </a:solidFill>
                      <a:latin typeface="等线" panose="02010600030101010101" charset="-122"/>
                      <a:ea typeface="+mn-ea"/>
                      <a:cs typeface="+mn-cs"/>
                    </a:defRPr>
                  </a:lvl8pPr>
                  <a:lvl9pPr marL="3657600" algn="l" defTabSz="914400" rtl="0" eaLnBrk="1" latinLnBrk="0" hangingPunct="1">
                    <a:defRPr sz="1800" kern="1200">
                      <a:solidFill>
                        <a:srgbClr val="FFFFFF"/>
                      </a:solidFill>
                      <a:latin typeface="等线" panose="02010600030101010101" charset="-122"/>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lumMod val="100000"/>
                      </a:prstClr>
                    </a:solidFill>
                    <a:effectLst/>
                    <a:uLnTx/>
                    <a:uFillTx/>
                    <a:latin typeface="等线" panose="02010600030101010101" charset="-122"/>
                    <a:ea typeface="等线" panose="02010600030101010101" charset="-122"/>
                    <a:cs typeface="+mn-cs"/>
                  </a:endParaRPr>
                </a:p>
              </p:txBody>
            </p:sp>
            <p:sp>
              <p:nvSpPr>
                <p:cNvPr id="60" name="任意多边形: 形状 59"/>
                <p:cNvSpPr/>
                <p:nvPr/>
              </p:nvSpPr>
              <p:spPr>
                <a:xfrm>
                  <a:off x="-2527810" y="-1838831"/>
                  <a:ext cx="5251939" cy="3212123"/>
                </a:xfrm>
                <a:custGeom>
                  <a:avLst/>
                  <a:gdLst>
                    <a:gd name="connsiteX0" fmla="*/ 5251939 w 5251939"/>
                    <a:gd name="connsiteY0" fmla="*/ 0 h 3212123"/>
                    <a:gd name="connsiteX1" fmla="*/ 3493477 w 5251939"/>
                    <a:gd name="connsiteY1" fmla="*/ 1641231 h 3212123"/>
                    <a:gd name="connsiteX2" fmla="*/ 1477108 w 5251939"/>
                    <a:gd name="connsiteY2" fmla="*/ 1992923 h 3212123"/>
                    <a:gd name="connsiteX3" fmla="*/ 0 w 5251939"/>
                    <a:gd name="connsiteY3" fmla="*/ 3212123 h 3212123"/>
                  </a:gdLst>
                  <a:ahLst/>
                  <a:cxnLst>
                    <a:cxn ang="0">
                      <a:pos x="connsiteX0" y="connsiteY0"/>
                    </a:cxn>
                    <a:cxn ang="0">
                      <a:pos x="connsiteX1" y="connsiteY1"/>
                    </a:cxn>
                    <a:cxn ang="0">
                      <a:pos x="connsiteX2" y="connsiteY2"/>
                    </a:cxn>
                    <a:cxn ang="0">
                      <a:pos x="connsiteX3" y="connsiteY3"/>
                    </a:cxn>
                  </a:cxnLst>
                  <a:rect l="l" t="t" r="r" b="b"/>
                  <a:pathLst>
                    <a:path w="5251939" h="3212123">
                      <a:moveTo>
                        <a:pt x="5251939" y="0"/>
                      </a:moveTo>
                      <a:cubicBezTo>
                        <a:pt x="4687277" y="654538"/>
                        <a:pt x="4122615" y="1309077"/>
                        <a:pt x="3493477" y="1641231"/>
                      </a:cubicBezTo>
                      <a:cubicBezTo>
                        <a:pt x="2864339" y="1973385"/>
                        <a:pt x="2059354" y="1731108"/>
                        <a:pt x="1477108" y="1992923"/>
                      </a:cubicBezTo>
                      <a:cubicBezTo>
                        <a:pt x="894862" y="2254738"/>
                        <a:pt x="289169" y="2915138"/>
                        <a:pt x="0" y="3212123"/>
                      </a:cubicBezTo>
                    </a:path>
                  </a:pathLst>
                </a:custGeom>
                <a:noFill/>
                <a:ln w="6350" cap="flat" cmpd="sng" algn="ctr">
                  <a:solidFill>
                    <a:schemeClr val="accent1">
                      <a:lumMod val="50000"/>
                      <a:alpha val="22000"/>
                    </a:scheme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rgbClr val="FFFFFF"/>
                      </a:solidFill>
                      <a:latin typeface="等线" panose="02010600030101010101" charset="-122"/>
                      <a:ea typeface="+mn-ea"/>
                      <a:cs typeface="+mn-cs"/>
                    </a:defRPr>
                  </a:lvl1pPr>
                  <a:lvl2pPr marL="457200" algn="l" defTabSz="914400" rtl="0" eaLnBrk="1" latinLnBrk="0" hangingPunct="1">
                    <a:defRPr sz="1800" kern="1200">
                      <a:solidFill>
                        <a:srgbClr val="FFFFFF"/>
                      </a:solidFill>
                      <a:latin typeface="等线" panose="02010600030101010101" charset="-122"/>
                      <a:ea typeface="+mn-ea"/>
                      <a:cs typeface="+mn-cs"/>
                    </a:defRPr>
                  </a:lvl2pPr>
                  <a:lvl3pPr marL="914400" algn="l" defTabSz="914400" rtl="0" eaLnBrk="1" latinLnBrk="0" hangingPunct="1">
                    <a:defRPr sz="1800" kern="1200">
                      <a:solidFill>
                        <a:srgbClr val="FFFFFF"/>
                      </a:solidFill>
                      <a:latin typeface="等线" panose="02010600030101010101" charset="-122"/>
                      <a:ea typeface="+mn-ea"/>
                      <a:cs typeface="+mn-cs"/>
                    </a:defRPr>
                  </a:lvl3pPr>
                  <a:lvl4pPr marL="1371600" algn="l" defTabSz="914400" rtl="0" eaLnBrk="1" latinLnBrk="0" hangingPunct="1">
                    <a:defRPr sz="1800" kern="1200">
                      <a:solidFill>
                        <a:srgbClr val="FFFFFF"/>
                      </a:solidFill>
                      <a:latin typeface="等线" panose="02010600030101010101" charset="-122"/>
                      <a:ea typeface="+mn-ea"/>
                      <a:cs typeface="+mn-cs"/>
                    </a:defRPr>
                  </a:lvl4pPr>
                  <a:lvl5pPr marL="1828800" algn="l" defTabSz="914400" rtl="0" eaLnBrk="1" latinLnBrk="0" hangingPunct="1">
                    <a:defRPr sz="1800" kern="1200">
                      <a:solidFill>
                        <a:srgbClr val="FFFFFF"/>
                      </a:solidFill>
                      <a:latin typeface="等线" panose="02010600030101010101" charset="-122"/>
                      <a:ea typeface="+mn-ea"/>
                      <a:cs typeface="+mn-cs"/>
                    </a:defRPr>
                  </a:lvl5pPr>
                  <a:lvl6pPr marL="2286000" algn="l" defTabSz="914400" rtl="0" eaLnBrk="1" latinLnBrk="0" hangingPunct="1">
                    <a:defRPr sz="1800" kern="1200">
                      <a:solidFill>
                        <a:srgbClr val="FFFFFF"/>
                      </a:solidFill>
                      <a:latin typeface="等线" panose="02010600030101010101" charset="-122"/>
                      <a:ea typeface="+mn-ea"/>
                      <a:cs typeface="+mn-cs"/>
                    </a:defRPr>
                  </a:lvl6pPr>
                  <a:lvl7pPr marL="2743200" algn="l" defTabSz="914400" rtl="0" eaLnBrk="1" latinLnBrk="0" hangingPunct="1">
                    <a:defRPr sz="1800" kern="1200">
                      <a:solidFill>
                        <a:srgbClr val="FFFFFF"/>
                      </a:solidFill>
                      <a:latin typeface="等线" panose="02010600030101010101" charset="-122"/>
                      <a:ea typeface="+mn-ea"/>
                      <a:cs typeface="+mn-cs"/>
                    </a:defRPr>
                  </a:lvl7pPr>
                  <a:lvl8pPr marL="3200400" algn="l" defTabSz="914400" rtl="0" eaLnBrk="1" latinLnBrk="0" hangingPunct="1">
                    <a:defRPr sz="1800" kern="1200">
                      <a:solidFill>
                        <a:srgbClr val="FFFFFF"/>
                      </a:solidFill>
                      <a:latin typeface="等线" panose="02010600030101010101" charset="-122"/>
                      <a:ea typeface="+mn-ea"/>
                      <a:cs typeface="+mn-cs"/>
                    </a:defRPr>
                  </a:lvl8pPr>
                  <a:lvl9pPr marL="3657600" algn="l" defTabSz="914400" rtl="0" eaLnBrk="1" latinLnBrk="0" hangingPunct="1">
                    <a:defRPr sz="1800" kern="1200">
                      <a:solidFill>
                        <a:srgbClr val="FFFFFF"/>
                      </a:solidFill>
                      <a:latin typeface="等线" panose="02010600030101010101" charset="-122"/>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lumMod val="100000"/>
                      </a:prstClr>
                    </a:solidFill>
                    <a:effectLst/>
                    <a:uLnTx/>
                    <a:uFillTx/>
                    <a:latin typeface="等线" panose="02010600030101010101" charset="-122"/>
                    <a:ea typeface="等线" panose="02010600030101010101" charset="-122"/>
                    <a:cs typeface="+mn-cs"/>
                  </a:endParaRPr>
                </a:p>
              </p:txBody>
            </p:sp>
            <p:sp>
              <p:nvSpPr>
                <p:cNvPr id="61" name="任意多边形: 形状 60"/>
                <p:cNvSpPr/>
                <p:nvPr/>
              </p:nvSpPr>
              <p:spPr>
                <a:xfrm>
                  <a:off x="-2615669" y="-1896136"/>
                  <a:ext cx="5251939" cy="3212123"/>
                </a:xfrm>
                <a:custGeom>
                  <a:avLst/>
                  <a:gdLst>
                    <a:gd name="connsiteX0" fmla="*/ 5251939 w 5251939"/>
                    <a:gd name="connsiteY0" fmla="*/ 0 h 3212123"/>
                    <a:gd name="connsiteX1" fmla="*/ 3493477 w 5251939"/>
                    <a:gd name="connsiteY1" fmla="*/ 1641231 h 3212123"/>
                    <a:gd name="connsiteX2" fmla="*/ 1477108 w 5251939"/>
                    <a:gd name="connsiteY2" fmla="*/ 1992923 h 3212123"/>
                    <a:gd name="connsiteX3" fmla="*/ 0 w 5251939"/>
                    <a:gd name="connsiteY3" fmla="*/ 3212123 h 3212123"/>
                  </a:gdLst>
                  <a:ahLst/>
                  <a:cxnLst>
                    <a:cxn ang="0">
                      <a:pos x="connsiteX0" y="connsiteY0"/>
                    </a:cxn>
                    <a:cxn ang="0">
                      <a:pos x="connsiteX1" y="connsiteY1"/>
                    </a:cxn>
                    <a:cxn ang="0">
                      <a:pos x="connsiteX2" y="connsiteY2"/>
                    </a:cxn>
                    <a:cxn ang="0">
                      <a:pos x="connsiteX3" y="connsiteY3"/>
                    </a:cxn>
                  </a:cxnLst>
                  <a:rect l="l" t="t" r="r" b="b"/>
                  <a:pathLst>
                    <a:path w="5251939" h="3212123">
                      <a:moveTo>
                        <a:pt x="5251939" y="0"/>
                      </a:moveTo>
                      <a:cubicBezTo>
                        <a:pt x="4687277" y="654538"/>
                        <a:pt x="4122615" y="1309077"/>
                        <a:pt x="3493477" y="1641231"/>
                      </a:cubicBezTo>
                      <a:cubicBezTo>
                        <a:pt x="2864339" y="1973385"/>
                        <a:pt x="2059354" y="1731108"/>
                        <a:pt x="1477108" y="1992923"/>
                      </a:cubicBezTo>
                      <a:cubicBezTo>
                        <a:pt x="894862" y="2254738"/>
                        <a:pt x="289169" y="2915138"/>
                        <a:pt x="0" y="3212123"/>
                      </a:cubicBezTo>
                    </a:path>
                  </a:pathLst>
                </a:custGeom>
                <a:noFill/>
                <a:ln w="6350" cap="flat" cmpd="sng" algn="ctr">
                  <a:solidFill>
                    <a:schemeClr val="accent1">
                      <a:lumMod val="50000"/>
                      <a:alpha val="22000"/>
                    </a:scheme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rgbClr val="FFFFFF"/>
                      </a:solidFill>
                      <a:latin typeface="等线" panose="02010600030101010101" charset="-122"/>
                      <a:ea typeface="+mn-ea"/>
                      <a:cs typeface="+mn-cs"/>
                    </a:defRPr>
                  </a:lvl1pPr>
                  <a:lvl2pPr marL="457200" algn="l" defTabSz="914400" rtl="0" eaLnBrk="1" latinLnBrk="0" hangingPunct="1">
                    <a:defRPr sz="1800" kern="1200">
                      <a:solidFill>
                        <a:srgbClr val="FFFFFF"/>
                      </a:solidFill>
                      <a:latin typeface="等线" panose="02010600030101010101" charset="-122"/>
                      <a:ea typeface="+mn-ea"/>
                      <a:cs typeface="+mn-cs"/>
                    </a:defRPr>
                  </a:lvl2pPr>
                  <a:lvl3pPr marL="914400" algn="l" defTabSz="914400" rtl="0" eaLnBrk="1" latinLnBrk="0" hangingPunct="1">
                    <a:defRPr sz="1800" kern="1200">
                      <a:solidFill>
                        <a:srgbClr val="FFFFFF"/>
                      </a:solidFill>
                      <a:latin typeface="等线" panose="02010600030101010101" charset="-122"/>
                      <a:ea typeface="+mn-ea"/>
                      <a:cs typeface="+mn-cs"/>
                    </a:defRPr>
                  </a:lvl3pPr>
                  <a:lvl4pPr marL="1371600" algn="l" defTabSz="914400" rtl="0" eaLnBrk="1" latinLnBrk="0" hangingPunct="1">
                    <a:defRPr sz="1800" kern="1200">
                      <a:solidFill>
                        <a:srgbClr val="FFFFFF"/>
                      </a:solidFill>
                      <a:latin typeface="等线" panose="02010600030101010101" charset="-122"/>
                      <a:ea typeface="+mn-ea"/>
                      <a:cs typeface="+mn-cs"/>
                    </a:defRPr>
                  </a:lvl4pPr>
                  <a:lvl5pPr marL="1828800" algn="l" defTabSz="914400" rtl="0" eaLnBrk="1" latinLnBrk="0" hangingPunct="1">
                    <a:defRPr sz="1800" kern="1200">
                      <a:solidFill>
                        <a:srgbClr val="FFFFFF"/>
                      </a:solidFill>
                      <a:latin typeface="等线" panose="02010600030101010101" charset="-122"/>
                      <a:ea typeface="+mn-ea"/>
                      <a:cs typeface="+mn-cs"/>
                    </a:defRPr>
                  </a:lvl5pPr>
                  <a:lvl6pPr marL="2286000" algn="l" defTabSz="914400" rtl="0" eaLnBrk="1" latinLnBrk="0" hangingPunct="1">
                    <a:defRPr sz="1800" kern="1200">
                      <a:solidFill>
                        <a:srgbClr val="FFFFFF"/>
                      </a:solidFill>
                      <a:latin typeface="等线" panose="02010600030101010101" charset="-122"/>
                      <a:ea typeface="+mn-ea"/>
                      <a:cs typeface="+mn-cs"/>
                    </a:defRPr>
                  </a:lvl6pPr>
                  <a:lvl7pPr marL="2743200" algn="l" defTabSz="914400" rtl="0" eaLnBrk="1" latinLnBrk="0" hangingPunct="1">
                    <a:defRPr sz="1800" kern="1200">
                      <a:solidFill>
                        <a:srgbClr val="FFFFFF"/>
                      </a:solidFill>
                      <a:latin typeface="等线" panose="02010600030101010101" charset="-122"/>
                      <a:ea typeface="+mn-ea"/>
                      <a:cs typeface="+mn-cs"/>
                    </a:defRPr>
                  </a:lvl7pPr>
                  <a:lvl8pPr marL="3200400" algn="l" defTabSz="914400" rtl="0" eaLnBrk="1" latinLnBrk="0" hangingPunct="1">
                    <a:defRPr sz="1800" kern="1200">
                      <a:solidFill>
                        <a:srgbClr val="FFFFFF"/>
                      </a:solidFill>
                      <a:latin typeface="等线" panose="02010600030101010101" charset="-122"/>
                      <a:ea typeface="+mn-ea"/>
                      <a:cs typeface="+mn-cs"/>
                    </a:defRPr>
                  </a:lvl8pPr>
                  <a:lvl9pPr marL="3657600" algn="l" defTabSz="914400" rtl="0" eaLnBrk="1" latinLnBrk="0" hangingPunct="1">
                    <a:defRPr sz="1800" kern="1200">
                      <a:solidFill>
                        <a:srgbClr val="FFFFFF"/>
                      </a:solidFill>
                      <a:latin typeface="等线" panose="02010600030101010101" charset="-122"/>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lumMod val="100000"/>
                      </a:prstClr>
                    </a:solidFill>
                    <a:effectLst/>
                    <a:uLnTx/>
                    <a:uFillTx/>
                    <a:latin typeface="等线" panose="02010600030101010101" charset="-122"/>
                    <a:ea typeface="等线" panose="02010600030101010101" charset="-122"/>
                    <a:cs typeface="+mn-cs"/>
                  </a:endParaRPr>
                </a:p>
              </p:txBody>
            </p:sp>
            <p:sp>
              <p:nvSpPr>
                <p:cNvPr id="62" name="任意多边形: 形状 61"/>
                <p:cNvSpPr/>
                <p:nvPr/>
              </p:nvSpPr>
              <p:spPr>
                <a:xfrm>
                  <a:off x="-2703527" y="-1953440"/>
                  <a:ext cx="5251939" cy="3212123"/>
                </a:xfrm>
                <a:custGeom>
                  <a:avLst/>
                  <a:gdLst>
                    <a:gd name="connsiteX0" fmla="*/ 5251939 w 5251939"/>
                    <a:gd name="connsiteY0" fmla="*/ 0 h 3212123"/>
                    <a:gd name="connsiteX1" fmla="*/ 3493477 w 5251939"/>
                    <a:gd name="connsiteY1" fmla="*/ 1641231 h 3212123"/>
                    <a:gd name="connsiteX2" fmla="*/ 1477108 w 5251939"/>
                    <a:gd name="connsiteY2" fmla="*/ 1992923 h 3212123"/>
                    <a:gd name="connsiteX3" fmla="*/ 0 w 5251939"/>
                    <a:gd name="connsiteY3" fmla="*/ 3212123 h 3212123"/>
                  </a:gdLst>
                  <a:ahLst/>
                  <a:cxnLst>
                    <a:cxn ang="0">
                      <a:pos x="connsiteX0" y="connsiteY0"/>
                    </a:cxn>
                    <a:cxn ang="0">
                      <a:pos x="connsiteX1" y="connsiteY1"/>
                    </a:cxn>
                    <a:cxn ang="0">
                      <a:pos x="connsiteX2" y="connsiteY2"/>
                    </a:cxn>
                    <a:cxn ang="0">
                      <a:pos x="connsiteX3" y="connsiteY3"/>
                    </a:cxn>
                  </a:cxnLst>
                  <a:rect l="l" t="t" r="r" b="b"/>
                  <a:pathLst>
                    <a:path w="5251939" h="3212123">
                      <a:moveTo>
                        <a:pt x="5251939" y="0"/>
                      </a:moveTo>
                      <a:cubicBezTo>
                        <a:pt x="4687277" y="654538"/>
                        <a:pt x="4122615" y="1309077"/>
                        <a:pt x="3493477" y="1641231"/>
                      </a:cubicBezTo>
                      <a:cubicBezTo>
                        <a:pt x="2864339" y="1973385"/>
                        <a:pt x="2059354" y="1731108"/>
                        <a:pt x="1477108" y="1992923"/>
                      </a:cubicBezTo>
                      <a:cubicBezTo>
                        <a:pt x="894862" y="2254738"/>
                        <a:pt x="289169" y="2915138"/>
                        <a:pt x="0" y="3212123"/>
                      </a:cubicBezTo>
                    </a:path>
                  </a:pathLst>
                </a:custGeom>
                <a:noFill/>
                <a:ln w="6350" cap="flat" cmpd="sng" algn="ctr">
                  <a:solidFill>
                    <a:schemeClr val="accent1">
                      <a:lumMod val="50000"/>
                      <a:alpha val="22000"/>
                    </a:scheme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rgbClr val="FFFFFF"/>
                      </a:solidFill>
                      <a:latin typeface="等线" panose="02010600030101010101" charset="-122"/>
                      <a:ea typeface="+mn-ea"/>
                      <a:cs typeface="+mn-cs"/>
                    </a:defRPr>
                  </a:lvl1pPr>
                  <a:lvl2pPr marL="457200" algn="l" defTabSz="914400" rtl="0" eaLnBrk="1" latinLnBrk="0" hangingPunct="1">
                    <a:defRPr sz="1800" kern="1200">
                      <a:solidFill>
                        <a:srgbClr val="FFFFFF"/>
                      </a:solidFill>
                      <a:latin typeface="等线" panose="02010600030101010101" charset="-122"/>
                      <a:ea typeface="+mn-ea"/>
                      <a:cs typeface="+mn-cs"/>
                    </a:defRPr>
                  </a:lvl2pPr>
                  <a:lvl3pPr marL="914400" algn="l" defTabSz="914400" rtl="0" eaLnBrk="1" latinLnBrk="0" hangingPunct="1">
                    <a:defRPr sz="1800" kern="1200">
                      <a:solidFill>
                        <a:srgbClr val="FFFFFF"/>
                      </a:solidFill>
                      <a:latin typeface="等线" panose="02010600030101010101" charset="-122"/>
                      <a:ea typeface="+mn-ea"/>
                      <a:cs typeface="+mn-cs"/>
                    </a:defRPr>
                  </a:lvl3pPr>
                  <a:lvl4pPr marL="1371600" algn="l" defTabSz="914400" rtl="0" eaLnBrk="1" latinLnBrk="0" hangingPunct="1">
                    <a:defRPr sz="1800" kern="1200">
                      <a:solidFill>
                        <a:srgbClr val="FFFFFF"/>
                      </a:solidFill>
                      <a:latin typeface="等线" panose="02010600030101010101" charset="-122"/>
                      <a:ea typeface="+mn-ea"/>
                      <a:cs typeface="+mn-cs"/>
                    </a:defRPr>
                  </a:lvl4pPr>
                  <a:lvl5pPr marL="1828800" algn="l" defTabSz="914400" rtl="0" eaLnBrk="1" latinLnBrk="0" hangingPunct="1">
                    <a:defRPr sz="1800" kern="1200">
                      <a:solidFill>
                        <a:srgbClr val="FFFFFF"/>
                      </a:solidFill>
                      <a:latin typeface="等线" panose="02010600030101010101" charset="-122"/>
                      <a:ea typeface="+mn-ea"/>
                      <a:cs typeface="+mn-cs"/>
                    </a:defRPr>
                  </a:lvl5pPr>
                  <a:lvl6pPr marL="2286000" algn="l" defTabSz="914400" rtl="0" eaLnBrk="1" latinLnBrk="0" hangingPunct="1">
                    <a:defRPr sz="1800" kern="1200">
                      <a:solidFill>
                        <a:srgbClr val="FFFFFF"/>
                      </a:solidFill>
                      <a:latin typeface="等线" panose="02010600030101010101" charset="-122"/>
                      <a:ea typeface="+mn-ea"/>
                      <a:cs typeface="+mn-cs"/>
                    </a:defRPr>
                  </a:lvl6pPr>
                  <a:lvl7pPr marL="2743200" algn="l" defTabSz="914400" rtl="0" eaLnBrk="1" latinLnBrk="0" hangingPunct="1">
                    <a:defRPr sz="1800" kern="1200">
                      <a:solidFill>
                        <a:srgbClr val="FFFFFF"/>
                      </a:solidFill>
                      <a:latin typeface="等线" panose="02010600030101010101" charset="-122"/>
                      <a:ea typeface="+mn-ea"/>
                      <a:cs typeface="+mn-cs"/>
                    </a:defRPr>
                  </a:lvl7pPr>
                  <a:lvl8pPr marL="3200400" algn="l" defTabSz="914400" rtl="0" eaLnBrk="1" latinLnBrk="0" hangingPunct="1">
                    <a:defRPr sz="1800" kern="1200">
                      <a:solidFill>
                        <a:srgbClr val="FFFFFF"/>
                      </a:solidFill>
                      <a:latin typeface="等线" panose="02010600030101010101" charset="-122"/>
                      <a:ea typeface="+mn-ea"/>
                      <a:cs typeface="+mn-cs"/>
                    </a:defRPr>
                  </a:lvl8pPr>
                  <a:lvl9pPr marL="3657600" algn="l" defTabSz="914400" rtl="0" eaLnBrk="1" latinLnBrk="0" hangingPunct="1">
                    <a:defRPr sz="1800" kern="1200">
                      <a:solidFill>
                        <a:srgbClr val="FFFFFF"/>
                      </a:solidFill>
                      <a:latin typeface="等线" panose="02010600030101010101" charset="-122"/>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lumMod val="100000"/>
                      </a:prstClr>
                    </a:solidFill>
                    <a:effectLst/>
                    <a:uLnTx/>
                    <a:uFillTx/>
                    <a:latin typeface="等线" panose="02010600030101010101" charset="-122"/>
                    <a:ea typeface="等线" panose="02010600030101010101" charset="-122"/>
                    <a:cs typeface="+mn-cs"/>
                  </a:endParaRPr>
                </a:p>
              </p:txBody>
            </p:sp>
            <p:sp>
              <p:nvSpPr>
                <p:cNvPr id="63" name="任意多边形: 形状 62"/>
                <p:cNvSpPr/>
                <p:nvPr/>
              </p:nvSpPr>
              <p:spPr>
                <a:xfrm>
                  <a:off x="-2791385" y="-2010745"/>
                  <a:ext cx="5251939" cy="3212123"/>
                </a:xfrm>
                <a:custGeom>
                  <a:avLst/>
                  <a:gdLst>
                    <a:gd name="connsiteX0" fmla="*/ 5251939 w 5251939"/>
                    <a:gd name="connsiteY0" fmla="*/ 0 h 3212123"/>
                    <a:gd name="connsiteX1" fmla="*/ 3493477 w 5251939"/>
                    <a:gd name="connsiteY1" fmla="*/ 1641231 h 3212123"/>
                    <a:gd name="connsiteX2" fmla="*/ 1477108 w 5251939"/>
                    <a:gd name="connsiteY2" fmla="*/ 1992923 h 3212123"/>
                    <a:gd name="connsiteX3" fmla="*/ 0 w 5251939"/>
                    <a:gd name="connsiteY3" fmla="*/ 3212123 h 3212123"/>
                  </a:gdLst>
                  <a:ahLst/>
                  <a:cxnLst>
                    <a:cxn ang="0">
                      <a:pos x="connsiteX0" y="connsiteY0"/>
                    </a:cxn>
                    <a:cxn ang="0">
                      <a:pos x="connsiteX1" y="connsiteY1"/>
                    </a:cxn>
                    <a:cxn ang="0">
                      <a:pos x="connsiteX2" y="connsiteY2"/>
                    </a:cxn>
                    <a:cxn ang="0">
                      <a:pos x="connsiteX3" y="connsiteY3"/>
                    </a:cxn>
                  </a:cxnLst>
                  <a:rect l="l" t="t" r="r" b="b"/>
                  <a:pathLst>
                    <a:path w="5251939" h="3212123">
                      <a:moveTo>
                        <a:pt x="5251939" y="0"/>
                      </a:moveTo>
                      <a:cubicBezTo>
                        <a:pt x="4687277" y="654538"/>
                        <a:pt x="4122615" y="1309077"/>
                        <a:pt x="3493477" y="1641231"/>
                      </a:cubicBezTo>
                      <a:cubicBezTo>
                        <a:pt x="2864339" y="1973385"/>
                        <a:pt x="2059354" y="1731108"/>
                        <a:pt x="1477108" y="1992923"/>
                      </a:cubicBezTo>
                      <a:cubicBezTo>
                        <a:pt x="894862" y="2254738"/>
                        <a:pt x="289169" y="2915138"/>
                        <a:pt x="0" y="3212123"/>
                      </a:cubicBezTo>
                    </a:path>
                  </a:pathLst>
                </a:custGeom>
                <a:noFill/>
                <a:ln w="6350" cap="flat" cmpd="sng" algn="ctr">
                  <a:solidFill>
                    <a:schemeClr val="accent1">
                      <a:lumMod val="50000"/>
                      <a:alpha val="22000"/>
                    </a:scheme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rgbClr val="FFFFFF"/>
                      </a:solidFill>
                      <a:latin typeface="等线" panose="02010600030101010101" charset="-122"/>
                      <a:ea typeface="+mn-ea"/>
                      <a:cs typeface="+mn-cs"/>
                    </a:defRPr>
                  </a:lvl1pPr>
                  <a:lvl2pPr marL="457200" algn="l" defTabSz="914400" rtl="0" eaLnBrk="1" latinLnBrk="0" hangingPunct="1">
                    <a:defRPr sz="1800" kern="1200">
                      <a:solidFill>
                        <a:srgbClr val="FFFFFF"/>
                      </a:solidFill>
                      <a:latin typeface="等线" panose="02010600030101010101" charset="-122"/>
                      <a:ea typeface="+mn-ea"/>
                      <a:cs typeface="+mn-cs"/>
                    </a:defRPr>
                  </a:lvl2pPr>
                  <a:lvl3pPr marL="914400" algn="l" defTabSz="914400" rtl="0" eaLnBrk="1" latinLnBrk="0" hangingPunct="1">
                    <a:defRPr sz="1800" kern="1200">
                      <a:solidFill>
                        <a:srgbClr val="FFFFFF"/>
                      </a:solidFill>
                      <a:latin typeface="等线" panose="02010600030101010101" charset="-122"/>
                      <a:ea typeface="+mn-ea"/>
                      <a:cs typeface="+mn-cs"/>
                    </a:defRPr>
                  </a:lvl3pPr>
                  <a:lvl4pPr marL="1371600" algn="l" defTabSz="914400" rtl="0" eaLnBrk="1" latinLnBrk="0" hangingPunct="1">
                    <a:defRPr sz="1800" kern="1200">
                      <a:solidFill>
                        <a:srgbClr val="FFFFFF"/>
                      </a:solidFill>
                      <a:latin typeface="等线" panose="02010600030101010101" charset="-122"/>
                      <a:ea typeface="+mn-ea"/>
                      <a:cs typeface="+mn-cs"/>
                    </a:defRPr>
                  </a:lvl4pPr>
                  <a:lvl5pPr marL="1828800" algn="l" defTabSz="914400" rtl="0" eaLnBrk="1" latinLnBrk="0" hangingPunct="1">
                    <a:defRPr sz="1800" kern="1200">
                      <a:solidFill>
                        <a:srgbClr val="FFFFFF"/>
                      </a:solidFill>
                      <a:latin typeface="等线" panose="02010600030101010101" charset="-122"/>
                      <a:ea typeface="+mn-ea"/>
                      <a:cs typeface="+mn-cs"/>
                    </a:defRPr>
                  </a:lvl5pPr>
                  <a:lvl6pPr marL="2286000" algn="l" defTabSz="914400" rtl="0" eaLnBrk="1" latinLnBrk="0" hangingPunct="1">
                    <a:defRPr sz="1800" kern="1200">
                      <a:solidFill>
                        <a:srgbClr val="FFFFFF"/>
                      </a:solidFill>
                      <a:latin typeface="等线" panose="02010600030101010101" charset="-122"/>
                      <a:ea typeface="+mn-ea"/>
                      <a:cs typeface="+mn-cs"/>
                    </a:defRPr>
                  </a:lvl6pPr>
                  <a:lvl7pPr marL="2743200" algn="l" defTabSz="914400" rtl="0" eaLnBrk="1" latinLnBrk="0" hangingPunct="1">
                    <a:defRPr sz="1800" kern="1200">
                      <a:solidFill>
                        <a:srgbClr val="FFFFFF"/>
                      </a:solidFill>
                      <a:latin typeface="等线" panose="02010600030101010101" charset="-122"/>
                      <a:ea typeface="+mn-ea"/>
                      <a:cs typeface="+mn-cs"/>
                    </a:defRPr>
                  </a:lvl7pPr>
                  <a:lvl8pPr marL="3200400" algn="l" defTabSz="914400" rtl="0" eaLnBrk="1" latinLnBrk="0" hangingPunct="1">
                    <a:defRPr sz="1800" kern="1200">
                      <a:solidFill>
                        <a:srgbClr val="FFFFFF"/>
                      </a:solidFill>
                      <a:latin typeface="等线" panose="02010600030101010101" charset="-122"/>
                      <a:ea typeface="+mn-ea"/>
                      <a:cs typeface="+mn-cs"/>
                    </a:defRPr>
                  </a:lvl8pPr>
                  <a:lvl9pPr marL="3657600" algn="l" defTabSz="914400" rtl="0" eaLnBrk="1" latinLnBrk="0" hangingPunct="1">
                    <a:defRPr sz="1800" kern="1200">
                      <a:solidFill>
                        <a:srgbClr val="FFFFFF"/>
                      </a:solidFill>
                      <a:latin typeface="等线" panose="02010600030101010101" charset="-122"/>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lumMod val="100000"/>
                      </a:prstClr>
                    </a:solidFill>
                    <a:effectLst/>
                    <a:uLnTx/>
                    <a:uFillTx/>
                    <a:latin typeface="等线" panose="02010600030101010101" charset="-122"/>
                    <a:ea typeface="等线" panose="02010600030101010101" charset="-122"/>
                    <a:cs typeface="+mn-cs"/>
                  </a:endParaRPr>
                </a:p>
              </p:txBody>
            </p:sp>
            <p:sp>
              <p:nvSpPr>
                <p:cNvPr id="64" name="任意多边形: 形状 63"/>
                <p:cNvSpPr/>
                <p:nvPr/>
              </p:nvSpPr>
              <p:spPr>
                <a:xfrm>
                  <a:off x="-2879243" y="-2068050"/>
                  <a:ext cx="5251939" cy="3212123"/>
                </a:xfrm>
                <a:custGeom>
                  <a:avLst/>
                  <a:gdLst>
                    <a:gd name="connsiteX0" fmla="*/ 5251939 w 5251939"/>
                    <a:gd name="connsiteY0" fmla="*/ 0 h 3212123"/>
                    <a:gd name="connsiteX1" fmla="*/ 3493477 w 5251939"/>
                    <a:gd name="connsiteY1" fmla="*/ 1641231 h 3212123"/>
                    <a:gd name="connsiteX2" fmla="*/ 1477108 w 5251939"/>
                    <a:gd name="connsiteY2" fmla="*/ 1992923 h 3212123"/>
                    <a:gd name="connsiteX3" fmla="*/ 0 w 5251939"/>
                    <a:gd name="connsiteY3" fmla="*/ 3212123 h 3212123"/>
                  </a:gdLst>
                  <a:ahLst/>
                  <a:cxnLst>
                    <a:cxn ang="0">
                      <a:pos x="connsiteX0" y="connsiteY0"/>
                    </a:cxn>
                    <a:cxn ang="0">
                      <a:pos x="connsiteX1" y="connsiteY1"/>
                    </a:cxn>
                    <a:cxn ang="0">
                      <a:pos x="connsiteX2" y="connsiteY2"/>
                    </a:cxn>
                    <a:cxn ang="0">
                      <a:pos x="connsiteX3" y="connsiteY3"/>
                    </a:cxn>
                  </a:cxnLst>
                  <a:rect l="l" t="t" r="r" b="b"/>
                  <a:pathLst>
                    <a:path w="5251939" h="3212123">
                      <a:moveTo>
                        <a:pt x="5251939" y="0"/>
                      </a:moveTo>
                      <a:cubicBezTo>
                        <a:pt x="4687277" y="654538"/>
                        <a:pt x="4122615" y="1309077"/>
                        <a:pt x="3493477" y="1641231"/>
                      </a:cubicBezTo>
                      <a:cubicBezTo>
                        <a:pt x="2864339" y="1973385"/>
                        <a:pt x="2059354" y="1731108"/>
                        <a:pt x="1477108" y="1992923"/>
                      </a:cubicBezTo>
                      <a:cubicBezTo>
                        <a:pt x="894862" y="2254738"/>
                        <a:pt x="289169" y="2915138"/>
                        <a:pt x="0" y="3212123"/>
                      </a:cubicBezTo>
                    </a:path>
                  </a:pathLst>
                </a:custGeom>
                <a:noFill/>
                <a:ln w="6350" cap="flat" cmpd="sng" algn="ctr">
                  <a:solidFill>
                    <a:schemeClr val="accent1">
                      <a:lumMod val="50000"/>
                      <a:alpha val="22000"/>
                    </a:scheme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rgbClr val="FFFFFF"/>
                      </a:solidFill>
                      <a:latin typeface="等线" panose="02010600030101010101" charset="-122"/>
                      <a:ea typeface="+mn-ea"/>
                      <a:cs typeface="+mn-cs"/>
                    </a:defRPr>
                  </a:lvl1pPr>
                  <a:lvl2pPr marL="457200" algn="l" defTabSz="914400" rtl="0" eaLnBrk="1" latinLnBrk="0" hangingPunct="1">
                    <a:defRPr sz="1800" kern="1200">
                      <a:solidFill>
                        <a:srgbClr val="FFFFFF"/>
                      </a:solidFill>
                      <a:latin typeface="等线" panose="02010600030101010101" charset="-122"/>
                      <a:ea typeface="+mn-ea"/>
                      <a:cs typeface="+mn-cs"/>
                    </a:defRPr>
                  </a:lvl2pPr>
                  <a:lvl3pPr marL="914400" algn="l" defTabSz="914400" rtl="0" eaLnBrk="1" latinLnBrk="0" hangingPunct="1">
                    <a:defRPr sz="1800" kern="1200">
                      <a:solidFill>
                        <a:srgbClr val="FFFFFF"/>
                      </a:solidFill>
                      <a:latin typeface="等线" panose="02010600030101010101" charset="-122"/>
                      <a:ea typeface="+mn-ea"/>
                      <a:cs typeface="+mn-cs"/>
                    </a:defRPr>
                  </a:lvl3pPr>
                  <a:lvl4pPr marL="1371600" algn="l" defTabSz="914400" rtl="0" eaLnBrk="1" latinLnBrk="0" hangingPunct="1">
                    <a:defRPr sz="1800" kern="1200">
                      <a:solidFill>
                        <a:srgbClr val="FFFFFF"/>
                      </a:solidFill>
                      <a:latin typeface="等线" panose="02010600030101010101" charset="-122"/>
                      <a:ea typeface="+mn-ea"/>
                      <a:cs typeface="+mn-cs"/>
                    </a:defRPr>
                  </a:lvl4pPr>
                  <a:lvl5pPr marL="1828800" algn="l" defTabSz="914400" rtl="0" eaLnBrk="1" latinLnBrk="0" hangingPunct="1">
                    <a:defRPr sz="1800" kern="1200">
                      <a:solidFill>
                        <a:srgbClr val="FFFFFF"/>
                      </a:solidFill>
                      <a:latin typeface="等线" panose="02010600030101010101" charset="-122"/>
                      <a:ea typeface="+mn-ea"/>
                      <a:cs typeface="+mn-cs"/>
                    </a:defRPr>
                  </a:lvl5pPr>
                  <a:lvl6pPr marL="2286000" algn="l" defTabSz="914400" rtl="0" eaLnBrk="1" latinLnBrk="0" hangingPunct="1">
                    <a:defRPr sz="1800" kern="1200">
                      <a:solidFill>
                        <a:srgbClr val="FFFFFF"/>
                      </a:solidFill>
                      <a:latin typeface="等线" panose="02010600030101010101" charset="-122"/>
                      <a:ea typeface="+mn-ea"/>
                      <a:cs typeface="+mn-cs"/>
                    </a:defRPr>
                  </a:lvl6pPr>
                  <a:lvl7pPr marL="2743200" algn="l" defTabSz="914400" rtl="0" eaLnBrk="1" latinLnBrk="0" hangingPunct="1">
                    <a:defRPr sz="1800" kern="1200">
                      <a:solidFill>
                        <a:srgbClr val="FFFFFF"/>
                      </a:solidFill>
                      <a:latin typeface="等线" panose="02010600030101010101" charset="-122"/>
                      <a:ea typeface="+mn-ea"/>
                      <a:cs typeface="+mn-cs"/>
                    </a:defRPr>
                  </a:lvl7pPr>
                  <a:lvl8pPr marL="3200400" algn="l" defTabSz="914400" rtl="0" eaLnBrk="1" latinLnBrk="0" hangingPunct="1">
                    <a:defRPr sz="1800" kern="1200">
                      <a:solidFill>
                        <a:srgbClr val="FFFFFF"/>
                      </a:solidFill>
                      <a:latin typeface="等线" panose="02010600030101010101" charset="-122"/>
                      <a:ea typeface="+mn-ea"/>
                      <a:cs typeface="+mn-cs"/>
                    </a:defRPr>
                  </a:lvl8pPr>
                  <a:lvl9pPr marL="3657600" algn="l" defTabSz="914400" rtl="0" eaLnBrk="1" latinLnBrk="0" hangingPunct="1">
                    <a:defRPr sz="1800" kern="1200">
                      <a:solidFill>
                        <a:srgbClr val="FFFFFF"/>
                      </a:solidFill>
                      <a:latin typeface="等线" panose="02010600030101010101" charset="-122"/>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lumMod val="100000"/>
                      </a:prstClr>
                    </a:solidFill>
                    <a:effectLst/>
                    <a:uLnTx/>
                    <a:uFillTx/>
                    <a:latin typeface="等线" panose="02010600030101010101" charset="-122"/>
                    <a:ea typeface="等线" panose="02010600030101010101" charset="-122"/>
                    <a:cs typeface="+mn-cs"/>
                  </a:endParaRPr>
                </a:p>
              </p:txBody>
            </p:sp>
            <p:sp>
              <p:nvSpPr>
                <p:cNvPr id="65" name="任意多边形: 形状 64"/>
                <p:cNvSpPr/>
                <p:nvPr/>
              </p:nvSpPr>
              <p:spPr>
                <a:xfrm>
                  <a:off x="-2967102" y="-2125354"/>
                  <a:ext cx="5251939" cy="3212123"/>
                </a:xfrm>
                <a:custGeom>
                  <a:avLst/>
                  <a:gdLst>
                    <a:gd name="connsiteX0" fmla="*/ 5251939 w 5251939"/>
                    <a:gd name="connsiteY0" fmla="*/ 0 h 3212123"/>
                    <a:gd name="connsiteX1" fmla="*/ 3493477 w 5251939"/>
                    <a:gd name="connsiteY1" fmla="*/ 1641231 h 3212123"/>
                    <a:gd name="connsiteX2" fmla="*/ 1477108 w 5251939"/>
                    <a:gd name="connsiteY2" fmla="*/ 1992923 h 3212123"/>
                    <a:gd name="connsiteX3" fmla="*/ 0 w 5251939"/>
                    <a:gd name="connsiteY3" fmla="*/ 3212123 h 3212123"/>
                  </a:gdLst>
                  <a:ahLst/>
                  <a:cxnLst>
                    <a:cxn ang="0">
                      <a:pos x="connsiteX0" y="connsiteY0"/>
                    </a:cxn>
                    <a:cxn ang="0">
                      <a:pos x="connsiteX1" y="connsiteY1"/>
                    </a:cxn>
                    <a:cxn ang="0">
                      <a:pos x="connsiteX2" y="connsiteY2"/>
                    </a:cxn>
                    <a:cxn ang="0">
                      <a:pos x="connsiteX3" y="connsiteY3"/>
                    </a:cxn>
                  </a:cxnLst>
                  <a:rect l="l" t="t" r="r" b="b"/>
                  <a:pathLst>
                    <a:path w="5251939" h="3212123">
                      <a:moveTo>
                        <a:pt x="5251939" y="0"/>
                      </a:moveTo>
                      <a:cubicBezTo>
                        <a:pt x="4687277" y="654538"/>
                        <a:pt x="4122615" y="1309077"/>
                        <a:pt x="3493477" y="1641231"/>
                      </a:cubicBezTo>
                      <a:cubicBezTo>
                        <a:pt x="2864339" y="1973385"/>
                        <a:pt x="2059354" y="1731108"/>
                        <a:pt x="1477108" y="1992923"/>
                      </a:cubicBezTo>
                      <a:cubicBezTo>
                        <a:pt x="894862" y="2254738"/>
                        <a:pt x="289169" y="2915138"/>
                        <a:pt x="0" y="3212123"/>
                      </a:cubicBezTo>
                    </a:path>
                  </a:pathLst>
                </a:custGeom>
                <a:noFill/>
                <a:ln w="6350" cap="flat" cmpd="sng" algn="ctr">
                  <a:solidFill>
                    <a:schemeClr val="accent1">
                      <a:lumMod val="50000"/>
                      <a:alpha val="22000"/>
                    </a:scheme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rgbClr val="FFFFFF"/>
                      </a:solidFill>
                      <a:latin typeface="等线" panose="02010600030101010101" charset="-122"/>
                      <a:ea typeface="+mn-ea"/>
                      <a:cs typeface="+mn-cs"/>
                    </a:defRPr>
                  </a:lvl1pPr>
                  <a:lvl2pPr marL="457200" algn="l" defTabSz="914400" rtl="0" eaLnBrk="1" latinLnBrk="0" hangingPunct="1">
                    <a:defRPr sz="1800" kern="1200">
                      <a:solidFill>
                        <a:srgbClr val="FFFFFF"/>
                      </a:solidFill>
                      <a:latin typeface="等线" panose="02010600030101010101" charset="-122"/>
                      <a:ea typeface="+mn-ea"/>
                      <a:cs typeface="+mn-cs"/>
                    </a:defRPr>
                  </a:lvl2pPr>
                  <a:lvl3pPr marL="914400" algn="l" defTabSz="914400" rtl="0" eaLnBrk="1" latinLnBrk="0" hangingPunct="1">
                    <a:defRPr sz="1800" kern="1200">
                      <a:solidFill>
                        <a:srgbClr val="FFFFFF"/>
                      </a:solidFill>
                      <a:latin typeface="等线" panose="02010600030101010101" charset="-122"/>
                      <a:ea typeface="+mn-ea"/>
                      <a:cs typeface="+mn-cs"/>
                    </a:defRPr>
                  </a:lvl3pPr>
                  <a:lvl4pPr marL="1371600" algn="l" defTabSz="914400" rtl="0" eaLnBrk="1" latinLnBrk="0" hangingPunct="1">
                    <a:defRPr sz="1800" kern="1200">
                      <a:solidFill>
                        <a:srgbClr val="FFFFFF"/>
                      </a:solidFill>
                      <a:latin typeface="等线" panose="02010600030101010101" charset="-122"/>
                      <a:ea typeface="+mn-ea"/>
                      <a:cs typeface="+mn-cs"/>
                    </a:defRPr>
                  </a:lvl4pPr>
                  <a:lvl5pPr marL="1828800" algn="l" defTabSz="914400" rtl="0" eaLnBrk="1" latinLnBrk="0" hangingPunct="1">
                    <a:defRPr sz="1800" kern="1200">
                      <a:solidFill>
                        <a:srgbClr val="FFFFFF"/>
                      </a:solidFill>
                      <a:latin typeface="等线" panose="02010600030101010101" charset="-122"/>
                      <a:ea typeface="+mn-ea"/>
                      <a:cs typeface="+mn-cs"/>
                    </a:defRPr>
                  </a:lvl5pPr>
                  <a:lvl6pPr marL="2286000" algn="l" defTabSz="914400" rtl="0" eaLnBrk="1" latinLnBrk="0" hangingPunct="1">
                    <a:defRPr sz="1800" kern="1200">
                      <a:solidFill>
                        <a:srgbClr val="FFFFFF"/>
                      </a:solidFill>
                      <a:latin typeface="等线" panose="02010600030101010101" charset="-122"/>
                      <a:ea typeface="+mn-ea"/>
                      <a:cs typeface="+mn-cs"/>
                    </a:defRPr>
                  </a:lvl6pPr>
                  <a:lvl7pPr marL="2743200" algn="l" defTabSz="914400" rtl="0" eaLnBrk="1" latinLnBrk="0" hangingPunct="1">
                    <a:defRPr sz="1800" kern="1200">
                      <a:solidFill>
                        <a:srgbClr val="FFFFFF"/>
                      </a:solidFill>
                      <a:latin typeface="等线" panose="02010600030101010101" charset="-122"/>
                      <a:ea typeface="+mn-ea"/>
                      <a:cs typeface="+mn-cs"/>
                    </a:defRPr>
                  </a:lvl7pPr>
                  <a:lvl8pPr marL="3200400" algn="l" defTabSz="914400" rtl="0" eaLnBrk="1" latinLnBrk="0" hangingPunct="1">
                    <a:defRPr sz="1800" kern="1200">
                      <a:solidFill>
                        <a:srgbClr val="FFFFFF"/>
                      </a:solidFill>
                      <a:latin typeface="等线" panose="02010600030101010101" charset="-122"/>
                      <a:ea typeface="+mn-ea"/>
                      <a:cs typeface="+mn-cs"/>
                    </a:defRPr>
                  </a:lvl8pPr>
                  <a:lvl9pPr marL="3657600" algn="l" defTabSz="914400" rtl="0" eaLnBrk="1" latinLnBrk="0" hangingPunct="1">
                    <a:defRPr sz="1800" kern="1200">
                      <a:solidFill>
                        <a:srgbClr val="FFFFFF"/>
                      </a:solidFill>
                      <a:latin typeface="等线" panose="02010600030101010101" charset="-122"/>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lumMod val="100000"/>
                      </a:prstClr>
                    </a:solidFill>
                    <a:effectLst/>
                    <a:uLnTx/>
                    <a:uFillTx/>
                    <a:latin typeface="等线" panose="02010600030101010101" charset="-122"/>
                    <a:ea typeface="等线" panose="02010600030101010101" charset="-122"/>
                    <a:cs typeface="+mn-cs"/>
                  </a:endParaRPr>
                </a:p>
              </p:txBody>
            </p:sp>
            <p:sp>
              <p:nvSpPr>
                <p:cNvPr id="66" name="任意多边形: 形状 65"/>
                <p:cNvSpPr/>
                <p:nvPr/>
              </p:nvSpPr>
              <p:spPr>
                <a:xfrm>
                  <a:off x="-3054960" y="-2182659"/>
                  <a:ext cx="5251939" cy="3212123"/>
                </a:xfrm>
                <a:custGeom>
                  <a:avLst/>
                  <a:gdLst>
                    <a:gd name="connsiteX0" fmla="*/ 5251939 w 5251939"/>
                    <a:gd name="connsiteY0" fmla="*/ 0 h 3212123"/>
                    <a:gd name="connsiteX1" fmla="*/ 3493477 w 5251939"/>
                    <a:gd name="connsiteY1" fmla="*/ 1641231 h 3212123"/>
                    <a:gd name="connsiteX2" fmla="*/ 1477108 w 5251939"/>
                    <a:gd name="connsiteY2" fmla="*/ 1992923 h 3212123"/>
                    <a:gd name="connsiteX3" fmla="*/ 0 w 5251939"/>
                    <a:gd name="connsiteY3" fmla="*/ 3212123 h 3212123"/>
                  </a:gdLst>
                  <a:ahLst/>
                  <a:cxnLst>
                    <a:cxn ang="0">
                      <a:pos x="connsiteX0" y="connsiteY0"/>
                    </a:cxn>
                    <a:cxn ang="0">
                      <a:pos x="connsiteX1" y="connsiteY1"/>
                    </a:cxn>
                    <a:cxn ang="0">
                      <a:pos x="connsiteX2" y="connsiteY2"/>
                    </a:cxn>
                    <a:cxn ang="0">
                      <a:pos x="connsiteX3" y="connsiteY3"/>
                    </a:cxn>
                  </a:cxnLst>
                  <a:rect l="l" t="t" r="r" b="b"/>
                  <a:pathLst>
                    <a:path w="5251939" h="3212123">
                      <a:moveTo>
                        <a:pt x="5251939" y="0"/>
                      </a:moveTo>
                      <a:cubicBezTo>
                        <a:pt x="4687277" y="654538"/>
                        <a:pt x="4122615" y="1309077"/>
                        <a:pt x="3493477" y="1641231"/>
                      </a:cubicBezTo>
                      <a:cubicBezTo>
                        <a:pt x="2864339" y="1973385"/>
                        <a:pt x="2059354" y="1731108"/>
                        <a:pt x="1477108" y="1992923"/>
                      </a:cubicBezTo>
                      <a:cubicBezTo>
                        <a:pt x="894862" y="2254738"/>
                        <a:pt x="289169" y="2915138"/>
                        <a:pt x="0" y="3212123"/>
                      </a:cubicBezTo>
                    </a:path>
                  </a:pathLst>
                </a:custGeom>
                <a:noFill/>
                <a:ln w="6350" cap="flat" cmpd="sng" algn="ctr">
                  <a:solidFill>
                    <a:schemeClr val="accent1">
                      <a:lumMod val="50000"/>
                      <a:alpha val="22000"/>
                    </a:scheme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rgbClr val="FFFFFF"/>
                      </a:solidFill>
                      <a:latin typeface="等线" panose="02010600030101010101" charset="-122"/>
                      <a:ea typeface="+mn-ea"/>
                      <a:cs typeface="+mn-cs"/>
                    </a:defRPr>
                  </a:lvl1pPr>
                  <a:lvl2pPr marL="457200" algn="l" defTabSz="914400" rtl="0" eaLnBrk="1" latinLnBrk="0" hangingPunct="1">
                    <a:defRPr sz="1800" kern="1200">
                      <a:solidFill>
                        <a:srgbClr val="FFFFFF"/>
                      </a:solidFill>
                      <a:latin typeface="等线" panose="02010600030101010101" charset="-122"/>
                      <a:ea typeface="+mn-ea"/>
                      <a:cs typeface="+mn-cs"/>
                    </a:defRPr>
                  </a:lvl2pPr>
                  <a:lvl3pPr marL="914400" algn="l" defTabSz="914400" rtl="0" eaLnBrk="1" latinLnBrk="0" hangingPunct="1">
                    <a:defRPr sz="1800" kern="1200">
                      <a:solidFill>
                        <a:srgbClr val="FFFFFF"/>
                      </a:solidFill>
                      <a:latin typeface="等线" panose="02010600030101010101" charset="-122"/>
                      <a:ea typeface="+mn-ea"/>
                      <a:cs typeface="+mn-cs"/>
                    </a:defRPr>
                  </a:lvl3pPr>
                  <a:lvl4pPr marL="1371600" algn="l" defTabSz="914400" rtl="0" eaLnBrk="1" latinLnBrk="0" hangingPunct="1">
                    <a:defRPr sz="1800" kern="1200">
                      <a:solidFill>
                        <a:srgbClr val="FFFFFF"/>
                      </a:solidFill>
                      <a:latin typeface="等线" panose="02010600030101010101" charset="-122"/>
                      <a:ea typeface="+mn-ea"/>
                      <a:cs typeface="+mn-cs"/>
                    </a:defRPr>
                  </a:lvl4pPr>
                  <a:lvl5pPr marL="1828800" algn="l" defTabSz="914400" rtl="0" eaLnBrk="1" latinLnBrk="0" hangingPunct="1">
                    <a:defRPr sz="1800" kern="1200">
                      <a:solidFill>
                        <a:srgbClr val="FFFFFF"/>
                      </a:solidFill>
                      <a:latin typeface="等线" panose="02010600030101010101" charset="-122"/>
                      <a:ea typeface="+mn-ea"/>
                      <a:cs typeface="+mn-cs"/>
                    </a:defRPr>
                  </a:lvl5pPr>
                  <a:lvl6pPr marL="2286000" algn="l" defTabSz="914400" rtl="0" eaLnBrk="1" latinLnBrk="0" hangingPunct="1">
                    <a:defRPr sz="1800" kern="1200">
                      <a:solidFill>
                        <a:srgbClr val="FFFFFF"/>
                      </a:solidFill>
                      <a:latin typeface="等线" panose="02010600030101010101" charset="-122"/>
                      <a:ea typeface="+mn-ea"/>
                      <a:cs typeface="+mn-cs"/>
                    </a:defRPr>
                  </a:lvl6pPr>
                  <a:lvl7pPr marL="2743200" algn="l" defTabSz="914400" rtl="0" eaLnBrk="1" latinLnBrk="0" hangingPunct="1">
                    <a:defRPr sz="1800" kern="1200">
                      <a:solidFill>
                        <a:srgbClr val="FFFFFF"/>
                      </a:solidFill>
                      <a:latin typeface="等线" panose="02010600030101010101" charset="-122"/>
                      <a:ea typeface="+mn-ea"/>
                      <a:cs typeface="+mn-cs"/>
                    </a:defRPr>
                  </a:lvl7pPr>
                  <a:lvl8pPr marL="3200400" algn="l" defTabSz="914400" rtl="0" eaLnBrk="1" latinLnBrk="0" hangingPunct="1">
                    <a:defRPr sz="1800" kern="1200">
                      <a:solidFill>
                        <a:srgbClr val="FFFFFF"/>
                      </a:solidFill>
                      <a:latin typeface="等线" panose="02010600030101010101" charset="-122"/>
                      <a:ea typeface="+mn-ea"/>
                      <a:cs typeface="+mn-cs"/>
                    </a:defRPr>
                  </a:lvl8pPr>
                  <a:lvl9pPr marL="3657600" algn="l" defTabSz="914400" rtl="0" eaLnBrk="1" latinLnBrk="0" hangingPunct="1">
                    <a:defRPr sz="1800" kern="1200">
                      <a:solidFill>
                        <a:srgbClr val="FFFFFF"/>
                      </a:solidFill>
                      <a:latin typeface="等线" panose="02010600030101010101" charset="-122"/>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lumMod val="100000"/>
                      </a:prstClr>
                    </a:solidFill>
                    <a:effectLst/>
                    <a:uLnTx/>
                    <a:uFillTx/>
                    <a:latin typeface="等线" panose="02010600030101010101" charset="-122"/>
                    <a:ea typeface="等线" panose="02010600030101010101" charset="-122"/>
                    <a:cs typeface="+mn-cs"/>
                  </a:endParaRPr>
                </a:p>
              </p:txBody>
            </p:sp>
            <p:sp>
              <p:nvSpPr>
                <p:cNvPr id="67" name="任意多边形: 形状 66"/>
                <p:cNvSpPr/>
                <p:nvPr/>
              </p:nvSpPr>
              <p:spPr>
                <a:xfrm>
                  <a:off x="-3142818" y="-2239963"/>
                  <a:ext cx="5251939" cy="3212123"/>
                </a:xfrm>
                <a:custGeom>
                  <a:avLst/>
                  <a:gdLst>
                    <a:gd name="connsiteX0" fmla="*/ 5251939 w 5251939"/>
                    <a:gd name="connsiteY0" fmla="*/ 0 h 3212123"/>
                    <a:gd name="connsiteX1" fmla="*/ 3493477 w 5251939"/>
                    <a:gd name="connsiteY1" fmla="*/ 1641231 h 3212123"/>
                    <a:gd name="connsiteX2" fmla="*/ 1477108 w 5251939"/>
                    <a:gd name="connsiteY2" fmla="*/ 1992923 h 3212123"/>
                    <a:gd name="connsiteX3" fmla="*/ 0 w 5251939"/>
                    <a:gd name="connsiteY3" fmla="*/ 3212123 h 3212123"/>
                  </a:gdLst>
                  <a:ahLst/>
                  <a:cxnLst>
                    <a:cxn ang="0">
                      <a:pos x="connsiteX0" y="connsiteY0"/>
                    </a:cxn>
                    <a:cxn ang="0">
                      <a:pos x="connsiteX1" y="connsiteY1"/>
                    </a:cxn>
                    <a:cxn ang="0">
                      <a:pos x="connsiteX2" y="connsiteY2"/>
                    </a:cxn>
                    <a:cxn ang="0">
                      <a:pos x="connsiteX3" y="connsiteY3"/>
                    </a:cxn>
                  </a:cxnLst>
                  <a:rect l="l" t="t" r="r" b="b"/>
                  <a:pathLst>
                    <a:path w="5251939" h="3212123">
                      <a:moveTo>
                        <a:pt x="5251939" y="0"/>
                      </a:moveTo>
                      <a:cubicBezTo>
                        <a:pt x="4687277" y="654538"/>
                        <a:pt x="4122615" y="1309077"/>
                        <a:pt x="3493477" y="1641231"/>
                      </a:cubicBezTo>
                      <a:cubicBezTo>
                        <a:pt x="2864339" y="1973385"/>
                        <a:pt x="2059354" y="1731108"/>
                        <a:pt x="1477108" y="1992923"/>
                      </a:cubicBezTo>
                      <a:cubicBezTo>
                        <a:pt x="894862" y="2254738"/>
                        <a:pt x="289169" y="2915138"/>
                        <a:pt x="0" y="3212123"/>
                      </a:cubicBezTo>
                    </a:path>
                  </a:pathLst>
                </a:custGeom>
                <a:noFill/>
                <a:ln w="6350" cap="flat" cmpd="sng" algn="ctr">
                  <a:solidFill>
                    <a:schemeClr val="accent1">
                      <a:lumMod val="50000"/>
                      <a:alpha val="22000"/>
                    </a:scheme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rgbClr val="FFFFFF"/>
                      </a:solidFill>
                      <a:latin typeface="等线" panose="02010600030101010101" charset="-122"/>
                      <a:ea typeface="+mn-ea"/>
                      <a:cs typeface="+mn-cs"/>
                    </a:defRPr>
                  </a:lvl1pPr>
                  <a:lvl2pPr marL="457200" algn="l" defTabSz="914400" rtl="0" eaLnBrk="1" latinLnBrk="0" hangingPunct="1">
                    <a:defRPr sz="1800" kern="1200">
                      <a:solidFill>
                        <a:srgbClr val="FFFFFF"/>
                      </a:solidFill>
                      <a:latin typeface="等线" panose="02010600030101010101" charset="-122"/>
                      <a:ea typeface="+mn-ea"/>
                      <a:cs typeface="+mn-cs"/>
                    </a:defRPr>
                  </a:lvl2pPr>
                  <a:lvl3pPr marL="914400" algn="l" defTabSz="914400" rtl="0" eaLnBrk="1" latinLnBrk="0" hangingPunct="1">
                    <a:defRPr sz="1800" kern="1200">
                      <a:solidFill>
                        <a:srgbClr val="FFFFFF"/>
                      </a:solidFill>
                      <a:latin typeface="等线" panose="02010600030101010101" charset="-122"/>
                      <a:ea typeface="+mn-ea"/>
                      <a:cs typeface="+mn-cs"/>
                    </a:defRPr>
                  </a:lvl3pPr>
                  <a:lvl4pPr marL="1371600" algn="l" defTabSz="914400" rtl="0" eaLnBrk="1" latinLnBrk="0" hangingPunct="1">
                    <a:defRPr sz="1800" kern="1200">
                      <a:solidFill>
                        <a:srgbClr val="FFFFFF"/>
                      </a:solidFill>
                      <a:latin typeface="等线" panose="02010600030101010101" charset="-122"/>
                      <a:ea typeface="+mn-ea"/>
                      <a:cs typeface="+mn-cs"/>
                    </a:defRPr>
                  </a:lvl4pPr>
                  <a:lvl5pPr marL="1828800" algn="l" defTabSz="914400" rtl="0" eaLnBrk="1" latinLnBrk="0" hangingPunct="1">
                    <a:defRPr sz="1800" kern="1200">
                      <a:solidFill>
                        <a:srgbClr val="FFFFFF"/>
                      </a:solidFill>
                      <a:latin typeface="等线" panose="02010600030101010101" charset="-122"/>
                      <a:ea typeface="+mn-ea"/>
                      <a:cs typeface="+mn-cs"/>
                    </a:defRPr>
                  </a:lvl5pPr>
                  <a:lvl6pPr marL="2286000" algn="l" defTabSz="914400" rtl="0" eaLnBrk="1" latinLnBrk="0" hangingPunct="1">
                    <a:defRPr sz="1800" kern="1200">
                      <a:solidFill>
                        <a:srgbClr val="FFFFFF"/>
                      </a:solidFill>
                      <a:latin typeface="等线" panose="02010600030101010101" charset="-122"/>
                      <a:ea typeface="+mn-ea"/>
                      <a:cs typeface="+mn-cs"/>
                    </a:defRPr>
                  </a:lvl6pPr>
                  <a:lvl7pPr marL="2743200" algn="l" defTabSz="914400" rtl="0" eaLnBrk="1" latinLnBrk="0" hangingPunct="1">
                    <a:defRPr sz="1800" kern="1200">
                      <a:solidFill>
                        <a:srgbClr val="FFFFFF"/>
                      </a:solidFill>
                      <a:latin typeface="等线" panose="02010600030101010101" charset="-122"/>
                      <a:ea typeface="+mn-ea"/>
                      <a:cs typeface="+mn-cs"/>
                    </a:defRPr>
                  </a:lvl7pPr>
                  <a:lvl8pPr marL="3200400" algn="l" defTabSz="914400" rtl="0" eaLnBrk="1" latinLnBrk="0" hangingPunct="1">
                    <a:defRPr sz="1800" kern="1200">
                      <a:solidFill>
                        <a:srgbClr val="FFFFFF"/>
                      </a:solidFill>
                      <a:latin typeface="等线" panose="02010600030101010101" charset="-122"/>
                      <a:ea typeface="+mn-ea"/>
                      <a:cs typeface="+mn-cs"/>
                    </a:defRPr>
                  </a:lvl8pPr>
                  <a:lvl9pPr marL="3657600" algn="l" defTabSz="914400" rtl="0" eaLnBrk="1" latinLnBrk="0" hangingPunct="1">
                    <a:defRPr sz="1800" kern="1200">
                      <a:solidFill>
                        <a:srgbClr val="FFFFFF"/>
                      </a:solidFill>
                      <a:latin typeface="等线" panose="02010600030101010101" charset="-122"/>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lumMod val="100000"/>
                      </a:prstClr>
                    </a:solidFill>
                    <a:effectLst/>
                    <a:uLnTx/>
                    <a:uFillTx/>
                    <a:latin typeface="等线" panose="02010600030101010101" charset="-122"/>
                    <a:ea typeface="等线" panose="02010600030101010101" charset="-122"/>
                    <a:cs typeface="+mn-cs"/>
                  </a:endParaRPr>
                </a:p>
              </p:txBody>
            </p:sp>
            <p:sp>
              <p:nvSpPr>
                <p:cNvPr id="68" name="任意多边形: 形状 67"/>
                <p:cNvSpPr/>
                <p:nvPr/>
              </p:nvSpPr>
              <p:spPr>
                <a:xfrm>
                  <a:off x="-3230676" y="-2297268"/>
                  <a:ext cx="5251939" cy="3212123"/>
                </a:xfrm>
                <a:custGeom>
                  <a:avLst/>
                  <a:gdLst>
                    <a:gd name="connsiteX0" fmla="*/ 5251939 w 5251939"/>
                    <a:gd name="connsiteY0" fmla="*/ 0 h 3212123"/>
                    <a:gd name="connsiteX1" fmla="*/ 3493477 w 5251939"/>
                    <a:gd name="connsiteY1" fmla="*/ 1641231 h 3212123"/>
                    <a:gd name="connsiteX2" fmla="*/ 1477108 w 5251939"/>
                    <a:gd name="connsiteY2" fmla="*/ 1992923 h 3212123"/>
                    <a:gd name="connsiteX3" fmla="*/ 0 w 5251939"/>
                    <a:gd name="connsiteY3" fmla="*/ 3212123 h 3212123"/>
                  </a:gdLst>
                  <a:ahLst/>
                  <a:cxnLst>
                    <a:cxn ang="0">
                      <a:pos x="connsiteX0" y="connsiteY0"/>
                    </a:cxn>
                    <a:cxn ang="0">
                      <a:pos x="connsiteX1" y="connsiteY1"/>
                    </a:cxn>
                    <a:cxn ang="0">
                      <a:pos x="connsiteX2" y="connsiteY2"/>
                    </a:cxn>
                    <a:cxn ang="0">
                      <a:pos x="connsiteX3" y="connsiteY3"/>
                    </a:cxn>
                  </a:cxnLst>
                  <a:rect l="l" t="t" r="r" b="b"/>
                  <a:pathLst>
                    <a:path w="5251939" h="3212123">
                      <a:moveTo>
                        <a:pt x="5251939" y="0"/>
                      </a:moveTo>
                      <a:cubicBezTo>
                        <a:pt x="4687277" y="654538"/>
                        <a:pt x="4122615" y="1309077"/>
                        <a:pt x="3493477" y="1641231"/>
                      </a:cubicBezTo>
                      <a:cubicBezTo>
                        <a:pt x="2864339" y="1973385"/>
                        <a:pt x="2059354" y="1731108"/>
                        <a:pt x="1477108" y="1992923"/>
                      </a:cubicBezTo>
                      <a:cubicBezTo>
                        <a:pt x="894862" y="2254738"/>
                        <a:pt x="289169" y="2915138"/>
                        <a:pt x="0" y="3212123"/>
                      </a:cubicBezTo>
                    </a:path>
                  </a:pathLst>
                </a:custGeom>
                <a:noFill/>
                <a:ln w="6350" cap="flat" cmpd="sng" algn="ctr">
                  <a:solidFill>
                    <a:schemeClr val="accent1">
                      <a:lumMod val="50000"/>
                      <a:alpha val="22000"/>
                    </a:scheme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rgbClr val="FFFFFF"/>
                      </a:solidFill>
                      <a:latin typeface="等线" panose="02010600030101010101" charset="-122"/>
                      <a:ea typeface="+mn-ea"/>
                      <a:cs typeface="+mn-cs"/>
                    </a:defRPr>
                  </a:lvl1pPr>
                  <a:lvl2pPr marL="457200" algn="l" defTabSz="914400" rtl="0" eaLnBrk="1" latinLnBrk="0" hangingPunct="1">
                    <a:defRPr sz="1800" kern="1200">
                      <a:solidFill>
                        <a:srgbClr val="FFFFFF"/>
                      </a:solidFill>
                      <a:latin typeface="等线" panose="02010600030101010101" charset="-122"/>
                      <a:ea typeface="+mn-ea"/>
                      <a:cs typeface="+mn-cs"/>
                    </a:defRPr>
                  </a:lvl2pPr>
                  <a:lvl3pPr marL="914400" algn="l" defTabSz="914400" rtl="0" eaLnBrk="1" latinLnBrk="0" hangingPunct="1">
                    <a:defRPr sz="1800" kern="1200">
                      <a:solidFill>
                        <a:srgbClr val="FFFFFF"/>
                      </a:solidFill>
                      <a:latin typeface="等线" panose="02010600030101010101" charset="-122"/>
                      <a:ea typeface="+mn-ea"/>
                      <a:cs typeface="+mn-cs"/>
                    </a:defRPr>
                  </a:lvl3pPr>
                  <a:lvl4pPr marL="1371600" algn="l" defTabSz="914400" rtl="0" eaLnBrk="1" latinLnBrk="0" hangingPunct="1">
                    <a:defRPr sz="1800" kern="1200">
                      <a:solidFill>
                        <a:srgbClr val="FFFFFF"/>
                      </a:solidFill>
                      <a:latin typeface="等线" panose="02010600030101010101" charset="-122"/>
                      <a:ea typeface="+mn-ea"/>
                      <a:cs typeface="+mn-cs"/>
                    </a:defRPr>
                  </a:lvl4pPr>
                  <a:lvl5pPr marL="1828800" algn="l" defTabSz="914400" rtl="0" eaLnBrk="1" latinLnBrk="0" hangingPunct="1">
                    <a:defRPr sz="1800" kern="1200">
                      <a:solidFill>
                        <a:srgbClr val="FFFFFF"/>
                      </a:solidFill>
                      <a:latin typeface="等线" panose="02010600030101010101" charset="-122"/>
                      <a:ea typeface="+mn-ea"/>
                      <a:cs typeface="+mn-cs"/>
                    </a:defRPr>
                  </a:lvl5pPr>
                  <a:lvl6pPr marL="2286000" algn="l" defTabSz="914400" rtl="0" eaLnBrk="1" latinLnBrk="0" hangingPunct="1">
                    <a:defRPr sz="1800" kern="1200">
                      <a:solidFill>
                        <a:srgbClr val="FFFFFF"/>
                      </a:solidFill>
                      <a:latin typeface="等线" panose="02010600030101010101" charset="-122"/>
                      <a:ea typeface="+mn-ea"/>
                      <a:cs typeface="+mn-cs"/>
                    </a:defRPr>
                  </a:lvl6pPr>
                  <a:lvl7pPr marL="2743200" algn="l" defTabSz="914400" rtl="0" eaLnBrk="1" latinLnBrk="0" hangingPunct="1">
                    <a:defRPr sz="1800" kern="1200">
                      <a:solidFill>
                        <a:srgbClr val="FFFFFF"/>
                      </a:solidFill>
                      <a:latin typeface="等线" panose="02010600030101010101" charset="-122"/>
                      <a:ea typeface="+mn-ea"/>
                      <a:cs typeface="+mn-cs"/>
                    </a:defRPr>
                  </a:lvl7pPr>
                  <a:lvl8pPr marL="3200400" algn="l" defTabSz="914400" rtl="0" eaLnBrk="1" latinLnBrk="0" hangingPunct="1">
                    <a:defRPr sz="1800" kern="1200">
                      <a:solidFill>
                        <a:srgbClr val="FFFFFF"/>
                      </a:solidFill>
                      <a:latin typeface="等线" panose="02010600030101010101" charset="-122"/>
                      <a:ea typeface="+mn-ea"/>
                      <a:cs typeface="+mn-cs"/>
                    </a:defRPr>
                  </a:lvl8pPr>
                  <a:lvl9pPr marL="3657600" algn="l" defTabSz="914400" rtl="0" eaLnBrk="1" latinLnBrk="0" hangingPunct="1">
                    <a:defRPr sz="1800" kern="1200">
                      <a:solidFill>
                        <a:srgbClr val="FFFFFF"/>
                      </a:solidFill>
                      <a:latin typeface="等线" panose="02010600030101010101" charset="-122"/>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lumMod val="100000"/>
                      </a:prstClr>
                    </a:solidFill>
                    <a:effectLst/>
                    <a:uLnTx/>
                    <a:uFillTx/>
                    <a:latin typeface="等线" panose="02010600030101010101" charset="-122"/>
                    <a:ea typeface="等线" panose="02010600030101010101" charset="-122"/>
                    <a:cs typeface="+mn-cs"/>
                  </a:endParaRPr>
                </a:p>
              </p:txBody>
            </p:sp>
            <p:sp>
              <p:nvSpPr>
                <p:cNvPr id="69" name="任意多边形: 形状 68"/>
                <p:cNvSpPr/>
                <p:nvPr/>
              </p:nvSpPr>
              <p:spPr>
                <a:xfrm>
                  <a:off x="-3318535" y="-2354572"/>
                  <a:ext cx="5251939" cy="3212123"/>
                </a:xfrm>
                <a:custGeom>
                  <a:avLst/>
                  <a:gdLst>
                    <a:gd name="connsiteX0" fmla="*/ 5251939 w 5251939"/>
                    <a:gd name="connsiteY0" fmla="*/ 0 h 3212123"/>
                    <a:gd name="connsiteX1" fmla="*/ 3493477 w 5251939"/>
                    <a:gd name="connsiteY1" fmla="*/ 1641231 h 3212123"/>
                    <a:gd name="connsiteX2" fmla="*/ 1477108 w 5251939"/>
                    <a:gd name="connsiteY2" fmla="*/ 1992923 h 3212123"/>
                    <a:gd name="connsiteX3" fmla="*/ 0 w 5251939"/>
                    <a:gd name="connsiteY3" fmla="*/ 3212123 h 3212123"/>
                  </a:gdLst>
                  <a:ahLst/>
                  <a:cxnLst>
                    <a:cxn ang="0">
                      <a:pos x="connsiteX0" y="connsiteY0"/>
                    </a:cxn>
                    <a:cxn ang="0">
                      <a:pos x="connsiteX1" y="connsiteY1"/>
                    </a:cxn>
                    <a:cxn ang="0">
                      <a:pos x="connsiteX2" y="connsiteY2"/>
                    </a:cxn>
                    <a:cxn ang="0">
                      <a:pos x="connsiteX3" y="connsiteY3"/>
                    </a:cxn>
                  </a:cxnLst>
                  <a:rect l="l" t="t" r="r" b="b"/>
                  <a:pathLst>
                    <a:path w="5251939" h="3212123">
                      <a:moveTo>
                        <a:pt x="5251939" y="0"/>
                      </a:moveTo>
                      <a:cubicBezTo>
                        <a:pt x="4687277" y="654538"/>
                        <a:pt x="4122615" y="1309077"/>
                        <a:pt x="3493477" y="1641231"/>
                      </a:cubicBezTo>
                      <a:cubicBezTo>
                        <a:pt x="2864339" y="1973385"/>
                        <a:pt x="2059354" y="1731108"/>
                        <a:pt x="1477108" y="1992923"/>
                      </a:cubicBezTo>
                      <a:cubicBezTo>
                        <a:pt x="894862" y="2254738"/>
                        <a:pt x="289169" y="2915138"/>
                        <a:pt x="0" y="3212123"/>
                      </a:cubicBezTo>
                    </a:path>
                  </a:pathLst>
                </a:custGeom>
                <a:noFill/>
                <a:ln w="6350" cap="flat" cmpd="sng" algn="ctr">
                  <a:solidFill>
                    <a:schemeClr val="accent1">
                      <a:lumMod val="50000"/>
                      <a:alpha val="22000"/>
                    </a:scheme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rgbClr val="FFFFFF"/>
                      </a:solidFill>
                      <a:latin typeface="等线" panose="02010600030101010101" charset="-122"/>
                      <a:ea typeface="+mn-ea"/>
                      <a:cs typeface="+mn-cs"/>
                    </a:defRPr>
                  </a:lvl1pPr>
                  <a:lvl2pPr marL="457200" algn="l" defTabSz="914400" rtl="0" eaLnBrk="1" latinLnBrk="0" hangingPunct="1">
                    <a:defRPr sz="1800" kern="1200">
                      <a:solidFill>
                        <a:srgbClr val="FFFFFF"/>
                      </a:solidFill>
                      <a:latin typeface="等线" panose="02010600030101010101" charset="-122"/>
                      <a:ea typeface="+mn-ea"/>
                      <a:cs typeface="+mn-cs"/>
                    </a:defRPr>
                  </a:lvl2pPr>
                  <a:lvl3pPr marL="914400" algn="l" defTabSz="914400" rtl="0" eaLnBrk="1" latinLnBrk="0" hangingPunct="1">
                    <a:defRPr sz="1800" kern="1200">
                      <a:solidFill>
                        <a:srgbClr val="FFFFFF"/>
                      </a:solidFill>
                      <a:latin typeface="等线" panose="02010600030101010101" charset="-122"/>
                      <a:ea typeface="+mn-ea"/>
                      <a:cs typeface="+mn-cs"/>
                    </a:defRPr>
                  </a:lvl3pPr>
                  <a:lvl4pPr marL="1371600" algn="l" defTabSz="914400" rtl="0" eaLnBrk="1" latinLnBrk="0" hangingPunct="1">
                    <a:defRPr sz="1800" kern="1200">
                      <a:solidFill>
                        <a:srgbClr val="FFFFFF"/>
                      </a:solidFill>
                      <a:latin typeface="等线" panose="02010600030101010101" charset="-122"/>
                      <a:ea typeface="+mn-ea"/>
                      <a:cs typeface="+mn-cs"/>
                    </a:defRPr>
                  </a:lvl4pPr>
                  <a:lvl5pPr marL="1828800" algn="l" defTabSz="914400" rtl="0" eaLnBrk="1" latinLnBrk="0" hangingPunct="1">
                    <a:defRPr sz="1800" kern="1200">
                      <a:solidFill>
                        <a:srgbClr val="FFFFFF"/>
                      </a:solidFill>
                      <a:latin typeface="等线" panose="02010600030101010101" charset="-122"/>
                      <a:ea typeface="+mn-ea"/>
                      <a:cs typeface="+mn-cs"/>
                    </a:defRPr>
                  </a:lvl5pPr>
                  <a:lvl6pPr marL="2286000" algn="l" defTabSz="914400" rtl="0" eaLnBrk="1" latinLnBrk="0" hangingPunct="1">
                    <a:defRPr sz="1800" kern="1200">
                      <a:solidFill>
                        <a:srgbClr val="FFFFFF"/>
                      </a:solidFill>
                      <a:latin typeface="等线" panose="02010600030101010101" charset="-122"/>
                      <a:ea typeface="+mn-ea"/>
                      <a:cs typeface="+mn-cs"/>
                    </a:defRPr>
                  </a:lvl6pPr>
                  <a:lvl7pPr marL="2743200" algn="l" defTabSz="914400" rtl="0" eaLnBrk="1" latinLnBrk="0" hangingPunct="1">
                    <a:defRPr sz="1800" kern="1200">
                      <a:solidFill>
                        <a:srgbClr val="FFFFFF"/>
                      </a:solidFill>
                      <a:latin typeface="等线" panose="02010600030101010101" charset="-122"/>
                      <a:ea typeface="+mn-ea"/>
                      <a:cs typeface="+mn-cs"/>
                    </a:defRPr>
                  </a:lvl7pPr>
                  <a:lvl8pPr marL="3200400" algn="l" defTabSz="914400" rtl="0" eaLnBrk="1" latinLnBrk="0" hangingPunct="1">
                    <a:defRPr sz="1800" kern="1200">
                      <a:solidFill>
                        <a:srgbClr val="FFFFFF"/>
                      </a:solidFill>
                      <a:latin typeface="等线" panose="02010600030101010101" charset="-122"/>
                      <a:ea typeface="+mn-ea"/>
                      <a:cs typeface="+mn-cs"/>
                    </a:defRPr>
                  </a:lvl8pPr>
                  <a:lvl9pPr marL="3657600" algn="l" defTabSz="914400" rtl="0" eaLnBrk="1" latinLnBrk="0" hangingPunct="1">
                    <a:defRPr sz="1800" kern="1200">
                      <a:solidFill>
                        <a:srgbClr val="FFFFFF"/>
                      </a:solidFill>
                      <a:latin typeface="等线" panose="02010600030101010101" charset="-122"/>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lumMod val="100000"/>
                      </a:prstClr>
                    </a:solidFill>
                    <a:effectLst/>
                    <a:uLnTx/>
                    <a:uFillTx/>
                    <a:latin typeface="等线" panose="02010600030101010101" charset="-122"/>
                    <a:ea typeface="等线" panose="02010600030101010101" charset="-122"/>
                    <a:cs typeface="+mn-cs"/>
                  </a:endParaRPr>
                </a:p>
              </p:txBody>
            </p:sp>
            <p:sp>
              <p:nvSpPr>
                <p:cNvPr id="70" name="任意多边形: 形状 69"/>
                <p:cNvSpPr/>
                <p:nvPr/>
              </p:nvSpPr>
              <p:spPr>
                <a:xfrm>
                  <a:off x="-3406393" y="-2411877"/>
                  <a:ext cx="5251939" cy="3212123"/>
                </a:xfrm>
                <a:custGeom>
                  <a:avLst/>
                  <a:gdLst>
                    <a:gd name="connsiteX0" fmla="*/ 5251939 w 5251939"/>
                    <a:gd name="connsiteY0" fmla="*/ 0 h 3212123"/>
                    <a:gd name="connsiteX1" fmla="*/ 3493477 w 5251939"/>
                    <a:gd name="connsiteY1" fmla="*/ 1641231 h 3212123"/>
                    <a:gd name="connsiteX2" fmla="*/ 1477108 w 5251939"/>
                    <a:gd name="connsiteY2" fmla="*/ 1992923 h 3212123"/>
                    <a:gd name="connsiteX3" fmla="*/ 0 w 5251939"/>
                    <a:gd name="connsiteY3" fmla="*/ 3212123 h 3212123"/>
                  </a:gdLst>
                  <a:ahLst/>
                  <a:cxnLst>
                    <a:cxn ang="0">
                      <a:pos x="connsiteX0" y="connsiteY0"/>
                    </a:cxn>
                    <a:cxn ang="0">
                      <a:pos x="connsiteX1" y="connsiteY1"/>
                    </a:cxn>
                    <a:cxn ang="0">
                      <a:pos x="connsiteX2" y="connsiteY2"/>
                    </a:cxn>
                    <a:cxn ang="0">
                      <a:pos x="connsiteX3" y="connsiteY3"/>
                    </a:cxn>
                  </a:cxnLst>
                  <a:rect l="l" t="t" r="r" b="b"/>
                  <a:pathLst>
                    <a:path w="5251939" h="3212123">
                      <a:moveTo>
                        <a:pt x="5251939" y="0"/>
                      </a:moveTo>
                      <a:cubicBezTo>
                        <a:pt x="4687277" y="654538"/>
                        <a:pt x="4122615" y="1309077"/>
                        <a:pt x="3493477" y="1641231"/>
                      </a:cubicBezTo>
                      <a:cubicBezTo>
                        <a:pt x="2864339" y="1973385"/>
                        <a:pt x="2059354" y="1731108"/>
                        <a:pt x="1477108" y="1992923"/>
                      </a:cubicBezTo>
                      <a:cubicBezTo>
                        <a:pt x="894862" y="2254738"/>
                        <a:pt x="289169" y="2915138"/>
                        <a:pt x="0" y="3212123"/>
                      </a:cubicBezTo>
                    </a:path>
                  </a:pathLst>
                </a:custGeom>
                <a:noFill/>
                <a:ln w="6350">
                  <a:solidFill>
                    <a:schemeClr val="accent1">
                      <a:lumMod val="50000"/>
                      <a:alpha val="2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rgbClr val="FFFFFF"/>
                      </a:solidFill>
                      <a:latin typeface="等线" panose="02010600030101010101" charset="-122"/>
                      <a:ea typeface="+mn-ea"/>
                      <a:cs typeface="+mn-cs"/>
                    </a:defRPr>
                  </a:lvl1pPr>
                  <a:lvl2pPr marL="457200" algn="l" defTabSz="914400" rtl="0" eaLnBrk="1" latinLnBrk="0" hangingPunct="1">
                    <a:defRPr sz="1800" kern="1200">
                      <a:solidFill>
                        <a:srgbClr val="FFFFFF"/>
                      </a:solidFill>
                      <a:latin typeface="等线" panose="02010600030101010101" charset="-122"/>
                      <a:ea typeface="+mn-ea"/>
                      <a:cs typeface="+mn-cs"/>
                    </a:defRPr>
                  </a:lvl2pPr>
                  <a:lvl3pPr marL="914400" algn="l" defTabSz="914400" rtl="0" eaLnBrk="1" latinLnBrk="0" hangingPunct="1">
                    <a:defRPr sz="1800" kern="1200">
                      <a:solidFill>
                        <a:srgbClr val="FFFFFF"/>
                      </a:solidFill>
                      <a:latin typeface="等线" panose="02010600030101010101" charset="-122"/>
                      <a:ea typeface="+mn-ea"/>
                      <a:cs typeface="+mn-cs"/>
                    </a:defRPr>
                  </a:lvl3pPr>
                  <a:lvl4pPr marL="1371600" algn="l" defTabSz="914400" rtl="0" eaLnBrk="1" latinLnBrk="0" hangingPunct="1">
                    <a:defRPr sz="1800" kern="1200">
                      <a:solidFill>
                        <a:srgbClr val="FFFFFF"/>
                      </a:solidFill>
                      <a:latin typeface="等线" panose="02010600030101010101" charset="-122"/>
                      <a:ea typeface="+mn-ea"/>
                      <a:cs typeface="+mn-cs"/>
                    </a:defRPr>
                  </a:lvl4pPr>
                  <a:lvl5pPr marL="1828800" algn="l" defTabSz="914400" rtl="0" eaLnBrk="1" latinLnBrk="0" hangingPunct="1">
                    <a:defRPr sz="1800" kern="1200">
                      <a:solidFill>
                        <a:srgbClr val="FFFFFF"/>
                      </a:solidFill>
                      <a:latin typeface="等线" panose="02010600030101010101" charset="-122"/>
                      <a:ea typeface="+mn-ea"/>
                      <a:cs typeface="+mn-cs"/>
                    </a:defRPr>
                  </a:lvl5pPr>
                  <a:lvl6pPr marL="2286000" algn="l" defTabSz="914400" rtl="0" eaLnBrk="1" latinLnBrk="0" hangingPunct="1">
                    <a:defRPr sz="1800" kern="1200">
                      <a:solidFill>
                        <a:srgbClr val="FFFFFF"/>
                      </a:solidFill>
                      <a:latin typeface="等线" panose="02010600030101010101" charset="-122"/>
                      <a:ea typeface="+mn-ea"/>
                      <a:cs typeface="+mn-cs"/>
                    </a:defRPr>
                  </a:lvl6pPr>
                  <a:lvl7pPr marL="2743200" algn="l" defTabSz="914400" rtl="0" eaLnBrk="1" latinLnBrk="0" hangingPunct="1">
                    <a:defRPr sz="1800" kern="1200">
                      <a:solidFill>
                        <a:srgbClr val="FFFFFF"/>
                      </a:solidFill>
                      <a:latin typeface="等线" panose="02010600030101010101" charset="-122"/>
                      <a:ea typeface="+mn-ea"/>
                      <a:cs typeface="+mn-cs"/>
                    </a:defRPr>
                  </a:lvl7pPr>
                  <a:lvl8pPr marL="3200400" algn="l" defTabSz="914400" rtl="0" eaLnBrk="1" latinLnBrk="0" hangingPunct="1">
                    <a:defRPr sz="1800" kern="1200">
                      <a:solidFill>
                        <a:srgbClr val="FFFFFF"/>
                      </a:solidFill>
                      <a:latin typeface="等线" panose="02010600030101010101" charset="-122"/>
                      <a:ea typeface="+mn-ea"/>
                      <a:cs typeface="+mn-cs"/>
                    </a:defRPr>
                  </a:lvl8pPr>
                  <a:lvl9pPr marL="3657600" algn="l" defTabSz="914400" rtl="0" eaLnBrk="1" latinLnBrk="0" hangingPunct="1">
                    <a:defRPr sz="1800" kern="1200">
                      <a:solidFill>
                        <a:srgbClr val="FFFFFF"/>
                      </a:solidFill>
                      <a:latin typeface="等线" panose="02010600030101010101" charset="-122"/>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grpSp>
      </p:grpSp>
      <p:sp>
        <p:nvSpPr>
          <p:cNvPr id="28" name="Text1"/>
          <p:cNvSpPr/>
          <p:nvPr/>
        </p:nvSpPr>
        <p:spPr>
          <a:xfrm>
            <a:off x="3749594" y="4985896"/>
            <a:ext cx="2034747" cy="899160"/>
          </a:xfrm>
          <a:prstGeom prst="roundRect">
            <a:avLst/>
          </a:prstGeom>
          <a:solidFill>
            <a:srgbClr val="FFFFFF"/>
          </a:solidFill>
          <a:ln>
            <a:gradFill>
              <a:gsLst>
                <a:gs pos="0">
                  <a:schemeClr val="accent1"/>
                </a:gs>
                <a:gs pos="100000">
                  <a:schemeClr val="accent6"/>
                </a:gs>
              </a:gsLst>
              <a:lin ang="5400000" scaled="0"/>
            </a:gradFill>
          </a:ln>
          <a:effectLst>
            <a:outerShdw blurRad="165100" dist="165100" dir="5400000" sx="88000" sy="88000" algn="t" rotWithShape="0">
              <a:schemeClr val="accent6">
                <a:alpha val="2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rgbClr val="FFFFFF"/>
                </a:solidFill>
                <a:latin typeface="等线" panose="02010600030101010101" charset="-122"/>
                <a:ea typeface="+mn-ea"/>
                <a:cs typeface="+mn-cs"/>
              </a:defRPr>
            </a:lvl1pPr>
            <a:lvl2pPr marL="457200" algn="l" defTabSz="914400" rtl="0" eaLnBrk="1" latinLnBrk="0" hangingPunct="1">
              <a:defRPr sz="1800" kern="1200">
                <a:solidFill>
                  <a:srgbClr val="FFFFFF"/>
                </a:solidFill>
                <a:latin typeface="等线" panose="02010600030101010101" charset="-122"/>
                <a:ea typeface="+mn-ea"/>
                <a:cs typeface="+mn-cs"/>
              </a:defRPr>
            </a:lvl2pPr>
            <a:lvl3pPr marL="914400" algn="l" defTabSz="914400" rtl="0" eaLnBrk="1" latinLnBrk="0" hangingPunct="1">
              <a:defRPr sz="1800" kern="1200">
                <a:solidFill>
                  <a:srgbClr val="FFFFFF"/>
                </a:solidFill>
                <a:latin typeface="等线" panose="02010600030101010101" charset="-122"/>
                <a:ea typeface="+mn-ea"/>
                <a:cs typeface="+mn-cs"/>
              </a:defRPr>
            </a:lvl3pPr>
            <a:lvl4pPr marL="1371600" algn="l" defTabSz="914400" rtl="0" eaLnBrk="1" latinLnBrk="0" hangingPunct="1">
              <a:defRPr sz="1800" kern="1200">
                <a:solidFill>
                  <a:srgbClr val="FFFFFF"/>
                </a:solidFill>
                <a:latin typeface="等线" panose="02010600030101010101" charset="-122"/>
                <a:ea typeface="+mn-ea"/>
                <a:cs typeface="+mn-cs"/>
              </a:defRPr>
            </a:lvl4pPr>
            <a:lvl5pPr marL="1828800" algn="l" defTabSz="914400" rtl="0" eaLnBrk="1" latinLnBrk="0" hangingPunct="1">
              <a:defRPr sz="1800" kern="1200">
                <a:solidFill>
                  <a:srgbClr val="FFFFFF"/>
                </a:solidFill>
                <a:latin typeface="等线" panose="02010600030101010101" charset="-122"/>
                <a:ea typeface="+mn-ea"/>
                <a:cs typeface="+mn-cs"/>
              </a:defRPr>
            </a:lvl5pPr>
            <a:lvl6pPr marL="2286000" algn="l" defTabSz="914400" rtl="0" eaLnBrk="1" latinLnBrk="0" hangingPunct="1">
              <a:defRPr sz="1800" kern="1200">
                <a:solidFill>
                  <a:srgbClr val="FFFFFF"/>
                </a:solidFill>
                <a:latin typeface="等线" panose="02010600030101010101" charset="-122"/>
                <a:ea typeface="+mn-ea"/>
                <a:cs typeface="+mn-cs"/>
              </a:defRPr>
            </a:lvl6pPr>
            <a:lvl7pPr marL="2743200" algn="l" defTabSz="914400" rtl="0" eaLnBrk="1" latinLnBrk="0" hangingPunct="1">
              <a:defRPr sz="1800" kern="1200">
                <a:solidFill>
                  <a:srgbClr val="FFFFFF"/>
                </a:solidFill>
                <a:latin typeface="等线" panose="02010600030101010101" charset="-122"/>
                <a:ea typeface="+mn-ea"/>
                <a:cs typeface="+mn-cs"/>
              </a:defRPr>
            </a:lvl7pPr>
            <a:lvl8pPr marL="3200400" algn="l" defTabSz="914400" rtl="0" eaLnBrk="1" latinLnBrk="0" hangingPunct="1">
              <a:defRPr sz="1800" kern="1200">
                <a:solidFill>
                  <a:srgbClr val="FFFFFF"/>
                </a:solidFill>
                <a:latin typeface="等线" panose="02010600030101010101" charset="-122"/>
                <a:ea typeface="+mn-ea"/>
                <a:cs typeface="+mn-cs"/>
              </a:defRPr>
            </a:lvl8pPr>
            <a:lvl9pPr marL="3657600" algn="l" defTabSz="914400" rtl="0" eaLnBrk="1" latinLnBrk="0" hangingPunct="1">
              <a:defRPr sz="1800" kern="1200">
                <a:solidFill>
                  <a:srgbClr val="FFFFFF"/>
                </a:solidFill>
                <a:latin typeface="等线" panose="02010600030101010101" charset="-122"/>
                <a:ea typeface="+mn-ea"/>
                <a:cs typeface="+mn-cs"/>
              </a:defRPr>
            </a:lvl9pPr>
          </a:lstStyle>
          <a:p>
            <a:pPr algn="ctr"/>
            <a:endParaRPr lang="zh-CN" altLang="en-US">
              <a:solidFill>
                <a:schemeClr val="accent1">
                  <a:lumMod val="50000"/>
                </a:schemeClr>
              </a:solidFill>
              <a:latin typeface="等线" panose="02010600030101010101" charset="-122"/>
              <a:ea typeface="等线" panose="02010600030101010101" charset="-122"/>
            </a:endParaRPr>
          </a:p>
        </p:txBody>
      </p:sp>
      <p:sp>
        <p:nvSpPr>
          <p:cNvPr id="37" name="Text2"/>
          <p:cNvSpPr txBox="1"/>
          <p:nvPr>
            <p:custDataLst>
              <p:tags r:id="rId1"/>
            </p:custDataLst>
          </p:nvPr>
        </p:nvSpPr>
        <p:spPr>
          <a:xfrm>
            <a:off x="3731018" y="5121628"/>
            <a:ext cx="2068138" cy="575197"/>
          </a:xfrm>
          <a:prstGeom prst="rect">
            <a:avLst/>
          </a:prstGeom>
          <a:noFill/>
        </p:spPr>
        <p:txBody>
          <a:bodyPr vert="horz" wrap="square" rtlCol="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200" b="1">
                <a:solidFill>
                  <a:schemeClr val="bg1"/>
                </a:solidFill>
                <a:latin typeface="微软雅黑" panose="020B0503020204020204" charset="-122"/>
                <a:ea typeface="微软雅黑" panose="020B0503020204020204" charset="-122"/>
              </a:rPr>
              <a:t>关注作者发布</a:t>
            </a:r>
            <a:endParaRPr lang="zh-CN" altLang="en-US" sz="2200" b="1">
              <a:solidFill>
                <a:schemeClr val="bg1"/>
              </a:solidFill>
              <a:latin typeface="微软雅黑" panose="020B0503020204020204" charset="-122"/>
              <a:ea typeface="微软雅黑" panose="020B0503020204020204" charset="-122"/>
            </a:endParaRPr>
          </a:p>
        </p:txBody>
      </p:sp>
      <p:sp>
        <p:nvSpPr>
          <p:cNvPr id="25" name="Text3"/>
          <p:cNvSpPr/>
          <p:nvPr/>
        </p:nvSpPr>
        <p:spPr>
          <a:xfrm>
            <a:off x="9065725" y="3458134"/>
            <a:ext cx="2034747" cy="899160"/>
          </a:xfrm>
          <a:prstGeom prst="roundRect">
            <a:avLst/>
          </a:prstGeom>
          <a:solidFill>
            <a:srgbClr val="FFFFFF"/>
          </a:solidFill>
          <a:ln>
            <a:gradFill>
              <a:gsLst>
                <a:gs pos="0">
                  <a:schemeClr val="accent1"/>
                </a:gs>
                <a:gs pos="100000">
                  <a:schemeClr val="accent6"/>
                </a:gs>
              </a:gsLst>
              <a:lin ang="5400000" scaled="0"/>
            </a:gradFill>
          </a:ln>
          <a:effectLst>
            <a:outerShdw blurRad="165100" dist="165100" dir="5400000" sx="88000" sy="88000" algn="t" rotWithShape="0">
              <a:schemeClr val="accent6">
                <a:alpha val="2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rgbClr val="FFFFFF"/>
                </a:solidFill>
                <a:latin typeface="等线" panose="02010600030101010101" charset="-122"/>
                <a:ea typeface="+mn-ea"/>
                <a:cs typeface="+mn-cs"/>
              </a:defRPr>
            </a:lvl1pPr>
            <a:lvl2pPr marL="457200" algn="l" defTabSz="914400" rtl="0" eaLnBrk="1" latinLnBrk="0" hangingPunct="1">
              <a:defRPr sz="1800" kern="1200">
                <a:solidFill>
                  <a:srgbClr val="FFFFFF"/>
                </a:solidFill>
                <a:latin typeface="等线" panose="02010600030101010101" charset="-122"/>
                <a:ea typeface="+mn-ea"/>
                <a:cs typeface="+mn-cs"/>
              </a:defRPr>
            </a:lvl2pPr>
            <a:lvl3pPr marL="914400" algn="l" defTabSz="914400" rtl="0" eaLnBrk="1" latinLnBrk="0" hangingPunct="1">
              <a:defRPr sz="1800" kern="1200">
                <a:solidFill>
                  <a:srgbClr val="FFFFFF"/>
                </a:solidFill>
                <a:latin typeface="等线" panose="02010600030101010101" charset="-122"/>
                <a:ea typeface="+mn-ea"/>
                <a:cs typeface="+mn-cs"/>
              </a:defRPr>
            </a:lvl3pPr>
            <a:lvl4pPr marL="1371600" algn="l" defTabSz="914400" rtl="0" eaLnBrk="1" latinLnBrk="0" hangingPunct="1">
              <a:defRPr sz="1800" kern="1200">
                <a:solidFill>
                  <a:srgbClr val="FFFFFF"/>
                </a:solidFill>
                <a:latin typeface="等线" panose="02010600030101010101" charset="-122"/>
                <a:ea typeface="+mn-ea"/>
                <a:cs typeface="+mn-cs"/>
              </a:defRPr>
            </a:lvl4pPr>
            <a:lvl5pPr marL="1828800" algn="l" defTabSz="914400" rtl="0" eaLnBrk="1" latinLnBrk="0" hangingPunct="1">
              <a:defRPr sz="1800" kern="1200">
                <a:solidFill>
                  <a:srgbClr val="FFFFFF"/>
                </a:solidFill>
                <a:latin typeface="等线" panose="02010600030101010101" charset="-122"/>
                <a:ea typeface="+mn-ea"/>
                <a:cs typeface="+mn-cs"/>
              </a:defRPr>
            </a:lvl5pPr>
            <a:lvl6pPr marL="2286000" algn="l" defTabSz="914400" rtl="0" eaLnBrk="1" latinLnBrk="0" hangingPunct="1">
              <a:defRPr sz="1800" kern="1200">
                <a:solidFill>
                  <a:srgbClr val="FFFFFF"/>
                </a:solidFill>
                <a:latin typeface="等线" panose="02010600030101010101" charset="-122"/>
                <a:ea typeface="+mn-ea"/>
                <a:cs typeface="+mn-cs"/>
              </a:defRPr>
            </a:lvl6pPr>
            <a:lvl7pPr marL="2743200" algn="l" defTabSz="914400" rtl="0" eaLnBrk="1" latinLnBrk="0" hangingPunct="1">
              <a:defRPr sz="1800" kern="1200">
                <a:solidFill>
                  <a:srgbClr val="FFFFFF"/>
                </a:solidFill>
                <a:latin typeface="等线" panose="02010600030101010101" charset="-122"/>
                <a:ea typeface="+mn-ea"/>
                <a:cs typeface="+mn-cs"/>
              </a:defRPr>
            </a:lvl7pPr>
            <a:lvl8pPr marL="3200400" algn="l" defTabSz="914400" rtl="0" eaLnBrk="1" latinLnBrk="0" hangingPunct="1">
              <a:defRPr sz="1800" kern="1200">
                <a:solidFill>
                  <a:srgbClr val="FFFFFF"/>
                </a:solidFill>
                <a:latin typeface="等线" panose="02010600030101010101" charset="-122"/>
                <a:ea typeface="+mn-ea"/>
                <a:cs typeface="+mn-cs"/>
              </a:defRPr>
            </a:lvl8pPr>
            <a:lvl9pPr marL="3657600" algn="l" defTabSz="914400" rtl="0" eaLnBrk="1" latinLnBrk="0" hangingPunct="1">
              <a:defRPr sz="1800" kern="1200">
                <a:solidFill>
                  <a:srgbClr val="FFFFFF"/>
                </a:solidFill>
                <a:latin typeface="等线" panose="02010600030101010101" charset="-122"/>
                <a:ea typeface="+mn-ea"/>
                <a:cs typeface="+mn-cs"/>
              </a:defRPr>
            </a:lvl9pPr>
          </a:lstStyle>
          <a:p>
            <a:pPr algn="ctr"/>
            <a:endParaRPr lang="zh-CN" altLang="en-US">
              <a:solidFill>
                <a:schemeClr val="accent1">
                  <a:lumMod val="50000"/>
                </a:schemeClr>
              </a:solidFill>
              <a:latin typeface="等线" panose="02010600030101010101" charset="-122"/>
              <a:ea typeface="等线" panose="02010600030101010101" charset="-122"/>
            </a:endParaRPr>
          </a:p>
        </p:txBody>
      </p:sp>
      <p:sp>
        <p:nvSpPr>
          <p:cNvPr id="36" name="Text4"/>
          <p:cNvSpPr txBox="1"/>
          <p:nvPr>
            <p:custDataLst>
              <p:tags r:id="rId2"/>
            </p:custDataLst>
          </p:nvPr>
        </p:nvSpPr>
        <p:spPr>
          <a:xfrm>
            <a:off x="9016634" y="3603059"/>
            <a:ext cx="2068138" cy="575197"/>
          </a:xfrm>
          <a:prstGeom prst="rect">
            <a:avLst/>
          </a:prstGeom>
          <a:noFill/>
        </p:spPr>
        <p:txBody>
          <a:bodyPr vert="horz" wrap="square" rtlCol="0" anchor="ctr">
            <a:normAutofit fontScale="7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400" b="1">
                <a:solidFill>
                  <a:schemeClr val="bg1"/>
                </a:solidFill>
                <a:latin typeface="微软雅黑" panose="020B0503020204020204" charset="-122"/>
                <a:ea typeface="微软雅黑" panose="020B0503020204020204" charset="-122"/>
              </a:rPr>
              <a:t>理性进行功能</a:t>
            </a:r>
            <a:r>
              <a:rPr lang="zh-CN" altLang="en-US" sz="2400" b="1">
                <a:solidFill>
                  <a:schemeClr val="bg1"/>
                </a:solidFill>
                <a:latin typeface="微软雅黑" panose="020B0503020204020204" charset="-122"/>
                <a:ea typeface="微软雅黑" panose="020B0503020204020204" charset="-122"/>
              </a:rPr>
              <a:t>扩展</a:t>
            </a:r>
            <a:endParaRPr lang="zh-CN" altLang="en-US" sz="2400" b="1">
              <a:solidFill>
                <a:schemeClr val="bg1"/>
              </a:solidFill>
              <a:latin typeface="微软雅黑" panose="020B0503020204020204" charset="-122"/>
              <a:ea typeface="微软雅黑" panose="020B0503020204020204" charset="-122"/>
            </a:endParaRPr>
          </a:p>
        </p:txBody>
      </p:sp>
      <p:sp>
        <p:nvSpPr>
          <p:cNvPr id="24" name="Text5"/>
          <p:cNvSpPr/>
          <p:nvPr/>
        </p:nvSpPr>
        <p:spPr>
          <a:xfrm>
            <a:off x="6407659" y="3458134"/>
            <a:ext cx="2034747" cy="899160"/>
          </a:xfrm>
          <a:prstGeom prst="roundRect">
            <a:avLst/>
          </a:prstGeom>
          <a:solidFill>
            <a:srgbClr val="FFFFFF"/>
          </a:solidFill>
          <a:ln>
            <a:gradFill>
              <a:gsLst>
                <a:gs pos="0">
                  <a:schemeClr val="accent1"/>
                </a:gs>
                <a:gs pos="100000">
                  <a:schemeClr val="accent6"/>
                </a:gs>
              </a:gsLst>
              <a:lin ang="5400000" scaled="0"/>
            </a:gradFill>
          </a:ln>
          <a:effectLst>
            <a:outerShdw blurRad="165100" dist="165100" dir="5400000" sx="88000" sy="88000" algn="t" rotWithShape="0">
              <a:schemeClr val="accent6">
                <a:alpha val="2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rgbClr val="FFFFFF"/>
                </a:solidFill>
                <a:latin typeface="等线" panose="02010600030101010101" charset="-122"/>
                <a:ea typeface="+mn-ea"/>
                <a:cs typeface="+mn-cs"/>
              </a:defRPr>
            </a:lvl1pPr>
            <a:lvl2pPr marL="457200" algn="l" defTabSz="914400" rtl="0" eaLnBrk="1" latinLnBrk="0" hangingPunct="1">
              <a:defRPr sz="1800" kern="1200">
                <a:solidFill>
                  <a:srgbClr val="FFFFFF"/>
                </a:solidFill>
                <a:latin typeface="等线" panose="02010600030101010101" charset="-122"/>
                <a:ea typeface="+mn-ea"/>
                <a:cs typeface="+mn-cs"/>
              </a:defRPr>
            </a:lvl2pPr>
            <a:lvl3pPr marL="914400" algn="l" defTabSz="914400" rtl="0" eaLnBrk="1" latinLnBrk="0" hangingPunct="1">
              <a:defRPr sz="1800" kern="1200">
                <a:solidFill>
                  <a:srgbClr val="FFFFFF"/>
                </a:solidFill>
                <a:latin typeface="等线" panose="02010600030101010101" charset="-122"/>
                <a:ea typeface="+mn-ea"/>
                <a:cs typeface="+mn-cs"/>
              </a:defRPr>
            </a:lvl3pPr>
            <a:lvl4pPr marL="1371600" algn="l" defTabSz="914400" rtl="0" eaLnBrk="1" latinLnBrk="0" hangingPunct="1">
              <a:defRPr sz="1800" kern="1200">
                <a:solidFill>
                  <a:srgbClr val="FFFFFF"/>
                </a:solidFill>
                <a:latin typeface="等线" panose="02010600030101010101" charset="-122"/>
                <a:ea typeface="+mn-ea"/>
                <a:cs typeface="+mn-cs"/>
              </a:defRPr>
            </a:lvl4pPr>
            <a:lvl5pPr marL="1828800" algn="l" defTabSz="914400" rtl="0" eaLnBrk="1" latinLnBrk="0" hangingPunct="1">
              <a:defRPr sz="1800" kern="1200">
                <a:solidFill>
                  <a:srgbClr val="FFFFFF"/>
                </a:solidFill>
                <a:latin typeface="等线" panose="02010600030101010101" charset="-122"/>
                <a:ea typeface="+mn-ea"/>
                <a:cs typeface="+mn-cs"/>
              </a:defRPr>
            </a:lvl5pPr>
            <a:lvl6pPr marL="2286000" algn="l" defTabSz="914400" rtl="0" eaLnBrk="1" latinLnBrk="0" hangingPunct="1">
              <a:defRPr sz="1800" kern="1200">
                <a:solidFill>
                  <a:srgbClr val="FFFFFF"/>
                </a:solidFill>
                <a:latin typeface="等线" panose="02010600030101010101" charset="-122"/>
                <a:ea typeface="+mn-ea"/>
                <a:cs typeface="+mn-cs"/>
              </a:defRPr>
            </a:lvl6pPr>
            <a:lvl7pPr marL="2743200" algn="l" defTabSz="914400" rtl="0" eaLnBrk="1" latinLnBrk="0" hangingPunct="1">
              <a:defRPr sz="1800" kern="1200">
                <a:solidFill>
                  <a:srgbClr val="FFFFFF"/>
                </a:solidFill>
                <a:latin typeface="等线" panose="02010600030101010101" charset="-122"/>
                <a:ea typeface="+mn-ea"/>
                <a:cs typeface="+mn-cs"/>
              </a:defRPr>
            </a:lvl7pPr>
            <a:lvl8pPr marL="3200400" algn="l" defTabSz="914400" rtl="0" eaLnBrk="1" latinLnBrk="0" hangingPunct="1">
              <a:defRPr sz="1800" kern="1200">
                <a:solidFill>
                  <a:srgbClr val="FFFFFF"/>
                </a:solidFill>
                <a:latin typeface="等线" panose="02010600030101010101" charset="-122"/>
                <a:ea typeface="+mn-ea"/>
                <a:cs typeface="+mn-cs"/>
              </a:defRPr>
            </a:lvl8pPr>
            <a:lvl9pPr marL="3657600" algn="l" defTabSz="914400" rtl="0" eaLnBrk="1" latinLnBrk="0" hangingPunct="1">
              <a:defRPr sz="1800" kern="1200">
                <a:solidFill>
                  <a:srgbClr val="FFFFFF"/>
                </a:solidFill>
                <a:latin typeface="等线" panose="02010600030101010101" charset="-122"/>
                <a:ea typeface="+mn-ea"/>
                <a:cs typeface="+mn-cs"/>
              </a:defRPr>
            </a:lvl9pPr>
          </a:lstStyle>
          <a:p>
            <a:pPr algn="ctr"/>
            <a:endParaRPr lang="zh-CN" altLang="en-US">
              <a:solidFill>
                <a:schemeClr val="accent1">
                  <a:lumMod val="50000"/>
                </a:schemeClr>
              </a:solidFill>
              <a:latin typeface="等线" panose="02010600030101010101" charset="-122"/>
              <a:ea typeface="等线" panose="02010600030101010101" charset="-122"/>
            </a:endParaRPr>
          </a:p>
        </p:txBody>
      </p:sp>
      <p:sp>
        <p:nvSpPr>
          <p:cNvPr id="35" name="Text6"/>
          <p:cNvSpPr txBox="1"/>
          <p:nvPr>
            <p:custDataLst>
              <p:tags r:id="rId3"/>
            </p:custDataLst>
          </p:nvPr>
        </p:nvSpPr>
        <p:spPr>
          <a:xfrm>
            <a:off x="6380782" y="3603059"/>
            <a:ext cx="2068138" cy="575197"/>
          </a:xfrm>
          <a:prstGeom prst="rect">
            <a:avLst/>
          </a:prstGeom>
          <a:noFill/>
        </p:spPr>
        <p:txBody>
          <a:bodyPr vert="horz" wrap="square" rtlCol="0" anchor="ctr">
            <a:normAutofit fontScale="7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400" b="1">
                <a:solidFill>
                  <a:schemeClr val="bg1"/>
                </a:solidFill>
                <a:latin typeface="微软雅黑" panose="020B0503020204020204" charset="-122"/>
                <a:ea typeface="微软雅黑" panose="020B0503020204020204" charset="-122"/>
              </a:rPr>
              <a:t>熟练掌握</a:t>
            </a:r>
            <a:r>
              <a:rPr lang="zh-CN" altLang="en-US" sz="2400" b="1">
                <a:solidFill>
                  <a:schemeClr val="bg1"/>
                </a:solidFill>
                <a:latin typeface="微软雅黑" panose="020B0503020204020204" charset="-122"/>
                <a:ea typeface="微软雅黑" panose="020B0503020204020204" charset="-122"/>
              </a:rPr>
              <a:t>软件使用</a:t>
            </a:r>
            <a:endParaRPr lang="zh-CN" altLang="en-US" sz="2400" b="1">
              <a:solidFill>
                <a:schemeClr val="bg1"/>
              </a:solidFill>
              <a:latin typeface="微软雅黑" panose="020B0503020204020204" charset="-122"/>
              <a:ea typeface="微软雅黑" panose="020B0503020204020204" charset="-122"/>
            </a:endParaRPr>
          </a:p>
        </p:txBody>
      </p:sp>
      <p:sp>
        <p:nvSpPr>
          <p:cNvPr id="23" name="Text7"/>
          <p:cNvSpPr/>
          <p:nvPr/>
        </p:nvSpPr>
        <p:spPr>
          <a:xfrm>
            <a:off x="3749594" y="3458134"/>
            <a:ext cx="2034747" cy="899160"/>
          </a:xfrm>
          <a:prstGeom prst="roundRect">
            <a:avLst/>
          </a:prstGeom>
          <a:solidFill>
            <a:srgbClr val="FFFFFF"/>
          </a:solidFill>
          <a:ln>
            <a:gradFill>
              <a:gsLst>
                <a:gs pos="0">
                  <a:schemeClr val="accent1"/>
                </a:gs>
                <a:gs pos="100000">
                  <a:schemeClr val="accent6"/>
                </a:gs>
              </a:gsLst>
              <a:lin ang="5400000" scaled="0"/>
            </a:gradFill>
          </a:ln>
          <a:effectLst>
            <a:outerShdw blurRad="165100" dist="165100" dir="5400000" sx="88000" sy="88000" algn="t" rotWithShape="0">
              <a:schemeClr val="accent6">
                <a:alpha val="2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rgbClr val="FFFFFF"/>
                </a:solidFill>
                <a:latin typeface="等线" panose="02010600030101010101" charset="-122"/>
                <a:ea typeface="+mn-ea"/>
                <a:cs typeface="+mn-cs"/>
              </a:defRPr>
            </a:lvl1pPr>
            <a:lvl2pPr marL="457200" algn="l" defTabSz="914400" rtl="0" eaLnBrk="1" latinLnBrk="0" hangingPunct="1">
              <a:defRPr sz="1800" kern="1200">
                <a:solidFill>
                  <a:srgbClr val="FFFFFF"/>
                </a:solidFill>
                <a:latin typeface="等线" panose="02010600030101010101" charset="-122"/>
                <a:ea typeface="+mn-ea"/>
                <a:cs typeface="+mn-cs"/>
              </a:defRPr>
            </a:lvl2pPr>
            <a:lvl3pPr marL="914400" algn="l" defTabSz="914400" rtl="0" eaLnBrk="1" latinLnBrk="0" hangingPunct="1">
              <a:defRPr sz="1800" kern="1200">
                <a:solidFill>
                  <a:srgbClr val="FFFFFF"/>
                </a:solidFill>
                <a:latin typeface="等线" panose="02010600030101010101" charset="-122"/>
                <a:ea typeface="+mn-ea"/>
                <a:cs typeface="+mn-cs"/>
              </a:defRPr>
            </a:lvl3pPr>
            <a:lvl4pPr marL="1371600" algn="l" defTabSz="914400" rtl="0" eaLnBrk="1" latinLnBrk="0" hangingPunct="1">
              <a:defRPr sz="1800" kern="1200">
                <a:solidFill>
                  <a:srgbClr val="FFFFFF"/>
                </a:solidFill>
                <a:latin typeface="等线" panose="02010600030101010101" charset="-122"/>
                <a:ea typeface="+mn-ea"/>
                <a:cs typeface="+mn-cs"/>
              </a:defRPr>
            </a:lvl4pPr>
            <a:lvl5pPr marL="1828800" algn="l" defTabSz="914400" rtl="0" eaLnBrk="1" latinLnBrk="0" hangingPunct="1">
              <a:defRPr sz="1800" kern="1200">
                <a:solidFill>
                  <a:srgbClr val="FFFFFF"/>
                </a:solidFill>
                <a:latin typeface="等线" panose="02010600030101010101" charset="-122"/>
                <a:ea typeface="+mn-ea"/>
                <a:cs typeface="+mn-cs"/>
              </a:defRPr>
            </a:lvl5pPr>
            <a:lvl6pPr marL="2286000" algn="l" defTabSz="914400" rtl="0" eaLnBrk="1" latinLnBrk="0" hangingPunct="1">
              <a:defRPr sz="1800" kern="1200">
                <a:solidFill>
                  <a:srgbClr val="FFFFFF"/>
                </a:solidFill>
                <a:latin typeface="等线" panose="02010600030101010101" charset="-122"/>
                <a:ea typeface="+mn-ea"/>
                <a:cs typeface="+mn-cs"/>
              </a:defRPr>
            </a:lvl6pPr>
            <a:lvl7pPr marL="2743200" algn="l" defTabSz="914400" rtl="0" eaLnBrk="1" latinLnBrk="0" hangingPunct="1">
              <a:defRPr sz="1800" kern="1200">
                <a:solidFill>
                  <a:srgbClr val="FFFFFF"/>
                </a:solidFill>
                <a:latin typeface="等线" panose="02010600030101010101" charset="-122"/>
                <a:ea typeface="+mn-ea"/>
                <a:cs typeface="+mn-cs"/>
              </a:defRPr>
            </a:lvl7pPr>
            <a:lvl8pPr marL="3200400" algn="l" defTabSz="914400" rtl="0" eaLnBrk="1" latinLnBrk="0" hangingPunct="1">
              <a:defRPr sz="1800" kern="1200">
                <a:solidFill>
                  <a:srgbClr val="FFFFFF"/>
                </a:solidFill>
                <a:latin typeface="等线" panose="02010600030101010101" charset="-122"/>
                <a:ea typeface="+mn-ea"/>
                <a:cs typeface="+mn-cs"/>
              </a:defRPr>
            </a:lvl8pPr>
            <a:lvl9pPr marL="3657600" algn="l" defTabSz="914400" rtl="0" eaLnBrk="1" latinLnBrk="0" hangingPunct="1">
              <a:defRPr sz="1800" kern="1200">
                <a:solidFill>
                  <a:srgbClr val="FFFFFF"/>
                </a:solidFill>
                <a:latin typeface="等线" panose="02010600030101010101" charset="-122"/>
                <a:ea typeface="+mn-ea"/>
                <a:cs typeface="+mn-cs"/>
              </a:defRPr>
            </a:lvl9pPr>
          </a:lstStyle>
          <a:p>
            <a:pPr algn="ctr"/>
            <a:endParaRPr lang="zh-CN" altLang="en-US">
              <a:solidFill>
                <a:schemeClr val="accent1">
                  <a:lumMod val="50000"/>
                </a:schemeClr>
              </a:solidFill>
              <a:latin typeface="等线" panose="02010600030101010101" charset="-122"/>
              <a:ea typeface="等线" panose="02010600030101010101" charset="-122"/>
            </a:endParaRPr>
          </a:p>
        </p:txBody>
      </p:sp>
      <p:sp>
        <p:nvSpPr>
          <p:cNvPr id="34" name="Text8"/>
          <p:cNvSpPr txBox="1"/>
          <p:nvPr>
            <p:custDataLst>
              <p:tags r:id="rId4"/>
            </p:custDataLst>
          </p:nvPr>
        </p:nvSpPr>
        <p:spPr>
          <a:xfrm>
            <a:off x="3731018" y="3603059"/>
            <a:ext cx="2068138" cy="575197"/>
          </a:xfrm>
          <a:prstGeom prst="rect">
            <a:avLst/>
          </a:prstGeom>
          <a:noFill/>
        </p:spPr>
        <p:txBody>
          <a:bodyPr vert="horz" wrap="square" rtlCol="0" anchor="ctr">
            <a:normAutofit fontScale="7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400" b="1">
                <a:solidFill>
                  <a:schemeClr val="bg1"/>
                </a:solidFill>
                <a:latin typeface="微软雅黑" panose="020B0503020204020204" charset="-122"/>
                <a:ea typeface="微软雅黑" panose="020B0503020204020204" charset="-122"/>
              </a:rPr>
              <a:t>深刻理解通信</a:t>
            </a:r>
            <a:r>
              <a:rPr lang="zh-CN" altLang="en-US" sz="2400" b="1">
                <a:solidFill>
                  <a:schemeClr val="bg1"/>
                </a:solidFill>
                <a:latin typeface="微软雅黑" panose="020B0503020204020204" charset="-122"/>
                <a:ea typeface="微软雅黑" panose="020B0503020204020204" charset="-122"/>
              </a:rPr>
              <a:t>原理</a:t>
            </a:r>
            <a:endParaRPr lang="zh-CN" altLang="en-US" sz="2400" b="1">
              <a:solidFill>
                <a:schemeClr val="bg1"/>
              </a:solidFill>
              <a:latin typeface="微软雅黑" panose="020B0503020204020204" charset="-122"/>
              <a:ea typeface="微软雅黑" panose="020B0503020204020204" charset="-122"/>
            </a:endParaRPr>
          </a:p>
        </p:txBody>
      </p:sp>
      <p:sp>
        <p:nvSpPr>
          <p:cNvPr id="22" name="Text9"/>
          <p:cNvSpPr/>
          <p:nvPr/>
        </p:nvSpPr>
        <p:spPr>
          <a:xfrm>
            <a:off x="1091529" y="3458134"/>
            <a:ext cx="2034747" cy="899160"/>
          </a:xfrm>
          <a:prstGeom prst="roundRect">
            <a:avLst/>
          </a:prstGeom>
          <a:solidFill>
            <a:srgbClr val="FFFFFF"/>
          </a:solidFill>
          <a:ln>
            <a:gradFill>
              <a:gsLst>
                <a:gs pos="0">
                  <a:schemeClr val="accent1"/>
                </a:gs>
                <a:gs pos="100000">
                  <a:schemeClr val="accent6"/>
                </a:gs>
              </a:gsLst>
              <a:lin ang="5400000" scaled="0"/>
            </a:gradFill>
          </a:ln>
          <a:effectLst>
            <a:outerShdw blurRad="165100" dist="165100" dir="5400000" sx="88000" sy="88000" algn="t" rotWithShape="0">
              <a:schemeClr val="accent6">
                <a:alpha val="2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rgbClr val="FFFFFF"/>
                </a:solidFill>
                <a:latin typeface="等线" panose="02010600030101010101" charset="-122"/>
                <a:ea typeface="+mn-ea"/>
                <a:cs typeface="+mn-cs"/>
              </a:defRPr>
            </a:lvl1pPr>
            <a:lvl2pPr marL="457200" algn="l" defTabSz="914400" rtl="0" eaLnBrk="1" latinLnBrk="0" hangingPunct="1">
              <a:defRPr sz="1800" kern="1200">
                <a:solidFill>
                  <a:srgbClr val="FFFFFF"/>
                </a:solidFill>
                <a:latin typeface="等线" panose="02010600030101010101" charset="-122"/>
                <a:ea typeface="+mn-ea"/>
                <a:cs typeface="+mn-cs"/>
              </a:defRPr>
            </a:lvl2pPr>
            <a:lvl3pPr marL="914400" algn="l" defTabSz="914400" rtl="0" eaLnBrk="1" latinLnBrk="0" hangingPunct="1">
              <a:defRPr sz="1800" kern="1200">
                <a:solidFill>
                  <a:srgbClr val="FFFFFF"/>
                </a:solidFill>
                <a:latin typeface="等线" panose="02010600030101010101" charset="-122"/>
                <a:ea typeface="+mn-ea"/>
                <a:cs typeface="+mn-cs"/>
              </a:defRPr>
            </a:lvl3pPr>
            <a:lvl4pPr marL="1371600" algn="l" defTabSz="914400" rtl="0" eaLnBrk="1" latinLnBrk="0" hangingPunct="1">
              <a:defRPr sz="1800" kern="1200">
                <a:solidFill>
                  <a:srgbClr val="FFFFFF"/>
                </a:solidFill>
                <a:latin typeface="等线" panose="02010600030101010101" charset="-122"/>
                <a:ea typeface="+mn-ea"/>
                <a:cs typeface="+mn-cs"/>
              </a:defRPr>
            </a:lvl4pPr>
            <a:lvl5pPr marL="1828800" algn="l" defTabSz="914400" rtl="0" eaLnBrk="1" latinLnBrk="0" hangingPunct="1">
              <a:defRPr sz="1800" kern="1200">
                <a:solidFill>
                  <a:srgbClr val="FFFFFF"/>
                </a:solidFill>
                <a:latin typeface="等线" panose="02010600030101010101" charset="-122"/>
                <a:ea typeface="+mn-ea"/>
                <a:cs typeface="+mn-cs"/>
              </a:defRPr>
            </a:lvl5pPr>
            <a:lvl6pPr marL="2286000" algn="l" defTabSz="914400" rtl="0" eaLnBrk="1" latinLnBrk="0" hangingPunct="1">
              <a:defRPr sz="1800" kern="1200">
                <a:solidFill>
                  <a:srgbClr val="FFFFFF"/>
                </a:solidFill>
                <a:latin typeface="等线" panose="02010600030101010101" charset="-122"/>
                <a:ea typeface="+mn-ea"/>
                <a:cs typeface="+mn-cs"/>
              </a:defRPr>
            </a:lvl6pPr>
            <a:lvl7pPr marL="2743200" algn="l" defTabSz="914400" rtl="0" eaLnBrk="1" latinLnBrk="0" hangingPunct="1">
              <a:defRPr sz="1800" kern="1200">
                <a:solidFill>
                  <a:srgbClr val="FFFFFF"/>
                </a:solidFill>
                <a:latin typeface="等线" panose="02010600030101010101" charset="-122"/>
                <a:ea typeface="+mn-ea"/>
                <a:cs typeface="+mn-cs"/>
              </a:defRPr>
            </a:lvl7pPr>
            <a:lvl8pPr marL="3200400" algn="l" defTabSz="914400" rtl="0" eaLnBrk="1" latinLnBrk="0" hangingPunct="1">
              <a:defRPr sz="1800" kern="1200">
                <a:solidFill>
                  <a:srgbClr val="FFFFFF"/>
                </a:solidFill>
                <a:latin typeface="等线" panose="02010600030101010101" charset="-122"/>
                <a:ea typeface="+mn-ea"/>
                <a:cs typeface="+mn-cs"/>
              </a:defRPr>
            </a:lvl8pPr>
            <a:lvl9pPr marL="3657600" algn="l" defTabSz="914400" rtl="0" eaLnBrk="1" latinLnBrk="0" hangingPunct="1">
              <a:defRPr sz="1800" kern="1200">
                <a:solidFill>
                  <a:srgbClr val="FFFFFF"/>
                </a:solidFill>
                <a:latin typeface="等线" panose="02010600030101010101" charset="-122"/>
                <a:ea typeface="+mn-ea"/>
                <a:cs typeface="+mn-cs"/>
              </a:defRPr>
            </a:lvl9pPr>
          </a:lstStyle>
          <a:p>
            <a:pPr algn="ctr"/>
            <a:endParaRPr lang="zh-CN" altLang="en-US">
              <a:solidFill>
                <a:schemeClr val="accent1">
                  <a:lumMod val="50000"/>
                </a:schemeClr>
              </a:solidFill>
              <a:latin typeface="等线" panose="02010600030101010101" charset="-122"/>
              <a:ea typeface="等线" panose="02010600030101010101" charset="-122"/>
            </a:endParaRPr>
          </a:p>
        </p:txBody>
      </p:sp>
      <p:sp>
        <p:nvSpPr>
          <p:cNvPr id="33" name="Text10"/>
          <p:cNvSpPr txBox="1"/>
          <p:nvPr>
            <p:custDataLst>
              <p:tags r:id="rId5"/>
            </p:custDataLst>
          </p:nvPr>
        </p:nvSpPr>
        <p:spPr>
          <a:xfrm>
            <a:off x="1058137" y="3603060"/>
            <a:ext cx="2068138" cy="575197"/>
          </a:xfrm>
          <a:prstGeom prst="rect">
            <a:avLst/>
          </a:prstGeom>
          <a:noFill/>
        </p:spPr>
        <p:txBody>
          <a:bodyPr vert="horz" wrap="square" rtlCol="0"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700" b="1">
                <a:solidFill>
                  <a:schemeClr val="bg1"/>
                </a:solidFill>
                <a:latin typeface="微软雅黑" panose="020B0503020204020204" charset="-122"/>
                <a:ea typeface="微软雅黑" panose="020B0503020204020204" charset="-122"/>
              </a:rPr>
              <a:t>充分理解框架代码</a:t>
            </a:r>
            <a:endParaRPr lang="zh-CN" altLang="en-US" sz="1700" b="1">
              <a:latin typeface="微软雅黑" panose="020B0503020204020204" charset="-122"/>
              <a:ea typeface="微软雅黑" panose="020B0503020204020204" charset="-122"/>
            </a:endParaRPr>
          </a:p>
        </p:txBody>
      </p:sp>
      <p:sp>
        <p:nvSpPr>
          <p:cNvPr id="19" name="Text11"/>
          <p:cNvSpPr/>
          <p:nvPr/>
        </p:nvSpPr>
        <p:spPr>
          <a:xfrm>
            <a:off x="9065725" y="1904785"/>
            <a:ext cx="2034747" cy="899160"/>
          </a:xfrm>
          <a:prstGeom prst="roundRect">
            <a:avLst/>
          </a:prstGeom>
          <a:solidFill>
            <a:srgbClr val="FFFFFF"/>
          </a:solidFill>
          <a:ln>
            <a:gradFill>
              <a:gsLst>
                <a:gs pos="0">
                  <a:schemeClr val="accent1"/>
                </a:gs>
                <a:gs pos="100000">
                  <a:schemeClr val="accent6"/>
                </a:gs>
              </a:gsLst>
              <a:lin ang="5400000" scaled="0"/>
            </a:gradFill>
          </a:ln>
          <a:effectLst>
            <a:outerShdw blurRad="165100" dist="165100" dir="5400000" sx="88000" sy="88000" algn="t" rotWithShape="0">
              <a:schemeClr val="accent6">
                <a:alpha val="2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rgbClr val="FFFFFF"/>
                </a:solidFill>
                <a:latin typeface="等线" panose="02010600030101010101" charset="-122"/>
                <a:ea typeface="+mn-ea"/>
                <a:cs typeface="+mn-cs"/>
              </a:defRPr>
            </a:lvl1pPr>
            <a:lvl2pPr marL="457200" algn="l" defTabSz="914400" rtl="0" eaLnBrk="1" latinLnBrk="0" hangingPunct="1">
              <a:defRPr sz="1800" kern="1200">
                <a:solidFill>
                  <a:srgbClr val="FFFFFF"/>
                </a:solidFill>
                <a:latin typeface="等线" panose="02010600030101010101" charset="-122"/>
                <a:ea typeface="+mn-ea"/>
                <a:cs typeface="+mn-cs"/>
              </a:defRPr>
            </a:lvl2pPr>
            <a:lvl3pPr marL="914400" algn="l" defTabSz="914400" rtl="0" eaLnBrk="1" latinLnBrk="0" hangingPunct="1">
              <a:defRPr sz="1800" kern="1200">
                <a:solidFill>
                  <a:srgbClr val="FFFFFF"/>
                </a:solidFill>
                <a:latin typeface="等线" panose="02010600030101010101" charset="-122"/>
                <a:ea typeface="+mn-ea"/>
                <a:cs typeface="+mn-cs"/>
              </a:defRPr>
            </a:lvl3pPr>
            <a:lvl4pPr marL="1371600" algn="l" defTabSz="914400" rtl="0" eaLnBrk="1" latinLnBrk="0" hangingPunct="1">
              <a:defRPr sz="1800" kern="1200">
                <a:solidFill>
                  <a:srgbClr val="FFFFFF"/>
                </a:solidFill>
                <a:latin typeface="等线" panose="02010600030101010101" charset="-122"/>
                <a:ea typeface="+mn-ea"/>
                <a:cs typeface="+mn-cs"/>
              </a:defRPr>
            </a:lvl4pPr>
            <a:lvl5pPr marL="1828800" algn="l" defTabSz="914400" rtl="0" eaLnBrk="1" latinLnBrk="0" hangingPunct="1">
              <a:defRPr sz="1800" kern="1200">
                <a:solidFill>
                  <a:srgbClr val="FFFFFF"/>
                </a:solidFill>
                <a:latin typeface="等线" panose="02010600030101010101" charset="-122"/>
                <a:ea typeface="+mn-ea"/>
                <a:cs typeface="+mn-cs"/>
              </a:defRPr>
            </a:lvl5pPr>
            <a:lvl6pPr marL="2286000" algn="l" defTabSz="914400" rtl="0" eaLnBrk="1" latinLnBrk="0" hangingPunct="1">
              <a:defRPr sz="1800" kern="1200">
                <a:solidFill>
                  <a:srgbClr val="FFFFFF"/>
                </a:solidFill>
                <a:latin typeface="等线" panose="02010600030101010101" charset="-122"/>
                <a:ea typeface="+mn-ea"/>
                <a:cs typeface="+mn-cs"/>
              </a:defRPr>
            </a:lvl6pPr>
            <a:lvl7pPr marL="2743200" algn="l" defTabSz="914400" rtl="0" eaLnBrk="1" latinLnBrk="0" hangingPunct="1">
              <a:defRPr sz="1800" kern="1200">
                <a:solidFill>
                  <a:srgbClr val="FFFFFF"/>
                </a:solidFill>
                <a:latin typeface="等线" panose="02010600030101010101" charset="-122"/>
                <a:ea typeface="+mn-ea"/>
                <a:cs typeface="+mn-cs"/>
              </a:defRPr>
            </a:lvl7pPr>
            <a:lvl8pPr marL="3200400" algn="l" defTabSz="914400" rtl="0" eaLnBrk="1" latinLnBrk="0" hangingPunct="1">
              <a:defRPr sz="1800" kern="1200">
                <a:solidFill>
                  <a:srgbClr val="FFFFFF"/>
                </a:solidFill>
                <a:latin typeface="等线" panose="02010600030101010101" charset="-122"/>
                <a:ea typeface="+mn-ea"/>
                <a:cs typeface="+mn-cs"/>
              </a:defRPr>
            </a:lvl8pPr>
            <a:lvl9pPr marL="3657600" algn="l" defTabSz="914400" rtl="0" eaLnBrk="1" latinLnBrk="0" hangingPunct="1">
              <a:defRPr sz="1800" kern="1200">
                <a:solidFill>
                  <a:srgbClr val="FFFFFF"/>
                </a:solidFill>
                <a:latin typeface="等线" panose="02010600030101010101" charset="-122"/>
                <a:ea typeface="+mn-ea"/>
                <a:cs typeface="+mn-cs"/>
              </a:defRPr>
            </a:lvl9pPr>
          </a:lstStyle>
          <a:p>
            <a:pPr algn="ctr"/>
            <a:endParaRPr lang="zh-CN" altLang="en-US">
              <a:solidFill>
                <a:schemeClr val="accent1">
                  <a:lumMod val="50000"/>
                </a:schemeClr>
              </a:solidFill>
              <a:latin typeface="等线" panose="02010600030101010101" charset="-122"/>
              <a:ea typeface="等线" panose="02010600030101010101" charset="-122"/>
            </a:endParaRPr>
          </a:p>
        </p:txBody>
      </p:sp>
      <p:sp>
        <p:nvSpPr>
          <p:cNvPr id="32" name="Text12"/>
          <p:cNvSpPr txBox="1"/>
          <p:nvPr>
            <p:custDataLst>
              <p:tags r:id="rId6"/>
            </p:custDataLst>
          </p:nvPr>
        </p:nvSpPr>
        <p:spPr>
          <a:xfrm>
            <a:off x="9016634" y="2070501"/>
            <a:ext cx="2068138" cy="575197"/>
          </a:xfrm>
          <a:prstGeom prst="rect">
            <a:avLst/>
          </a:prstGeom>
          <a:noFill/>
        </p:spPr>
        <p:txBody>
          <a:bodyPr vert="horz" wrap="square" rtlCol="0" anchor="ctr">
            <a:normAutofit fontScale="7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400" b="1">
                <a:solidFill>
                  <a:schemeClr val="bg1"/>
                </a:solidFill>
                <a:latin typeface="微软雅黑" panose="020B0503020204020204" charset="-122"/>
                <a:ea typeface="微软雅黑" panose="020B0503020204020204" charset="-122"/>
              </a:rPr>
              <a:t>认真阅读官方</a:t>
            </a:r>
            <a:r>
              <a:rPr lang="zh-CN" altLang="en-US" sz="2400" b="1">
                <a:solidFill>
                  <a:schemeClr val="bg1"/>
                </a:solidFill>
                <a:latin typeface="微软雅黑" panose="020B0503020204020204" charset="-122"/>
                <a:ea typeface="微软雅黑" panose="020B0503020204020204" charset="-122"/>
              </a:rPr>
              <a:t>手册</a:t>
            </a:r>
            <a:endParaRPr lang="zh-CN" altLang="en-US" sz="2400" b="1">
              <a:solidFill>
                <a:schemeClr val="bg1"/>
              </a:solidFill>
              <a:latin typeface="微软雅黑" panose="020B0503020204020204" charset="-122"/>
              <a:ea typeface="微软雅黑" panose="020B0503020204020204" charset="-122"/>
            </a:endParaRPr>
          </a:p>
        </p:txBody>
      </p:sp>
      <p:sp>
        <p:nvSpPr>
          <p:cNvPr id="18" name="Text13"/>
          <p:cNvSpPr/>
          <p:nvPr/>
        </p:nvSpPr>
        <p:spPr>
          <a:xfrm>
            <a:off x="6407659" y="1904785"/>
            <a:ext cx="2034747" cy="899160"/>
          </a:xfrm>
          <a:prstGeom prst="roundRect">
            <a:avLst/>
          </a:prstGeom>
          <a:solidFill>
            <a:srgbClr val="FFFFFF"/>
          </a:solidFill>
          <a:ln>
            <a:gradFill>
              <a:gsLst>
                <a:gs pos="0">
                  <a:schemeClr val="accent1"/>
                </a:gs>
                <a:gs pos="100000">
                  <a:schemeClr val="accent6"/>
                </a:gs>
              </a:gsLst>
              <a:lin ang="5400000" scaled="0"/>
            </a:gradFill>
          </a:ln>
          <a:effectLst>
            <a:outerShdw blurRad="165100" dist="165100" dir="5400000" sx="88000" sy="88000" algn="t" rotWithShape="0">
              <a:schemeClr val="accent6">
                <a:alpha val="2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rgbClr val="FFFFFF"/>
                </a:solidFill>
                <a:latin typeface="等线" panose="02010600030101010101" charset="-122"/>
                <a:ea typeface="+mn-ea"/>
                <a:cs typeface="+mn-cs"/>
              </a:defRPr>
            </a:lvl1pPr>
            <a:lvl2pPr marL="457200" algn="l" defTabSz="914400" rtl="0" eaLnBrk="1" latinLnBrk="0" hangingPunct="1">
              <a:defRPr sz="1800" kern="1200">
                <a:solidFill>
                  <a:srgbClr val="FFFFFF"/>
                </a:solidFill>
                <a:latin typeface="等线" panose="02010600030101010101" charset="-122"/>
                <a:ea typeface="+mn-ea"/>
                <a:cs typeface="+mn-cs"/>
              </a:defRPr>
            </a:lvl2pPr>
            <a:lvl3pPr marL="914400" algn="l" defTabSz="914400" rtl="0" eaLnBrk="1" latinLnBrk="0" hangingPunct="1">
              <a:defRPr sz="1800" kern="1200">
                <a:solidFill>
                  <a:srgbClr val="FFFFFF"/>
                </a:solidFill>
                <a:latin typeface="等线" panose="02010600030101010101" charset="-122"/>
                <a:ea typeface="+mn-ea"/>
                <a:cs typeface="+mn-cs"/>
              </a:defRPr>
            </a:lvl3pPr>
            <a:lvl4pPr marL="1371600" algn="l" defTabSz="914400" rtl="0" eaLnBrk="1" latinLnBrk="0" hangingPunct="1">
              <a:defRPr sz="1800" kern="1200">
                <a:solidFill>
                  <a:srgbClr val="FFFFFF"/>
                </a:solidFill>
                <a:latin typeface="等线" panose="02010600030101010101" charset="-122"/>
                <a:ea typeface="+mn-ea"/>
                <a:cs typeface="+mn-cs"/>
              </a:defRPr>
            </a:lvl4pPr>
            <a:lvl5pPr marL="1828800" algn="l" defTabSz="914400" rtl="0" eaLnBrk="1" latinLnBrk="0" hangingPunct="1">
              <a:defRPr sz="1800" kern="1200">
                <a:solidFill>
                  <a:srgbClr val="FFFFFF"/>
                </a:solidFill>
                <a:latin typeface="等线" panose="02010600030101010101" charset="-122"/>
                <a:ea typeface="+mn-ea"/>
                <a:cs typeface="+mn-cs"/>
              </a:defRPr>
            </a:lvl5pPr>
            <a:lvl6pPr marL="2286000" algn="l" defTabSz="914400" rtl="0" eaLnBrk="1" latinLnBrk="0" hangingPunct="1">
              <a:defRPr sz="1800" kern="1200">
                <a:solidFill>
                  <a:srgbClr val="FFFFFF"/>
                </a:solidFill>
                <a:latin typeface="等线" panose="02010600030101010101" charset="-122"/>
                <a:ea typeface="+mn-ea"/>
                <a:cs typeface="+mn-cs"/>
              </a:defRPr>
            </a:lvl6pPr>
            <a:lvl7pPr marL="2743200" algn="l" defTabSz="914400" rtl="0" eaLnBrk="1" latinLnBrk="0" hangingPunct="1">
              <a:defRPr sz="1800" kern="1200">
                <a:solidFill>
                  <a:srgbClr val="FFFFFF"/>
                </a:solidFill>
                <a:latin typeface="等线" panose="02010600030101010101" charset="-122"/>
                <a:ea typeface="+mn-ea"/>
                <a:cs typeface="+mn-cs"/>
              </a:defRPr>
            </a:lvl7pPr>
            <a:lvl8pPr marL="3200400" algn="l" defTabSz="914400" rtl="0" eaLnBrk="1" latinLnBrk="0" hangingPunct="1">
              <a:defRPr sz="1800" kern="1200">
                <a:solidFill>
                  <a:srgbClr val="FFFFFF"/>
                </a:solidFill>
                <a:latin typeface="等线" panose="02010600030101010101" charset="-122"/>
                <a:ea typeface="+mn-ea"/>
                <a:cs typeface="+mn-cs"/>
              </a:defRPr>
            </a:lvl8pPr>
            <a:lvl9pPr marL="3657600" algn="l" defTabSz="914400" rtl="0" eaLnBrk="1" latinLnBrk="0" hangingPunct="1">
              <a:defRPr sz="1800" kern="1200">
                <a:solidFill>
                  <a:srgbClr val="FFFFFF"/>
                </a:solidFill>
                <a:latin typeface="等线" panose="02010600030101010101" charset="-122"/>
                <a:ea typeface="+mn-ea"/>
                <a:cs typeface="+mn-cs"/>
              </a:defRPr>
            </a:lvl9pPr>
          </a:lstStyle>
          <a:p>
            <a:pPr algn="ctr"/>
            <a:endParaRPr lang="zh-CN" altLang="en-US">
              <a:solidFill>
                <a:schemeClr val="accent1">
                  <a:lumMod val="50000"/>
                </a:schemeClr>
              </a:solidFill>
              <a:latin typeface="等线" panose="02010600030101010101" charset="-122"/>
              <a:ea typeface="等线" panose="02010600030101010101" charset="-122"/>
            </a:endParaRPr>
          </a:p>
        </p:txBody>
      </p:sp>
      <p:sp>
        <p:nvSpPr>
          <p:cNvPr id="31" name="Text14"/>
          <p:cNvSpPr txBox="1"/>
          <p:nvPr>
            <p:custDataLst>
              <p:tags r:id="rId7"/>
            </p:custDataLst>
          </p:nvPr>
        </p:nvSpPr>
        <p:spPr>
          <a:xfrm>
            <a:off x="6456045" y="2133600"/>
            <a:ext cx="2068195" cy="610870"/>
          </a:xfrm>
          <a:prstGeom prst="rect">
            <a:avLst/>
          </a:prstGeom>
          <a:noFill/>
        </p:spPr>
        <p:txBody>
          <a:bodyPr vert="horz" wrap="square" rtlCol="0" anchor="ctr">
            <a:normAutofit fontScale="5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3400" b="1">
                <a:solidFill>
                  <a:schemeClr val="bg1"/>
                </a:solidFill>
                <a:latin typeface="微软雅黑" panose="020B0503020204020204" charset="-122"/>
                <a:ea typeface="微软雅黑" panose="020B0503020204020204" charset="-122"/>
              </a:rPr>
              <a:t>日常关注社区动态</a:t>
            </a:r>
            <a:r>
              <a:rPr lang="zh-CN" altLang="en-US" sz="2400" b="1">
                <a:latin typeface="微软雅黑" panose="020B0503020204020204" charset="-122"/>
                <a:ea typeface="微软雅黑" panose="020B0503020204020204" charset="-122"/>
              </a:rPr>
              <a:t>特性</a:t>
            </a:r>
            <a:endParaRPr lang="zh-CN" altLang="en-US" sz="2400" b="1">
              <a:latin typeface="微软雅黑" panose="020B0503020204020204" charset="-122"/>
              <a:ea typeface="微软雅黑" panose="020B0503020204020204" charset="-122"/>
            </a:endParaRPr>
          </a:p>
        </p:txBody>
      </p:sp>
      <p:sp>
        <p:nvSpPr>
          <p:cNvPr id="17" name="Text15"/>
          <p:cNvSpPr/>
          <p:nvPr/>
        </p:nvSpPr>
        <p:spPr>
          <a:xfrm>
            <a:off x="3749594" y="1904785"/>
            <a:ext cx="2034747" cy="899160"/>
          </a:xfrm>
          <a:prstGeom prst="roundRect">
            <a:avLst/>
          </a:prstGeom>
          <a:solidFill>
            <a:srgbClr val="FFFFFF"/>
          </a:solidFill>
          <a:ln>
            <a:gradFill>
              <a:gsLst>
                <a:gs pos="0">
                  <a:schemeClr val="accent1"/>
                </a:gs>
                <a:gs pos="100000">
                  <a:schemeClr val="accent6"/>
                </a:gs>
              </a:gsLst>
              <a:lin ang="5400000" scaled="0"/>
            </a:gradFill>
          </a:ln>
          <a:effectLst>
            <a:outerShdw blurRad="165100" dist="165100" dir="5400000" sx="88000" sy="88000" algn="t" rotWithShape="0">
              <a:schemeClr val="accent6">
                <a:alpha val="2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rgbClr val="FFFFFF"/>
                </a:solidFill>
                <a:latin typeface="等线" panose="02010600030101010101" charset="-122"/>
                <a:ea typeface="+mn-ea"/>
                <a:cs typeface="+mn-cs"/>
              </a:defRPr>
            </a:lvl1pPr>
            <a:lvl2pPr marL="457200" algn="l" defTabSz="914400" rtl="0" eaLnBrk="1" latinLnBrk="0" hangingPunct="1">
              <a:defRPr sz="1800" kern="1200">
                <a:solidFill>
                  <a:srgbClr val="FFFFFF"/>
                </a:solidFill>
                <a:latin typeface="等线" panose="02010600030101010101" charset="-122"/>
                <a:ea typeface="+mn-ea"/>
                <a:cs typeface="+mn-cs"/>
              </a:defRPr>
            </a:lvl2pPr>
            <a:lvl3pPr marL="914400" algn="l" defTabSz="914400" rtl="0" eaLnBrk="1" latinLnBrk="0" hangingPunct="1">
              <a:defRPr sz="1800" kern="1200">
                <a:solidFill>
                  <a:srgbClr val="FFFFFF"/>
                </a:solidFill>
                <a:latin typeface="等线" panose="02010600030101010101" charset="-122"/>
                <a:ea typeface="+mn-ea"/>
                <a:cs typeface="+mn-cs"/>
              </a:defRPr>
            </a:lvl3pPr>
            <a:lvl4pPr marL="1371600" algn="l" defTabSz="914400" rtl="0" eaLnBrk="1" latinLnBrk="0" hangingPunct="1">
              <a:defRPr sz="1800" kern="1200">
                <a:solidFill>
                  <a:srgbClr val="FFFFFF"/>
                </a:solidFill>
                <a:latin typeface="等线" panose="02010600030101010101" charset="-122"/>
                <a:ea typeface="+mn-ea"/>
                <a:cs typeface="+mn-cs"/>
              </a:defRPr>
            </a:lvl4pPr>
            <a:lvl5pPr marL="1828800" algn="l" defTabSz="914400" rtl="0" eaLnBrk="1" latinLnBrk="0" hangingPunct="1">
              <a:defRPr sz="1800" kern="1200">
                <a:solidFill>
                  <a:srgbClr val="FFFFFF"/>
                </a:solidFill>
                <a:latin typeface="等线" panose="02010600030101010101" charset="-122"/>
                <a:ea typeface="+mn-ea"/>
                <a:cs typeface="+mn-cs"/>
              </a:defRPr>
            </a:lvl5pPr>
            <a:lvl6pPr marL="2286000" algn="l" defTabSz="914400" rtl="0" eaLnBrk="1" latinLnBrk="0" hangingPunct="1">
              <a:defRPr sz="1800" kern="1200">
                <a:solidFill>
                  <a:srgbClr val="FFFFFF"/>
                </a:solidFill>
                <a:latin typeface="等线" panose="02010600030101010101" charset="-122"/>
                <a:ea typeface="+mn-ea"/>
                <a:cs typeface="+mn-cs"/>
              </a:defRPr>
            </a:lvl6pPr>
            <a:lvl7pPr marL="2743200" algn="l" defTabSz="914400" rtl="0" eaLnBrk="1" latinLnBrk="0" hangingPunct="1">
              <a:defRPr sz="1800" kern="1200">
                <a:solidFill>
                  <a:srgbClr val="FFFFFF"/>
                </a:solidFill>
                <a:latin typeface="等线" panose="02010600030101010101" charset="-122"/>
                <a:ea typeface="+mn-ea"/>
                <a:cs typeface="+mn-cs"/>
              </a:defRPr>
            </a:lvl7pPr>
            <a:lvl8pPr marL="3200400" algn="l" defTabSz="914400" rtl="0" eaLnBrk="1" latinLnBrk="0" hangingPunct="1">
              <a:defRPr sz="1800" kern="1200">
                <a:solidFill>
                  <a:srgbClr val="FFFFFF"/>
                </a:solidFill>
                <a:latin typeface="等线" panose="02010600030101010101" charset="-122"/>
                <a:ea typeface="+mn-ea"/>
                <a:cs typeface="+mn-cs"/>
              </a:defRPr>
            </a:lvl8pPr>
            <a:lvl9pPr marL="3657600" algn="l" defTabSz="914400" rtl="0" eaLnBrk="1" latinLnBrk="0" hangingPunct="1">
              <a:defRPr sz="1800" kern="1200">
                <a:solidFill>
                  <a:srgbClr val="FFFFFF"/>
                </a:solidFill>
                <a:latin typeface="等线" panose="02010600030101010101" charset="-122"/>
                <a:ea typeface="+mn-ea"/>
                <a:cs typeface="+mn-cs"/>
              </a:defRPr>
            </a:lvl9pPr>
          </a:lstStyle>
          <a:p>
            <a:pPr algn="ctr"/>
            <a:endParaRPr lang="zh-CN" altLang="en-US">
              <a:solidFill>
                <a:schemeClr val="accent1">
                  <a:lumMod val="50000"/>
                </a:schemeClr>
              </a:solidFill>
              <a:latin typeface="等线" panose="02010600030101010101" charset="-122"/>
              <a:ea typeface="等线" panose="02010600030101010101" charset="-122"/>
            </a:endParaRPr>
          </a:p>
        </p:txBody>
      </p:sp>
      <p:sp>
        <p:nvSpPr>
          <p:cNvPr id="30" name="Text16"/>
          <p:cNvSpPr txBox="1"/>
          <p:nvPr>
            <p:custDataLst>
              <p:tags r:id="rId8"/>
            </p:custDataLst>
          </p:nvPr>
        </p:nvSpPr>
        <p:spPr>
          <a:xfrm>
            <a:off x="3731018" y="2070501"/>
            <a:ext cx="2068138" cy="575197"/>
          </a:xfrm>
          <a:prstGeom prst="rect">
            <a:avLst/>
          </a:prstGeom>
          <a:noFill/>
        </p:spPr>
        <p:txBody>
          <a:bodyPr vert="horz" wrap="square" rtlCol="0" anchor="ctr">
            <a:normAutofit fontScale="7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400" b="1">
                <a:solidFill>
                  <a:schemeClr val="bg1"/>
                </a:solidFill>
                <a:latin typeface="微软雅黑" panose="020B0503020204020204" charset="-122"/>
                <a:ea typeface="微软雅黑" panose="020B0503020204020204" charset="-122"/>
              </a:rPr>
              <a:t>及时安装官方</a:t>
            </a:r>
            <a:r>
              <a:rPr lang="zh-CN" altLang="en-US" sz="2400" b="1">
                <a:solidFill>
                  <a:schemeClr val="bg1"/>
                </a:solidFill>
                <a:latin typeface="微软雅黑" panose="020B0503020204020204" charset="-122"/>
                <a:ea typeface="微软雅黑" panose="020B0503020204020204" charset="-122"/>
              </a:rPr>
              <a:t>补丁</a:t>
            </a:r>
            <a:endParaRPr lang="zh-CN" altLang="en-US" sz="2400" b="1">
              <a:solidFill>
                <a:schemeClr val="bg1"/>
              </a:solidFill>
              <a:latin typeface="微软雅黑" panose="020B0503020204020204" charset="-122"/>
              <a:ea typeface="微软雅黑" panose="020B0503020204020204" charset="-122"/>
            </a:endParaRPr>
          </a:p>
        </p:txBody>
      </p:sp>
      <p:sp>
        <p:nvSpPr>
          <p:cNvPr id="29" name="Text17"/>
          <p:cNvSpPr/>
          <p:nvPr/>
        </p:nvSpPr>
        <p:spPr>
          <a:xfrm>
            <a:off x="6407659" y="4985896"/>
            <a:ext cx="2034747" cy="899160"/>
          </a:xfrm>
          <a:prstGeom prst="roundRect">
            <a:avLst/>
          </a:prstGeom>
          <a:solidFill>
            <a:srgbClr val="FFFFFF"/>
          </a:solidFill>
          <a:ln>
            <a:gradFill>
              <a:gsLst>
                <a:gs pos="0">
                  <a:schemeClr val="accent1"/>
                </a:gs>
                <a:gs pos="100000">
                  <a:schemeClr val="accent6"/>
                </a:gs>
              </a:gsLst>
              <a:lin ang="5400000" scaled="0"/>
            </a:gradFill>
          </a:ln>
          <a:effectLst>
            <a:outerShdw blurRad="165100" dist="165100" dir="5400000" sx="88000" sy="88000" algn="t" rotWithShape="0">
              <a:schemeClr val="accent6">
                <a:alpha val="2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rgbClr val="FFFFFF"/>
                </a:solidFill>
                <a:latin typeface="等线" panose="02010600030101010101" charset="-122"/>
                <a:ea typeface="+mn-ea"/>
                <a:cs typeface="+mn-cs"/>
              </a:defRPr>
            </a:lvl1pPr>
            <a:lvl2pPr marL="457200" algn="l" defTabSz="914400" rtl="0" eaLnBrk="1" latinLnBrk="0" hangingPunct="1">
              <a:defRPr sz="1800" kern="1200">
                <a:solidFill>
                  <a:srgbClr val="FFFFFF"/>
                </a:solidFill>
                <a:latin typeface="等线" panose="02010600030101010101" charset="-122"/>
                <a:ea typeface="+mn-ea"/>
                <a:cs typeface="+mn-cs"/>
              </a:defRPr>
            </a:lvl2pPr>
            <a:lvl3pPr marL="914400" algn="l" defTabSz="914400" rtl="0" eaLnBrk="1" latinLnBrk="0" hangingPunct="1">
              <a:defRPr sz="1800" kern="1200">
                <a:solidFill>
                  <a:srgbClr val="FFFFFF"/>
                </a:solidFill>
                <a:latin typeface="等线" panose="02010600030101010101" charset="-122"/>
                <a:ea typeface="+mn-ea"/>
                <a:cs typeface="+mn-cs"/>
              </a:defRPr>
            </a:lvl3pPr>
            <a:lvl4pPr marL="1371600" algn="l" defTabSz="914400" rtl="0" eaLnBrk="1" latinLnBrk="0" hangingPunct="1">
              <a:defRPr sz="1800" kern="1200">
                <a:solidFill>
                  <a:srgbClr val="FFFFFF"/>
                </a:solidFill>
                <a:latin typeface="等线" panose="02010600030101010101" charset="-122"/>
                <a:ea typeface="+mn-ea"/>
                <a:cs typeface="+mn-cs"/>
              </a:defRPr>
            </a:lvl4pPr>
            <a:lvl5pPr marL="1828800" algn="l" defTabSz="914400" rtl="0" eaLnBrk="1" latinLnBrk="0" hangingPunct="1">
              <a:defRPr sz="1800" kern="1200">
                <a:solidFill>
                  <a:srgbClr val="FFFFFF"/>
                </a:solidFill>
                <a:latin typeface="等线" panose="02010600030101010101" charset="-122"/>
                <a:ea typeface="+mn-ea"/>
                <a:cs typeface="+mn-cs"/>
              </a:defRPr>
            </a:lvl5pPr>
            <a:lvl6pPr marL="2286000" algn="l" defTabSz="914400" rtl="0" eaLnBrk="1" latinLnBrk="0" hangingPunct="1">
              <a:defRPr sz="1800" kern="1200">
                <a:solidFill>
                  <a:srgbClr val="FFFFFF"/>
                </a:solidFill>
                <a:latin typeface="等线" panose="02010600030101010101" charset="-122"/>
                <a:ea typeface="+mn-ea"/>
                <a:cs typeface="+mn-cs"/>
              </a:defRPr>
            </a:lvl6pPr>
            <a:lvl7pPr marL="2743200" algn="l" defTabSz="914400" rtl="0" eaLnBrk="1" latinLnBrk="0" hangingPunct="1">
              <a:defRPr sz="1800" kern="1200">
                <a:solidFill>
                  <a:srgbClr val="FFFFFF"/>
                </a:solidFill>
                <a:latin typeface="等线" panose="02010600030101010101" charset="-122"/>
                <a:ea typeface="+mn-ea"/>
                <a:cs typeface="+mn-cs"/>
              </a:defRPr>
            </a:lvl7pPr>
            <a:lvl8pPr marL="3200400" algn="l" defTabSz="914400" rtl="0" eaLnBrk="1" latinLnBrk="0" hangingPunct="1">
              <a:defRPr sz="1800" kern="1200">
                <a:solidFill>
                  <a:srgbClr val="FFFFFF"/>
                </a:solidFill>
                <a:latin typeface="等线" panose="02010600030101010101" charset="-122"/>
                <a:ea typeface="+mn-ea"/>
                <a:cs typeface="+mn-cs"/>
              </a:defRPr>
            </a:lvl8pPr>
            <a:lvl9pPr marL="3657600" algn="l" defTabSz="914400" rtl="0" eaLnBrk="1" latinLnBrk="0" hangingPunct="1">
              <a:defRPr sz="1800" kern="1200">
                <a:solidFill>
                  <a:srgbClr val="FFFFFF"/>
                </a:solidFill>
                <a:latin typeface="等线" panose="02010600030101010101" charset="-122"/>
                <a:ea typeface="+mn-ea"/>
                <a:cs typeface="+mn-cs"/>
              </a:defRPr>
            </a:lvl9pPr>
          </a:lstStyle>
          <a:p>
            <a:pPr algn="ctr"/>
            <a:endParaRPr lang="zh-CN" altLang="en-US">
              <a:solidFill>
                <a:schemeClr val="accent1">
                  <a:lumMod val="50000"/>
                </a:schemeClr>
              </a:solidFill>
              <a:latin typeface="等线" panose="02010600030101010101" charset="-122"/>
              <a:ea typeface="等线" panose="02010600030101010101" charset="-122"/>
            </a:endParaRPr>
          </a:p>
        </p:txBody>
      </p:sp>
      <p:sp>
        <p:nvSpPr>
          <p:cNvPr id="38" name="Text18"/>
          <p:cNvSpPr txBox="1"/>
          <p:nvPr>
            <p:custDataLst>
              <p:tags r:id="rId9"/>
            </p:custDataLst>
          </p:nvPr>
        </p:nvSpPr>
        <p:spPr>
          <a:xfrm>
            <a:off x="6380782" y="5121628"/>
            <a:ext cx="2068138" cy="575197"/>
          </a:xfrm>
          <a:prstGeom prst="rect">
            <a:avLst/>
          </a:prstGeom>
          <a:noFill/>
        </p:spPr>
        <p:txBody>
          <a:bodyPr vert="horz" wrap="square" rtlCol="0" anchor="ctr">
            <a:normAutofit fontScale="9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400" b="1">
                <a:solidFill>
                  <a:schemeClr val="bg1"/>
                </a:solidFill>
                <a:latin typeface="微软雅黑" panose="020B0503020204020204" charset="-122"/>
                <a:ea typeface="微软雅黑" panose="020B0503020204020204" charset="-122"/>
                <a:sym typeface="+mn-ea"/>
              </a:rPr>
              <a:t>及时反馈</a:t>
            </a:r>
            <a:r>
              <a:rPr lang="en-US" altLang="zh-CN" sz="2400" b="1">
                <a:solidFill>
                  <a:schemeClr val="bg1"/>
                </a:solidFill>
                <a:latin typeface="微软雅黑" panose="020B0503020204020204" charset="-122"/>
                <a:ea typeface="微软雅黑" panose="020B0503020204020204" charset="-122"/>
                <a:sym typeface="+mn-ea"/>
              </a:rPr>
              <a:t>BUG</a:t>
            </a:r>
            <a:endParaRPr lang="zh-CN" altLang="en-US" sz="2400" b="1">
              <a:latin typeface="微软雅黑" panose="020B0503020204020204" charset="-122"/>
              <a:ea typeface="微软雅黑" panose="020B0503020204020204" charset="-122"/>
            </a:endParaRPr>
          </a:p>
        </p:txBody>
      </p:sp>
      <p:sp>
        <p:nvSpPr>
          <p:cNvPr id="15" name="Text19"/>
          <p:cNvSpPr/>
          <p:nvPr/>
        </p:nvSpPr>
        <p:spPr>
          <a:xfrm>
            <a:off x="1091529" y="1904785"/>
            <a:ext cx="2034747" cy="899160"/>
          </a:xfrm>
          <a:prstGeom prst="roundRect">
            <a:avLst/>
          </a:prstGeom>
          <a:solidFill>
            <a:srgbClr val="FFFFFF"/>
          </a:solidFill>
          <a:ln>
            <a:gradFill>
              <a:gsLst>
                <a:gs pos="0">
                  <a:schemeClr val="accent1"/>
                </a:gs>
                <a:gs pos="100000">
                  <a:schemeClr val="accent6"/>
                </a:gs>
              </a:gsLst>
              <a:lin ang="5400000" scaled="0"/>
            </a:gradFill>
          </a:ln>
          <a:effectLst>
            <a:outerShdw blurRad="165100" dist="165100" dir="5400000" sx="88000" sy="88000" algn="t" rotWithShape="0">
              <a:schemeClr val="accent6">
                <a:alpha val="2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rgbClr val="FFFFFF"/>
                </a:solidFill>
                <a:latin typeface="等线" panose="02010600030101010101" charset="-122"/>
                <a:ea typeface="+mn-ea"/>
                <a:cs typeface="+mn-cs"/>
              </a:defRPr>
            </a:lvl1pPr>
            <a:lvl2pPr marL="457200" algn="l" defTabSz="914400" rtl="0" eaLnBrk="1" latinLnBrk="0" hangingPunct="1">
              <a:defRPr sz="1800" kern="1200">
                <a:solidFill>
                  <a:srgbClr val="FFFFFF"/>
                </a:solidFill>
                <a:latin typeface="等线" panose="02010600030101010101" charset="-122"/>
                <a:ea typeface="+mn-ea"/>
                <a:cs typeface="+mn-cs"/>
              </a:defRPr>
            </a:lvl2pPr>
            <a:lvl3pPr marL="914400" algn="l" defTabSz="914400" rtl="0" eaLnBrk="1" latinLnBrk="0" hangingPunct="1">
              <a:defRPr sz="1800" kern="1200">
                <a:solidFill>
                  <a:srgbClr val="FFFFFF"/>
                </a:solidFill>
                <a:latin typeface="等线" panose="02010600030101010101" charset="-122"/>
                <a:ea typeface="+mn-ea"/>
                <a:cs typeface="+mn-cs"/>
              </a:defRPr>
            </a:lvl3pPr>
            <a:lvl4pPr marL="1371600" algn="l" defTabSz="914400" rtl="0" eaLnBrk="1" latinLnBrk="0" hangingPunct="1">
              <a:defRPr sz="1800" kern="1200">
                <a:solidFill>
                  <a:srgbClr val="FFFFFF"/>
                </a:solidFill>
                <a:latin typeface="等线" panose="02010600030101010101" charset="-122"/>
                <a:ea typeface="+mn-ea"/>
                <a:cs typeface="+mn-cs"/>
              </a:defRPr>
            </a:lvl4pPr>
            <a:lvl5pPr marL="1828800" algn="l" defTabSz="914400" rtl="0" eaLnBrk="1" latinLnBrk="0" hangingPunct="1">
              <a:defRPr sz="1800" kern="1200">
                <a:solidFill>
                  <a:srgbClr val="FFFFFF"/>
                </a:solidFill>
                <a:latin typeface="等线" panose="02010600030101010101" charset="-122"/>
                <a:ea typeface="+mn-ea"/>
                <a:cs typeface="+mn-cs"/>
              </a:defRPr>
            </a:lvl5pPr>
            <a:lvl6pPr marL="2286000" algn="l" defTabSz="914400" rtl="0" eaLnBrk="1" latinLnBrk="0" hangingPunct="1">
              <a:defRPr sz="1800" kern="1200">
                <a:solidFill>
                  <a:srgbClr val="FFFFFF"/>
                </a:solidFill>
                <a:latin typeface="等线" panose="02010600030101010101" charset="-122"/>
                <a:ea typeface="+mn-ea"/>
                <a:cs typeface="+mn-cs"/>
              </a:defRPr>
            </a:lvl6pPr>
            <a:lvl7pPr marL="2743200" algn="l" defTabSz="914400" rtl="0" eaLnBrk="1" latinLnBrk="0" hangingPunct="1">
              <a:defRPr sz="1800" kern="1200">
                <a:solidFill>
                  <a:srgbClr val="FFFFFF"/>
                </a:solidFill>
                <a:latin typeface="等线" panose="02010600030101010101" charset="-122"/>
                <a:ea typeface="+mn-ea"/>
                <a:cs typeface="+mn-cs"/>
              </a:defRPr>
            </a:lvl7pPr>
            <a:lvl8pPr marL="3200400" algn="l" defTabSz="914400" rtl="0" eaLnBrk="1" latinLnBrk="0" hangingPunct="1">
              <a:defRPr sz="1800" kern="1200">
                <a:solidFill>
                  <a:srgbClr val="FFFFFF"/>
                </a:solidFill>
                <a:latin typeface="等线" panose="02010600030101010101" charset="-122"/>
                <a:ea typeface="+mn-ea"/>
                <a:cs typeface="+mn-cs"/>
              </a:defRPr>
            </a:lvl8pPr>
            <a:lvl9pPr marL="3657600" algn="l" defTabSz="914400" rtl="0" eaLnBrk="1" latinLnBrk="0" hangingPunct="1">
              <a:defRPr sz="1800" kern="1200">
                <a:solidFill>
                  <a:srgbClr val="FFFFFF"/>
                </a:solidFill>
                <a:latin typeface="等线" panose="02010600030101010101" charset="-122"/>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accent1">
                  <a:lumMod val="50000"/>
                </a:schemeClr>
              </a:solidFill>
              <a:effectLst/>
              <a:uLnTx/>
              <a:uFillTx/>
              <a:latin typeface="等线" panose="02010600030101010101" charset="-122"/>
              <a:ea typeface="等线" panose="02010600030101010101" charset="-122"/>
              <a:cs typeface="+mn-cs"/>
            </a:endParaRPr>
          </a:p>
        </p:txBody>
      </p:sp>
      <p:sp>
        <p:nvSpPr>
          <p:cNvPr id="27" name="Text20"/>
          <p:cNvSpPr txBox="1"/>
          <p:nvPr/>
        </p:nvSpPr>
        <p:spPr>
          <a:xfrm>
            <a:off x="1058137" y="2070502"/>
            <a:ext cx="2068138" cy="575197"/>
          </a:xfrm>
          <a:prstGeom prst="rect">
            <a:avLst/>
          </a:prstGeom>
          <a:noFill/>
        </p:spPr>
        <p:txBody>
          <a:bodyPr vert="horz" wrap="square" rtlCol="0" anchor="ctr">
            <a:normAutofit fontScale="7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400" b="1">
                <a:solidFill>
                  <a:schemeClr val="bg1"/>
                </a:solidFill>
                <a:latin typeface="微软雅黑" panose="020B0503020204020204" charset="-122"/>
                <a:ea typeface="微软雅黑" panose="020B0503020204020204" charset="-122"/>
              </a:rPr>
              <a:t>定期关注社区</a:t>
            </a:r>
            <a:r>
              <a:rPr lang="zh-CN" altLang="en-US" sz="2400" b="1">
                <a:solidFill>
                  <a:schemeClr val="bg1"/>
                </a:solidFill>
                <a:latin typeface="微软雅黑" panose="020B0503020204020204" charset="-122"/>
                <a:ea typeface="微软雅黑" panose="020B0503020204020204" charset="-122"/>
              </a:rPr>
              <a:t>公告</a:t>
            </a:r>
            <a:endParaRPr lang="zh-CN" altLang="en-US" sz="2400" b="1">
              <a:solidFill>
                <a:schemeClr val="bg1"/>
              </a:solidFill>
              <a:latin typeface="微软雅黑" panose="020B0503020204020204" charset="-122"/>
              <a:ea typeface="微软雅黑" panose="020B0503020204020204" charset="-122"/>
            </a:endParaRPr>
          </a:p>
        </p:txBody>
      </p:sp>
      <p:sp>
        <p:nvSpPr>
          <p:cNvPr id="26" name="Text21"/>
          <p:cNvSpPr txBox="1"/>
          <p:nvPr>
            <p:custDataLst>
              <p:tags r:id="rId10"/>
            </p:custDataLst>
          </p:nvPr>
        </p:nvSpPr>
        <p:spPr>
          <a:xfrm>
            <a:off x="273975" y="238391"/>
            <a:ext cx="11669372" cy="720348"/>
          </a:xfrm>
          <a:prstGeom prst="rect">
            <a:avLst/>
          </a:prstGeom>
          <a:noFill/>
        </p:spPr>
        <p:txBody>
          <a:bodyPr wrap="square" rtlCol="0" anchor="ctr"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ct val="0"/>
              </a:spcBef>
              <a:spcAft>
                <a:spcPct val="0"/>
              </a:spcAft>
              <a:buClrTx/>
              <a:buSzTx/>
              <a:buFontTx/>
              <a:buNone/>
              <a:defRPr/>
            </a:pPr>
            <a:r>
              <a:rPr lang="en-US" altLang="zh-CN" sz="3200" b="1" noProof="0">
                <a:ln>
                  <a:noFill/>
                </a:ln>
                <a:effectLst/>
                <a:uLnTx/>
                <a:uFillTx/>
                <a:latin typeface="微软雅黑" panose="020B0503020204020204" charset="-122"/>
                <a:ea typeface="微软雅黑" panose="020B0503020204020204" charset="-122"/>
                <a:cs typeface="微软雅黑" panose="020B0503020204020204" charset="-122"/>
                <a:sym typeface="思源黑体 CN" panose="020B0500000000000000" pitchFamily="34" charset="-122"/>
              </a:rPr>
              <a:t>安全策略建议:系统更新升级</a:t>
            </a:r>
            <a:r>
              <a:rPr lang="zh-CN" altLang="en-US" sz="3200" b="1" noProof="0">
                <a:ln>
                  <a:noFill/>
                </a:ln>
                <a:effectLst/>
                <a:uLnTx/>
                <a:uFillTx/>
                <a:latin typeface="微软雅黑" panose="020B0503020204020204" charset="-122"/>
                <a:ea typeface="微软雅黑" panose="020B0503020204020204" charset="-122"/>
                <a:cs typeface="微软雅黑" panose="020B0503020204020204" charset="-122"/>
                <a:sym typeface="思源黑体 CN" panose="020B0500000000000000" pitchFamily="34" charset="-122"/>
              </a:rPr>
              <a:t>及熟练掌握软件</a:t>
            </a:r>
            <a:r>
              <a:rPr lang="zh-CN" altLang="en-US" sz="3200" b="1" noProof="0">
                <a:ln>
                  <a:noFill/>
                </a:ln>
                <a:effectLst/>
                <a:uLnTx/>
                <a:uFillTx/>
                <a:latin typeface="微软雅黑" panose="020B0503020204020204" charset="-122"/>
                <a:ea typeface="微软雅黑" panose="020B0503020204020204" charset="-122"/>
                <a:cs typeface="微软雅黑" panose="020B0503020204020204" charset="-122"/>
                <a:sym typeface="思源黑体 CN" panose="020B0500000000000000" pitchFamily="34" charset="-122"/>
              </a:rPr>
              <a:t>使用</a:t>
            </a:r>
            <a:endParaRPr lang="zh-CN" altLang="en-US" sz="3200" b="1" noProof="0">
              <a:ln>
                <a:noFill/>
              </a:ln>
              <a:effectLst/>
              <a:uLnTx/>
              <a:uFillTx/>
              <a:latin typeface="微软雅黑" panose="020B0503020204020204" charset="-122"/>
              <a:ea typeface="微软雅黑" panose="020B0503020204020204" charset="-122"/>
              <a:cs typeface="微软雅黑" panose="020B0503020204020204" charset="-122"/>
              <a:sym typeface="思源黑体 CN" panose="020B0500000000000000" pitchFamily="34" charset="-122"/>
            </a:endParaRPr>
          </a:p>
        </p:txBody>
      </p:sp>
      <p:sp>
        <p:nvSpPr>
          <p:cNvPr id="114" name="Shape2"/>
          <p:cNvSpPr txBox="1"/>
          <p:nvPr/>
        </p:nvSpPr>
        <p:spPr>
          <a:xfrm>
            <a:off x="11250930" y="461435"/>
            <a:ext cx="941070" cy="639662"/>
          </a:xfrm>
          <a:prstGeom prst="rect">
            <a:avLst/>
          </a:prstGeom>
          <a:noFill/>
        </p:spPr>
        <p:txBody>
          <a:bodyPr vert="horz"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just" defTabSz="914400" rtl="0" eaLnBrk="1" fontAlgn="auto" latinLnBrk="0" hangingPunct="1">
              <a:lnSpc>
                <a:spcPct val="120000"/>
              </a:lnSpc>
              <a:spcBef>
                <a:spcPct val="0"/>
              </a:spcBef>
              <a:spcAft>
                <a:spcPct val="0"/>
              </a:spcAft>
              <a:buClrTx/>
              <a:buSzTx/>
              <a:buFontTx/>
              <a:buNone/>
              <a:defRPr/>
            </a:pPr>
            <a:r>
              <a:rPr kumimoji="0" lang="zh-CN" altLang="en-US" sz="500" b="0" i="0" u="none" strike="noStrike" kern="1200" cap="none" spc="200" normalizeH="0" baseline="0" noProof="0">
                <a:ln>
                  <a:noFill/>
                </a:ln>
                <a:solidFill>
                  <a:schemeClr val="accent1">
                    <a:lumMod val="20000"/>
                    <a:lumOff val="80000"/>
                  </a:schemeClr>
                </a:solidFill>
                <a:effectLst/>
                <a:uLnTx/>
                <a:uFillTx/>
                <a:latin typeface="等线" panose="02010600030101010101" charset="-122"/>
                <a:ea typeface="等线" panose="02010600030101010101" charset="-122"/>
                <a:cs typeface="+mn-cs"/>
              </a:rPr>
              <a:t>●●●●●●●●●●●●●●●●●●●●●●●●●●●●●●●●●●●●●●●●●</a:t>
            </a:r>
            <a:endParaRPr kumimoji="0" lang="zh-CN" altLang="en-US" sz="500" b="0" i="0" u="none" strike="noStrike" kern="1200" cap="none" spc="200" normalizeH="0" baseline="0" noProof="0">
              <a:ln>
                <a:noFill/>
              </a:ln>
              <a:solidFill>
                <a:schemeClr val="accent1">
                  <a:lumMod val="20000"/>
                  <a:lumOff val="80000"/>
                </a:schemeClr>
              </a:solidFill>
              <a:effectLst/>
              <a:uLnTx/>
              <a:uFillTx/>
              <a:latin typeface="等线" panose="02010600030101010101" charset="-122"/>
              <a:ea typeface="等线" panose="02010600030101010101" charset="-122"/>
              <a:cs typeface="+mn-cs"/>
            </a:endParaRPr>
          </a:p>
        </p:txBody>
      </p:sp>
      <p:sp>
        <p:nvSpPr>
          <p:cNvPr id="116" name="Shape3"/>
          <p:cNvSpPr txBox="1"/>
          <p:nvPr/>
        </p:nvSpPr>
        <p:spPr>
          <a:xfrm>
            <a:off x="-117926" y="414118"/>
            <a:ext cx="941070" cy="639662"/>
          </a:xfrm>
          <a:prstGeom prst="rect">
            <a:avLst/>
          </a:prstGeom>
          <a:noFill/>
        </p:spPr>
        <p:txBody>
          <a:bodyPr vert="horz"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just" defTabSz="914400" rtl="0" eaLnBrk="1" fontAlgn="auto" latinLnBrk="0" hangingPunct="1">
              <a:lnSpc>
                <a:spcPct val="120000"/>
              </a:lnSpc>
              <a:spcBef>
                <a:spcPct val="0"/>
              </a:spcBef>
              <a:spcAft>
                <a:spcPct val="0"/>
              </a:spcAft>
              <a:buClrTx/>
              <a:buSzTx/>
              <a:buFontTx/>
              <a:buNone/>
              <a:defRPr/>
            </a:pPr>
            <a:r>
              <a:rPr kumimoji="0" lang="zh-CN" altLang="en-US" sz="500" b="0" i="0" u="none" strike="noStrike" kern="1200" cap="none" spc="200" normalizeH="0" baseline="0" noProof="0">
                <a:ln>
                  <a:noFill/>
                </a:ln>
                <a:solidFill>
                  <a:schemeClr val="accent1">
                    <a:lumMod val="20000"/>
                    <a:lumOff val="80000"/>
                  </a:schemeClr>
                </a:solidFill>
                <a:effectLst/>
                <a:uLnTx/>
                <a:uFillTx/>
                <a:latin typeface="等线" panose="02010600030101010101" charset="-122"/>
                <a:ea typeface="等线" panose="02010600030101010101" charset="-122"/>
                <a:cs typeface="+mn-cs"/>
              </a:rPr>
              <a:t>●●●●●●●●●●●●●●●●●●●●●●●●●●●●●●●●●●●●●●●●●</a:t>
            </a:r>
            <a:endParaRPr kumimoji="0" lang="zh-CN" altLang="en-US" sz="500" b="0" i="0" u="none" strike="noStrike" kern="1200" cap="none" spc="200" normalizeH="0" baseline="0" noProof="0">
              <a:ln>
                <a:noFill/>
              </a:ln>
              <a:solidFill>
                <a:schemeClr val="accent1">
                  <a:lumMod val="20000"/>
                  <a:lumOff val="80000"/>
                </a:schemeClr>
              </a:solidFill>
              <a:effectLst/>
              <a:uLnTx/>
              <a:uFillTx/>
              <a:latin typeface="等线" panose="02010600030101010101" charset="-122"/>
              <a:ea typeface="等线" panose="02010600030101010101" charset="-122"/>
              <a:cs typeface="+mn-cs"/>
            </a:endParaRPr>
          </a:p>
        </p:txBody>
      </p:sp>
    </p:spTree>
    <p:custDataLst>
      <p:tags r:id="rId11"/>
    </p:custData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Text1"/>
          <p:cNvSpPr txBox="1"/>
          <p:nvPr>
            <p:custDataLst>
              <p:tags r:id="rId1"/>
            </p:custDataLst>
          </p:nvPr>
        </p:nvSpPr>
        <p:spPr>
          <a:xfrm>
            <a:off x="345096" y="287410"/>
            <a:ext cx="11496384" cy="720348"/>
          </a:xfrm>
          <a:prstGeom prst="rect">
            <a:avLst/>
          </a:prstGeom>
          <a:noFill/>
        </p:spPr>
        <p:txBody>
          <a:bodyPr wrap="square" rtlCol="0" anchor="ctr"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rtl="0" eaLnBrk="1" fontAlgn="auto" latinLnBrk="0" hangingPunct="1">
              <a:lnSpc>
                <a:spcPct val="120000"/>
              </a:lnSpc>
              <a:spcBef>
                <a:spcPct val="0"/>
              </a:spcBef>
              <a:spcAft>
                <a:spcPct val="0"/>
              </a:spcAft>
              <a:buClrTx/>
              <a:buSzTx/>
              <a:buFontTx/>
              <a:buNone/>
              <a:defRPr/>
            </a:pPr>
            <a:r>
              <a:rPr lang="en-US" altLang="zh-CN" sz="3200" b="1" noProof="0">
                <a:ln>
                  <a:noFill/>
                </a:ln>
                <a:effectLst/>
                <a:uLnTx/>
                <a:uFillTx/>
                <a:latin typeface="微软雅黑" panose="020B0503020204020204" charset="-122"/>
                <a:ea typeface="微软雅黑" panose="020B0503020204020204" charset="-122"/>
                <a:cs typeface="微软雅黑" panose="020B0503020204020204" charset="-122"/>
                <a:sym typeface="思源黑体 CN" panose="020B0500000000000000" pitchFamily="34" charset="-122"/>
              </a:rPr>
              <a:t>漏洞评估与测试</a:t>
            </a:r>
            <a:endParaRPr lang="en-US" altLang="zh-CN" sz="3200" b="1" noProof="0">
              <a:ln>
                <a:noFill/>
              </a:ln>
              <a:effectLst/>
              <a:uLnTx/>
              <a:uFillTx/>
              <a:latin typeface="微软雅黑" panose="020B0503020204020204" charset="-122"/>
              <a:ea typeface="微软雅黑" panose="020B0503020204020204" charset="-122"/>
              <a:cs typeface="微软雅黑" panose="020B0503020204020204" charset="-122"/>
              <a:sym typeface="思源黑体 CN" panose="020B0500000000000000" pitchFamily="34" charset="-122"/>
            </a:endParaRPr>
          </a:p>
        </p:txBody>
      </p:sp>
      <p:sp>
        <p:nvSpPr>
          <p:cNvPr id="34" name="Text2"/>
          <p:cNvSpPr/>
          <p:nvPr>
            <p:custDataLst>
              <p:tags r:id="rId2"/>
            </p:custDataLst>
          </p:nvPr>
        </p:nvSpPr>
        <p:spPr>
          <a:xfrm>
            <a:off x="4214265" y="2316746"/>
            <a:ext cx="3758049" cy="3988106"/>
          </a:xfrm>
          <a:prstGeom prst="roundRect">
            <a:avLst>
              <a:gd name="adj" fmla="val 0"/>
            </a:avLst>
          </a:prstGeom>
          <a:gradFill flip="none" rotWithShape="1">
            <a:gsLst>
              <a:gs pos="40000">
                <a:schemeClr val="accent1">
                  <a:alpha val="10000"/>
                </a:schemeClr>
              </a:gs>
              <a:gs pos="100000">
                <a:schemeClr val="accent1">
                  <a:alpha val="0"/>
                </a:schemeClr>
              </a:gs>
            </a:gsLst>
            <a:lin ang="5400000" scaled="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rgbClr val="FFFFFF"/>
                </a:solidFill>
                <a:latin typeface="等线" panose="02010600030101010101" charset="-122"/>
                <a:ea typeface="+mn-ea"/>
                <a:cs typeface="+mn-cs"/>
              </a:defRPr>
            </a:lvl1pPr>
            <a:lvl2pPr marL="457200" algn="l" defTabSz="914400" rtl="0" eaLnBrk="1" latinLnBrk="0" hangingPunct="1">
              <a:defRPr sz="1800" kern="1200">
                <a:solidFill>
                  <a:srgbClr val="FFFFFF"/>
                </a:solidFill>
                <a:latin typeface="等线" panose="02010600030101010101" charset="-122"/>
                <a:ea typeface="+mn-ea"/>
                <a:cs typeface="+mn-cs"/>
              </a:defRPr>
            </a:lvl2pPr>
            <a:lvl3pPr marL="914400" algn="l" defTabSz="914400" rtl="0" eaLnBrk="1" latinLnBrk="0" hangingPunct="1">
              <a:defRPr sz="1800" kern="1200">
                <a:solidFill>
                  <a:srgbClr val="FFFFFF"/>
                </a:solidFill>
                <a:latin typeface="等线" panose="02010600030101010101" charset="-122"/>
                <a:ea typeface="+mn-ea"/>
                <a:cs typeface="+mn-cs"/>
              </a:defRPr>
            </a:lvl3pPr>
            <a:lvl4pPr marL="1371600" algn="l" defTabSz="914400" rtl="0" eaLnBrk="1" latinLnBrk="0" hangingPunct="1">
              <a:defRPr sz="1800" kern="1200">
                <a:solidFill>
                  <a:srgbClr val="FFFFFF"/>
                </a:solidFill>
                <a:latin typeface="等线" panose="02010600030101010101" charset="-122"/>
                <a:ea typeface="+mn-ea"/>
                <a:cs typeface="+mn-cs"/>
              </a:defRPr>
            </a:lvl4pPr>
            <a:lvl5pPr marL="1828800" algn="l" defTabSz="914400" rtl="0" eaLnBrk="1" latinLnBrk="0" hangingPunct="1">
              <a:defRPr sz="1800" kern="1200">
                <a:solidFill>
                  <a:srgbClr val="FFFFFF"/>
                </a:solidFill>
                <a:latin typeface="等线" panose="02010600030101010101" charset="-122"/>
                <a:ea typeface="+mn-ea"/>
                <a:cs typeface="+mn-cs"/>
              </a:defRPr>
            </a:lvl5pPr>
            <a:lvl6pPr marL="2286000" algn="l" defTabSz="914400" rtl="0" eaLnBrk="1" latinLnBrk="0" hangingPunct="1">
              <a:defRPr sz="1800" kern="1200">
                <a:solidFill>
                  <a:srgbClr val="FFFFFF"/>
                </a:solidFill>
                <a:latin typeface="等线" panose="02010600030101010101" charset="-122"/>
                <a:ea typeface="+mn-ea"/>
                <a:cs typeface="+mn-cs"/>
              </a:defRPr>
            </a:lvl6pPr>
            <a:lvl7pPr marL="2743200" algn="l" defTabSz="914400" rtl="0" eaLnBrk="1" latinLnBrk="0" hangingPunct="1">
              <a:defRPr sz="1800" kern="1200">
                <a:solidFill>
                  <a:srgbClr val="FFFFFF"/>
                </a:solidFill>
                <a:latin typeface="等线" panose="02010600030101010101" charset="-122"/>
                <a:ea typeface="+mn-ea"/>
                <a:cs typeface="+mn-cs"/>
              </a:defRPr>
            </a:lvl7pPr>
            <a:lvl8pPr marL="3200400" algn="l" defTabSz="914400" rtl="0" eaLnBrk="1" latinLnBrk="0" hangingPunct="1">
              <a:defRPr sz="1800" kern="1200">
                <a:solidFill>
                  <a:srgbClr val="FFFFFF"/>
                </a:solidFill>
                <a:latin typeface="等线" panose="02010600030101010101" charset="-122"/>
                <a:ea typeface="+mn-ea"/>
                <a:cs typeface="+mn-cs"/>
              </a:defRPr>
            </a:lvl8pPr>
            <a:lvl9pPr marL="3657600" algn="l" defTabSz="914400" rtl="0" eaLnBrk="1" latinLnBrk="0" hangingPunct="1">
              <a:defRPr sz="1800" kern="1200">
                <a:solidFill>
                  <a:srgbClr val="FFFFFF"/>
                </a:solidFill>
                <a:latin typeface="等线" panose="02010600030101010101" charset="-122"/>
                <a:ea typeface="+mn-ea"/>
                <a:cs typeface="+mn-cs"/>
              </a:defRPr>
            </a:lvl9pPr>
          </a:lstStyle>
          <a:p>
            <a:pPr algn="ctr">
              <a:lnSpc>
                <a:spcPct val="150000"/>
              </a:lnSpc>
            </a:pPr>
            <a:endParaRPr lang="zh-CN" altLang="en-US">
              <a:solidFill>
                <a:prstClr val="white">
                  <a:lumMod val="85000"/>
                </a:prstClr>
              </a:solidFill>
              <a:latin typeface="微软雅黑" panose="020B0503020204020204" charset="-122"/>
              <a:ea typeface="微软雅黑" panose="020B0503020204020204" charset="-122"/>
            </a:endParaRPr>
          </a:p>
        </p:txBody>
      </p:sp>
      <p:sp>
        <p:nvSpPr>
          <p:cNvPr id="35" name="Text3"/>
          <p:cNvSpPr/>
          <p:nvPr>
            <p:custDataLst>
              <p:tags r:id="rId3"/>
            </p:custDataLst>
          </p:nvPr>
        </p:nvSpPr>
        <p:spPr>
          <a:xfrm>
            <a:off x="345097" y="2316746"/>
            <a:ext cx="3758049" cy="3988106"/>
          </a:xfrm>
          <a:prstGeom prst="roundRect">
            <a:avLst>
              <a:gd name="adj" fmla="val 0"/>
            </a:avLst>
          </a:prstGeom>
          <a:gradFill flip="none" rotWithShape="1">
            <a:gsLst>
              <a:gs pos="40000">
                <a:schemeClr val="accent1">
                  <a:alpha val="10000"/>
                </a:schemeClr>
              </a:gs>
              <a:gs pos="100000">
                <a:schemeClr val="accent1">
                  <a:alpha val="0"/>
                </a:schemeClr>
              </a:gs>
            </a:gsLst>
            <a:lin ang="5400000" scaled="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rgbClr val="FFFFFF"/>
                </a:solidFill>
                <a:latin typeface="等线" panose="02010600030101010101" charset="-122"/>
                <a:ea typeface="+mn-ea"/>
                <a:cs typeface="+mn-cs"/>
              </a:defRPr>
            </a:lvl1pPr>
            <a:lvl2pPr marL="457200" algn="l" defTabSz="914400" rtl="0" eaLnBrk="1" latinLnBrk="0" hangingPunct="1">
              <a:defRPr sz="1800" kern="1200">
                <a:solidFill>
                  <a:srgbClr val="FFFFFF"/>
                </a:solidFill>
                <a:latin typeface="等线" panose="02010600030101010101" charset="-122"/>
                <a:ea typeface="+mn-ea"/>
                <a:cs typeface="+mn-cs"/>
              </a:defRPr>
            </a:lvl2pPr>
            <a:lvl3pPr marL="914400" algn="l" defTabSz="914400" rtl="0" eaLnBrk="1" latinLnBrk="0" hangingPunct="1">
              <a:defRPr sz="1800" kern="1200">
                <a:solidFill>
                  <a:srgbClr val="FFFFFF"/>
                </a:solidFill>
                <a:latin typeface="等线" panose="02010600030101010101" charset="-122"/>
                <a:ea typeface="+mn-ea"/>
                <a:cs typeface="+mn-cs"/>
              </a:defRPr>
            </a:lvl3pPr>
            <a:lvl4pPr marL="1371600" algn="l" defTabSz="914400" rtl="0" eaLnBrk="1" latinLnBrk="0" hangingPunct="1">
              <a:defRPr sz="1800" kern="1200">
                <a:solidFill>
                  <a:srgbClr val="FFFFFF"/>
                </a:solidFill>
                <a:latin typeface="等线" panose="02010600030101010101" charset="-122"/>
                <a:ea typeface="+mn-ea"/>
                <a:cs typeface="+mn-cs"/>
              </a:defRPr>
            </a:lvl4pPr>
            <a:lvl5pPr marL="1828800" algn="l" defTabSz="914400" rtl="0" eaLnBrk="1" latinLnBrk="0" hangingPunct="1">
              <a:defRPr sz="1800" kern="1200">
                <a:solidFill>
                  <a:srgbClr val="FFFFFF"/>
                </a:solidFill>
                <a:latin typeface="等线" panose="02010600030101010101" charset="-122"/>
                <a:ea typeface="+mn-ea"/>
                <a:cs typeface="+mn-cs"/>
              </a:defRPr>
            </a:lvl5pPr>
            <a:lvl6pPr marL="2286000" algn="l" defTabSz="914400" rtl="0" eaLnBrk="1" latinLnBrk="0" hangingPunct="1">
              <a:defRPr sz="1800" kern="1200">
                <a:solidFill>
                  <a:srgbClr val="FFFFFF"/>
                </a:solidFill>
                <a:latin typeface="等线" panose="02010600030101010101" charset="-122"/>
                <a:ea typeface="+mn-ea"/>
                <a:cs typeface="+mn-cs"/>
              </a:defRPr>
            </a:lvl6pPr>
            <a:lvl7pPr marL="2743200" algn="l" defTabSz="914400" rtl="0" eaLnBrk="1" latinLnBrk="0" hangingPunct="1">
              <a:defRPr sz="1800" kern="1200">
                <a:solidFill>
                  <a:srgbClr val="FFFFFF"/>
                </a:solidFill>
                <a:latin typeface="等线" panose="02010600030101010101" charset="-122"/>
                <a:ea typeface="+mn-ea"/>
                <a:cs typeface="+mn-cs"/>
              </a:defRPr>
            </a:lvl7pPr>
            <a:lvl8pPr marL="3200400" algn="l" defTabSz="914400" rtl="0" eaLnBrk="1" latinLnBrk="0" hangingPunct="1">
              <a:defRPr sz="1800" kern="1200">
                <a:solidFill>
                  <a:srgbClr val="FFFFFF"/>
                </a:solidFill>
                <a:latin typeface="等线" panose="02010600030101010101" charset="-122"/>
                <a:ea typeface="+mn-ea"/>
                <a:cs typeface="+mn-cs"/>
              </a:defRPr>
            </a:lvl8pPr>
            <a:lvl9pPr marL="3657600" algn="l" defTabSz="914400" rtl="0" eaLnBrk="1" latinLnBrk="0" hangingPunct="1">
              <a:defRPr sz="1800" kern="1200">
                <a:solidFill>
                  <a:srgbClr val="FFFFFF"/>
                </a:solidFill>
                <a:latin typeface="等线" panose="02010600030101010101" charset="-122"/>
                <a:ea typeface="+mn-ea"/>
                <a:cs typeface="+mn-cs"/>
              </a:defRPr>
            </a:lvl9pPr>
          </a:lstStyle>
          <a:p>
            <a:pPr algn="ctr">
              <a:lnSpc>
                <a:spcPct val="150000"/>
              </a:lnSpc>
            </a:pPr>
            <a:endParaRPr lang="zh-CN" altLang="en-US">
              <a:solidFill>
                <a:prstClr val="white">
                  <a:lumMod val="85000"/>
                </a:prstClr>
              </a:solidFill>
              <a:latin typeface="微软雅黑" panose="020B0503020204020204" charset="-122"/>
              <a:ea typeface="微软雅黑" panose="020B0503020204020204" charset="-122"/>
            </a:endParaRPr>
          </a:p>
        </p:txBody>
      </p:sp>
      <p:sp>
        <p:nvSpPr>
          <p:cNvPr id="36" name="Text4"/>
          <p:cNvSpPr/>
          <p:nvPr>
            <p:custDataLst>
              <p:tags r:id="rId4"/>
            </p:custDataLst>
          </p:nvPr>
        </p:nvSpPr>
        <p:spPr>
          <a:xfrm>
            <a:off x="345288" y="1746912"/>
            <a:ext cx="3757858" cy="788046"/>
          </a:xfrm>
          <a:prstGeom prst="roundRect">
            <a:avLst/>
          </a:prstGeom>
          <a:solidFill>
            <a:schemeClr val="accent1"/>
          </a:solidFill>
          <a:ln w="19050">
            <a:noFill/>
          </a:ln>
          <a:effectLst>
            <a:outerShdw blurRad="292100" dist="88900" dir="5400000" sx="98000" sy="98000" algn="t"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rgbClr val="FFFFFF"/>
                </a:solidFill>
                <a:latin typeface="等线" panose="02010600030101010101" charset="-122"/>
                <a:ea typeface="+mn-ea"/>
                <a:cs typeface="+mn-cs"/>
              </a:defRPr>
            </a:lvl1pPr>
            <a:lvl2pPr marL="457200" algn="l" defTabSz="914400" rtl="0" eaLnBrk="1" latinLnBrk="0" hangingPunct="1">
              <a:defRPr sz="1800" kern="1200">
                <a:solidFill>
                  <a:srgbClr val="FFFFFF"/>
                </a:solidFill>
                <a:latin typeface="等线" panose="02010600030101010101" charset="-122"/>
                <a:ea typeface="+mn-ea"/>
                <a:cs typeface="+mn-cs"/>
              </a:defRPr>
            </a:lvl2pPr>
            <a:lvl3pPr marL="914400" algn="l" defTabSz="914400" rtl="0" eaLnBrk="1" latinLnBrk="0" hangingPunct="1">
              <a:defRPr sz="1800" kern="1200">
                <a:solidFill>
                  <a:srgbClr val="FFFFFF"/>
                </a:solidFill>
                <a:latin typeface="等线" panose="02010600030101010101" charset="-122"/>
                <a:ea typeface="+mn-ea"/>
                <a:cs typeface="+mn-cs"/>
              </a:defRPr>
            </a:lvl3pPr>
            <a:lvl4pPr marL="1371600" algn="l" defTabSz="914400" rtl="0" eaLnBrk="1" latinLnBrk="0" hangingPunct="1">
              <a:defRPr sz="1800" kern="1200">
                <a:solidFill>
                  <a:srgbClr val="FFFFFF"/>
                </a:solidFill>
                <a:latin typeface="等线" panose="02010600030101010101" charset="-122"/>
                <a:ea typeface="+mn-ea"/>
                <a:cs typeface="+mn-cs"/>
              </a:defRPr>
            </a:lvl4pPr>
            <a:lvl5pPr marL="1828800" algn="l" defTabSz="914400" rtl="0" eaLnBrk="1" latinLnBrk="0" hangingPunct="1">
              <a:defRPr sz="1800" kern="1200">
                <a:solidFill>
                  <a:srgbClr val="FFFFFF"/>
                </a:solidFill>
                <a:latin typeface="等线" panose="02010600030101010101" charset="-122"/>
                <a:ea typeface="+mn-ea"/>
                <a:cs typeface="+mn-cs"/>
              </a:defRPr>
            </a:lvl5pPr>
            <a:lvl6pPr marL="2286000" algn="l" defTabSz="914400" rtl="0" eaLnBrk="1" latinLnBrk="0" hangingPunct="1">
              <a:defRPr sz="1800" kern="1200">
                <a:solidFill>
                  <a:srgbClr val="FFFFFF"/>
                </a:solidFill>
                <a:latin typeface="等线" panose="02010600030101010101" charset="-122"/>
                <a:ea typeface="+mn-ea"/>
                <a:cs typeface="+mn-cs"/>
              </a:defRPr>
            </a:lvl6pPr>
            <a:lvl7pPr marL="2743200" algn="l" defTabSz="914400" rtl="0" eaLnBrk="1" latinLnBrk="0" hangingPunct="1">
              <a:defRPr sz="1800" kern="1200">
                <a:solidFill>
                  <a:srgbClr val="FFFFFF"/>
                </a:solidFill>
                <a:latin typeface="等线" panose="02010600030101010101" charset="-122"/>
                <a:ea typeface="+mn-ea"/>
                <a:cs typeface="+mn-cs"/>
              </a:defRPr>
            </a:lvl7pPr>
            <a:lvl8pPr marL="3200400" algn="l" defTabSz="914400" rtl="0" eaLnBrk="1" latinLnBrk="0" hangingPunct="1">
              <a:defRPr sz="1800" kern="1200">
                <a:solidFill>
                  <a:srgbClr val="FFFFFF"/>
                </a:solidFill>
                <a:latin typeface="等线" panose="02010600030101010101" charset="-122"/>
                <a:ea typeface="+mn-ea"/>
                <a:cs typeface="+mn-cs"/>
              </a:defRPr>
            </a:lvl8pPr>
            <a:lvl9pPr marL="3657600" algn="l" defTabSz="914400" rtl="0" eaLnBrk="1" latinLnBrk="0" hangingPunct="1">
              <a:defRPr sz="1800" kern="1200">
                <a:solidFill>
                  <a:srgbClr val="FFFFFF"/>
                </a:solidFill>
                <a:latin typeface="等线" panose="02010600030101010101" charset="-122"/>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outerShdw blurRad="63500" sx="102000" sy="102000" algn="ctr" rotWithShape="0">
                  <a:prstClr val="black">
                    <a:alpha val="40000"/>
                  </a:prstClr>
                </a:outerShdw>
              </a:effectLst>
              <a:uLnTx/>
              <a:uFillTx/>
              <a:latin typeface="微软雅黑" panose="020B0503020204020204" charset="-122"/>
              <a:ea typeface="微软雅黑" panose="020B0503020204020204" charset="-122"/>
              <a:cs typeface="+mn-cs"/>
            </a:endParaRPr>
          </a:p>
        </p:txBody>
      </p:sp>
      <p:sp>
        <p:nvSpPr>
          <p:cNvPr id="37" name="Text5"/>
          <p:cNvSpPr/>
          <p:nvPr>
            <p:custDataLst>
              <p:tags r:id="rId5"/>
            </p:custDataLst>
          </p:nvPr>
        </p:nvSpPr>
        <p:spPr>
          <a:xfrm flipH="1">
            <a:off x="4214455" y="1746912"/>
            <a:ext cx="3757858" cy="788046"/>
          </a:xfrm>
          <a:prstGeom prst="roundRect">
            <a:avLst/>
          </a:prstGeom>
          <a:solidFill>
            <a:schemeClr val="accent1"/>
          </a:solidFill>
          <a:ln w="19050">
            <a:noFill/>
          </a:ln>
          <a:effectLst>
            <a:outerShdw blurRad="292100" dist="88900" dir="5400000" sx="98000" sy="98000" algn="t"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rgbClr val="FFFFFF"/>
                </a:solidFill>
                <a:latin typeface="等线" panose="02010600030101010101" charset="-122"/>
                <a:ea typeface="+mn-ea"/>
                <a:cs typeface="+mn-cs"/>
              </a:defRPr>
            </a:lvl1pPr>
            <a:lvl2pPr marL="457200" algn="l" defTabSz="914400" rtl="0" eaLnBrk="1" latinLnBrk="0" hangingPunct="1">
              <a:defRPr sz="1800" kern="1200">
                <a:solidFill>
                  <a:srgbClr val="FFFFFF"/>
                </a:solidFill>
                <a:latin typeface="等线" panose="02010600030101010101" charset="-122"/>
                <a:ea typeface="+mn-ea"/>
                <a:cs typeface="+mn-cs"/>
              </a:defRPr>
            </a:lvl2pPr>
            <a:lvl3pPr marL="914400" algn="l" defTabSz="914400" rtl="0" eaLnBrk="1" latinLnBrk="0" hangingPunct="1">
              <a:defRPr sz="1800" kern="1200">
                <a:solidFill>
                  <a:srgbClr val="FFFFFF"/>
                </a:solidFill>
                <a:latin typeface="等线" panose="02010600030101010101" charset="-122"/>
                <a:ea typeface="+mn-ea"/>
                <a:cs typeface="+mn-cs"/>
              </a:defRPr>
            </a:lvl3pPr>
            <a:lvl4pPr marL="1371600" algn="l" defTabSz="914400" rtl="0" eaLnBrk="1" latinLnBrk="0" hangingPunct="1">
              <a:defRPr sz="1800" kern="1200">
                <a:solidFill>
                  <a:srgbClr val="FFFFFF"/>
                </a:solidFill>
                <a:latin typeface="等线" panose="02010600030101010101" charset="-122"/>
                <a:ea typeface="+mn-ea"/>
                <a:cs typeface="+mn-cs"/>
              </a:defRPr>
            </a:lvl4pPr>
            <a:lvl5pPr marL="1828800" algn="l" defTabSz="914400" rtl="0" eaLnBrk="1" latinLnBrk="0" hangingPunct="1">
              <a:defRPr sz="1800" kern="1200">
                <a:solidFill>
                  <a:srgbClr val="FFFFFF"/>
                </a:solidFill>
                <a:latin typeface="等线" panose="02010600030101010101" charset="-122"/>
                <a:ea typeface="+mn-ea"/>
                <a:cs typeface="+mn-cs"/>
              </a:defRPr>
            </a:lvl5pPr>
            <a:lvl6pPr marL="2286000" algn="l" defTabSz="914400" rtl="0" eaLnBrk="1" latinLnBrk="0" hangingPunct="1">
              <a:defRPr sz="1800" kern="1200">
                <a:solidFill>
                  <a:srgbClr val="FFFFFF"/>
                </a:solidFill>
                <a:latin typeface="等线" panose="02010600030101010101" charset="-122"/>
                <a:ea typeface="+mn-ea"/>
                <a:cs typeface="+mn-cs"/>
              </a:defRPr>
            </a:lvl6pPr>
            <a:lvl7pPr marL="2743200" algn="l" defTabSz="914400" rtl="0" eaLnBrk="1" latinLnBrk="0" hangingPunct="1">
              <a:defRPr sz="1800" kern="1200">
                <a:solidFill>
                  <a:srgbClr val="FFFFFF"/>
                </a:solidFill>
                <a:latin typeface="等线" panose="02010600030101010101" charset="-122"/>
                <a:ea typeface="+mn-ea"/>
                <a:cs typeface="+mn-cs"/>
              </a:defRPr>
            </a:lvl7pPr>
            <a:lvl8pPr marL="3200400" algn="l" defTabSz="914400" rtl="0" eaLnBrk="1" latinLnBrk="0" hangingPunct="1">
              <a:defRPr sz="1800" kern="1200">
                <a:solidFill>
                  <a:srgbClr val="FFFFFF"/>
                </a:solidFill>
                <a:latin typeface="等线" panose="02010600030101010101" charset="-122"/>
                <a:ea typeface="+mn-ea"/>
                <a:cs typeface="+mn-cs"/>
              </a:defRPr>
            </a:lvl8pPr>
            <a:lvl9pPr marL="3657600" algn="l" defTabSz="914400" rtl="0" eaLnBrk="1" latinLnBrk="0" hangingPunct="1">
              <a:defRPr sz="1800" kern="1200">
                <a:solidFill>
                  <a:srgbClr val="FFFFFF"/>
                </a:solidFill>
                <a:latin typeface="等线" panose="02010600030101010101" charset="-122"/>
                <a:ea typeface="+mn-ea"/>
                <a:cs typeface="+mn-cs"/>
              </a:defRPr>
            </a:lvl9pPr>
          </a:lstStyle>
          <a:p>
            <a:pPr algn="ctr"/>
            <a:endParaRPr lang="zh-CN" altLang="en-US">
              <a:solidFill>
                <a:prstClr val="white"/>
              </a:solidFill>
              <a:effectLst>
                <a:outerShdw blurRad="63500" sx="102000" sy="102000" algn="ctr" rotWithShape="0">
                  <a:prstClr val="black">
                    <a:alpha val="40000"/>
                  </a:prstClr>
                </a:outerShdw>
              </a:effectLst>
              <a:latin typeface="微软雅黑" panose="020B0503020204020204" charset="-122"/>
              <a:ea typeface="微软雅黑" panose="020B0503020204020204" charset="-122"/>
            </a:endParaRPr>
          </a:p>
        </p:txBody>
      </p:sp>
      <p:sp>
        <p:nvSpPr>
          <p:cNvPr id="38" name="Text6"/>
          <p:cNvSpPr txBox="1"/>
          <p:nvPr>
            <p:custDataLst>
              <p:tags r:id="rId6"/>
            </p:custDataLst>
          </p:nvPr>
        </p:nvSpPr>
        <p:spPr>
          <a:xfrm>
            <a:off x="1225550" y="1980565"/>
            <a:ext cx="2517775" cy="407670"/>
          </a:xfrm>
          <a:prstGeom prst="rect">
            <a:avLst/>
          </a:prstGeom>
          <a:noFill/>
        </p:spPr>
        <p:txBody>
          <a:bodyPr wrap="square" rtlCol="0" anchor="ctr" anchorCtr="0">
            <a:normAutofit lnSpcReduction="2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zh-CN" altLang="en-US" sz="2000" b="1">
                <a:solidFill>
                  <a:schemeClr val="tx2"/>
                </a:solidFill>
                <a:latin typeface="微软雅黑" panose="020B0503020204020204" charset="-122"/>
                <a:ea typeface="微软雅黑" panose="020B0503020204020204" charset="-122"/>
              </a:rPr>
              <a:t>高效自动化扫描</a:t>
            </a:r>
            <a:endParaRPr lang="zh-CN" altLang="en-US" sz="2000" b="1">
              <a:solidFill>
                <a:schemeClr val="tx2"/>
              </a:solidFill>
              <a:latin typeface="微软雅黑" panose="020B0503020204020204" charset="-122"/>
              <a:ea typeface="微软雅黑" panose="020B0503020204020204" charset="-122"/>
            </a:endParaRPr>
          </a:p>
        </p:txBody>
      </p:sp>
      <p:sp>
        <p:nvSpPr>
          <p:cNvPr id="39" name="Text7"/>
          <p:cNvSpPr txBox="1"/>
          <p:nvPr>
            <p:custDataLst>
              <p:tags r:id="rId7"/>
            </p:custDataLst>
          </p:nvPr>
        </p:nvSpPr>
        <p:spPr>
          <a:xfrm>
            <a:off x="4354830" y="1908810"/>
            <a:ext cx="3331845" cy="407670"/>
          </a:xfrm>
          <a:prstGeom prst="rect">
            <a:avLst/>
          </a:prstGeom>
          <a:noFill/>
        </p:spPr>
        <p:txBody>
          <a:bodyPr wrap="square"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1"/>
            <a:r>
              <a:rPr lang="en-US" altLang="zh-CN" sz="2000" b="1">
                <a:solidFill>
                  <a:schemeClr val="tx2"/>
                </a:solidFill>
                <a:latin typeface="微软雅黑" panose="020B0503020204020204" charset="-122"/>
                <a:ea typeface="微软雅黑" panose="020B0503020204020204" charset="-122"/>
              </a:rPr>
              <a:t> </a:t>
            </a:r>
            <a:r>
              <a:rPr lang="zh-CN" altLang="en-US" sz="2000" b="1">
                <a:solidFill>
                  <a:schemeClr val="tx2"/>
                </a:solidFill>
                <a:latin typeface="微软雅黑" panose="020B0503020204020204" charset="-122"/>
                <a:ea typeface="微软雅黑" panose="020B0503020204020204" charset="-122"/>
              </a:rPr>
              <a:t>文件异常</a:t>
            </a:r>
            <a:r>
              <a:rPr lang="zh-CN" altLang="en-US" sz="2000" b="1">
                <a:solidFill>
                  <a:schemeClr val="tx2"/>
                </a:solidFill>
                <a:latin typeface="微软雅黑" panose="020B0503020204020204" charset="-122"/>
                <a:ea typeface="微软雅黑" panose="020B0503020204020204" charset="-122"/>
              </a:rPr>
              <a:t>自动检测</a:t>
            </a:r>
            <a:endParaRPr lang="zh-CN" altLang="en-US" sz="2000" b="1">
              <a:solidFill>
                <a:schemeClr val="tx2"/>
              </a:solidFill>
              <a:latin typeface="微软雅黑" panose="020B0503020204020204" charset="-122"/>
              <a:ea typeface="微软雅黑" panose="020B0503020204020204" charset="-122"/>
            </a:endParaRPr>
          </a:p>
        </p:txBody>
      </p:sp>
      <p:sp>
        <p:nvSpPr>
          <p:cNvPr id="40" name="Text8"/>
          <p:cNvSpPr txBox="1"/>
          <p:nvPr>
            <p:custDataLst>
              <p:tags r:id="rId8"/>
            </p:custDataLst>
          </p:nvPr>
        </p:nvSpPr>
        <p:spPr>
          <a:xfrm>
            <a:off x="509537" y="2761506"/>
            <a:ext cx="3406918" cy="3053442"/>
          </a:xfrm>
          <a:prstGeom prst="rect">
            <a:avLst/>
          </a:prstGeom>
          <a:noFill/>
        </p:spPr>
        <p:txBody>
          <a:bodyPr wrap="square" rtlCol="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just" fontAlgn="auto">
              <a:lnSpc>
                <a:spcPct val="150000"/>
              </a:lnSpc>
              <a:spcBef>
                <a:spcPts val="300"/>
              </a:spcBef>
              <a:spcAft>
                <a:spcPts val="300"/>
              </a:spcAft>
              <a:buFont typeface="Arial" panose="020B0604020202020204" pitchFamily="34" charset="0"/>
              <a:buChar char="•"/>
            </a:pPr>
            <a:r>
              <a:rPr lang="en-US" sz="1400">
                <a:solidFill>
                  <a:schemeClr val="bg2"/>
                </a:solidFill>
                <a:latin typeface="微软雅黑" panose="020B0503020204020204" charset="-122"/>
                <a:ea typeface="微软雅黑" panose="020B0503020204020204" charset="-122"/>
              </a:rPr>
              <a:t>P</a:t>
            </a:r>
            <a:r>
              <a:rPr sz="1400">
                <a:solidFill>
                  <a:schemeClr val="bg2"/>
                </a:solidFill>
                <a:latin typeface="微软雅黑" panose="020B0503020204020204" charset="-122"/>
                <a:ea typeface="微软雅黑" panose="020B0503020204020204" charset="-122"/>
              </a:rPr>
              <a:t>hpsploit</a:t>
            </a:r>
            <a:r>
              <a:rPr lang="en-US" sz="1400">
                <a:solidFill>
                  <a:schemeClr val="bg2"/>
                </a:solidFill>
                <a:latin typeface="微软雅黑" panose="020B0503020204020204" charset="-122"/>
                <a:ea typeface="微软雅黑" panose="020B0503020204020204" charset="-122"/>
              </a:rPr>
              <a:t>-Framework </a:t>
            </a:r>
            <a:r>
              <a:rPr lang="zh-CN" altLang="en-US" sz="1400">
                <a:solidFill>
                  <a:schemeClr val="bg2"/>
                </a:solidFill>
                <a:latin typeface="微软雅黑" panose="020B0503020204020204" charset="-122"/>
                <a:ea typeface="微软雅黑" panose="020B0503020204020204" charset="-122"/>
              </a:rPr>
              <a:t>软件</a:t>
            </a:r>
            <a:r>
              <a:rPr sz="1400">
                <a:solidFill>
                  <a:schemeClr val="bg2"/>
                </a:solidFill>
                <a:latin typeface="微软雅黑" panose="020B0503020204020204" charset="-122"/>
                <a:ea typeface="微软雅黑" panose="020B0503020204020204" charset="-122"/>
              </a:rPr>
              <a:t>支持高效自动化的</a:t>
            </a:r>
            <a:r>
              <a:rPr lang="zh-CN" sz="1400">
                <a:solidFill>
                  <a:schemeClr val="bg2"/>
                </a:solidFill>
                <a:latin typeface="微软雅黑" panose="020B0503020204020204" charset="-122"/>
                <a:ea typeface="微软雅黑" panose="020B0503020204020204" charset="-122"/>
              </a:rPr>
              <a:t>安全</a:t>
            </a:r>
            <a:r>
              <a:rPr sz="1400">
                <a:solidFill>
                  <a:schemeClr val="bg2"/>
                </a:solidFill>
                <a:latin typeface="微软雅黑" panose="020B0503020204020204" charset="-122"/>
                <a:ea typeface="微软雅黑" panose="020B0503020204020204" charset="-122"/>
              </a:rPr>
              <a:t>扫描，可快速发现目标系统的潜在安全风险，提高测试效率。</a:t>
            </a:r>
            <a:endParaRPr sz="1400">
              <a:solidFill>
                <a:schemeClr val="bg2"/>
              </a:solidFill>
              <a:latin typeface="微软雅黑" panose="020B0503020204020204" charset="-122"/>
              <a:ea typeface="微软雅黑" panose="020B0503020204020204" charset="-122"/>
            </a:endParaRPr>
          </a:p>
        </p:txBody>
      </p:sp>
      <p:sp>
        <p:nvSpPr>
          <p:cNvPr id="41" name="Text9"/>
          <p:cNvSpPr txBox="1"/>
          <p:nvPr>
            <p:custDataLst>
              <p:tags r:id="rId9"/>
            </p:custDataLst>
          </p:nvPr>
        </p:nvSpPr>
        <p:spPr>
          <a:xfrm>
            <a:off x="4398328" y="2754757"/>
            <a:ext cx="3409737" cy="3053442"/>
          </a:xfrm>
          <a:prstGeom prst="rect">
            <a:avLst/>
          </a:prstGeom>
          <a:noFill/>
        </p:spPr>
        <p:txBody>
          <a:bodyPr wrap="square" rtlCol="0">
            <a:normAutofit/>
          </a:bodyPr>
          <a:lstStyle>
            <a:defPPr>
              <a:defRPr lang="zh-CN"/>
            </a:defPPr>
            <a:lvl1pPr marL="0" algn="l" defTabSz="914400" rtl="0" eaLnBrk="1" latinLnBrk="0" hangingPunct="1">
              <a:lnSpc>
                <a:spcPct val="120000"/>
              </a:lnSpc>
              <a:defRPr sz="1400" kern="1200">
                <a:solidFill>
                  <a:schemeClr val="accent1">
                    <a:lumMod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just" fontAlgn="auto">
              <a:lnSpc>
                <a:spcPct val="150000"/>
              </a:lnSpc>
              <a:spcBef>
                <a:spcPts val="300"/>
              </a:spcBef>
              <a:spcAft>
                <a:spcPts val="300"/>
              </a:spcAft>
              <a:buFont typeface="Arial" panose="020B0604020202020204" pitchFamily="34" charset="0"/>
              <a:buChar char="•"/>
            </a:pPr>
            <a:r>
              <a:rPr lang="en-US">
                <a:solidFill>
                  <a:schemeClr val="bg2"/>
                </a:solidFill>
                <a:latin typeface="微软雅黑" panose="020B0503020204020204" charset="-122"/>
                <a:ea typeface="微软雅黑" panose="020B0503020204020204" charset="-122"/>
                <a:sym typeface="+mn-ea"/>
              </a:rPr>
              <a:t>P</a:t>
            </a:r>
            <a:r>
              <a:rPr>
                <a:solidFill>
                  <a:schemeClr val="bg2"/>
                </a:solidFill>
                <a:latin typeface="微软雅黑" panose="020B0503020204020204" charset="-122"/>
                <a:ea typeface="微软雅黑" panose="020B0503020204020204" charset="-122"/>
                <a:sym typeface="+mn-ea"/>
              </a:rPr>
              <a:t>hpsploit</a:t>
            </a:r>
            <a:r>
              <a:rPr lang="en-US">
                <a:solidFill>
                  <a:schemeClr val="bg2"/>
                </a:solidFill>
                <a:latin typeface="微软雅黑" panose="020B0503020204020204" charset="-122"/>
                <a:ea typeface="微软雅黑" panose="020B0503020204020204" charset="-122"/>
                <a:sym typeface="+mn-ea"/>
              </a:rPr>
              <a:t>-Framework </a:t>
            </a:r>
            <a:r>
              <a:rPr lang="zh-CN" altLang="en-US">
                <a:solidFill>
                  <a:schemeClr val="bg2"/>
                </a:solidFill>
                <a:latin typeface="微软雅黑" panose="020B0503020204020204" charset="-122"/>
                <a:ea typeface="微软雅黑" panose="020B0503020204020204" charset="-122"/>
                <a:sym typeface="+mn-ea"/>
              </a:rPr>
              <a:t>软件支持基于原始样本的文件异常检测，能够通过自动</a:t>
            </a:r>
            <a:r>
              <a:rPr lang="en-US" altLang="zh-CN">
                <a:solidFill>
                  <a:schemeClr val="bg2"/>
                </a:solidFill>
                <a:latin typeface="微软雅黑" panose="020B0503020204020204" charset="-122"/>
                <a:ea typeface="微软雅黑" panose="020B0503020204020204" charset="-122"/>
                <a:sym typeface="+mn-ea"/>
              </a:rPr>
              <a:t>/</a:t>
            </a:r>
            <a:r>
              <a:rPr lang="zh-CN" altLang="en-US">
                <a:solidFill>
                  <a:schemeClr val="bg2"/>
                </a:solidFill>
                <a:latin typeface="微软雅黑" panose="020B0503020204020204" charset="-122"/>
                <a:ea typeface="微软雅黑" panose="020B0503020204020204" charset="-122"/>
                <a:sym typeface="+mn-ea"/>
              </a:rPr>
              <a:t>手动扫描，有效发现存在异常情况的相关文件，并进行实时的风险预警</a:t>
            </a:r>
            <a:r>
              <a:rPr lang="zh-CN" altLang="en-US">
                <a:solidFill>
                  <a:schemeClr val="bg2"/>
                </a:solidFill>
                <a:latin typeface="微软雅黑" panose="020B0503020204020204" charset="-122"/>
                <a:ea typeface="微软雅黑" panose="020B0503020204020204" charset="-122"/>
                <a:sym typeface="+mn-ea"/>
              </a:rPr>
              <a:t>提示。</a:t>
            </a:r>
            <a:endParaRPr lang="zh-CN" altLang="en-US">
              <a:solidFill>
                <a:schemeClr val="bg2"/>
              </a:solidFill>
              <a:latin typeface="微软雅黑" panose="020B0503020204020204" charset="-122"/>
              <a:ea typeface="微软雅黑" panose="020B0503020204020204" charset="-122"/>
              <a:sym typeface="+mn-ea"/>
            </a:endParaRPr>
          </a:p>
        </p:txBody>
      </p:sp>
      <p:sp>
        <p:nvSpPr>
          <p:cNvPr id="43" name="Text10"/>
          <p:cNvSpPr/>
          <p:nvPr>
            <p:custDataLst>
              <p:tags r:id="rId10"/>
            </p:custDataLst>
          </p:nvPr>
        </p:nvSpPr>
        <p:spPr>
          <a:xfrm>
            <a:off x="8083432" y="2324205"/>
            <a:ext cx="3758049" cy="3988106"/>
          </a:xfrm>
          <a:prstGeom prst="roundRect">
            <a:avLst>
              <a:gd name="adj" fmla="val 0"/>
            </a:avLst>
          </a:prstGeom>
          <a:gradFill flip="none" rotWithShape="1">
            <a:gsLst>
              <a:gs pos="40000">
                <a:schemeClr val="accent1">
                  <a:alpha val="10000"/>
                </a:schemeClr>
              </a:gs>
              <a:gs pos="100000">
                <a:schemeClr val="accent1">
                  <a:alpha val="0"/>
                </a:schemeClr>
              </a:gs>
            </a:gsLst>
            <a:lin ang="5400000" scaled="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rgbClr val="FFFFFF"/>
                </a:solidFill>
                <a:latin typeface="等线" panose="02010600030101010101" charset="-122"/>
                <a:ea typeface="+mn-ea"/>
                <a:cs typeface="+mn-cs"/>
              </a:defRPr>
            </a:lvl1pPr>
            <a:lvl2pPr marL="457200" algn="l" defTabSz="914400" rtl="0" eaLnBrk="1" latinLnBrk="0" hangingPunct="1">
              <a:defRPr sz="1800" kern="1200">
                <a:solidFill>
                  <a:srgbClr val="FFFFFF"/>
                </a:solidFill>
                <a:latin typeface="等线" panose="02010600030101010101" charset="-122"/>
                <a:ea typeface="+mn-ea"/>
                <a:cs typeface="+mn-cs"/>
              </a:defRPr>
            </a:lvl2pPr>
            <a:lvl3pPr marL="914400" algn="l" defTabSz="914400" rtl="0" eaLnBrk="1" latinLnBrk="0" hangingPunct="1">
              <a:defRPr sz="1800" kern="1200">
                <a:solidFill>
                  <a:srgbClr val="FFFFFF"/>
                </a:solidFill>
                <a:latin typeface="等线" panose="02010600030101010101" charset="-122"/>
                <a:ea typeface="+mn-ea"/>
                <a:cs typeface="+mn-cs"/>
              </a:defRPr>
            </a:lvl3pPr>
            <a:lvl4pPr marL="1371600" algn="l" defTabSz="914400" rtl="0" eaLnBrk="1" latinLnBrk="0" hangingPunct="1">
              <a:defRPr sz="1800" kern="1200">
                <a:solidFill>
                  <a:srgbClr val="FFFFFF"/>
                </a:solidFill>
                <a:latin typeface="等线" panose="02010600030101010101" charset="-122"/>
                <a:ea typeface="+mn-ea"/>
                <a:cs typeface="+mn-cs"/>
              </a:defRPr>
            </a:lvl4pPr>
            <a:lvl5pPr marL="1828800" algn="l" defTabSz="914400" rtl="0" eaLnBrk="1" latinLnBrk="0" hangingPunct="1">
              <a:defRPr sz="1800" kern="1200">
                <a:solidFill>
                  <a:srgbClr val="FFFFFF"/>
                </a:solidFill>
                <a:latin typeface="等线" panose="02010600030101010101" charset="-122"/>
                <a:ea typeface="+mn-ea"/>
                <a:cs typeface="+mn-cs"/>
              </a:defRPr>
            </a:lvl5pPr>
            <a:lvl6pPr marL="2286000" algn="l" defTabSz="914400" rtl="0" eaLnBrk="1" latinLnBrk="0" hangingPunct="1">
              <a:defRPr sz="1800" kern="1200">
                <a:solidFill>
                  <a:srgbClr val="FFFFFF"/>
                </a:solidFill>
                <a:latin typeface="等线" panose="02010600030101010101" charset="-122"/>
                <a:ea typeface="+mn-ea"/>
                <a:cs typeface="+mn-cs"/>
              </a:defRPr>
            </a:lvl6pPr>
            <a:lvl7pPr marL="2743200" algn="l" defTabSz="914400" rtl="0" eaLnBrk="1" latinLnBrk="0" hangingPunct="1">
              <a:defRPr sz="1800" kern="1200">
                <a:solidFill>
                  <a:srgbClr val="FFFFFF"/>
                </a:solidFill>
                <a:latin typeface="等线" panose="02010600030101010101" charset="-122"/>
                <a:ea typeface="+mn-ea"/>
                <a:cs typeface="+mn-cs"/>
              </a:defRPr>
            </a:lvl7pPr>
            <a:lvl8pPr marL="3200400" algn="l" defTabSz="914400" rtl="0" eaLnBrk="1" latinLnBrk="0" hangingPunct="1">
              <a:defRPr sz="1800" kern="1200">
                <a:solidFill>
                  <a:srgbClr val="FFFFFF"/>
                </a:solidFill>
                <a:latin typeface="等线" panose="02010600030101010101" charset="-122"/>
                <a:ea typeface="+mn-ea"/>
                <a:cs typeface="+mn-cs"/>
              </a:defRPr>
            </a:lvl8pPr>
            <a:lvl9pPr marL="3657600" algn="l" defTabSz="914400" rtl="0" eaLnBrk="1" latinLnBrk="0" hangingPunct="1">
              <a:defRPr sz="1800" kern="1200">
                <a:solidFill>
                  <a:srgbClr val="FFFFFF"/>
                </a:solidFill>
                <a:latin typeface="等线" panose="02010600030101010101" charset="-122"/>
                <a:ea typeface="+mn-ea"/>
                <a:cs typeface="+mn-cs"/>
              </a:defRPr>
            </a:lvl9pPr>
          </a:lstStyle>
          <a:p>
            <a:pPr algn="ctr">
              <a:lnSpc>
                <a:spcPct val="150000"/>
              </a:lnSpc>
            </a:pPr>
            <a:endParaRPr lang="zh-CN" altLang="en-US">
              <a:solidFill>
                <a:prstClr val="white">
                  <a:lumMod val="85000"/>
                </a:prstClr>
              </a:solidFill>
              <a:latin typeface="微软雅黑" panose="020B0503020204020204" charset="-122"/>
              <a:ea typeface="微软雅黑" panose="020B0503020204020204" charset="-122"/>
            </a:endParaRPr>
          </a:p>
        </p:txBody>
      </p:sp>
      <p:sp>
        <p:nvSpPr>
          <p:cNvPr id="44" name="Text11"/>
          <p:cNvSpPr/>
          <p:nvPr>
            <p:custDataLst>
              <p:tags r:id="rId11"/>
            </p:custDataLst>
          </p:nvPr>
        </p:nvSpPr>
        <p:spPr>
          <a:xfrm>
            <a:off x="8083623" y="1754372"/>
            <a:ext cx="3757858" cy="788046"/>
          </a:xfrm>
          <a:prstGeom prst="roundRect">
            <a:avLst/>
          </a:prstGeom>
          <a:solidFill>
            <a:schemeClr val="accent1"/>
          </a:solidFill>
          <a:ln w="19050">
            <a:noFill/>
          </a:ln>
          <a:effectLst>
            <a:outerShdw blurRad="292100" dist="88900" dir="5400000" sx="98000" sy="98000" algn="t"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rgbClr val="FFFFFF"/>
                </a:solidFill>
                <a:latin typeface="等线" panose="02010600030101010101" charset="-122"/>
                <a:ea typeface="+mn-ea"/>
                <a:cs typeface="+mn-cs"/>
              </a:defRPr>
            </a:lvl1pPr>
            <a:lvl2pPr marL="457200" algn="l" defTabSz="914400" rtl="0" eaLnBrk="1" latinLnBrk="0" hangingPunct="1">
              <a:defRPr sz="1800" kern="1200">
                <a:solidFill>
                  <a:srgbClr val="FFFFFF"/>
                </a:solidFill>
                <a:latin typeface="等线" panose="02010600030101010101" charset="-122"/>
                <a:ea typeface="+mn-ea"/>
                <a:cs typeface="+mn-cs"/>
              </a:defRPr>
            </a:lvl2pPr>
            <a:lvl3pPr marL="914400" algn="l" defTabSz="914400" rtl="0" eaLnBrk="1" latinLnBrk="0" hangingPunct="1">
              <a:defRPr sz="1800" kern="1200">
                <a:solidFill>
                  <a:srgbClr val="FFFFFF"/>
                </a:solidFill>
                <a:latin typeface="等线" panose="02010600030101010101" charset="-122"/>
                <a:ea typeface="+mn-ea"/>
                <a:cs typeface="+mn-cs"/>
              </a:defRPr>
            </a:lvl3pPr>
            <a:lvl4pPr marL="1371600" algn="l" defTabSz="914400" rtl="0" eaLnBrk="1" latinLnBrk="0" hangingPunct="1">
              <a:defRPr sz="1800" kern="1200">
                <a:solidFill>
                  <a:srgbClr val="FFFFFF"/>
                </a:solidFill>
                <a:latin typeface="等线" panose="02010600030101010101" charset="-122"/>
                <a:ea typeface="+mn-ea"/>
                <a:cs typeface="+mn-cs"/>
              </a:defRPr>
            </a:lvl4pPr>
            <a:lvl5pPr marL="1828800" algn="l" defTabSz="914400" rtl="0" eaLnBrk="1" latinLnBrk="0" hangingPunct="1">
              <a:defRPr sz="1800" kern="1200">
                <a:solidFill>
                  <a:srgbClr val="FFFFFF"/>
                </a:solidFill>
                <a:latin typeface="等线" panose="02010600030101010101" charset="-122"/>
                <a:ea typeface="+mn-ea"/>
                <a:cs typeface="+mn-cs"/>
              </a:defRPr>
            </a:lvl5pPr>
            <a:lvl6pPr marL="2286000" algn="l" defTabSz="914400" rtl="0" eaLnBrk="1" latinLnBrk="0" hangingPunct="1">
              <a:defRPr sz="1800" kern="1200">
                <a:solidFill>
                  <a:srgbClr val="FFFFFF"/>
                </a:solidFill>
                <a:latin typeface="等线" panose="02010600030101010101" charset="-122"/>
                <a:ea typeface="+mn-ea"/>
                <a:cs typeface="+mn-cs"/>
              </a:defRPr>
            </a:lvl6pPr>
            <a:lvl7pPr marL="2743200" algn="l" defTabSz="914400" rtl="0" eaLnBrk="1" latinLnBrk="0" hangingPunct="1">
              <a:defRPr sz="1800" kern="1200">
                <a:solidFill>
                  <a:srgbClr val="FFFFFF"/>
                </a:solidFill>
                <a:latin typeface="等线" panose="02010600030101010101" charset="-122"/>
                <a:ea typeface="+mn-ea"/>
                <a:cs typeface="+mn-cs"/>
              </a:defRPr>
            </a:lvl7pPr>
            <a:lvl8pPr marL="3200400" algn="l" defTabSz="914400" rtl="0" eaLnBrk="1" latinLnBrk="0" hangingPunct="1">
              <a:defRPr sz="1800" kern="1200">
                <a:solidFill>
                  <a:srgbClr val="FFFFFF"/>
                </a:solidFill>
                <a:latin typeface="等线" panose="02010600030101010101" charset="-122"/>
                <a:ea typeface="+mn-ea"/>
                <a:cs typeface="+mn-cs"/>
              </a:defRPr>
            </a:lvl8pPr>
            <a:lvl9pPr marL="3657600" algn="l" defTabSz="914400" rtl="0" eaLnBrk="1" latinLnBrk="0" hangingPunct="1">
              <a:defRPr sz="1800" kern="1200">
                <a:solidFill>
                  <a:srgbClr val="FFFFFF"/>
                </a:solidFill>
                <a:latin typeface="等线" panose="02010600030101010101" charset="-122"/>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outerShdw blurRad="63500" sx="102000" sy="102000" algn="ctr" rotWithShape="0">
                  <a:prstClr val="black">
                    <a:alpha val="40000"/>
                  </a:prstClr>
                </a:outerShdw>
              </a:effectLst>
              <a:uLnTx/>
              <a:uFillTx/>
              <a:latin typeface="微软雅黑" panose="020B0503020204020204" charset="-122"/>
              <a:ea typeface="微软雅黑" panose="020B0503020204020204" charset="-122"/>
              <a:cs typeface="+mn-cs"/>
            </a:endParaRPr>
          </a:p>
        </p:txBody>
      </p:sp>
      <p:sp>
        <p:nvSpPr>
          <p:cNvPr id="45" name="Text12"/>
          <p:cNvSpPr txBox="1"/>
          <p:nvPr>
            <p:custDataLst>
              <p:tags r:id="rId12"/>
            </p:custDataLst>
          </p:nvPr>
        </p:nvSpPr>
        <p:spPr>
          <a:xfrm>
            <a:off x="8834755" y="1916430"/>
            <a:ext cx="2646680" cy="407670"/>
          </a:xfrm>
          <a:prstGeom prst="rect">
            <a:avLst/>
          </a:prstGeom>
          <a:noFill/>
        </p:spPr>
        <p:txBody>
          <a:bodyPr wrap="square"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zh-CN" altLang="en-US" sz="2000" b="1">
                <a:solidFill>
                  <a:schemeClr val="tx2"/>
                </a:solidFill>
                <a:latin typeface="微软雅黑" panose="020B0503020204020204" charset="-122"/>
                <a:ea typeface="微软雅黑" panose="020B0503020204020204" charset="-122"/>
              </a:rPr>
              <a:t>在线渗透测试报告</a:t>
            </a:r>
            <a:endParaRPr lang="zh-CN" altLang="en-US" sz="2000" b="1">
              <a:solidFill>
                <a:schemeClr val="tx2"/>
              </a:solidFill>
              <a:latin typeface="微软雅黑" panose="020B0503020204020204" charset="-122"/>
              <a:ea typeface="微软雅黑" panose="020B0503020204020204" charset="-122"/>
            </a:endParaRPr>
          </a:p>
        </p:txBody>
      </p:sp>
      <p:sp>
        <p:nvSpPr>
          <p:cNvPr id="46" name="Text13"/>
          <p:cNvSpPr txBox="1"/>
          <p:nvPr>
            <p:custDataLst>
              <p:tags r:id="rId13"/>
            </p:custDataLst>
          </p:nvPr>
        </p:nvSpPr>
        <p:spPr>
          <a:xfrm>
            <a:off x="8247872" y="2768966"/>
            <a:ext cx="3406918" cy="3053442"/>
          </a:xfrm>
          <a:prstGeom prst="rect">
            <a:avLst/>
          </a:prstGeom>
          <a:noFill/>
        </p:spPr>
        <p:txBody>
          <a:bodyPr wrap="square" rtlCol="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just" fontAlgn="auto">
              <a:lnSpc>
                <a:spcPct val="150000"/>
              </a:lnSpc>
              <a:spcBef>
                <a:spcPts val="300"/>
              </a:spcBef>
              <a:spcAft>
                <a:spcPts val="300"/>
              </a:spcAft>
              <a:buFont typeface="Arial" panose="020B0604020202020204" pitchFamily="34" charset="0"/>
              <a:buChar char="•"/>
            </a:pPr>
            <a:r>
              <a:rPr lang="en-US" sz="1400">
                <a:solidFill>
                  <a:schemeClr val="bg2"/>
                </a:solidFill>
                <a:latin typeface="微软雅黑" panose="020B0503020204020204" charset="-122"/>
                <a:ea typeface="微软雅黑" panose="020B0503020204020204" charset="-122"/>
                <a:sym typeface="+mn-ea"/>
              </a:rPr>
              <a:t>P</a:t>
            </a:r>
            <a:r>
              <a:rPr sz="1400">
                <a:solidFill>
                  <a:schemeClr val="bg2"/>
                </a:solidFill>
                <a:latin typeface="微软雅黑" panose="020B0503020204020204" charset="-122"/>
                <a:ea typeface="微软雅黑" panose="020B0503020204020204" charset="-122"/>
                <a:sym typeface="+mn-ea"/>
              </a:rPr>
              <a:t>hpsploit</a:t>
            </a:r>
            <a:r>
              <a:rPr lang="en-US" sz="1400">
                <a:solidFill>
                  <a:schemeClr val="bg2"/>
                </a:solidFill>
                <a:latin typeface="微软雅黑" panose="020B0503020204020204" charset="-122"/>
                <a:ea typeface="微软雅黑" panose="020B0503020204020204" charset="-122"/>
                <a:sym typeface="+mn-ea"/>
              </a:rPr>
              <a:t>-Framework </a:t>
            </a:r>
            <a:r>
              <a:rPr lang="zh-CN" altLang="en-US" sz="1400">
                <a:solidFill>
                  <a:schemeClr val="bg2"/>
                </a:solidFill>
                <a:latin typeface="微软雅黑" panose="020B0503020204020204" charset="-122"/>
                <a:ea typeface="微软雅黑" panose="020B0503020204020204" charset="-122"/>
                <a:sym typeface="+mn-ea"/>
              </a:rPr>
              <a:t>软件</a:t>
            </a:r>
            <a:r>
              <a:rPr sz="1400">
                <a:solidFill>
                  <a:schemeClr val="bg2"/>
                </a:solidFill>
                <a:latin typeface="微软雅黑" panose="020B0503020204020204" charset="-122"/>
                <a:ea typeface="微软雅黑" panose="020B0503020204020204" charset="-122"/>
              </a:rPr>
              <a:t>不仅提供</a:t>
            </a:r>
            <a:r>
              <a:rPr lang="zh-CN" sz="1400">
                <a:solidFill>
                  <a:schemeClr val="bg2"/>
                </a:solidFill>
                <a:latin typeface="微软雅黑" panose="020B0503020204020204" charset="-122"/>
                <a:ea typeface="微软雅黑" panose="020B0503020204020204" charset="-122"/>
              </a:rPr>
              <a:t>丰富</a:t>
            </a:r>
            <a:r>
              <a:rPr sz="1400">
                <a:solidFill>
                  <a:schemeClr val="bg2"/>
                </a:solidFill>
                <a:latin typeface="微软雅黑" panose="020B0503020204020204" charset="-122"/>
                <a:ea typeface="微软雅黑" panose="020B0503020204020204" charset="-122"/>
              </a:rPr>
              <a:t>的</a:t>
            </a:r>
            <a:r>
              <a:rPr lang="zh-CN" sz="1400">
                <a:solidFill>
                  <a:schemeClr val="bg2"/>
                </a:solidFill>
                <a:latin typeface="微软雅黑" panose="020B0503020204020204" charset="-122"/>
                <a:ea typeface="微软雅黑" panose="020B0503020204020204" charset="-122"/>
              </a:rPr>
              <a:t>后渗透利用功能</a:t>
            </a:r>
            <a:r>
              <a:rPr sz="1400">
                <a:solidFill>
                  <a:schemeClr val="bg2"/>
                </a:solidFill>
                <a:latin typeface="微软雅黑" panose="020B0503020204020204" charset="-122"/>
                <a:ea typeface="微软雅黑" panose="020B0503020204020204" charset="-122"/>
              </a:rPr>
              <a:t>，还能</a:t>
            </a:r>
            <a:r>
              <a:rPr lang="zh-CN" sz="1400">
                <a:solidFill>
                  <a:schemeClr val="bg2"/>
                </a:solidFill>
                <a:latin typeface="微软雅黑" panose="020B0503020204020204" charset="-122"/>
                <a:ea typeface="微软雅黑" panose="020B0503020204020204" charset="-122"/>
              </a:rPr>
              <a:t>够十分方便地在线创建渗透测试报告内容</a:t>
            </a:r>
            <a:r>
              <a:rPr sz="1400">
                <a:solidFill>
                  <a:schemeClr val="bg2"/>
                </a:solidFill>
                <a:latin typeface="微软雅黑" panose="020B0503020204020204" charset="-122"/>
                <a:ea typeface="微软雅黑" panose="020B0503020204020204" charset="-122"/>
              </a:rPr>
              <a:t>，</a:t>
            </a:r>
            <a:r>
              <a:rPr lang="zh-CN" sz="1400">
                <a:solidFill>
                  <a:schemeClr val="bg2"/>
                </a:solidFill>
                <a:latin typeface="微软雅黑" panose="020B0503020204020204" charset="-122"/>
                <a:ea typeface="微软雅黑" panose="020B0503020204020204" charset="-122"/>
              </a:rPr>
              <a:t>通过报告导出功能</a:t>
            </a:r>
            <a:r>
              <a:rPr sz="1400">
                <a:solidFill>
                  <a:schemeClr val="bg2"/>
                </a:solidFill>
                <a:latin typeface="微软雅黑" panose="020B0503020204020204" charset="-122"/>
                <a:ea typeface="微软雅黑" panose="020B0503020204020204" charset="-122"/>
              </a:rPr>
              <a:t>，</a:t>
            </a:r>
            <a:r>
              <a:rPr lang="zh-CN" sz="1400">
                <a:solidFill>
                  <a:schemeClr val="bg2"/>
                </a:solidFill>
                <a:latin typeface="微软雅黑" panose="020B0503020204020204" charset="-122"/>
                <a:ea typeface="微软雅黑" panose="020B0503020204020204" charset="-122"/>
              </a:rPr>
              <a:t>可以将在线报告内容导出为报告文件（</a:t>
            </a:r>
            <a:r>
              <a:rPr lang="en-US" altLang="zh-CN" sz="1400">
                <a:solidFill>
                  <a:schemeClr val="bg2"/>
                </a:solidFill>
                <a:latin typeface="微软雅黑" panose="020B0503020204020204" charset="-122"/>
                <a:ea typeface="微软雅黑" panose="020B0503020204020204" charset="-122"/>
              </a:rPr>
              <a:t>EXCEL</a:t>
            </a:r>
            <a:r>
              <a:rPr lang="en-US" altLang="zh-CN" sz="1400">
                <a:solidFill>
                  <a:schemeClr val="bg2"/>
                </a:solidFill>
                <a:latin typeface="微软雅黑" panose="020B0503020204020204" charset="-122"/>
                <a:ea typeface="微软雅黑" panose="020B0503020204020204" charset="-122"/>
              </a:rPr>
              <a:t> </a:t>
            </a:r>
            <a:r>
              <a:rPr lang="zh-CN" altLang="en-US" sz="1400">
                <a:solidFill>
                  <a:schemeClr val="bg2"/>
                </a:solidFill>
                <a:latin typeface="微软雅黑" panose="020B0503020204020204" charset="-122"/>
                <a:ea typeface="微软雅黑" panose="020B0503020204020204" charset="-122"/>
              </a:rPr>
              <a:t>格式）</a:t>
            </a:r>
            <a:r>
              <a:rPr sz="1400">
                <a:solidFill>
                  <a:schemeClr val="bg2"/>
                </a:solidFill>
                <a:latin typeface="微软雅黑" panose="020B0503020204020204" charset="-122"/>
                <a:ea typeface="微软雅黑" panose="020B0503020204020204" charset="-122"/>
              </a:rPr>
              <a:t>。</a:t>
            </a:r>
            <a:endParaRPr sz="1400">
              <a:solidFill>
                <a:schemeClr val="bg2"/>
              </a:solidFill>
              <a:latin typeface="微软雅黑" panose="020B0503020204020204" charset="-122"/>
              <a:ea typeface="微软雅黑" panose="020B0503020204020204" charset="-122"/>
            </a:endParaRPr>
          </a:p>
        </p:txBody>
      </p:sp>
    </p:spTree>
    <p:custDataLst>
      <p:tags r:id="rId14"/>
    </p:custData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图形 2"/>
          <p:cNvPicPr>
            <a:picLocks noChangeAspect="1"/>
          </p:cNvPicPr>
          <p:nvPr/>
        </p:nvPicPr>
        <p:blipFill>
          <a:blip r:embed="rId1"/>
          <a:stretch>
            <a:fillRect/>
          </a:stretch>
        </p:blipFill>
        <p:spPr>
          <a:xfrm rot="16200000">
            <a:off x="8787410" y="-573050"/>
            <a:ext cx="2831540" cy="3977640"/>
          </a:xfrm>
          <a:prstGeom prst="rect">
            <a:avLst/>
          </a:prstGeom>
        </p:spPr>
      </p:pic>
      <p:grpSp>
        <p:nvGrpSpPr>
          <p:cNvPr id="8581" name="组合 8580"/>
          <p:cNvGrpSpPr/>
          <p:nvPr/>
        </p:nvGrpSpPr>
        <p:grpSpPr>
          <a:xfrm>
            <a:off x="576317" y="478900"/>
            <a:ext cx="947683" cy="782708"/>
            <a:chOff x="4459532" y="1625144"/>
            <a:chExt cx="947683" cy="782708"/>
          </a:xfrm>
          <a:solidFill>
            <a:schemeClr val="tx1"/>
          </a:solidFill>
        </p:grpSpPr>
        <p:sp>
          <p:nvSpPr>
            <p:cNvPr id="8582" name="任意多边形: 形状 8581"/>
            <p:cNvSpPr/>
            <p:nvPr/>
          </p:nvSpPr>
          <p:spPr>
            <a:xfrm>
              <a:off x="4459532" y="1625144"/>
              <a:ext cx="585882" cy="369390"/>
            </a:xfrm>
            <a:custGeom>
              <a:avLst/>
              <a:gdLst>
                <a:gd name="connsiteX0" fmla="*/ 520838 w 585882"/>
                <a:gd name="connsiteY0" fmla="*/ 324802 h 369390"/>
                <a:gd name="connsiteX1" fmla="*/ 434161 w 585882"/>
                <a:gd name="connsiteY1" fmla="*/ 325564 h 369390"/>
                <a:gd name="connsiteX2" fmla="*/ 472927 w 585882"/>
                <a:gd name="connsiteY2" fmla="*/ 318706 h 369390"/>
                <a:gd name="connsiteX3" fmla="*/ 422635 w 585882"/>
                <a:gd name="connsiteY3" fmla="*/ 296893 h 369390"/>
                <a:gd name="connsiteX4" fmla="*/ 359294 w 585882"/>
                <a:gd name="connsiteY4" fmla="*/ 271747 h 369390"/>
                <a:gd name="connsiteX5" fmla="*/ 399299 w 585882"/>
                <a:gd name="connsiteY5" fmla="*/ 262222 h 369390"/>
                <a:gd name="connsiteX6" fmla="*/ 417016 w 585882"/>
                <a:gd name="connsiteY6" fmla="*/ 252697 h 369390"/>
                <a:gd name="connsiteX7" fmla="*/ 438066 w 585882"/>
                <a:gd name="connsiteY7" fmla="*/ 252697 h 369390"/>
                <a:gd name="connsiteX8" fmla="*/ 455211 w 585882"/>
                <a:gd name="connsiteY8" fmla="*/ 248887 h 369390"/>
                <a:gd name="connsiteX9" fmla="*/ 585799 w 585882"/>
                <a:gd name="connsiteY9" fmla="*/ 243267 h 369390"/>
                <a:gd name="connsiteX10" fmla="*/ 453401 w 585882"/>
                <a:gd name="connsiteY10" fmla="*/ 230123 h 369390"/>
                <a:gd name="connsiteX11" fmla="*/ 430255 w 585882"/>
                <a:gd name="connsiteY11" fmla="*/ 222217 h 369390"/>
                <a:gd name="connsiteX12" fmla="*/ 416349 w 585882"/>
                <a:gd name="connsiteY12" fmla="*/ 230314 h 369390"/>
                <a:gd name="connsiteX13" fmla="*/ 282142 w 585882"/>
                <a:gd name="connsiteY13" fmla="*/ 183736 h 369390"/>
                <a:gd name="connsiteX14" fmla="*/ 240708 w 585882"/>
                <a:gd name="connsiteY14" fmla="*/ 103917 h 369390"/>
                <a:gd name="connsiteX15" fmla="*/ 150411 w 585882"/>
                <a:gd name="connsiteY15" fmla="*/ -382 h 369390"/>
                <a:gd name="connsiteX16" fmla="*/ 150411 w 585882"/>
                <a:gd name="connsiteY16" fmla="*/ 27717 h 369390"/>
                <a:gd name="connsiteX17" fmla="*/ 167461 w 585882"/>
                <a:gd name="connsiteY17" fmla="*/ 51053 h 369390"/>
                <a:gd name="connsiteX18" fmla="*/ 141172 w 585882"/>
                <a:gd name="connsiteY18" fmla="*/ 53053 h 369390"/>
                <a:gd name="connsiteX19" fmla="*/ 116026 w 585882"/>
                <a:gd name="connsiteY19" fmla="*/ 39814 h 369390"/>
                <a:gd name="connsiteX20" fmla="*/ 153078 w 585882"/>
                <a:gd name="connsiteY20" fmla="*/ 112204 h 369390"/>
                <a:gd name="connsiteX21" fmla="*/ 127360 w 585882"/>
                <a:gd name="connsiteY21" fmla="*/ 104774 h 369390"/>
                <a:gd name="connsiteX22" fmla="*/ 224611 w 585882"/>
                <a:gd name="connsiteY22" fmla="*/ 263651 h 369390"/>
                <a:gd name="connsiteX23" fmla="*/ 234136 w 585882"/>
                <a:gd name="connsiteY23" fmla="*/ 275462 h 369390"/>
                <a:gd name="connsiteX24" fmla="*/ 217562 w 585882"/>
                <a:gd name="connsiteY24" fmla="*/ 288225 h 369390"/>
                <a:gd name="connsiteX25" fmla="*/ 120216 w 585882"/>
                <a:gd name="connsiteY25" fmla="*/ 283463 h 369390"/>
                <a:gd name="connsiteX26" fmla="*/ 127741 w 585882"/>
                <a:gd name="connsiteY26" fmla="*/ 304513 h 369390"/>
                <a:gd name="connsiteX27" fmla="*/ 141267 w 585882"/>
                <a:gd name="connsiteY27" fmla="*/ 316896 h 369390"/>
                <a:gd name="connsiteX28" fmla="*/ 4107 w 585882"/>
                <a:gd name="connsiteY28" fmla="*/ 295274 h 369390"/>
                <a:gd name="connsiteX29" fmla="*/ 149554 w 585882"/>
                <a:gd name="connsiteY29" fmla="*/ 331469 h 369390"/>
                <a:gd name="connsiteX30" fmla="*/ 114978 w 585882"/>
                <a:gd name="connsiteY30" fmla="*/ 335089 h 369390"/>
                <a:gd name="connsiteX31" fmla="*/ -84 w 585882"/>
                <a:gd name="connsiteY31" fmla="*/ 306514 h 369390"/>
                <a:gd name="connsiteX32" fmla="*/ 150220 w 585882"/>
                <a:gd name="connsiteY32" fmla="*/ 345757 h 369390"/>
                <a:gd name="connsiteX33" fmla="*/ 161650 w 585882"/>
                <a:gd name="connsiteY33" fmla="*/ 349471 h 369390"/>
                <a:gd name="connsiteX34" fmla="*/ 171175 w 585882"/>
                <a:gd name="connsiteY34" fmla="*/ 360997 h 369390"/>
                <a:gd name="connsiteX35" fmla="*/ 247375 w 585882"/>
                <a:gd name="connsiteY35" fmla="*/ 325373 h 369390"/>
                <a:gd name="connsiteX36" fmla="*/ 247375 w 585882"/>
                <a:gd name="connsiteY36" fmla="*/ 325373 h 369390"/>
                <a:gd name="connsiteX37" fmla="*/ 280522 w 585882"/>
                <a:gd name="connsiteY37" fmla="*/ 319849 h 369390"/>
                <a:gd name="connsiteX38" fmla="*/ 303382 w 585882"/>
                <a:gd name="connsiteY38" fmla="*/ 329374 h 369390"/>
                <a:gd name="connsiteX39" fmla="*/ 419587 w 585882"/>
                <a:gd name="connsiteY39" fmla="*/ 367474 h 369390"/>
                <a:gd name="connsiteX40" fmla="*/ 538650 w 585882"/>
                <a:gd name="connsiteY40" fmla="*/ 344804 h 369390"/>
                <a:gd name="connsiteX41" fmla="*/ 478261 w 585882"/>
                <a:gd name="connsiteY41" fmla="*/ 338613 h 369390"/>
                <a:gd name="connsiteX42" fmla="*/ 520838 w 585882"/>
                <a:gd name="connsiteY42" fmla="*/ 324802 h 369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585882" h="369390">
                  <a:moveTo>
                    <a:pt x="520838" y="324802"/>
                  </a:moveTo>
                  <a:cubicBezTo>
                    <a:pt x="492568" y="333012"/>
                    <a:pt x="462574" y="333279"/>
                    <a:pt x="434161" y="325564"/>
                  </a:cubicBezTo>
                  <a:cubicBezTo>
                    <a:pt x="447486" y="328021"/>
                    <a:pt x="461250" y="325583"/>
                    <a:pt x="472927" y="318706"/>
                  </a:cubicBezTo>
                  <a:cubicBezTo>
                    <a:pt x="452258" y="317467"/>
                    <a:pt x="441780" y="304799"/>
                    <a:pt x="422635" y="296893"/>
                  </a:cubicBezTo>
                  <a:cubicBezTo>
                    <a:pt x="403490" y="288988"/>
                    <a:pt x="375010" y="285749"/>
                    <a:pt x="359294" y="271747"/>
                  </a:cubicBezTo>
                  <a:cubicBezTo>
                    <a:pt x="373229" y="272100"/>
                    <a:pt x="387021" y="268823"/>
                    <a:pt x="399299" y="262222"/>
                  </a:cubicBezTo>
                  <a:cubicBezTo>
                    <a:pt x="404919" y="258536"/>
                    <a:pt x="410843" y="255355"/>
                    <a:pt x="417016" y="252697"/>
                  </a:cubicBezTo>
                  <a:cubicBezTo>
                    <a:pt x="423998" y="251745"/>
                    <a:pt x="431084" y="251745"/>
                    <a:pt x="438066" y="252697"/>
                  </a:cubicBezTo>
                  <a:cubicBezTo>
                    <a:pt x="444162" y="252697"/>
                    <a:pt x="449115" y="249078"/>
                    <a:pt x="455211" y="248887"/>
                  </a:cubicBezTo>
                  <a:cubicBezTo>
                    <a:pt x="498740" y="246982"/>
                    <a:pt x="583798" y="248030"/>
                    <a:pt x="585799" y="243267"/>
                  </a:cubicBezTo>
                  <a:cubicBezTo>
                    <a:pt x="577512" y="238696"/>
                    <a:pt x="500836" y="237076"/>
                    <a:pt x="453401" y="230123"/>
                  </a:cubicBezTo>
                  <a:cubicBezTo>
                    <a:pt x="449020" y="229552"/>
                    <a:pt x="447114" y="218598"/>
                    <a:pt x="430255" y="222217"/>
                  </a:cubicBezTo>
                  <a:cubicBezTo>
                    <a:pt x="425131" y="223979"/>
                    <a:pt x="420406" y="226732"/>
                    <a:pt x="416349" y="230314"/>
                  </a:cubicBezTo>
                  <a:cubicBezTo>
                    <a:pt x="367867" y="264794"/>
                    <a:pt x="318718" y="217169"/>
                    <a:pt x="282142" y="183736"/>
                  </a:cubicBezTo>
                  <a:cubicBezTo>
                    <a:pt x="263092" y="166306"/>
                    <a:pt x="255091" y="125253"/>
                    <a:pt x="240708" y="103917"/>
                  </a:cubicBezTo>
                  <a:cubicBezTo>
                    <a:pt x="213657" y="63912"/>
                    <a:pt x="171270" y="43147"/>
                    <a:pt x="150411" y="-382"/>
                  </a:cubicBezTo>
                  <a:cubicBezTo>
                    <a:pt x="145972" y="8457"/>
                    <a:pt x="145972" y="18878"/>
                    <a:pt x="150411" y="27717"/>
                  </a:cubicBezTo>
                  <a:cubicBezTo>
                    <a:pt x="154830" y="36346"/>
                    <a:pt x="160593" y="44214"/>
                    <a:pt x="167461" y="51053"/>
                  </a:cubicBezTo>
                  <a:cubicBezTo>
                    <a:pt x="162222" y="59245"/>
                    <a:pt x="149554" y="58006"/>
                    <a:pt x="141172" y="53053"/>
                  </a:cubicBezTo>
                  <a:cubicBezTo>
                    <a:pt x="133475" y="47453"/>
                    <a:pt x="124998" y="42995"/>
                    <a:pt x="116026" y="39814"/>
                  </a:cubicBezTo>
                  <a:cubicBezTo>
                    <a:pt x="111549" y="67722"/>
                    <a:pt x="133170" y="92296"/>
                    <a:pt x="153078" y="112204"/>
                  </a:cubicBezTo>
                  <a:cubicBezTo>
                    <a:pt x="143934" y="112556"/>
                    <a:pt x="134914" y="109956"/>
                    <a:pt x="127360" y="104774"/>
                  </a:cubicBezTo>
                  <a:cubicBezTo>
                    <a:pt x="136142" y="169001"/>
                    <a:pt x="171404" y="226618"/>
                    <a:pt x="224611" y="263651"/>
                  </a:cubicBezTo>
                  <a:cubicBezTo>
                    <a:pt x="228992" y="266604"/>
                    <a:pt x="234136" y="270223"/>
                    <a:pt x="234136" y="275462"/>
                  </a:cubicBezTo>
                  <a:cubicBezTo>
                    <a:pt x="234136" y="283082"/>
                    <a:pt x="224611" y="286892"/>
                    <a:pt x="217562" y="288225"/>
                  </a:cubicBezTo>
                  <a:cubicBezTo>
                    <a:pt x="185139" y="293560"/>
                    <a:pt x="151963" y="291940"/>
                    <a:pt x="120216" y="283463"/>
                  </a:cubicBezTo>
                  <a:cubicBezTo>
                    <a:pt x="114025" y="289369"/>
                    <a:pt x="121074" y="299275"/>
                    <a:pt x="127741" y="304513"/>
                  </a:cubicBezTo>
                  <a:cubicBezTo>
                    <a:pt x="136695" y="311371"/>
                    <a:pt x="139743" y="312610"/>
                    <a:pt x="141267" y="316896"/>
                  </a:cubicBezTo>
                  <a:cubicBezTo>
                    <a:pt x="129361" y="321563"/>
                    <a:pt x="59447" y="314038"/>
                    <a:pt x="4107" y="295274"/>
                  </a:cubicBezTo>
                  <a:cubicBezTo>
                    <a:pt x="50332" y="315067"/>
                    <a:pt x="99442" y="327288"/>
                    <a:pt x="149554" y="331469"/>
                  </a:cubicBezTo>
                  <a:cubicBezTo>
                    <a:pt x="160317" y="338422"/>
                    <a:pt x="128408" y="336708"/>
                    <a:pt x="114978" y="335089"/>
                  </a:cubicBezTo>
                  <a:cubicBezTo>
                    <a:pt x="49065" y="327469"/>
                    <a:pt x="30015" y="320420"/>
                    <a:pt x="-84" y="306514"/>
                  </a:cubicBezTo>
                  <a:cubicBezTo>
                    <a:pt x="37349" y="330040"/>
                    <a:pt x="72496" y="339089"/>
                    <a:pt x="150220" y="345757"/>
                  </a:cubicBezTo>
                  <a:cubicBezTo>
                    <a:pt x="154345" y="345671"/>
                    <a:pt x="158364" y="346985"/>
                    <a:pt x="161650" y="349471"/>
                  </a:cubicBezTo>
                  <a:cubicBezTo>
                    <a:pt x="164984" y="358234"/>
                    <a:pt x="165270" y="356044"/>
                    <a:pt x="171175" y="360997"/>
                  </a:cubicBezTo>
                  <a:cubicBezTo>
                    <a:pt x="177081" y="365950"/>
                    <a:pt x="235374" y="331945"/>
                    <a:pt x="247375" y="325373"/>
                  </a:cubicBezTo>
                  <a:lnTo>
                    <a:pt x="247375" y="325373"/>
                  </a:lnTo>
                  <a:cubicBezTo>
                    <a:pt x="257805" y="320839"/>
                    <a:pt x="269187" y="318944"/>
                    <a:pt x="280522" y="319849"/>
                  </a:cubicBezTo>
                  <a:cubicBezTo>
                    <a:pt x="288609" y="321763"/>
                    <a:pt x="296324" y="324983"/>
                    <a:pt x="303382" y="329374"/>
                  </a:cubicBezTo>
                  <a:cubicBezTo>
                    <a:pt x="339311" y="349414"/>
                    <a:pt x="378763" y="362349"/>
                    <a:pt x="419587" y="367474"/>
                  </a:cubicBezTo>
                  <a:cubicBezTo>
                    <a:pt x="460669" y="372636"/>
                    <a:pt x="502340" y="364702"/>
                    <a:pt x="538650" y="344804"/>
                  </a:cubicBezTo>
                  <a:cubicBezTo>
                    <a:pt x="518343" y="345271"/>
                    <a:pt x="498054" y="343194"/>
                    <a:pt x="478261" y="338613"/>
                  </a:cubicBezTo>
                  <a:cubicBezTo>
                    <a:pt x="493854" y="341242"/>
                    <a:pt x="509761" y="336089"/>
                    <a:pt x="520838" y="324802"/>
                  </a:cubicBezTo>
                  <a:close/>
                </a:path>
              </a:pathLst>
            </a:custGeom>
            <a:grp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8583" name="任意多边形: 形状 8582"/>
            <p:cNvSpPr/>
            <p:nvPr/>
          </p:nvSpPr>
          <p:spPr>
            <a:xfrm>
              <a:off x="4917589" y="2182926"/>
              <a:ext cx="472821" cy="224926"/>
            </a:xfrm>
            <a:custGeom>
              <a:avLst/>
              <a:gdLst>
                <a:gd name="connsiteX0" fmla="*/ 425779 w 472821"/>
                <a:gd name="connsiteY0" fmla="*/ 121731 h 224926"/>
                <a:gd name="connsiteX1" fmla="*/ 381106 w 472821"/>
                <a:gd name="connsiteY1" fmla="*/ 109062 h 224926"/>
                <a:gd name="connsiteX2" fmla="*/ 355294 w 472821"/>
                <a:gd name="connsiteY2" fmla="*/ 98014 h 224926"/>
                <a:gd name="connsiteX3" fmla="*/ 339577 w 472821"/>
                <a:gd name="connsiteY3" fmla="*/ 103728 h 224926"/>
                <a:gd name="connsiteX4" fmla="*/ 253852 w 472821"/>
                <a:gd name="connsiteY4" fmla="*/ 87250 h 224926"/>
                <a:gd name="connsiteX5" fmla="*/ 185558 w 472821"/>
                <a:gd name="connsiteY5" fmla="*/ 26195 h 224926"/>
                <a:gd name="connsiteX6" fmla="*/ 100786 w 472821"/>
                <a:gd name="connsiteY6" fmla="*/ 2287 h 224926"/>
                <a:gd name="connsiteX7" fmla="*/ 72211 w 472821"/>
                <a:gd name="connsiteY7" fmla="*/ 16384 h 224926"/>
                <a:gd name="connsiteX8" fmla="*/ 36778 w 472821"/>
                <a:gd name="connsiteY8" fmla="*/ 36101 h 224926"/>
                <a:gd name="connsiteX9" fmla="*/ -84 w 472821"/>
                <a:gd name="connsiteY9" fmla="*/ 36101 h 224926"/>
                <a:gd name="connsiteX10" fmla="*/ 27538 w 472821"/>
                <a:gd name="connsiteY10" fmla="*/ 54389 h 224926"/>
                <a:gd name="connsiteX11" fmla="*/ 61638 w 472821"/>
                <a:gd name="connsiteY11" fmla="*/ 46674 h 224926"/>
                <a:gd name="connsiteX12" fmla="*/ 20966 w 472821"/>
                <a:gd name="connsiteY12" fmla="*/ 72010 h 224926"/>
                <a:gd name="connsiteX13" fmla="*/ 64591 w 472821"/>
                <a:gd name="connsiteY13" fmla="*/ 67915 h 224926"/>
                <a:gd name="connsiteX14" fmla="*/ 100404 w 472821"/>
                <a:gd name="connsiteY14" fmla="*/ 41435 h 224926"/>
                <a:gd name="connsiteX15" fmla="*/ 69734 w 472821"/>
                <a:gd name="connsiteY15" fmla="*/ 75153 h 224926"/>
                <a:gd name="connsiteX16" fmla="*/ 105358 w 472821"/>
                <a:gd name="connsiteY16" fmla="*/ 61056 h 224926"/>
                <a:gd name="connsiteX17" fmla="*/ 120407 w 472821"/>
                <a:gd name="connsiteY17" fmla="*/ 47055 h 224926"/>
                <a:gd name="connsiteX18" fmla="*/ 149839 w 472821"/>
                <a:gd name="connsiteY18" fmla="*/ 76106 h 224926"/>
                <a:gd name="connsiteX19" fmla="*/ 133075 w 472821"/>
                <a:gd name="connsiteY19" fmla="*/ 72486 h 224926"/>
                <a:gd name="connsiteX20" fmla="*/ 191273 w 472821"/>
                <a:gd name="connsiteY20" fmla="*/ 124207 h 224926"/>
                <a:gd name="connsiteX21" fmla="*/ 167270 w 472821"/>
                <a:gd name="connsiteY21" fmla="*/ 127731 h 224926"/>
                <a:gd name="connsiteX22" fmla="*/ 130789 w 472821"/>
                <a:gd name="connsiteY22" fmla="*/ 122588 h 224926"/>
                <a:gd name="connsiteX23" fmla="*/ 122598 w 472821"/>
                <a:gd name="connsiteY23" fmla="*/ 123064 h 224926"/>
                <a:gd name="connsiteX24" fmla="*/ 113835 w 472821"/>
                <a:gd name="connsiteY24" fmla="*/ 133827 h 224926"/>
                <a:gd name="connsiteX25" fmla="*/ 90022 w 472821"/>
                <a:gd name="connsiteY25" fmla="*/ 151163 h 224926"/>
                <a:gd name="connsiteX26" fmla="*/ 157840 w 472821"/>
                <a:gd name="connsiteY26" fmla="*/ 159354 h 224926"/>
                <a:gd name="connsiteX27" fmla="*/ 9250 w 472821"/>
                <a:gd name="connsiteY27" fmla="*/ 218505 h 224926"/>
                <a:gd name="connsiteX28" fmla="*/ 86879 w 472821"/>
                <a:gd name="connsiteY28" fmla="*/ 208980 h 224926"/>
                <a:gd name="connsiteX29" fmla="*/ 159555 w 472821"/>
                <a:gd name="connsiteY29" fmla="*/ 172404 h 224926"/>
                <a:gd name="connsiteX30" fmla="*/ 191463 w 472821"/>
                <a:gd name="connsiteY30" fmla="*/ 167165 h 224926"/>
                <a:gd name="connsiteX31" fmla="*/ 285856 w 472821"/>
                <a:gd name="connsiteY31" fmla="*/ 142019 h 224926"/>
                <a:gd name="connsiteX32" fmla="*/ 331100 w 472821"/>
                <a:gd name="connsiteY32" fmla="*/ 130303 h 224926"/>
                <a:gd name="connsiteX33" fmla="*/ 358913 w 472821"/>
                <a:gd name="connsiteY33" fmla="*/ 132970 h 224926"/>
                <a:gd name="connsiteX34" fmla="*/ 393012 w 472821"/>
                <a:gd name="connsiteY34" fmla="*/ 126779 h 224926"/>
                <a:gd name="connsiteX35" fmla="*/ 472737 w 472821"/>
                <a:gd name="connsiteY35" fmla="*/ 127731 h 224926"/>
                <a:gd name="connsiteX36" fmla="*/ 425779 w 472821"/>
                <a:gd name="connsiteY36" fmla="*/ 121731 h 224926"/>
                <a:gd name="connsiteX37" fmla="*/ 151363 w 472821"/>
                <a:gd name="connsiteY37" fmla="*/ 70010 h 224926"/>
                <a:gd name="connsiteX38" fmla="*/ 132313 w 472821"/>
                <a:gd name="connsiteY38" fmla="*/ 35053 h 224926"/>
                <a:gd name="connsiteX39" fmla="*/ 133742 w 472821"/>
                <a:gd name="connsiteY39" fmla="*/ 33815 h 224926"/>
                <a:gd name="connsiteX40" fmla="*/ 137171 w 472821"/>
                <a:gd name="connsiteY40" fmla="*/ 31719 h 224926"/>
                <a:gd name="connsiteX41" fmla="*/ 146029 w 472821"/>
                <a:gd name="connsiteY41" fmla="*/ 41244 h 224926"/>
                <a:gd name="connsiteX42" fmla="*/ 165079 w 472821"/>
                <a:gd name="connsiteY42" fmla="*/ 82678 h 224926"/>
                <a:gd name="connsiteX43" fmla="*/ 151363 w 472821"/>
                <a:gd name="connsiteY43" fmla="*/ 70010 h 224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472820" h="224924">
                  <a:moveTo>
                    <a:pt x="425779" y="121731"/>
                  </a:moveTo>
                  <a:cubicBezTo>
                    <a:pt x="410120" y="120930"/>
                    <a:pt x="394851" y="116606"/>
                    <a:pt x="381106" y="109062"/>
                  </a:cubicBezTo>
                  <a:cubicBezTo>
                    <a:pt x="372820" y="104300"/>
                    <a:pt x="364723" y="97347"/>
                    <a:pt x="355294" y="98014"/>
                  </a:cubicBezTo>
                  <a:cubicBezTo>
                    <a:pt x="349760" y="98975"/>
                    <a:pt x="344435" y="100909"/>
                    <a:pt x="339577" y="103728"/>
                  </a:cubicBezTo>
                  <a:cubicBezTo>
                    <a:pt x="311669" y="116016"/>
                    <a:pt x="278427" y="105062"/>
                    <a:pt x="253852" y="87250"/>
                  </a:cubicBezTo>
                  <a:cubicBezTo>
                    <a:pt x="229278" y="69439"/>
                    <a:pt x="209561" y="45150"/>
                    <a:pt x="185558" y="26195"/>
                  </a:cubicBezTo>
                  <a:cubicBezTo>
                    <a:pt x="161555" y="7240"/>
                    <a:pt x="130027" y="-6381"/>
                    <a:pt x="100786" y="2287"/>
                  </a:cubicBezTo>
                  <a:cubicBezTo>
                    <a:pt x="90699" y="5745"/>
                    <a:pt x="81098" y="10479"/>
                    <a:pt x="72211" y="16384"/>
                  </a:cubicBezTo>
                  <a:cubicBezTo>
                    <a:pt x="61247" y="24385"/>
                    <a:pt x="49351" y="31005"/>
                    <a:pt x="36778" y="36101"/>
                  </a:cubicBezTo>
                  <a:cubicBezTo>
                    <a:pt x="31634" y="37625"/>
                    <a:pt x="1821" y="41816"/>
                    <a:pt x="-84" y="36101"/>
                  </a:cubicBezTo>
                  <a:cubicBezTo>
                    <a:pt x="4621" y="47188"/>
                    <a:pt x="15499" y="54389"/>
                    <a:pt x="27538" y="54389"/>
                  </a:cubicBezTo>
                  <a:cubicBezTo>
                    <a:pt x="39311" y="54151"/>
                    <a:pt x="50913" y="51522"/>
                    <a:pt x="61638" y="46674"/>
                  </a:cubicBezTo>
                  <a:cubicBezTo>
                    <a:pt x="50008" y="57875"/>
                    <a:pt x="36149" y="66505"/>
                    <a:pt x="20966" y="72010"/>
                  </a:cubicBezTo>
                  <a:cubicBezTo>
                    <a:pt x="35520" y="75963"/>
                    <a:pt x="51027" y="74506"/>
                    <a:pt x="64591" y="67915"/>
                  </a:cubicBezTo>
                  <a:cubicBezTo>
                    <a:pt x="78068" y="61399"/>
                    <a:pt x="90222" y="52417"/>
                    <a:pt x="100404" y="41435"/>
                  </a:cubicBezTo>
                  <a:cubicBezTo>
                    <a:pt x="93489" y="55294"/>
                    <a:pt x="82879" y="66962"/>
                    <a:pt x="69734" y="75153"/>
                  </a:cubicBezTo>
                  <a:cubicBezTo>
                    <a:pt x="82936" y="74991"/>
                    <a:pt x="95623" y="69972"/>
                    <a:pt x="105358" y="61056"/>
                  </a:cubicBezTo>
                  <a:cubicBezTo>
                    <a:pt x="110692" y="56675"/>
                    <a:pt x="115549" y="51531"/>
                    <a:pt x="120407" y="47055"/>
                  </a:cubicBezTo>
                  <a:cubicBezTo>
                    <a:pt x="128408" y="56580"/>
                    <a:pt x="147077" y="73344"/>
                    <a:pt x="149839" y="76106"/>
                  </a:cubicBezTo>
                  <a:cubicBezTo>
                    <a:pt x="152602" y="78868"/>
                    <a:pt x="127741" y="65248"/>
                    <a:pt x="133075" y="72486"/>
                  </a:cubicBezTo>
                  <a:cubicBezTo>
                    <a:pt x="138409" y="79725"/>
                    <a:pt x="158412" y="114206"/>
                    <a:pt x="191273" y="124207"/>
                  </a:cubicBezTo>
                  <a:cubicBezTo>
                    <a:pt x="183596" y="126998"/>
                    <a:pt x="175423" y="128198"/>
                    <a:pt x="167270" y="127731"/>
                  </a:cubicBezTo>
                  <a:cubicBezTo>
                    <a:pt x="154983" y="127065"/>
                    <a:pt x="142981" y="124017"/>
                    <a:pt x="130789" y="122588"/>
                  </a:cubicBezTo>
                  <a:cubicBezTo>
                    <a:pt x="128065" y="122026"/>
                    <a:pt x="125236" y="122188"/>
                    <a:pt x="122598" y="123064"/>
                  </a:cubicBezTo>
                  <a:cubicBezTo>
                    <a:pt x="118312" y="124874"/>
                    <a:pt x="116311" y="129827"/>
                    <a:pt x="113835" y="133827"/>
                  </a:cubicBezTo>
                  <a:cubicBezTo>
                    <a:pt x="108539" y="142562"/>
                    <a:pt x="99966" y="148810"/>
                    <a:pt x="90022" y="151163"/>
                  </a:cubicBezTo>
                  <a:cubicBezTo>
                    <a:pt x="101452" y="161736"/>
                    <a:pt x="129456" y="148306"/>
                    <a:pt x="157840" y="159354"/>
                  </a:cubicBezTo>
                  <a:cubicBezTo>
                    <a:pt x="123741" y="171737"/>
                    <a:pt x="77259" y="226887"/>
                    <a:pt x="9250" y="218505"/>
                  </a:cubicBezTo>
                  <a:cubicBezTo>
                    <a:pt x="33349" y="231173"/>
                    <a:pt x="63162" y="221934"/>
                    <a:pt x="86879" y="208980"/>
                  </a:cubicBezTo>
                  <a:cubicBezTo>
                    <a:pt x="110596" y="196026"/>
                    <a:pt x="132790" y="177642"/>
                    <a:pt x="159555" y="172404"/>
                  </a:cubicBezTo>
                  <a:cubicBezTo>
                    <a:pt x="170280" y="171242"/>
                    <a:pt x="180929" y="169489"/>
                    <a:pt x="191463" y="167165"/>
                  </a:cubicBezTo>
                  <a:cubicBezTo>
                    <a:pt x="207466" y="162117"/>
                    <a:pt x="247185" y="184596"/>
                    <a:pt x="285856" y="142019"/>
                  </a:cubicBezTo>
                  <a:cubicBezTo>
                    <a:pt x="296429" y="130494"/>
                    <a:pt x="315955" y="133827"/>
                    <a:pt x="331100" y="130303"/>
                  </a:cubicBezTo>
                  <a:cubicBezTo>
                    <a:pt x="339673" y="128303"/>
                    <a:pt x="350150" y="133447"/>
                    <a:pt x="358913" y="132970"/>
                  </a:cubicBezTo>
                  <a:cubicBezTo>
                    <a:pt x="370819" y="132303"/>
                    <a:pt x="381106" y="126398"/>
                    <a:pt x="393012" y="126779"/>
                  </a:cubicBezTo>
                  <a:cubicBezTo>
                    <a:pt x="417968" y="127446"/>
                    <a:pt x="472737" y="131923"/>
                    <a:pt x="472737" y="127731"/>
                  </a:cubicBezTo>
                  <a:cubicBezTo>
                    <a:pt x="472737" y="123540"/>
                    <a:pt x="447781" y="123636"/>
                    <a:pt x="425779" y="121731"/>
                  </a:cubicBezTo>
                  <a:close/>
                  <a:moveTo>
                    <a:pt x="151363" y="70010"/>
                  </a:moveTo>
                  <a:cubicBezTo>
                    <a:pt x="142210" y="60114"/>
                    <a:pt x="135666" y="48102"/>
                    <a:pt x="132313" y="35053"/>
                  </a:cubicBezTo>
                  <a:lnTo>
                    <a:pt x="133742" y="33815"/>
                  </a:lnTo>
                  <a:cubicBezTo>
                    <a:pt x="134676" y="32824"/>
                    <a:pt x="135857" y="32100"/>
                    <a:pt x="137171" y="31719"/>
                  </a:cubicBezTo>
                  <a:cubicBezTo>
                    <a:pt x="141934" y="30481"/>
                    <a:pt x="144791" y="36673"/>
                    <a:pt x="146029" y="41244"/>
                  </a:cubicBezTo>
                  <a:cubicBezTo>
                    <a:pt x="149858" y="56084"/>
                    <a:pt x="156307" y="70115"/>
                    <a:pt x="165079" y="82678"/>
                  </a:cubicBezTo>
                  <a:cubicBezTo>
                    <a:pt x="160126" y="78887"/>
                    <a:pt x="155535" y="74649"/>
                    <a:pt x="151363" y="70010"/>
                  </a:cubicBezTo>
                  <a:close/>
                </a:path>
              </a:pathLst>
            </a:custGeom>
            <a:grp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8584" name="任意多边形: 形状 8583"/>
            <p:cNvSpPr/>
            <p:nvPr/>
          </p:nvSpPr>
          <p:spPr>
            <a:xfrm>
              <a:off x="5182765" y="2176204"/>
              <a:ext cx="224450" cy="107895"/>
            </a:xfrm>
            <a:custGeom>
              <a:avLst/>
              <a:gdLst>
                <a:gd name="connsiteX0" fmla="*/ -84 w 224450"/>
                <a:gd name="connsiteY0" fmla="*/ 89590 h 107895"/>
                <a:gd name="connsiteX1" fmla="*/ 38016 w 224450"/>
                <a:gd name="connsiteY1" fmla="*/ 59301 h 107895"/>
                <a:gd name="connsiteX2" fmla="*/ 107929 w 224450"/>
                <a:gd name="connsiteY2" fmla="*/ 1103 h 107895"/>
                <a:gd name="connsiteX3" fmla="*/ 170128 w 224450"/>
                <a:gd name="connsiteY3" fmla="*/ 29678 h 107895"/>
                <a:gd name="connsiteX4" fmla="*/ 223658 w 224450"/>
                <a:gd name="connsiteY4" fmla="*/ 57491 h 107895"/>
                <a:gd name="connsiteX5" fmla="*/ 152125 w 224450"/>
                <a:gd name="connsiteY5" fmla="*/ 45108 h 107895"/>
                <a:gd name="connsiteX6" fmla="*/ 180224 w 224450"/>
                <a:gd name="connsiteY6" fmla="*/ 73207 h 107895"/>
                <a:gd name="connsiteX7" fmla="*/ 138695 w 224450"/>
                <a:gd name="connsiteY7" fmla="*/ 71207 h 107895"/>
                <a:gd name="connsiteX8" fmla="*/ 104024 w 224450"/>
                <a:gd name="connsiteY8" fmla="*/ 50442 h 107895"/>
                <a:gd name="connsiteX9" fmla="*/ 125360 w 224450"/>
                <a:gd name="connsiteY9" fmla="*/ 71874 h 107895"/>
                <a:gd name="connsiteX10" fmla="*/ 90499 w 224450"/>
                <a:gd name="connsiteY10" fmla="*/ 77874 h 107895"/>
                <a:gd name="connsiteX11" fmla="*/ 39064 w 224450"/>
                <a:gd name="connsiteY11" fmla="*/ 107307 h 107895"/>
                <a:gd name="connsiteX12" fmla="*/ -84 w 224450"/>
                <a:gd name="connsiteY12" fmla="*/ 89590 h 107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4450" h="107895">
                  <a:moveTo>
                    <a:pt x="-84" y="89590"/>
                  </a:moveTo>
                  <a:cubicBezTo>
                    <a:pt x="14299" y="81808"/>
                    <a:pt x="27196" y="71559"/>
                    <a:pt x="38016" y="59301"/>
                  </a:cubicBezTo>
                  <a:cubicBezTo>
                    <a:pt x="60114" y="36250"/>
                    <a:pt x="85641" y="7866"/>
                    <a:pt x="107929" y="1103"/>
                  </a:cubicBezTo>
                  <a:cubicBezTo>
                    <a:pt x="130218" y="-5660"/>
                    <a:pt x="141362" y="11866"/>
                    <a:pt x="170128" y="29678"/>
                  </a:cubicBezTo>
                  <a:cubicBezTo>
                    <a:pt x="186472" y="41593"/>
                    <a:pt x="204513" y="50966"/>
                    <a:pt x="223658" y="57491"/>
                  </a:cubicBezTo>
                  <a:cubicBezTo>
                    <a:pt x="229564" y="59586"/>
                    <a:pt x="197941" y="67873"/>
                    <a:pt x="152125" y="45108"/>
                  </a:cubicBezTo>
                  <a:cubicBezTo>
                    <a:pt x="134790" y="36536"/>
                    <a:pt x="166794" y="71874"/>
                    <a:pt x="180224" y="73207"/>
                  </a:cubicBezTo>
                  <a:cubicBezTo>
                    <a:pt x="193654" y="74541"/>
                    <a:pt x="170128" y="87209"/>
                    <a:pt x="138695" y="71207"/>
                  </a:cubicBezTo>
                  <a:cubicBezTo>
                    <a:pt x="107262" y="55205"/>
                    <a:pt x="104786" y="47109"/>
                    <a:pt x="104024" y="50442"/>
                  </a:cubicBezTo>
                  <a:cubicBezTo>
                    <a:pt x="103262" y="53776"/>
                    <a:pt x="136028" y="73207"/>
                    <a:pt x="125360" y="71874"/>
                  </a:cubicBezTo>
                  <a:cubicBezTo>
                    <a:pt x="114692" y="70540"/>
                    <a:pt x="115264" y="59110"/>
                    <a:pt x="90499" y="77874"/>
                  </a:cubicBezTo>
                  <a:cubicBezTo>
                    <a:pt x="65734" y="96639"/>
                    <a:pt x="57733" y="109307"/>
                    <a:pt x="39064" y="107307"/>
                  </a:cubicBezTo>
                  <a:cubicBezTo>
                    <a:pt x="24824" y="104487"/>
                    <a:pt x="11432" y="98420"/>
                    <a:pt x="-84" y="89590"/>
                  </a:cubicBezTo>
                  <a:close/>
                </a:path>
              </a:pathLst>
            </a:custGeom>
            <a:grp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pic>
        <p:nvPicPr>
          <p:cNvPr id="2" name="图形 1"/>
          <p:cNvPicPr>
            <a:picLocks noChangeAspect="1"/>
          </p:cNvPicPr>
          <p:nvPr/>
        </p:nvPicPr>
        <p:blipFill>
          <a:blip r:embed="rId2"/>
          <a:stretch>
            <a:fillRect/>
          </a:stretch>
        </p:blipFill>
        <p:spPr>
          <a:xfrm rot="5400000">
            <a:off x="573050" y="3453410"/>
            <a:ext cx="2831540" cy="3977640"/>
          </a:xfrm>
          <a:prstGeom prst="rect">
            <a:avLst/>
          </a:prstGeom>
        </p:spPr>
      </p:pic>
      <p:sp>
        <p:nvSpPr>
          <p:cNvPr id="15" name="Text1"/>
          <p:cNvSpPr txBox="1"/>
          <p:nvPr>
            <p:custDataLst>
              <p:tags r:id="rId3"/>
            </p:custDataLst>
          </p:nvPr>
        </p:nvSpPr>
        <p:spPr>
          <a:xfrm>
            <a:off x="3642453" y="1236601"/>
            <a:ext cx="7273290" cy="2284996"/>
          </a:xfrm>
          <a:prstGeom prst="rect">
            <a:avLst/>
          </a:prstGeom>
          <a:noFill/>
        </p:spPr>
        <p:txBody>
          <a:bodyPr wrap="square" rtlCol="0" anchor="b" anchorCtr="0">
            <a:normAutofit/>
          </a:bodyPr>
          <a:lstStyle>
            <a:defPPr>
              <a:defRPr lang="en-US"/>
            </a:defPPr>
            <a:lvl1pPr marL="0" algn="l" defTabSz="914400" rtl="0" eaLnBrk="1" latinLnBrk="0" hangingPunct="1">
              <a:defRPr sz="11000" b="1" kern="1200" spc="-150">
                <a:solidFill>
                  <a:srgbClr val="8034FF"/>
                </a:solidFill>
                <a:latin typeface="Avenir LT Pro 65 Medium" panose="020B0603020203020204" pitchFamily="34" charset="0"/>
                <a:ea typeface="Inter Medium" panose="020B0502030000000004" pitchFamily="34" charset="0"/>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zh-CN" altLang="en-US" sz="5400" spc="0">
                <a:solidFill>
                  <a:schemeClr val="tx1"/>
                </a:solidFill>
                <a:uFillTx/>
                <a:latin typeface="微软雅黑" panose="020B0503020204020204" charset="-122"/>
                <a:ea typeface="微软雅黑" panose="020B0503020204020204" charset="-122"/>
                <a:cs typeface="字体圈欣意冠黑体" panose="00000500000000000000" charset="-122"/>
                <a:sym typeface="+mn-lt"/>
              </a:rPr>
              <a:t>应用场景示例</a:t>
            </a:r>
            <a:endParaRPr lang="zh-CN" altLang="en-US" sz="5400" spc="0">
              <a:solidFill>
                <a:schemeClr val="tx1"/>
              </a:solidFill>
              <a:uFillTx/>
              <a:latin typeface="微软雅黑" panose="020B0503020204020204" charset="-122"/>
              <a:ea typeface="微软雅黑" panose="020B0503020204020204" charset="-122"/>
              <a:cs typeface="字体圈欣意冠黑体" panose="00000500000000000000" charset="-122"/>
              <a:sym typeface="+mn-lt"/>
            </a:endParaRPr>
          </a:p>
        </p:txBody>
      </p:sp>
      <p:sp>
        <p:nvSpPr>
          <p:cNvPr id="16" name="Text2"/>
          <p:cNvSpPr txBox="1"/>
          <p:nvPr>
            <p:custDataLst>
              <p:tags r:id="rId4"/>
            </p:custDataLst>
          </p:nvPr>
        </p:nvSpPr>
        <p:spPr>
          <a:xfrm>
            <a:off x="3642301" y="3673281"/>
            <a:ext cx="7273289" cy="1753893"/>
          </a:xfrm>
          <a:prstGeom prst="rect">
            <a:avLst/>
          </a:prstGeom>
          <a:noFill/>
        </p:spPr>
        <p:txBody>
          <a:bodyPr wrap="square" rtlCol="0" anchor="t"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a:solidFill>
                  <a:schemeClr val="bg2">
                    <a:alpha val="80000"/>
                  </a:schemeClr>
                </a:solidFill>
                <a:uFillTx/>
                <a:latin typeface="微软雅黑" panose="020B0503020204020204" charset="-122"/>
                <a:ea typeface="微软雅黑" panose="020B0503020204020204" charset="-122"/>
                <a:cs typeface="Open Sans" panose="020B0606030504020204" pitchFamily="34" charset="0"/>
              </a:rPr>
              <a:t>Application scenario examples</a:t>
            </a:r>
            <a:endParaRPr lang="en-US" sz="1400">
              <a:solidFill>
                <a:schemeClr val="bg2">
                  <a:alpha val="80000"/>
                </a:schemeClr>
              </a:solidFill>
              <a:uFillTx/>
              <a:latin typeface="微软雅黑" panose="020B0503020204020204" charset="-122"/>
              <a:ea typeface="微软雅黑" panose="020B0503020204020204" charset="-122"/>
              <a:cs typeface="Open Sans" panose="020B0606030504020204" pitchFamily="34" charset="0"/>
            </a:endParaRPr>
          </a:p>
        </p:txBody>
      </p:sp>
      <p:sp>
        <p:nvSpPr>
          <p:cNvPr id="17" name="Text3"/>
          <p:cNvSpPr txBox="1"/>
          <p:nvPr>
            <p:custDataLst>
              <p:tags r:id="rId5"/>
            </p:custDataLst>
          </p:nvPr>
        </p:nvSpPr>
        <p:spPr>
          <a:xfrm>
            <a:off x="1716246" y="2189699"/>
            <a:ext cx="1722527" cy="1866900"/>
          </a:xfrm>
          <a:prstGeom prst="rect">
            <a:avLst/>
          </a:prstGeom>
          <a:noFill/>
        </p:spPr>
        <p:txBody>
          <a:bodyPr wrap="square" rtlCol="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spcBef>
                <a:spcPct val="0"/>
              </a:spcBef>
            </a:pPr>
            <a:r>
              <a:rPr lang="en-US" altLang="zh-CN" sz="8800" b="1">
                <a:solidFill>
                  <a:schemeClr val="accent1"/>
                </a:solidFill>
                <a:latin typeface="微软雅黑" panose="020B0503020204020204" charset="-122"/>
                <a:ea typeface="微软雅黑" panose="020B0503020204020204" charset="-122"/>
              </a:rPr>
              <a:t>05</a:t>
            </a:r>
            <a:endParaRPr lang="en-US" altLang="zh-CN" sz="8800" b="1">
              <a:solidFill>
                <a:schemeClr val="accent1"/>
              </a:solidFill>
              <a:latin typeface="微软雅黑" panose="020B0503020204020204" charset="-122"/>
              <a:ea typeface="微软雅黑" panose="020B0503020204020204" charset="-122"/>
            </a:endParaRPr>
          </a:p>
        </p:txBody>
      </p:sp>
    </p:spTree>
    <p:custDataLst>
      <p:tags r:id="rId6"/>
    </p:custData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8581" name="组合 8580"/>
          <p:cNvGrpSpPr/>
          <p:nvPr/>
        </p:nvGrpSpPr>
        <p:grpSpPr>
          <a:xfrm>
            <a:off x="486420" y="260726"/>
            <a:ext cx="1281420" cy="1058347"/>
            <a:chOff x="4459532" y="1625144"/>
            <a:chExt cx="947683" cy="782708"/>
          </a:xfrm>
          <a:solidFill>
            <a:schemeClr val="tx1"/>
          </a:solidFill>
        </p:grpSpPr>
        <p:sp>
          <p:nvSpPr>
            <p:cNvPr id="8582" name="任意多边形: 形状 8581"/>
            <p:cNvSpPr/>
            <p:nvPr/>
          </p:nvSpPr>
          <p:spPr>
            <a:xfrm>
              <a:off x="4459532" y="1625144"/>
              <a:ext cx="585882" cy="369390"/>
            </a:xfrm>
            <a:custGeom>
              <a:avLst/>
              <a:gdLst>
                <a:gd name="connsiteX0" fmla="*/ 520838 w 585882"/>
                <a:gd name="connsiteY0" fmla="*/ 324802 h 369390"/>
                <a:gd name="connsiteX1" fmla="*/ 434161 w 585882"/>
                <a:gd name="connsiteY1" fmla="*/ 325564 h 369390"/>
                <a:gd name="connsiteX2" fmla="*/ 472927 w 585882"/>
                <a:gd name="connsiteY2" fmla="*/ 318706 h 369390"/>
                <a:gd name="connsiteX3" fmla="*/ 422635 w 585882"/>
                <a:gd name="connsiteY3" fmla="*/ 296893 h 369390"/>
                <a:gd name="connsiteX4" fmla="*/ 359294 w 585882"/>
                <a:gd name="connsiteY4" fmla="*/ 271747 h 369390"/>
                <a:gd name="connsiteX5" fmla="*/ 399299 w 585882"/>
                <a:gd name="connsiteY5" fmla="*/ 262222 h 369390"/>
                <a:gd name="connsiteX6" fmla="*/ 417016 w 585882"/>
                <a:gd name="connsiteY6" fmla="*/ 252697 h 369390"/>
                <a:gd name="connsiteX7" fmla="*/ 438066 w 585882"/>
                <a:gd name="connsiteY7" fmla="*/ 252697 h 369390"/>
                <a:gd name="connsiteX8" fmla="*/ 455211 w 585882"/>
                <a:gd name="connsiteY8" fmla="*/ 248887 h 369390"/>
                <a:gd name="connsiteX9" fmla="*/ 585799 w 585882"/>
                <a:gd name="connsiteY9" fmla="*/ 243267 h 369390"/>
                <a:gd name="connsiteX10" fmla="*/ 453401 w 585882"/>
                <a:gd name="connsiteY10" fmla="*/ 230123 h 369390"/>
                <a:gd name="connsiteX11" fmla="*/ 430255 w 585882"/>
                <a:gd name="connsiteY11" fmla="*/ 222217 h 369390"/>
                <a:gd name="connsiteX12" fmla="*/ 416349 w 585882"/>
                <a:gd name="connsiteY12" fmla="*/ 230314 h 369390"/>
                <a:gd name="connsiteX13" fmla="*/ 282142 w 585882"/>
                <a:gd name="connsiteY13" fmla="*/ 183736 h 369390"/>
                <a:gd name="connsiteX14" fmla="*/ 240708 w 585882"/>
                <a:gd name="connsiteY14" fmla="*/ 103917 h 369390"/>
                <a:gd name="connsiteX15" fmla="*/ 150411 w 585882"/>
                <a:gd name="connsiteY15" fmla="*/ -382 h 369390"/>
                <a:gd name="connsiteX16" fmla="*/ 150411 w 585882"/>
                <a:gd name="connsiteY16" fmla="*/ 27717 h 369390"/>
                <a:gd name="connsiteX17" fmla="*/ 167461 w 585882"/>
                <a:gd name="connsiteY17" fmla="*/ 51053 h 369390"/>
                <a:gd name="connsiteX18" fmla="*/ 141172 w 585882"/>
                <a:gd name="connsiteY18" fmla="*/ 53053 h 369390"/>
                <a:gd name="connsiteX19" fmla="*/ 116026 w 585882"/>
                <a:gd name="connsiteY19" fmla="*/ 39814 h 369390"/>
                <a:gd name="connsiteX20" fmla="*/ 153078 w 585882"/>
                <a:gd name="connsiteY20" fmla="*/ 112204 h 369390"/>
                <a:gd name="connsiteX21" fmla="*/ 127360 w 585882"/>
                <a:gd name="connsiteY21" fmla="*/ 104774 h 369390"/>
                <a:gd name="connsiteX22" fmla="*/ 224611 w 585882"/>
                <a:gd name="connsiteY22" fmla="*/ 263651 h 369390"/>
                <a:gd name="connsiteX23" fmla="*/ 234136 w 585882"/>
                <a:gd name="connsiteY23" fmla="*/ 275462 h 369390"/>
                <a:gd name="connsiteX24" fmla="*/ 217562 w 585882"/>
                <a:gd name="connsiteY24" fmla="*/ 288225 h 369390"/>
                <a:gd name="connsiteX25" fmla="*/ 120216 w 585882"/>
                <a:gd name="connsiteY25" fmla="*/ 283463 h 369390"/>
                <a:gd name="connsiteX26" fmla="*/ 127741 w 585882"/>
                <a:gd name="connsiteY26" fmla="*/ 304513 h 369390"/>
                <a:gd name="connsiteX27" fmla="*/ 141267 w 585882"/>
                <a:gd name="connsiteY27" fmla="*/ 316896 h 369390"/>
                <a:gd name="connsiteX28" fmla="*/ 4107 w 585882"/>
                <a:gd name="connsiteY28" fmla="*/ 295274 h 369390"/>
                <a:gd name="connsiteX29" fmla="*/ 149554 w 585882"/>
                <a:gd name="connsiteY29" fmla="*/ 331469 h 369390"/>
                <a:gd name="connsiteX30" fmla="*/ 114978 w 585882"/>
                <a:gd name="connsiteY30" fmla="*/ 335089 h 369390"/>
                <a:gd name="connsiteX31" fmla="*/ -84 w 585882"/>
                <a:gd name="connsiteY31" fmla="*/ 306514 h 369390"/>
                <a:gd name="connsiteX32" fmla="*/ 150220 w 585882"/>
                <a:gd name="connsiteY32" fmla="*/ 345757 h 369390"/>
                <a:gd name="connsiteX33" fmla="*/ 161650 w 585882"/>
                <a:gd name="connsiteY33" fmla="*/ 349471 h 369390"/>
                <a:gd name="connsiteX34" fmla="*/ 171175 w 585882"/>
                <a:gd name="connsiteY34" fmla="*/ 360997 h 369390"/>
                <a:gd name="connsiteX35" fmla="*/ 247375 w 585882"/>
                <a:gd name="connsiteY35" fmla="*/ 325373 h 369390"/>
                <a:gd name="connsiteX36" fmla="*/ 247375 w 585882"/>
                <a:gd name="connsiteY36" fmla="*/ 325373 h 369390"/>
                <a:gd name="connsiteX37" fmla="*/ 280522 w 585882"/>
                <a:gd name="connsiteY37" fmla="*/ 319849 h 369390"/>
                <a:gd name="connsiteX38" fmla="*/ 303382 w 585882"/>
                <a:gd name="connsiteY38" fmla="*/ 329374 h 369390"/>
                <a:gd name="connsiteX39" fmla="*/ 419587 w 585882"/>
                <a:gd name="connsiteY39" fmla="*/ 367474 h 369390"/>
                <a:gd name="connsiteX40" fmla="*/ 538650 w 585882"/>
                <a:gd name="connsiteY40" fmla="*/ 344804 h 369390"/>
                <a:gd name="connsiteX41" fmla="*/ 478261 w 585882"/>
                <a:gd name="connsiteY41" fmla="*/ 338613 h 369390"/>
                <a:gd name="connsiteX42" fmla="*/ 520838 w 585882"/>
                <a:gd name="connsiteY42" fmla="*/ 324802 h 369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585882" h="369390">
                  <a:moveTo>
                    <a:pt x="520838" y="324802"/>
                  </a:moveTo>
                  <a:cubicBezTo>
                    <a:pt x="492568" y="333012"/>
                    <a:pt x="462574" y="333279"/>
                    <a:pt x="434161" y="325564"/>
                  </a:cubicBezTo>
                  <a:cubicBezTo>
                    <a:pt x="447486" y="328021"/>
                    <a:pt x="461250" y="325583"/>
                    <a:pt x="472927" y="318706"/>
                  </a:cubicBezTo>
                  <a:cubicBezTo>
                    <a:pt x="452258" y="317467"/>
                    <a:pt x="441780" y="304799"/>
                    <a:pt x="422635" y="296893"/>
                  </a:cubicBezTo>
                  <a:cubicBezTo>
                    <a:pt x="403490" y="288988"/>
                    <a:pt x="375010" y="285749"/>
                    <a:pt x="359294" y="271747"/>
                  </a:cubicBezTo>
                  <a:cubicBezTo>
                    <a:pt x="373229" y="272100"/>
                    <a:pt x="387021" y="268823"/>
                    <a:pt x="399299" y="262222"/>
                  </a:cubicBezTo>
                  <a:cubicBezTo>
                    <a:pt x="404919" y="258536"/>
                    <a:pt x="410843" y="255355"/>
                    <a:pt x="417016" y="252697"/>
                  </a:cubicBezTo>
                  <a:cubicBezTo>
                    <a:pt x="423998" y="251745"/>
                    <a:pt x="431084" y="251745"/>
                    <a:pt x="438066" y="252697"/>
                  </a:cubicBezTo>
                  <a:cubicBezTo>
                    <a:pt x="444162" y="252697"/>
                    <a:pt x="449115" y="249078"/>
                    <a:pt x="455211" y="248887"/>
                  </a:cubicBezTo>
                  <a:cubicBezTo>
                    <a:pt x="498740" y="246982"/>
                    <a:pt x="583798" y="248030"/>
                    <a:pt x="585799" y="243267"/>
                  </a:cubicBezTo>
                  <a:cubicBezTo>
                    <a:pt x="577512" y="238696"/>
                    <a:pt x="500836" y="237076"/>
                    <a:pt x="453401" y="230123"/>
                  </a:cubicBezTo>
                  <a:cubicBezTo>
                    <a:pt x="449020" y="229552"/>
                    <a:pt x="447114" y="218598"/>
                    <a:pt x="430255" y="222217"/>
                  </a:cubicBezTo>
                  <a:cubicBezTo>
                    <a:pt x="425131" y="223979"/>
                    <a:pt x="420406" y="226732"/>
                    <a:pt x="416349" y="230314"/>
                  </a:cubicBezTo>
                  <a:cubicBezTo>
                    <a:pt x="367867" y="264794"/>
                    <a:pt x="318718" y="217169"/>
                    <a:pt x="282142" y="183736"/>
                  </a:cubicBezTo>
                  <a:cubicBezTo>
                    <a:pt x="263092" y="166306"/>
                    <a:pt x="255091" y="125253"/>
                    <a:pt x="240708" y="103917"/>
                  </a:cubicBezTo>
                  <a:cubicBezTo>
                    <a:pt x="213657" y="63912"/>
                    <a:pt x="171270" y="43147"/>
                    <a:pt x="150411" y="-382"/>
                  </a:cubicBezTo>
                  <a:cubicBezTo>
                    <a:pt x="145972" y="8457"/>
                    <a:pt x="145972" y="18878"/>
                    <a:pt x="150411" y="27717"/>
                  </a:cubicBezTo>
                  <a:cubicBezTo>
                    <a:pt x="154830" y="36346"/>
                    <a:pt x="160593" y="44214"/>
                    <a:pt x="167461" y="51053"/>
                  </a:cubicBezTo>
                  <a:cubicBezTo>
                    <a:pt x="162222" y="59245"/>
                    <a:pt x="149554" y="58006"/>
                    <a:pt x="141172" y="53053"/>
                  </a:cubicBezTo>
                  <a:cubicBezTo>
                    <a:pt x="133475" y="47453"/>
                    <a:pt x="124998" y="42995"/>
                    <a:pt x="116026" y="39814"/>
                  </a:cubicBezTo>
                  <a:cubicBezTo>
                    <a:pt x="111549" y="67722"/>
                    <a:pt x="133170" y="92296"/>
                    <a:pt x="153078" y="112204"/>
                  </a:cubicBezTo>
                  <a:cubicBezTo>
                    <a:pt x="143934" y="112556"/>
                    <a:pt x="134914" y="109956"/>
                    <a:pt x="127360" y="104774"/>
                  </a:cubicBezTo>
                  <a:cubicBezTo>
                    <a:pt x="136142" y="169001"/>
                    <a:pt x="171404" y="226618"/>
                    <a:pt x="224611" y="263651"/>
                  </a:cubicBezTo>
                  <a:cubicBezTo>
                    <a:pt x="228992" y="266604"/>
                    <a:pt x="234136" y="270223"/>
                    <a:pt x="234136" y="275462"/>
                  </a:cubicBezTo>
                  <a:cubicBezTo>
                    <a:pt x="234136" y="283082"/>
                    <a:pt x="224611" y="286892"/>
                    <a:pt x="217562" y="288225"/>
                  </a:cubicBezTo>
                  <a:cubicBezTo>
                    <a:pt x="185139" y="293560"/>
                    <a:pt x="151963" y="291940"/>
                    <a:pt x="120216" y="283463"/>
                  </a:cubicBezTo>
                  <a:cubicBezTo>
                    <a:pt x="114025" y="289369"/>
                    <a:pt x="121074" y="299275"/>
                    <a:pt x="127741" y="304513"/>
                  </a:cubicBezTo>
                  <a:cubicBezTo>
                    <a:pt x="136695" y="311371"/>
                    <a:pt x="139743" y="312610"/>
                    <a:pt x="141267" y="316896"/>
                  </a:cubicBezTo>
                  <a:cubicBezTo>
                    <a:pt x="129361" y="321563"/>
                    <a:pt x="59447" y="314038"/>
                    <a:pt x="4107" y="295274"/>
                  </a:cubicBezTo>
                  <a:cubicBezTo>
                    <a:pt x="50332" y="315067"/>
                    <a:pt x="99442" y="327288"/>
                    <a:pt x="149554" y="331469"/>
                  </a:cubicBezTo>
                  <a:cubicBezTo>
                    <a:pt x="160317" y="338422"/>
                    <a:pt x="128408" y="336708"/>
                    <a:pt x="114978" y="335089"/>
                  </a:cubicBezTo>
                  <a:cubicBezTo>
                    <a:pt x="49065" y="327469"/>
                    <a:pt x="30015" y="320420"/>
                    <a:pt x="-84" y="306514"/>
                  </a:cubicBezTo>
                  <a:cubicBezTo>
                    <a:pt x="37349" y="330040"/>
                    <a:pt x="72496" y="339089"/>
                    <a:pt x="150220" y="345757"/>
                  </a:cubicBezTo>
                  <a:cubicBezTo>
                    <a:pt x="154345" y="345671"/>
                    <a:pt x="158364" y="346985"/>
                    <a:pt x="161650" y="349471"/>
                  </a:cubicBezTo>
                  <a:cubicBezTo>
                    <a:pt x="164984" y="358234"/>
                    <a:pt x="165270" y="356044"/>
                    <a:pt x="171175" y="360997"/>
                  </a:cubicBezTo>
                  <a:cubicBezTo>
                    <a:pt x="177081" y="365950"/>
                    <a:pt x="235374" y="331945"/>
                    <a:pt x="247375" y="325373"/>
                  </a:cubicBezTo>
                  <a:lnTo>
                    <a:pt x="247375" y="325373"/>
                  </a:lnTo>
                  <a:cubicBezTo>
                    <a:pt x="257805" y="320839"/>
                    <a:pt x="269187" y="318944"/>
                    <a:pt x="280522" y="319849"/>
                  </a:cubicBezTo>
                  <a:cubicBezTo>
                    <a:pt x="288609" y="321763"/>
                    <a:pt x="296324" y="324983"/>
                    <a:pt x="303382" y="329374"/>
                  </a:cubicBezTo>
                  <a:cubicBezTo>
                    <a:pt x="339311" y="349414"/>
                    <a:pt x="378763" y="362349"/>
                    <a:pt x="419587" y="367474"/>
                  </a:cubicBezTo>
                  <a:cubicBezTo>
                    <a:pt x="460669" y="372636"/>
                    <a:pt x="502340" y="364702"/>
                    <a:pt x="538650" y="344804"/>
                  </a:cubicBezTo>
                  <a:cubicBezTo>
                    <a:pt x="518343" y="345271"/>
                    <a:pt x="498054" y="343194"/>
                    <a:pt x="478261" y="338613"/>
                  </a:cubicBezTo>
                  <a:cubicBezTo>
                    <a:pt x="493854" y="341242"/>
                    <a:pt x="509761" y="336089"/>
                    <a:pt x="520838" y="324802"/>
                  </a:cubicBezTo>
                  <a:close/>
                </a:path>
              </a:pathLst>
            </a:custGeom>
            <a:grp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8583" name="任意多边形: 形状 8582"/>
            <p:cNvSpPr/>
            <p:nvPr/>
          </p:nvSpPr>
          <p:spPr>
            <a:xfrm>
              <a:off x="4917589" y="2182926"/>
              <a:ext cx="472821" cy="224926"/>
            </a:xfrm>
            <a:custGeom>
              <a:avLst/>
              <a:gdLst>
                <a:gd name="connsiteX0" fmla="*/ 425779 w 472821"/>
                <a:gd name="connsiteY0" fmla="*/ 121731 h 224926"/>
                <a:gd name="connsiteX1" fmla="*/ 381106 w 472821"/>
                <a:gd name="connsiteY1" fmla="*/ 109062 h 224926"/>
                <a:gd name="connsiteX2" fmla="*/ 355294 w 472821"/>
                <a:gd name="connsiteY2" fmla="*/ 98014 h 224926"/>
                <a:gd name="connsiteX3" fmla="*/ 339577 w 472821"/>
                <a:gd name="connsiteY3" fmla="*/ 103728 h 224926"/>
                <a:gd name="connsiteX4" fmla="*/ 253852 w 472821"/>
                <a:gd name="connsiteY4" fmla="*/ 87250 h 224926"/>
                <a:gd name="connsiteX5" fmla="*/ 185558 w 472821"/>
                <a:gd name="connsiteY5" fmla="*/ 26195 h 224926"/>
                <a:gd name="connsiteX6" fmla="*/ 100786 w 472821"/>
                <a:gd name="connsiteY6" fmla="*/ 2287 h 224926"/>
                <a:gd name="connsiteX7" fmla="*/ 72211 w 472821"/>
                <a:gd name="connsiteY7" fmla="*/ 16384 h 224926"/>
                <a:gd name="connsiteX8" fmla="*/ 36778 w 472821"/>
                <a:gd name="connsiteY8" fmla="*/ 36101 h 224926"/>
                <a:gd name="connsiteX9" fmla="*/ -84 w 472821"/>
                <a:gd name="connsiteY9" fmla="*/ 36101 h 224926"/>
                <a:gd name="connsiteX10" fmla="*/ 27538 w 472821"/>
                <a:gd name="connsiteY10" fmla="*/ 54389 h 224926"/>
                <a:gd name="connsiteX11" fmla="*/ 61638 w 472821"/>
                <a:gd name="connsiteY11" fmla="*/ 46674 h 224926"/>
                <a:gd name="connsiteX12" fmla="*/ 20966 w 472821"/>
                <a:gd name="connsiteY12" fmla="*/ 72010 h 224926"/>
                <a:gd name="connsiteX13" fmla="*/ 64591 w 472821"/>
                <a:gd name="connsiteY13" fmla="*/ 67915 h 224926"/>
                <a:gd name="connsiteX14" fmla="*/ 100404 w 472821"/>
                <a:gd name="connsiteY14" fmla="*/ 41435 h 224926"/>
                <a:gd name="connsiteX15" fmla="*/ 69734 w 472821"/>
                <a:gd name="connsiteY15" fmla="*/ 75153 h 224926"/>
                <a:gd name="connsiteX16" fmla="*/ 105358 w 472821"/>
                <a:gd name="connsiteY16" fmla="*/ 61056 h 224926"/>
                <a:gd name="connsiteX17" fmla="*/ 120407 w 472821"/>
                <a:gd name="connsiteY17" fmla="*/ 47055 h 224926"/>
                <a:gd name="connsiteX18" fmla="*/ 149839 w 472821"/>
                <a:gd name="connsiteY18" fmla="*/ 76106 h 224926"/>
                <a:gd name="connsiteX19" fmla="*/ 133075 w 472821"/>
                <a:gd name="connsiteY19" fmla="*/ 72486 h 224926"/>
                <a:gd name="connsiteX20" fmla="*/ 191273 w 472821"/>
                <a:gd name="connsiteY20" fmla="*/ 124207 h 224926"/>
                <a:gd name="connsiteX21" fmla="*/ 167270 w 472821"/>
                <a:gd name="connsiteY21" fmla="*/ 127731 h 224926"/>
                <a:gd name="connsiteX22" fmla="*/ 130789 w 472821"/>
                <a:gd name="connsiteY22" fmla="*/ 122588 h 224926"/>
                <a:gd name="connsiteX23" fmla="*/ 122598 w 472821"/>
                <a:gd name="connsiteY23" fmla="*/ 123064 h 224926"/>
                <a:gd name="connsiteX24" fmla="*/ 113835 w 472821"/>
                <a:gd name="connsiteY24" fmla="*/ 133827 h 224926"/>
                <a:gd name="connsiteX25" fmla="*/ 90022 w 472821"/>
                <a:gd name="connsiteY25" fmla="*/ 151163 h 224926"/>
                <a:gd name="connsiteX26" fmla="*/ 157840 w 472821"/>
                <a:gd name="connsiteY26" fmla="*/ 159354 h 224926"/>
                <a:gd name="connsiteX27" fmla="*/ 9250 w 472821"/>
                <a:gd name="connsiteY27" fmla="*/ 218505 h 224926"/>
                <a:gd name="connsiteX28" fmla="*/ 86879 w 472821"/>
                <a:gd name="connsiteY28" fmla="*/ 208980 h 224926"/>
                <a:gd name="connsiteX29" fmla="*/ 159555 w 472821"/>
                <a:gd name="connsiteY29" fmla="*/ 172404 h 224926"/>
                <a:gd name="connsiteX30" fmla="*/ 191463 w 472821"/>
                <a:gd name="connsiteY30" fmla="*/ 167165 h 224926"/>
                <a:gd name="connsiteX31" fmla="*/ 285856 w 472821"/>
                <a:gd name="connsiteY31" fmla="*/ 142019 h 224926"/>
                <a:gd name="connsiteX32" fmla="*/ 331100 w 472821"/>
                <a:gd name="connsiteY32" fmla="*/ 130303 h 224926"/>
                <a:gd name="connsiteX33" fmla="*/ 358913 w 472821"/>
                <a:gd name="connsiteY33" fmla="*/ 132970 h 224926"/>
                <a:gd name="connsiteX34" fmla="*/ 393012 w 472821"/>
                <a:gd name="connsiteY34" fmla="*/ 126779 h 224926"/>
                <a:gd name="connsiteX35" fmla="*/ 472737 w 472821"/>
                <a:gd name="connsiteY35" fmla="*/ 127731 h 224926"/>
                <a:gd name="connsiteX36" fmla="*/ 425779 w 472821"/>
                <a:gd name="connsiteY36" fmla="*/ 121731 h 224926"/>
                <a:gd name="connsiteX37" fmla="*/ 151363 w 472821"/>
                <a:gd name="connsiteY37" fmla="*/ 70010 h 224926"/>
                <a:gd name="connsiteX38" fmla="*/ 132313 w 472821"/>
                <a:gd name="connsiteY38" fmla="*/ 35053 h 224926"/>
                <a:gd name="connsiteX39" fmla="*/ 133742 w 472821"/>
                <a:gd name="connsiteY39" fmla="*/ 33815 h 224926"/>
                <a:gd name="connsiteX40" fmla="*/ 137171 w 472821"/>
                <a:gd name="connsiteY40" fmla="*/ 31719 h 224926"/>
                <a:gd name="connsiteX41" fmla="*/ 146029 w 472821"/>
                <a:gd name="connsiteY41" fmla="*/ 41244 h 224926"/>
                <a:gd name="connsiteX42" fmla="*/ 165079 w 472821"/>
                <a:gd name="connsiteY42" fmla="*/ 82678 h 224926"/>
                <a:gd name="connsiteX43" fmla="*/ 151363 w 472821"/>
                <a:gd name="connsiteY43" fmla="*/ 70010 h 224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472820" h="224924">
                  <a:moveTo>
                    <a:pt x="425779" y="121731"/>
                  </a:moveTo>
                  <a:cubicBezTo>
                    <a:pt x="410120" y="120930"/>
                    <a:pt x="394851" y="116606"/>
                    <a:pt x="381106" y="109062"/>
                  </a:cubicBezTo>
                  <a:cubicBezTo>
                    <a:pt x="372820" y="104300"/>
                    <a:pt x="364723" y="97347"/>
                    <a:pt x="355294" y="98014"/>
                  </a:cubicBezTo>
                  <a:cubicBezTo>
                    <a:pt x="349760" y="98975"/>
                    <a:pt x="344435" y="100909"/>
                    <a:pt x="339577" y="103728"/>
                  </a:cubicBezTo>
                  <a:cubicBezTo>
                    <a:pt x="311669" y="116016"/>
                    <a:pt x="278427" y="105062"/>
                    <a:pt x="253852" y="87250"/>
                  </a:cubicBezTo>
                  <a:cubicBezTo>
                    <a:pt x="229278" y="69439"/>
                    <a:pt x="209561" y="45150"/>
                    <a:pt x="185558" y="26195"/>
                  </a:cubicBezTo>
                  <a:cubicBezTo>
                    <a:pt x="161555" y="7240"/>
                    <a:pt x="130027" y="-6381"/>
                    <a:pt x="100786" y="2287"/>
                  </a:cubicBezTo>
                  <a:cubicBezTo>
                    <a:pt x="90699" y="5745"/>
                    <a:pt x="81098" y="10479"/>
                    <a:pt x="72211" y="16384"/>
                  </a:cubicBezTo>
                  <a:cubicBezTo>
                    <a:pt x="61247" y="24385"/>
                    <a:pt x="49351" y="31005"/>
                    <a:pt x="36778" y="36101"/>
                  </a:cubicBezTo>
                  <a:cubicBezTo>
                    <a:pt x="31634" y="37625"/>
                    <a:pt x="1821" y="41816"/>
                    <a:pt x="-84" y="36101"/>
                  </a:cubicBezTo>
                  <a:cubicBezTo>
                    <a:pt x="4621" y="47188"/>
                    <a:pt x="15499" y="54389"/>
                    <a:pt x="27538" y="54389"/>
                  </a:cubicBezTo>
                  <a:cubicBezTo>
                    <a:pt x="39311" y="54151"/>
                    <a:pt x="50913" y="51522"/>
                    <a:pt x="61638" y="46674"/>
                  </a:cubicBezTo>
                  <a:cubicBezTo>
                    <a:pt x="50008" y="57875"/>
                    <a:pt x="36149" y="66505"/>
                    <a:pt x="20966" y="72010"/>
                  </a:cubicBezTo>
                  <a:cubicBezTo>
                    <a:pt x="35520" y="75963"/>
                    <a:pt x="51027" y="74506"/>
                    <a:pt x="64591" y="67915"/>
                  </a:cubicBezTo>
                  <a:cubicBezTo>
                    <a:pt x="78068" y="61399"/>
                    <a:pt x="90222" y="52417"/>
                    <a:pt x="100404" y="41435"/>
                  </a:cubicBezTo>
                  <a:cubicBezTo>
                    <a:pt x="93489" y="55294"/>
                    <a:pt x="82879" y="66962"/>
                    <a:pt x="69734" y="75153"/>
                  </a:cubicBezTo>
                  <a:cubicBezTo>
                    <a:pt x="82936" y="74991"/>
                    <a:pt x="95623" y="69972"/>
                    <a:pt x="105358" y="61056"/>
                  </a:cubicBezTo>
                  <a:cubicBezTo>
                    <a:pt x="110692" y="56675"/>
                    <a:pt x="115549" y="51531"/>
                    <a:pt x="120407" y="47055"/>
                  </a:cubicBezTo>
                  <a:cubicBezTo>
                    <a:pt x="128408" y="56580"/>
                    <a:pt x="147077" y="73344"/>
                    <a:pt x="149839" y="76106"/>
                  </a:cubicBezTo>
                  <a:cubicBezTo>
                    <a:pt x="152602" y="78868"/>
                    <a:pt x="127741" y="65248"/>
                    <a:pt x="133075" y="72486"/>
                  </a:cubicBezTo>
                  <a:cubicBezTo>
                    <a:pt x="138409" y="79725"/>
                    <a:pt x="158412" y="114206"/>
                    <a:pt x="191273" y="124207"/>
                  </a:cubicBezTo>
                  <a:cubicBezTo>
                    <a:pt x="183596" y="126998"/>
                    <a:pt x="175423" y="128198"/>
                    <a:pt x="167270" y="127731"/>
                  </a:cubicBezTo>
                  <a:cubicBezTo>
                    <a:pt x="154983" y="127065"/>
                    <a:pt x="142981" y="124017"/>
                    <a:pt x="130789" y="122588"/>
                  </a:cubicBezTo>
                  <a:cubicBezTo>
                    <a:pt x="128065" y="122026"/>
                    <a:pt x="125236" y="122188"/>
                    <a:pt x="122598" y="123064"/>
                  </a:cubicBezTo>
                  <a:cubicBezTo>
                    <a:pt x="118312" y="124874"/>
                    <a:pt x="116311" y="129827"/>
                    <a:pt x="113835" y="133827"/>
                  </a:cubicBezTo>
                  <a:cubicBezTo>
                    <a:pt x="108539" y="142562"/>
                    <a:pt x="99966" y="148810"/>
                    <a:pt x="90022" y="151163"/>
                  </a:cubicBezTo>
                  <a:cubicBezTo>
                    <a:pt x="101452" y="161736"/>
                    <a:pt x="129456" y="148306"/>
                    <a:pt x="157840" y="159354"/>
                  </a:cubicBezTo>
                  <a:cubicBezTo>
                    <a:pt x="123741" y="171737"/>
                    <a:pt x="77259" y="226887"/>
                    <a:pt x="9250" y="218505"/>
                  </a:cubicBezTo>
                  <a:cubicBezTo>
                    <a:pt x="33349" y="231173"/>
                    <a:pt x="63162" y="221934"/>
                    <a:pt x="86879" y="208980"/>
                  </a:cubicBezTo>
                  <a:cubicBezTo>
                    <a:pt x="110596" y="196026"/>
                    <a:pt x="132790" y="177642"/>
                    <a:pt x="159555" y="172404"/>
                  </a:cubicBezTo>
                  <a:cubicBezTo>
                    <a:pt x="170280" y="171242"/>
                    <a:pt x="180929" y="169489"/>
                    <a:pt x="191463" y="167165"/>
                  </a:cubicBezTo>
                  <a:cubicBezTo>
                    <a:pt x="207466" y="162117"/>
                    <a:pt x="247185" y="184596"/>
                    <a:pt x="285856" y="142019"/>
                  </a:cubicBezTo>
                  <a:cubicBezTo>
                    <a:pt x="296429" y="130494"/>
                    <a:pt x="315955" y="133827"/>
                    <a:pt x="331100" y="130303"/>
                  </a:cubicBezTo>
                  <a:cubicBezTo>
                    <a:pt x="339673" y="128303"/>
                    <a:pt x="350150" y="133447"/>
                    <a:pt x="358913" y="132970"/>
                  </a:cubicBezTo>
                  <a:cubicBezTo>
                    <a:pt x="370819" y="132303"/>
                    <a:pt x="381106" y="126398"/>
                    <a:pt x="393012" y="126779"/>
                  </a:cubicBezTo>
                  <a:cubicBezTo>
                    <a:pt x="417968" y="127446"/>
                    <a:pt x="472737" y="131923"/>
                    <a:pt x="472737" y="127731"/>
                  </a:cubicBezTo>
                  <a:cubicBezTo>
                    <a:pt x="472737" y="123540"/>
                    <a:pt x="447781" y="123636"/>
                    <a:pt x="425779" y="121731"/>
                  </a:cubicBezTo>
                  <a:close/>
                  <a:moveTo>
                    <a:pt x="151363" y="70010"/>
                  </a:moveTo>
                  <a:cubicBezTo>
                    <a:pt x="142210" y="60114"/>
                    <a:pt x="135666" y="48102"/>
                    <a:pt x="132313" y="35053"/>
                  </a:cubicBezTo>
                  <a:lnTo>
                    <a:pt x="133742" y="33815"/>
                  </a:lnTo>
                  <a:cubicBezTo>
                    <a:pt x="134676" y="32824"/>
                    <a:pt x="135857" y="32100"/>
                    <a:pt x="137171" y="31719"/>
                  </a:cubicBezTo>
                  <a:cubicBezTo>
                    <a:pt x="141934" y="30481"/>
                    <a:pt x="144791" y="36673"/>
                    <a:pt x="146029" y="41244"/>
                  </a:cubicBezTo>
                  <a:cubicBezTo>
                    <a:pt x="149858" y="56084"/>
                    <a:pt x="156307" y="70115"/>
                    <a:pt x="165079" y="82678"/>
                  </a:cubicBezTo>
                  <a:cubicBezTo>
                    <a:pt x="160126" y="78887"/>
                    <a:pt x="155535" y="74649"/>
                    <a:pt x="151363" y="70010"/>
                  </a:cubicBezTo>
                  <a:close/>
                </a:path>
              </a:pathLst>
            </a:custGeom>
            <a:grp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8584" name="任意多边形: 形状 8583"/>
            <p:cNvSpPr/>
            <p:nvPr/>
          </p:nvSpPr>
          <p:spPr>
            <a:xfrm>
              <a:off x="5182765" y="2176204"/>
              <a:ext cx="224450" cy="107895"/>
            </a:xfrm>
            <a:custGeom>
              <a:avLst/>
              <a:gdLst>
                <a:gd name="connsiteX0" fmla="*/ -84 w 224450"/>
                <a:gd name="connsiteY0" fmla="*/ 89590 h 107895"/>
                <a:gd name="connsiteX1" fmla="*/ 38016 w 224450"/>
                <a:gd name="connsiteY1" fmla="*/ 59301 h 107895"/>
                <a:gd name="connsiteX2" fmla="*/ 107929 w 224450"/>
                <a:gd name="connsiteY2" fmla="*/ 1103 h 107895"/>
                <a:gd name="connsiteX3" fmla="*/ 170128 w 224450"/>
                <a:gd name="connsiteY3" fmla="*/ 29678 h 107895"/>
                <a:gd name="connsiteX4" fmla="*/ 223658 w 224450"/>
                <a:gd name="connsiteY4" fmla="*/ 57491 h 107895"/>
                <a:gd name="connsiteX5" fmla="*/ 152125 w 224450"/>
                <a:gd name="connsiteY5" fmla="*/ 45108 h 107895"/>
                <a:gd name="connsiteX6" fmla="*/ 180224 w 224450"/>
                <a:gd name="connsiteY6" fmla="*/ 73207 h 107895"/>
                <a:gd name="connsiteX7" fmla="*/ 138695 w 224450"/>
                <a:gd name="connsiteY7" fmla="*/ 71207 h 107895"/>
                <a:gd name="connsiteX8" fmla="*/ 104024 w 224450"/>
                <a:gd name="connsiteY8" fmla="*/ 50442 h 107895"/>
                <a:gd name="connsiteX9" fmla="*/ 125360 w 224450"/>
                <a:gd name="connsiteY9" fmla="*/ 71874 h 107895"/>
                <a:gd name="connsiteX10" fmla="*/ 90499 w 224450"/>
                <a:gd name="connsiteY10" fmla="*/ 77874 h 107895"/>
                <a:gd name="connsiteX11" fmla="*/ 39064 w 224450"/>
                <a:gd name="connsiteY11" fmla="*/ 107307 h 107895"/>
                <a:gd name="connsiteX12" fmla="*/ -84 w 224450"/>
                <a:gd name="connsiteY12" fmla="*/ 89590 h 107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4450" h="107895">
                  <a:moveTo>
                    <a:pt x="-84" y="89590"/>
                  </a:moveTo>
                  <a:cubicBezTo>
                    <a:pt x="14299" y="81808"/>
                    <a:pt x="27196" y="71559"/>
                    <a:pt x="38016" y="59301"/>
                  </a:cubicBezTo>
                  <a:cubicBezTo>
                    <a:pt x="60114" y="36250"/>
                    <a:pt x="85641" y="7866"/>
                    <a:pt x="107929" y="1103"/>
                  </a:cubicBezTo>
                  <a:cubicBezTo>
                    <a:pt x="130218" y="-5660"/>
                    <a:pt x="141362" y="11866"/>
                    <a:pt x="170128" y="29678"/>
                  </a:cubicBezTo>
                  <a:cubicBezTo>
                    <a:pt x="186472" y="41593"/>
                    <a:pt x="204513" y="50966"/>
                    <a:pt x="223658" y="57491"/>
                  </a:cubicBezTo>
                  <a:cubicBezTo>
                    <a:pt x="229564" y="59586"/>
                    <a:pt x="197941" y="67873"/>
                    <a:pt x="152125" y="45108"/>
                  </a:cubicBezTo>
                  <a:cubicBezTo>
                    <a:pt x="134790" y="36536"/>
                    <a:pt x="166794" y="71874"/>
                    <a:pt x="180224" y="73207"/>
                  </a:cubicBezTo>
                  <a:cubicBezTo>
                    <a:pt x="193654" y="74541"/>
                    <a:pt x="170128" y="87209"/>
                    <a:pt x="138695" y="71207"/>
                  </a:cubicBezTo>
                  <a:cubicBezTo>
                    <a:pt x="107262" y="55205"/>
                    <a:pt x="104786" y="47109"/>
                    <a:pt x="104024" y="50442"/>
                  </a:cubicBezTo>
                  <a:cubicBezTo>
                    <a:pt x="103262" y="53776"/>
                    <a:pt x="136028" y="73207"/>
                    <a:pt x="125360" y="71874"/>
                  </a:cubicBezTo>
                  <a:cubicBezTo>
                    <a:pt x="114692" y="70540"/>
                    <a:pt x="115264" y="59110"/>
                    <a:pt x="90499" y="77874"/>
                  </a:cubicBezTo>
                  <a:cubicBezTo>
                    <a:pt x="65734" y="96639"/>
                    <a:pt x="57733" y="109307"/>
                    <a:pt x="39064" y="107307"/>
                  </a:cubicBezTo>
                  <a:cubicBezTo>
                    <a:pt x="24824" y="104487"/>
                    <a:pt x="11432" y="98420"/>
                    <a:pt x="-84" y="89590"/>
                  </a:cubicBezTo>
                  <a:close/>
                </a:path>
              </a:pathLst>
            </a:custGeom>
            <a:grp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2" name="矩形 1"/>
          <p:cNvSpPr/>
          <p:nvPr>
            <p:custDataLst>
              <p:tags r:id="rId1"/>
            </p:custDataLst>
          </p:nvPr>
        </p:nvSpPr>
        <p:spPr>
          <a:xfrm>
            <a:off x="9847977" y="2231305"/>
            <a:ext cx="923201" cy="1600854"/>
          </a:xfrm>
          <a:prstGeom prst="rect">
            <a:avLst/>
          </a:prstGeom>
        </p:spPr>
        <p:txBody>
          <a:bodyPr vert="eaVert"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4800" b="1" kern="100">
                <a:solidFill>
                  <a:schemeClr val="tx1"/>
                </a:solidFill>
                <a:latin typeface="微软雅黑" panose="020B0503020204020204" charset="-122"/>
                <a:ea typeface="微软雅黑" panose="020B0503020204020204" charset="-122"/>
                <a:cs typeface="Times New Roman" panose="02020603050405020304" pitchFamily="18" charset="0"/>
              </a:rPr>
              <a:t>目录</a:t>
            </a:r>
            <a:endParaRPr lang="zh-CN" altLang="en-US" sz="4800" b="1" kern="100">
              <a:solidFill>
                <a:schemeClr val="tx1"/>
              </a:solidFill>
              <a:latin typeface="微软雅黑" panose="020B0503020204020204" charset="-122"/>
              <a:ea typeface="微软雅黑" panose="020B0503020204020204" charset="-122"/>
              <a:cs typeface="Times New Roman" panose="02020603050405020304" pitchFamily="18" charset="0"/>
            </a:endParaRPr>
          </a:p>
        </p:txBody>
      </p:sp>
      <p:sp>
        <p:nvSpPr>
          <p:cNvPr id="3" name="矩形 2"/>
          <p:cNvSpPr/>
          <p:nvPr>
            <p:custDataLst>
              <p:tags r:id="rId2"/>
            </p:custDataLst>
          </p:nvPr>
        </p:nvSpPr>
        <p:spPr>
          <a:xfrm>
            <a:off x="9629140" y="3832159"/>
            <a:ext cx="1361440" cy="337185"/>
          </a:xfrm>
          <a:prstGeom prst="rect">
            <a:avLst/>
          </a:prstGeom>
        </p:spPr>
        <p:txBody>
          <a:bodyPr vert="horz"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1600" kern="100">
                <a:solidFill>
                  <a:schemeClr val="bg2"/>
                </a:solidFill>
                <a:latin typeface="微软雅黑" panose="020B0503020204020204" charset="-122"/>
                <a:ea typeface="微软雅黑" panose="020B0503020204020204" charset="-122"/>
                <a:cs typeface="Times New Roman" panose="02020603050405020304" pitchFamily="18" charset="0"/>
              </a:rPr>
              <a:t>CONTENTS</a:t>
            </a:r>
            <a:endParaRPr lang="en-US" altLang="zh-CN" sz="2400" kern="100">
              <a:solidFill>
                <a:schemeClr val="bg2"/>
              </a:solidFill>
              <a:latin typeface="微软雅黑" panose="020B0503020204020204" charset="-122"/>
              <a:ea typeface="微软雅黑" panose="020B0503020204020204" charset="-122"/>
              <a:cs typeface="Times New Roman" panose="02020603050405020304" pitchFamily="18" charset="0"/>
            </a:endParaRPr>
          </a:p>
        </p:txBody>
      </p:sp>
      <p:grpSp>
        <p:nvGrpSpPr>
          <p:cNvPr id="4" name="Text3"/>
          <p:cNvGrpSpPr/>
          <p:nvPr>
            <p:custDataLst>
              <p:tags r:id="rId3"/>
            </p:custDataLst>
          </p:nvPr>
        </p:nvGrpSpPr>
        <p:grpSpPr>
          <a:xfrm>
            <a:off x="2607739" y="1415326"/>
            <a:ext cx="635122" cy="4376588"/>
            <a:chOff x="2714919" y="1586062"/>
            <a:chExt cx="635122" cy="4376588"/>
          </a:xfrm>
        </p:grpSpPr>
        <p:sp>
          <p:nvSpPr>
            <p:cNvPr id="5" name="Text1"/>
            <p:cNvSpPr txBox="1"/>
            <p:nvPr>
              <p:custDataLst>
                <p:tags r:id="rId4"/>
              </p:custDataLst>
            </p:nvPr>
          </p:nvSpPr>
          <p:spPr>
            <a:xfrm>
              <a:off x="2755481" y="2379692"/>
              <a:ext cx="553998" cy="3582958"/>
            </a:xfrm>
            <a:prstGeom prst="rect">
              <a:avLst/>
            </a:prstGeom>
            <a:noFill/>
          </p:spPr>
          <p:txBody>
            <a:bodyPr vert="eaVert" wrap="square" rtlCol="0" anchor="ctr"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altLang="zh-CN">
                  <a:latin typeface="微软雅黑" panose="020B0503020204020204" charset="-122"/>
                  <a:ea typeface="微软雅黑" panose="020B0503020204020204" charset="-122"/>
                  <a:sym typeface="+mn-ea"/>
                </a:rPr>
                <a:t>框架概述</a:t>
              </a:r>
              <a:endParaRPr lang="en-US" altLang="zh-CN">
                <a:latin typeface="微软雅黑" panose="020B0503020204020204" charset="-122"/>
                <a:ea typeface="微软雅黑" panose="020B0503020204020204" charset="-122"/>
                <a:sym typeface="+mn-ea"/>
              </a:endParaRPr>
            </a:p>
          </p:txBody>
        </p:sp>
        <p:sp>
          <p:nvSpPr>
            <p:cNvPr id="6" name="Text2"/>
            <p:cNvSpPr txBox="1"/>
            <p:nvPr>
              <p:custDataLst>
                <p:tags r:id="rId5"/>
              </p:custDataLst>
            </p:nvPr>
          </p:nvSpPr>
          <p:spPr>
            <a:xfrm>
              <a:off x="2714919" y="1586062"/>
              <a:ext cx="635122" cy="628244"/>
            </a:xfrm>
            <a:prstGeom prst="rect">
              <a:avLst/>
            </a:prstGeom>
            <a:noFill/>
          </p:spPr>
          <p:txBody>
            <a:bodyPr wrap="square" rtlCol="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800" b="1">
                  <a:latin typeface="微软雅黑" panose="020B0503020204020204" charset="-122"/>
                  <a:ea typeface="微软雅黑" panose="020B0503020204020204" charset="-122"/>
                </a:rPr>
                <a:t>01</a:t>
              </a:r>
              <a:endParaRPr lang="en-US" altLang="zh-CN" sz="2800" b="1">
                <a:latin typeface="微软雅黑" panose="020B0503020204020204" charset="-122"/>
                <a:ea typeface="微软雅黑" panose="020B0503020204020204" charset="-122"/>
              </a:endParaRPr>
            </a:p>
          </p:txBody>
        </p:sp>
        <p:cxnSp>
          <p:nvCxnSpPr>
            <p:cNvPr id="7" name="直接连接符 6"/>
            <p:cNvCxnSpPr/>
            <p:nvPr>
              <p:custDataLst>
                <p:tags r:id="rId6"/>
              </p:custDataLst>
            </p:nvPr>
          </p:nvCxnSpPr>
          <p:spPr>
            <a:xfrm>
              <a:off x="2735200" y="2214306"/>
              <a:ext cx="594560"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8" name="Text6"/>
          <p:cNvGrpSpPr/>
          <p:nvPr>
            <p:custDataLst>
              <p:tags r:id="rId7"/>
            </p:custDataLst>
          </p:nvPr>
        </p:nvGrpSpPr>
        <p:grpSpPr>
          <a:xfrm>
            <a:off x="3707161" y="1415326"/>
            <a:ext cx="635122" cy="4376588"/>
            <a:chOff x="2714919" y="1586062"/>
            <a:chExt cx="635122" cy="4376588"/>
          </a:xfrm>
        </p:grpSpPr>
        <p:sp>
          <p:nvSpPr>
            <p:cNvPr id="9" name="Text4"/>
            <p:cNvSpPr txBox="1"/>
            <p:nvPr>
              <p:custDataLst>
                <p:tags r:id="rId8"/>
              </p:custDataLst>
            </p:nvPr>
          </p:nvSpPr>
          <p:spPr>
            <a:xfrm>
              <a:off x="2755481" y="2379692"/>
              <a:ext cx="553998" cy="3582958"/>
            </a:xfrm>
            <a:prstGeom prst="rect">
              <a:avLst/>
            </a:prstGeom>
            <a:noFill/>
          </p:spPr>
          <p:txBody>
            <a:bodyPr vert="eaVert" wrap="square" rtlCol="0" anchor="ctr"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altLang="zh-CN">
                  <a:latin typeface="微软雅黑" panose="020B0503020204020204" charset="-122"/>
                  <a:ea typeface="微软雅黑" panose="020B0503020204020204" charset="-122"/>
                  <a:sym typeface="+mn-ea"/>
                </a:rPr>
                <a:t>漏洞利用工具</a:t>
              </a:r>
              <a:endParaRPr lang="en-US" altLang="zh-CN">
                <a:latin typeface="微软雅黑" panose="020B0503020204020204" charset="-122"/>
                <a:ea typeface="微软雅黑" panose="020B0503020204020204" charset="-122"/>
                <a:sym typeface="+mn-ea"/>
              </a:endParaRPr>
            </a:p>
          </p:txBody>
        </p:sp>
        <p:sp>
          <p:nvSpPr>
            <p:cNvPr id="10" name="Text5"/>
            <p:cNvSpPr txBox="1"/>
            <p:nvPr>
              <p:custDataLst>
                <p:tags r:id="rId9"/>
              </p:custDataLst>
            </p:nvPr>
          </p:nvSpPr>
          <p:spPr>
            <a:xfrm>
              <a:off x="2714919" y="1586062"/>
              <a:ext cx="635122" cy="628244"/>
            </a:xfrm>
            <a:prstGeom prst="rect">
              <a:avLst/>
            </a:prstGeom>
            <a:noFill/>
          </p:spPr>
          <p:txBody>
            <a:bodyPr wrap="square" rtlCol="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800" b="1">
                  <a:latin typeface="微软雅黑" panose="020B0503020204020204" charset="-122"/>
                  <a:ea typeface="微软雅黑" panose="020B0503020204020204" charset="-122"/>
                </a:rPr>
                <a:t>02</a:t>
              </a:r>
              <a:endParaRPr lang="en-US" altLang="zh-CN" sz="2800" b="1">
                <a:latin typeface="微软雅黑" panose="020B0503020204020204" charset="-122"/>
                <a:ea typeface="微软雅黑" panose="020B0503020204020204" charset="-122"/>
              </a:endParaRPr>
            </a:p>
          </p:txBody>
        </p:sp>
        <p:cxnSp>
          <p:nvCxnSpPr>
            <p:cNvPr id="11" name="直接连接符 10"/>
            <p:cNvCxnSpPr/>
            <p:nvPr>
              <p:custDataLst>
                <p:tags r:id="rId10"/>
              </p:custDataLst>
            </p:nvPr>
          </p:nvCxnSpPr>
          <p:spPr>
            <a:xfrm>
              <a:off x="2735200" y="2214306"/>
              <a:ext cx="594560"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2" name="Text9"/>
          <p:cNvGrpSpPr/>
          <p:nvPr>
            <p:custDataLst>
              <p:tags r:id="rId11"/>
            </p:custDataLst>
          </p:nvPr>
        </p:nvGrpSpPr>
        <p:grpSpPr>
          <a:xfrm>
            <a:off x="4806583" y="1415326"/>
            <a:ext cx="635122" cy="4376588"/>
            <a:chOff x="2714919" y="1586062"/>
            <a:chExt cx="635122" cy="4376588"/>
          </a:xfrm>
        </p:grpSpPr>
        <p:sp>
          <p:nvSpPr>
            <p:cNvPr id="13" name="Text7"/>
            <p:cNvSpPr txBox="1"/>
            <p:nvPr>
              <p:custDataLst>
                <p:tags r:id="rId12"/>
              </p:custDataLst>
            </p:nvPr>
          </p:nvSpPr>
          <p:spPr>
            <a:xfrm>
              <a:off x="2755481" y="2379692"/>
              <a:ext cx="553998" cy="3582958"/>
            </a:xfrm>
            <a:prstGeom prst="rect">
              <a:avLst/>
            </a:prstGeom>
            <a:noFill/>
          </p:spPr>
          <p:txBody>
            <a:bodyPr vert="eaVert" wrap="square" rtlCol="0" anchor="ctr"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altLang="zh-CN">
                  <a:latin typeface="微软雅黑" panose="020B0503020204020204" charset="-122"/>
                  <a:ea typeface="微软雅黑" panose="020B0503020204020204" charset="-122"/>
                  <a:sym typeface="+mn-ea"/>
                </a:rPr>
                <a:t>模块化开发</a:t>
              </a:r>
              <a:endParaRPr lang="en-US" altLang="zh-CN">
                <a:latin typeface="微软雅黑" panose="020B0503020204020204" charset="-122"/>
                <a:ea typeface="微软雅黑" panose="020B0503020204020204" charset="-122"/>
                <a:sym typeface="+mn-ea"/>
              </a:endParaRPr>
            </a:p>
          </p:txBody>
        </p:sp>
        <p:sp>
          <p:nvSpPr>
            <p:cNvPr id="14" name="Text8"/>
            <p:cNvSpPr txBox="1"/>
            <p:nvPr>
              <p:custDataLst>
                <p:tags r:id="rId13"/>
              </p:custDataLst>
            </p:nvPr>
          </p:nvSpPr>
          <p:spPr>
            <a:xfrm>
              <a:off x="2714919" y="1586062"/>
              <a:ext cx="635122" cy="628244"/>
            </a:xfrm>
            <a:prstGeom prst="rect">
              <a:avLst/>
            </a:prstGeom>
            <a:noFill/>
          </p:spPr>
          <p:txBody>
            <a:bodyPr wrap="square" rtlCol="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800" b="1">
                  <a:latin typeface="微软雅黑" panose="020B0503020204020204" charset="-122"/>
                  <a:ea typeface="微软雅黑" panose="020B0503020204020204" charset="-122"/>
                </a:rPr>
                <a:t>03</a:t>
              </a:r>
              <a:endParaRPr lang="en-US" altLang="zh-CN" sz="2800" b="1">
                <a:latin typeface="微软雅黑" panose="020B0503020204020204" charset="-122"/>
                <a:ea typeface="微软雅黑" panose="020B0503020204020204" charset="-122"/>
              </a:endParaRPr>
            </a:p>
          </p:txBody>
        </p:sp>
        <p:cxnSp>
          <p:nvCxnSpPr>
            <p:cNvPr id="15" name="直接连接符 14"/>
            <p:cNvCxnSpPr/>
            <p:nvPr>
              <p:custDataLst>
                <p:tags r:id="rId14"/>
              </p:custDataLst>
            </p:nvPr>
          </p:nvCxnSpPr>
          <p:spPr>
            <a:xfrm>
              <a:off x="2735200" y="2214306"/>
              <a:ext cx="594560"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6" name="Text12"/>
          <p:cNvGrpSpPr/>
          <p:nvPr>
            <p:custDataLst>
              <p:tags r:id="rId15"/>
            </p:custDataLst>
          </p:nvPr>
        </p:nvGrpSpPr>
        <p:grpSpPr>
          <a:xfrm>
            <a:off x="5906005" y="1415326"/>
            <a:ext cx="635122" cy="4376588"/>
            <a:chOff x="2714919" y="1586062"/>
            <a:chExt cx="635122" cy="4376588"/>
          </a:xfrm>
        </p:grpSpPr>
        <p:sp>
          <p:nvSpPr>
            <p:cNvPr id="17" name="Text10"/>
            <p:cNvSpPr txBox="1"/>
            <p:nvPr>
              <p:custDataLst>
                <p:tags r:id="rId16"/>
              </p:custDataLst>
            </p:nvPr>
          </p:nvSpPr>
          <p:spPr>
            <a:xfrm>
              <a:off x="2755481" y="2379692"/>
              <a:ext cx="553998" cy="3582958"/>
            </a:xfrm>
            <a:prstGeom prst="rect">
              <a:avLst/>
            </a:prstGeom>
            <a:noFill/>
          </p:spPr>
          <p:txBody>
            <a:bodyPr vert="eaVert" wrap="square" rtlCol="0" anchor="ctr"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altLang="zh-CN">
                  <a:latin typeface="微软雅黑" panose="020B0503020204020204" charset="-122"/>
                  <a:ea typeface="微软雅黑" panose="020B0503020204020204" charset="-122"/>
                  <a:sym typeface="+mn-ea"/>
                </a:rPr>
                <a:t>安全策略建议</a:t>
              </a:r>
              <a:endParaRPr lang="en-US" altLang="zh-CN">
                <a:latin typeface="微软雅黑" panose="020B0503020204020204" charset="-122"/>
                <a:ea typeface="微软雅黑" panose="020B0503020204020204" charset="-122"/>
                <a:sym typeface="+mn-ea"/>
              </a:endParaRPr>
            </a:p>
          </p:txBody>
        </p:sp>
        <p:sp>
          <p:nvSpPr>
            <p:cNvPr id="18" name="Text11"/>
            <p:cNvSpPr txBox="1"/>
            <p:nvPr>
              <p:custDataLst>
                <p:tags r:id="rId17"/>
              </p:custDataLst>
            </p:nvPr>
          </p:nvSpPr>
          <p:spPr>
            <a:xfrm>
              <a:off x="2714919" y="1586062"/>
              <a:ext cx="635122" cy="628244"/>
            </a:xfrm>
            <a:prstGeom prst="rect">
              <a:avLst/>
            </a:prstGeom>
            <a:noFill/>
          </p:spPr>
          <p:txBody>
            <a:bodyPr wrap="square" rtlCol="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800" b="1">
                  <a:latin typeface="微软雅黑" panose="020B0503020204020204" charset="-122"/>
                  <a:ea typeface="微软雅黑" panose="020B0503020204020204" charset="-122"/>
                </a:rPr>
                <a:t>04</a:t>
              </a:r>
              <a:endParaRPr lang="en-US" altLang="zh-CN" sz="2800" b="1">
                <a:latin typeface="微软雅黑" panose="020B0503020204020204" charset="-122"/>
                <a:ea typeface="微软雅黑" panose="020B0503020204020204" charset="-122"/>
              </a:endParaRPr>
            </a:p>
          </p:txBody>
        </p:sp>
        <p:cxnSp>
          <p:nvCxnSpPr>
            <p:cNvPr id="19" name="直接连接符 18"/>
            <p:cNvCxnSpPr/>
            <p:nvPr>
              <p:custDataLst>
                <p:tags r:id="rId18"/>
              </p:custDataLst>
            </p:nvPr>
          </p:nvCxnSpPr>
          <p:spPr>
            <a:xfrm>
              <a:off x="2735200" y="2214306"/>
              <a:ext cx="594560"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0" name="Text15"/>
          <p:cNvGrpSpPr/>
          <p:nvPr>
            <p:custDataLst>
              <p:tags r:id="rId19"/>
            </p:custDataLst>
          </p:nvPr>
        </p:nvGrpSpPr>
        <p:grpSpPr>
          <a:xfrm>
            <a:off x="7005427" y="1415326"/>
            <a:ext cx="635122" cy="4376588"/>
            <a:chOff x="2714919" y="1586062"/>
            <a:chExt cx="635122" cy="4376588"/>
          </a:xfrm>
        </p:grpSpPr>
        <p:sp>
          <p:nvSpPr>
            <p:cNvPr id="21" name="Text13"/>
            <p:cNvSpPr txBox="1"/>
            <p:nvPr>
              <p:custDataLst>
                <p:tags r:id="rId20"/>
              </p:custDataLst>
            </p:nvPr>
          </p:nvSpPr>
          <p:spPr>
            <a:xfrm>
              <a:off x="2755481" y="2379692"/>
              <a:ext cx="553998" cy="3582958"/>
            </a:xfrm>
            <a:prstGeom prst="rect">
              <a:avLst/>
            </a:prstGeom>
            <a:noFill/>
          </p:spPr>
          <p:txBody>
            <a:bodyPr vert="eaVert" wrap="square" rtlCol="0" anchor="ctr"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altLang="zh-CN">
                  <a:latin typeface="微软雅黑" panose="020B0503020204020204" charset="-122"/>
                  <a:ea typeface="微软雅黑" panose="020B0503020204020204" charset="-122"/>
                  <a:sym typeface="+mn-ea"/>
                </a:rPr>
                <a:t>应用场景示例</a:t>
              </a:r>
              <a:endParaRPr lang="en-US" altLang="zh-CN">
                <a:latin typeface="微软雅黑" panose="020B0503020204020204" charset="-122"/>
                <a:ea typeface="微软雅黑" panose="020B0503020204020204" charset="-122"/>
                <a:sym typeface="+mn-ea"/>
              </a:endParaRPr>
            </a:p>
          </p:txBody>
        </p:sp>
        <p:sp>
          <p:nvSpPr>
            <p:cNvPr id="22" name="Text14"/>
            <p:cNvSpPr txBox="1"/>
            <p:nvPr>
              <p:custDataLst>
                <p:tags r:id="rId21"/>
              </p:custDataLst>
            </p:nvPr>
          </p:nvSpPr>
          <p:spPr>
            <a:xfrm>
              <a:off x="2714919" y="1586062"/>
              <a:ext cx="635122" cy="628244"/>
            </a:xfrm>
            <a:prstGeom prst="rect">
              <a:avLst/>
            </a:prstGeom>
            <a:noFill/>
          </p:spPr>
          <p:txBody>
            <a:bodyPr wrap="square" rtlCol="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800" b="1">
                  <a:latin typeface="微软雅黑" panose="020B0503020204020204" charset="-122"/>
                  <a:ea typeface="微软雅黑" panose="020B0503020204020204" charset="-122"/>
                </a:rPr>
                <a:t>05</a:t>
              </a:r>
              <a:endParaRPr lang="en-US" altLang="zh-CN" sz="2800" b="1">
                <a:latin typeface="微软雅黑" panose="020B0503020204020204" charset="-122"/>
                <a:ea typeface="微软雅黑" panose="020B0503020204020204" charset="-122"/>
              </a:endParaRPr>
            </a:p>
          </p:txBody>
        </p:sp>
        <p:cxnSp>
          <p:nvCxnSpPr>
            <p:cNvPr id="23" name="直接连接符 22"/>
            <p:cNvCxnSpPr/>
            <p:nvPr>
              <p:custDataLst>
                <p:tags r:id="rId22"/>
              </p:custDataLst>
            </p:nvPr>
          </p:nvCxnSpPr>
          <p:spPr>
            <a:xfrm>
              <a:off x="2735200" y="2214306"/>
              <a:ext cx="594560" cy="0"/>
            </a:xfrm>
            <a:prstGeom prst="line">
              <a:avLst/>
            </a:prstGeom>
          </p:spPr>
          <p:style>
            <a:lnRef idx="1">
              <a:schemeClr val="accent1"/>
            </a:lnRef>
            <a:fillRef idx="0">
              <a:schemeClr val="accent1"/>
            </a:fillRef>
            <a:effectRef idx="0">
              <a:schemeClr val="accent1"/>
            </a:effectRef>
            <a:fontRef idx="minor">
              <a:schemeClr val="tx1"/>
            </a:fontRef>
          </p:style>
        </p:cxnSp>
      </p:grpSp>
    </p:spTree>
    <p:custDataLst>
      <p:tags r:id="rId23"/>
    </p:custData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图形 168"/>
          <p:cNvSpPr/>
          <p:nvPr/>
        </p:nvSpPr>
        <p:spPr>
          <a:xfrm flipH="1">
            <a:off x="377327" y="234144"/>
            <a:ext cx="1606621" cy="1605069"/>
          </a:xfrm>
          <a:custGeom>
            <a:avLst/>
            <a:gdLst>
              <a:gd name="connsiteX0" fmla="*/ 1605388 w 1606621"/>
              <a:gd name="connsiteY0" fmla="*/ 833899 h 1605069"/>
              <a:gd name="connsiteX1" fmla="*/ 1605388 w 1606621"/>
              <a:gd name="connsiteY1" fmla="*/ 833899 h 1605069"/>
              <a:gd name="connsiteX2" fmla="*/ 1605388 w 1606621"/>
              <a:gd name="connsiteY2" fmla="*/ 772653 h 1605069"/>
              <a:gd name="connsiteX3" fmla="*/ 1602626 w 1606621"/>
              <a:gd name="connsiteY3" fmla="*/ 721028 h 1605069"/>
              <a:gd name="connsiteX4" fmla="*/ 1599197 w 1606621"/>
              <a:gd name="connsiteY4" fmla="*/ 701502 h 1605069"/>
              <a:gd name="connsiteX5" fmla="*/ 1599197 w 1606621"/>
              <a:gd name="connsiteY5" fmla="*/ 701502 h 1605069"/>
              <a:gd name="connsiteX6" fmla="*/ 1593482 w 1606621"/>
              <a:gd name="connsiteY6" fmla="*/ 658830 h 1605069"/>
              <a:gd name="connsiteX7" fmla="*/ 1590434 w 1606621"/>
              <a:gd name="connsiteY7" fmla="*/ 648066 h 1605069"/>
              <a:gd name="connsiteX8" fmla="*/ 1589195 w 1606621"/>
              <a:gd name="connsiteY8" fmla="*/ 641875 h 1605069"/>
              <a:gd name="connsiteX9" fmla="*/ 1579670 w 1606621"/>
              <a:gd name="connsiteY9" fmla="*/ 599489 h 1605069"/>
              <a:gd name="connsiteX10" fmla="*/ 1579670 w 1606621"/>
              <a:gd name="connsiteY10" fmla="*/ 599489 h 1605069"/>
              <a:gd name="connsiteX11" fmla="*/ 1579670 w 1606621"/>
              <a:gd name="connsiteY11" fmla="*/ 599489 h 1605069"/>
              <a:gd name="connsiteX12" fmla="*/ 1579670 w 1606621"/>
              <a:gd name="connsiteY12" fmla="*/ 599489 h 1605069"/>
              <a:gd name="connsiteX13" fmla="*/ 1574432 w 1606621"/>
              <a:gd name="connsiteY13" fmla="*/ 581010 h 1605069"/>
              <a:gd name="connsiteX14" fmla="*/ 1574432 w 1606621"/>
              <a:gd name="connsiteY14" fmla="*/ 581010 h 1605069"/>
              <a:gd name="connsiteX15" fmla="*/ 1570145 w 1606621"/>
              <a:gd name="connsiteY15" fmla="*/ 568533 h 1605069"/>
              <a:gd name="connsiteX16" fmla="*/ 1570145 w 1606621"/>
              <a:gd name="connsiteY16" fmla="*/ 568533 h 1605069"/>
              <a:gd name="connsiteX17" fmla="*/ 1569384 w 1606621"/>
              <a:gd name="connsiteY17" fmla="*/ 565199 h 1605069"/>
              <a:gd name="connsiteX18" fmla="*/ 1569384 w 1606621"/>
              <a:gd name="connsiteY18" fmla="*/ 565199 h 1605069"/>
              <a:gd name="connsiteX19" fmla="*/ 1561763 w 1606621"/>
              <a:gd name="connsiteY19" fmla="*/ 538434 h 1605069"/>
              <a:gd name="connsiteX20" fmla="*/ 1557001 w 1606621"/>
              <a:gd name="connsiteY20" fmla="*/ 527670 h 1605069"/>
              <a:gd name="connsiteX21" fmla="*/ 1550809 w 1606621"/>
              <a:gd name="connsiteY21" fmla="*/ 511478 h 1605069"/>
              <a:gd name="connsiteX22" fmla="*/ 1545857 w 1606621"/>
              <a:gd name="connsiteY22" fmla="*/ 499000 h 1605069"/>
              <a:gd name="connsiteX23" fmla="*/ 1539570 w 1606621"/>
              <a:gd name="connsiteY23" fmla="*/ 484236 h 1605069"/>
              <a:gd name="connsiteX24" fmla="*/ 1532236 w 1606621"/>
              <a:gd name="connsiteY24" fmla="*/ 467949 h 1605069"/>
              <a:gd name="connsiteX25" fmla="*/ 1526712 w 1606621"/>
              <a:gd name="connsiteY25" fmla="*/ 456900 h 1605069"/>
              <a:gd name="connsiteX26" fmla="*/ 1526712 w 1606621"/>
              <a:gd name="connsiteY26" fmla="*/ 456900 h 1605069"/>
              <a:gd name="connsiteX27" fmla="*/ 1525949 w 1606621"/>
              <a:gd name="connsiteY27" fmla="*/ 454709 h 1605069"/>
              <a:gd name="connsiteX28" fmla="*/ 1522330 w 1606621"/>
              <a:gd name="connsiteY28" fmla="*/ 446899 h 1605069"/>
              <a:gd name="connsiteX29" fmla="*/ 1518234 w 1606621"/>
              <a:gd name="connsiteY29" fmla="*/ 439469 h 1605069"/>
              <a:gd name="connsiteX30" fmla="*/ 1516044 w 1606621"/>
              <a:gd name="connsiteY30" fmla="*/ 434802 h 1605069"/>
              <a:gd name="connsiteX31" fmla="*/ 1513091 w 1606621"/>
              <a:gd name="connsiteY31" fmla="*/ 429563 h 1605069"/>
              <a:gd name="connsiteX32" fmla="*/ 1513091 w 1606621"/>
              <a:gd name="connsiteY32" fmla="*/ 429563 h 1605069"/>
              <a:gd name="connsiteX33" fmla="*/ 1512234 w 1606621"/>
              <a:gd name="connsiteY33" fmla="*/ 427467 h 1605069"/>
              <a:gd name="connsiteX34" fmla="*/ 1506994 w 1606621"/>
              <a:gd name="connsiteY34" fmla="*/ 417942 h 1605069"/>
              <a:gd name="connsiteX35" fmla="*/ 1506994 w 1606621"/>
              <a:gd name="connsiteY35" fmla="*/ 417942 h 1605069"/>
              <a:gd name="connsiteX36" fmla="*/ 1504804 w 1606621"/>
              <a:gd name="connsiteY36" fmla="*/ 413370 h 1605069"/>
              <a:gd name="connsiteX37" fmla="*/ 1499851 w 1606621"/>
              <a:gd name="connsiteY37" fmla="*/ 404322 h 1605069"/>
              <a:gd name="connsiteX38" fmla="*/ 1494897 w 1606621"/>
              <a:gd name="connsiteY38" fmla="*/ 395654 h 1605069"/>
              <a:gd name="connsiteX39" fmla="*/ 1490707 w 1606621"/>
              <a:gd name="connsiteY39" fmla="*/ 389463 h 1605069"/>
              <a:gd name="connsiteX40" fmla="*/ 1490707 w 1606621"/>
              <a:gd name="connsiteY40" fmla="*/ 389463 h 1605069"/>
              <a:gd name="connsiteX41" fmla="*/ 1488707 w 1606621"/>
              <a:gd name="connsiteY41" fmla="*/ 385843 h 1605069"/>
              <a:gd name="connsiteX42" fmla="*/ 1484992 w 1606621"/>
              <a:gd name="connsiteY42" fmla="*/ 379461 h 1605069"/>
              <a:gd name="connsiteX43" fmla="*/ 1480801 w 1606621"/>
              <a:gd name="connsiteY43" fmla="*/ 373270 h 1605069"/>
              <a:gd name="connsiteX44" fmla="*/ 1480801 w 1606621"/>
              <a:gd name="connsiteY44" fmla="*/ 373270 h 1605069"/>
              <a:gd name="connsiteX45" fmla="*/ 1473848 w 1606621"/>
              <a:gd name="connsiteY45" fmla="*/ 362316 h 1605069"/>
              <a:gd name="connsiteX46" fmla="*/ 1468514 w 1606621"/>
              <a:gd name="connsiteY46" fmla="*/ 354697 h 1605069"/>
              <a:gd name="connsiteX47" fmla="*/ 1468514 w 1606621"/>
              <a:gd name="connsiteY47" fmla="*/ 354697 h 1605069"/>
              <a:gd name="connsiteX48" fmla="*/ 1461370 w 1606621"/>
              <a:gd name="connsiteY48" fmla="*/ 343838 h 1605069"/>
              <a:gd name="connsiteX49" fmla="*/ 1455179 w 1606621"/>
              <a:gd name="connsiteY49" fmla="*/ 334789 h 1605069"/>
              <a:gd name="connsiteX50" fmla="*/ 1448988 w 1606621"/>
              <a:gd name="connsiteY50" fmla="*/ 326122 h 1605069"/>
              <a:gd name="connsiteX51" fmla="*/ 1445273 w 1606621"/>
              <a:gd name="connsiteY51" fmla="*/ 321168 h 1605069"/>
              <a:gd name="connsiteX52" fmla="*/ 1441176 w 1606621"/>
              <a:gd name="connsiteY52" fmla="*/ 316216 h 1605069"/>
              <a:gd name="connsiteX53" fmla="*/ 1441176 w 1606621"/>
              <a:gd name="connsiteY53" fmla="*/ 316216 h 1605069"/>
              <a:gd name="connsiteX54" fmla="*/ 1440319 w 1606621"/>
              <a:gd name="connsiteY54" fmla="*/ 315168 h 1605069"/>
              <a:gd name="connsiteX55" fmla="*/ 1432795 w 1606621"/>
              <a:gd name="connsiteY55" fmla="*/ 304976 h 1605069"/>
              <a:gd name="connsiteX56" fmla="*/ 1427842 w 1606621"/>
              <a:gd name="connsiteY56" fmla="*/ 298785 h 1605069"/>
              <a:gd name="connsiteX57" fmla="*/ 1422412 w 1606621"/>
              <a:gd name="connsiteY57" fmla="*/ 292593 h 1605069"/>
              <a:gd name="connsiteX58" fmla="*/ 1422412 w 1606621"/>
              <a:gd name="connsiteY58" fmla="*/ 292593 h 1605069"/>
              <a:gd name="connsiteX59" fmla="*/ 1421651 w 1606621"/>
              <a:gd name="connsiteY59" fmla="*/ 291641 h 1605069"/>
              <a:gd name="connsiteX60" fmla="*/ 1416221 w 1606621"/>
              <a:gd name="connsiteY60" fmla="*/ 285164 h 1605069"/>
              <a:gd name="connsiteX61" fmla="*/ 1416221 w 1606621"/>
              <a:gd name="connsiteY61" fmla="*/ 285164 h 1605069"/>
              <a:gd name="connsiteX62" fmla="*/ 1415459 w 1606621"/>
              <a:gd name="connsiteY62" fmla="*/ 284212 h 1605069"/>
              <a:gd name="connsiteX63" fmla="*/ 1408888 w 1606621"/>
              <a:gd name="connsiteY63" fmla="*/ 276496 h 1605069"/>
              <a:gd name="connsiteX64" fmla="*/ 1408888 w 1606621"/>
              <a:gd name="connsiteY64" fmla="*/ 276496 h 1605069"/>
              <a:gd name="connsiteX65" fmla="*/ 1406887 w 1606621"/>
              <a:gd name="connsiteY65" fmla="*/ 274210 h 1605069"/>
              <a:gd name="connsiteX66" fmla="*/ 1398981 w 1606621"/>
              <a:gd name="connsiteY66" fmla="*/ 265352 h 1605069"/>
              <a:gd name="connsiteX67" fmla="*/ 1398981 w 1606621"/>
              <a:gd name="connsiteY67" fmla="*/ 265352 h 1605069"/>
              <a:gd name="connsiteX68" fmla="*/ 1396981 w 1606621"/>
              <a:gd name="connsiteY68" fmla="*/ 263066 h 1605069"/>
              <a:gd name="connsiteX69" fmla="*/ 1385265 w 1606621"/>
              <a:gd name="connsiteY69" fmla="*/ 250398 h 1605069"/>
              <a:gd name="connsiteX70" fmla="*/ 1385265 w 1606621"/>
              <a:gd name="connsiteY70" fmla="*/ 250398 h 1605069"/>
              <a:gd name="connsiteX71" fmla="*/ 1354785 w 1606621"/>
              <a:gd name="connsiteY71" fmla="*/ 219822 h 1605069"/>
              <a:gd name="connsiteX72" fmla="*/ 1342117 w 1606621"/>
              <a:gd name="connsiteY72" fmla="*/ 208202 h 1605069"/>
              <a:gd name="connsiteX73" fmla="*/ 1342117 w 1606621"/>
              <a:gd name="connsiteY73" fmla="*/ 208202 h 1605069"/>
              <a:gd name="connsiteX74" fmla="*/ 1338593 w 1606621"/>
              <a:gd name="connsiteY74" fmla="*/ 204963 h 1605069"/>
              <a:gd name="connsiteX75" fmla="*/ 1338593 w 1606621"/>
              <a:gd name="connsiteY75" fmla="*/ 204963 h 1605069"/>
              <a:gd name="connsiteX76" fmla="*/ 1330973 w 1606621"/>
              <a:gd name="connsiteY76" fmla="*/ 198296 h 1605069"/>
              <a:gd name="connsiteX77" fmla="*/ 1330973 w 1606621"/>
              <a:gd name="connsiteY77" fmla="*/ 198296 h 1605069"/>
              <a:gd name="connsiteX78" fmla="*/ 1328687 w 1606621"/>
              <a:gd name="connsiteY78" fmla="*/ 196200 h 1605069"/>
              <a:gd name="connsiteX79" fmla="*/ 1322305 w 1606621"/>
              <a:gd name="connsiteY79" fmla="*/ 190771 h 1605069"/>
              <a:gd name="connsiteX80" fmla="*/ 1322305 w 1606621"/>
              <a:gd name="connsiteY80" fmla="*/ 190771 h 1605069"/>
              <a:gd name="connsiteX81" fmla="*/ 1320019 w 1606621"/>
              <a:gd name="connsiteY81" fmla="*/ 188771 h 1605069"/>
              <a:gd name="connsiteX82" fmla="*/ 1313447 w 1606621"/>
              <a:gd name="connsiteY82" fmla="*/ 183437 h 1605069"/>
              <a:gd name="connsiteX83" fmla="*/ 1313447 w 1606621"/>
              <a:gd name="connsiteY83" fmla="*/ 183437 h 1605069"/>
              <a:gd name="connsiteX84" fmla="*/ 1312495 w 1606621"/>
              <a:gd name="connsiteY84" fmla="*/ 182580 h 1605069"/>
              <a:gd name="connsiteX85" fmla="*/ 1312495 w 1606621"/>
              <a:gd name="connsiteY85" fmla="*/ 182580 h 1605069"/>
              <a:gd name="connsiteX86" fmla="*/ 1306303 w 1606621"/>
              <a:gd name="connsiteY86" fmla="*/ 177246 h 1605069"/>
              <a:gd name="connsiteX87" fmla="*/ 1301159 w 1606621"/>
              <a:gd name="connsiteY87" fmla="*/ 173436 h 1605069"/>
              <a:gd name="connsiteX88" fmla="*/ 1301159 w 1606621"/>
              <a:gd name="connsiteY88" fmla="*/ 173436 h 1605069"/>
              <a:gd name="connsiteX89" fmla="*/ 1300112 w 1606621"/>
              <a:gd name="connsiteY89" fmla="*/ 172674 h 1605069"/>
              <a:gd name="connsiteX90" fmla="*/ 1295159 w 1606621"/>
              <a:gd name="connsiteY90" fmla="*/ 168483 h 1605069"/>
              <a:gd name="connsiteX91" fmla="*/ 1283634 w 1606621"/>
              <a:gd name="connsiteY91" fmla="*/ 159815 h 1605069"/>
              <a:gd name="connsiteX92" fmla="*/ 1283634 w 1606621"/>
              <a:gd name="connsiteY92" fmla="*/ 159815 h 1605069"/>
              <a:gd name="connsiteX93" fmla="*/ 1271632 w 1606621"/>
              <a:gd name="connsiteY93" fmla="*/ 151338 h 1605069"/>
              <a:gd name="connsiteX94" fmla="*/ 1255534 w 1606621"/>
              <a:gd name="connsiteY94" fmla="*/ 140193 h 1605069"/>
              <a:gd name="connsiteX95" fmla="*/ 1231817 w 1606621"/>
              <a:gd name="connsiteY95" fmla="*/ 124191 h 1605069"/>
              <a:gd name="connsiteX96" fmla="*/ 1225341 w 1606621"/>
              <a:gd name="connsiteY96" fmla="*/ 120096 h 1605069"/>
              <a:gd name="connsiteX97" fmla="*/ 1225341 w 1606621"/>
              <a:gd name="connsiteY97" fmla="*/ 120096 h 1605069"/>
              <a:gd name="connsiteX98" fmla="*/ 1215816 w 1606621"/>
              <a:gd name="connsiteY98" fmla="*/ 114286 h 1605069"/>
              <a:gd name="connsiteX99" fmla="*/ 1215816 w 1606621"/>
              <a:gd name="connsiteY99" fmla="*/ 114286 h 1605069"/>
              <a:gd name="connsiteX100" fmla="*/ 1207148 w 1606621"/>
              <a:gd name="connsiteY100" fmla="*/ 108856 h 1605069"/>
              <a:gd name="connsiteX101" fmla="*/ 1184859 w 1606621"/>
              <a:gd name="connsiteY101" fmla="*/ 96474 h 1605069"/>
              <a:gd name="connsiteX102" fmla="*/ 1170763 w 1606621"/>
              <a:gd name="connsiteY102" fmla="*/ 89044 h 1605069"/>
              <a:gd name="connsiteX103" fmla="*/ 1170763 w 1606621"/>
              <a:gd name="connsiteY103" fmla="*/ 89044 h 1605069"/>
              <a:gd name="connsiteX104" fmla="*/ 1163808 w 1606621"/>
              <a:gd name="connsiteY104" fmla="*/ 86568 h 1605069"/>
              <a:gd name="connsiteX105" fmla="*/ 1163808 w 1606621"/>
              <a:gd name="connsiteY105" fmla="*/ 85711 h 1605069"/>
              <a:gd name="connsiteX106" fmla="*/ 1155998 w 1606621"/>
              <a:gd name="connsiteY106" fmla="*/ 81615 h 1605069"/>
              <a:gd name="connsiteX107" fmla="*/ 1155998 w 1606621"/>
              <a:gd name="connsiteY107" fmla="*/ 81615 h 1605069"/>
              <a:gd name="connsiteX108" fmla="*/ 1153808 w 1606621"/>
              <a:gd name="connsiteY108" fmla="*/ 80853 h 1605069"/>
              <a:gd name="connsiteX109" fmla="*/ 1134758 w 1606621"/>
              <a:gd name="connsiteY109" fmla="*/ 71328 h 1605069"/>
              <a:gd name="connsiteX110" fmla="*/ 1134758 w 1606621"/>
              <a:gd name="connsiteY110" fmla="*/ 71328 h 1605069"/>
              <a:gd name="connsiteX111" fmla="*/ 1132567 w 1606621"/>
              <a:gd name="connsiteY111" fmla="*/ 70470 h 1605069"/>
              <a:gd name="connsiteX112" fmla="*/ 1131805 w 1606621"/>
              <a:gd name="connsiteY112" fmla="*/ 69518 h 1605069"/>
              <a:gd name="connsiteX113" fmla="*/ 1124090 w 1606621"/>
              <a:gd name="connsiteY113" fmla="*/ 66089 h 1605069"/>
              <a:gd name="connsiteX114" fmla="*/ 1124090 w 1606621"/>
              <a:gd name="connsiteY114" fmla="*/ 66089 h 1605069"/>
              <a:gd name="connsiteX115" fmla="*/ 1124090 w 1606621"/>
              <a:gd name="connsiteY115" fmla="*/ 66089 h 1605069"/>
              <a:gd name="connsiteX116" fmla="*/ 1124090 w 1606621"/>
              <a:gd name="connsiteY116" fmla="*/ 66089 h 1605069"/>
              <a:gd name="connsiteX117" fmla="*/ 1115422 w 1606621"/>
              <a:gd name="connsiteY117" fmla="*/ 62374 h 1605069"/>
              <a:gd name="connsiteX118" fmla="*/ 1115422 w 1606621"/>
              <a:gd name="connsiteY118" fmla="*/ 62374 h 1605069"/>
              <a:gd name="connsiteX119" fmla="*/ 1115422 w 1606621"/>
              <a:gd name="connsiteY119" fmla="*/ 62374 h 1605069"/>
              <a:gd name="connsiteX120" fmla="*/ 1115422 w 1606621"/>
              <a:gd name="connsiteY120" fmla="*/ 62374 h 1605069"/>
              <a:gd name="connsiteX121" fmla="*/ 1100468 w 1606621"/>
              <a:gd name="connsiteY121" fmla="*/ 56183 h 1605069"/>
              <a:gd name="connsiteX122" fmla="*/ 1100468 w 1606621"/>
              <a:gd name="connsiteY122" fmla="*/ 56183 h 1605069"/>
              <a:gd name="connsiteX123" fmla="*/ 1100468 w 1606621"/>
              <a:gd name="connsiteY123" fmla="*/ 56183 h 1605069"/>
              <a:gd name="connsiteX124" fmla="*/ 1100468 w 1606621"/>
              <a:gd name="connsiteY124" fmla="*/ 56183 h 1605069"/>
              <a:gd name="connsiteX125" fmla="*/ 1085990 w 1606621"/>
              <a:gd name="connsiteY125" fmla="*/ 49896 h 1605069"/>
              <a:gd name="connsiteX126" fmla="*/ 1059319 w 1606621"/>
              <a:gd name="connsiteY126" fmla="*/ 41419 h 1605069"/>
              <a:gd name="connsiteX127" fmla="*/ 1047699 w 1606621"/>
              <a:gd name="connsiteY127" fmla="*/ 37800 h 1605069"/>
              <a:gd name="connsiteX128" fmla="*/ 1047699 w 1606621"/>
              <a:gd name="connsiteY128" fmla="*/ 37800 h 1605069"/>
              <a:gd name="connsiteX129" fmla="*/ 1044366 w 1606621"/>
              <a:gd name="connsiteY129" fmla="*/ 36942 h 1605069"/>
              <a:gd name="connsiteX130" fmla="*/ 1014648 w 1606621"/>
              <a:gd name="connsiteY130" fmla="*/ 27417 h 1605069"/>
              <a:gd name="connsiteX131" fmla="*/ 1010265 w 1606621"/>
              <a:gd name="connsiteY131" fmla="*/ 24750 h 1605069"/>
              <a:gd name="connsiteX132" fmla="*/ 992264 w 1606621"/>
              <a:gd name="connsiteY132" fmla="*/ 20464 h 1605069"/>
              <a:gd name="connsiteX133" fmla="*/ 950068 w 1606621"/>
              <a:gd name="connsiteY133" fmla="*/ 12558 h 1605069"/>
              <a:gd name="connsiteX134" fmla="*/ 950068 w 1606621"/>
              <a:gd name="connsiteY134" fmla="*/ 12558 h 1605069"/>
              <a:gd name="connsiteX135" fmla="*/ 920159 w 1606621"/>
              <a:gd name="connsiteY135" fmla="*/ 7510 h 1605069"/>
              <a:gd name="connsiteX136" fmla="*/ 920159 w 1606621"/>
              <a:gd name="connsiteY136" fmla="*/ 7510 h 1605069"/>
              <a:gd name="connsiteX137" fmla="*/ 911587 w 1606621"/>
              <a:gd name="connsiteY137" fmla="*/ 4843 h 1605069"/>
              <a:gd name="connsiteX138" fmla="*/ 894442 w 1606621"/>
              <a:gd name="connsiteY138" fmla="*/ 3415 h 1605069"/>
              <a:gd name="connsiteX139" fmla="*/ 846817 w 1606621"/>
              <a:gd name="connsiteY139" fmla="*/ -14 h 1605069"/>
              <a:gd name="connsiteX140" fmla="*/ 756996 w 1606621"/>
              <a:gd name="connsiteY140" fmla="*/ -14 h 1605069"/>
              <a:gd name="connsiteX141" fmla="*/ 751852 w 1606621"/>
              <a:gd name="connsiteY141" fmla="*/ 557 h 1605069"/>
              <a:gd name="connsiteX142" fmla="*/ 756996 w 1606621"/>
              <a:gd name="connsiteY142" fmla="*/ -14 h 1605069"/>
              <a:gd name="connsiteX143" fmla="*/ 737946 w 1606621"/>
              <a:gd name="connsiteY143" fmla="*/ -14 h 1605069"/>
              <a:gd name="connsiteX144" fmla="*/ 724515 w 1606621"/>
              <a:gd name="connsiteY144" fmla="*/ 2653 h 1605069"/>
              <a:gd name="connsiteX145" fmla="*/ 724515 w 1606621"/>
              <a:gd name="connsiteY145" fmla="*/ 2653 h 1605069"/>
              <a:gd name="connsiteX146" fmla="*/ 701752 w 1606621"/>
              <a:gd name="connsiteY146" fmla="*/ 4272 h 1605069"/>
              <a:gd name="connsiteX147" fmla="*/ 684702 w 1606621"/>
              <a:gd name="connsiteY147" fmla="*/ 7701 h 1605069"/>
              <a:gd name="connsiteX148" fmla="*/ 684702 w 1606621"/>
              <a:gd name="connsiteY148" fmla="*/ 7701 h 1605069"/>
              <a:gd name="connsiteX149" fmla="*/ 654984 w 1606621"/>
              <a:gd name="connsiteY149" fmla="*/ 12749 h 1605069"/>
              <a:gd name="connsiteX150" fmla="*/ 628027 w 1606621"/>
              <a:gd name="connsiteY150" fmla="*/ 17321 h 1605069"/>
              <a:gd name="connsiteX151" fmla="*/ 608977 w 1606621"/>
              <a:gd name="connsiteY151" fmla="*/ 22465 h 1605069"/>
              <a:gd name="connsiteX152" fmla="*/ 608977 w 1606621"/>
              <a:gd name="connsiteY152" fmla="*/ 22465 h 1605069"/>
              <a:gd name="connsiteX153" fmla="*/ 608977 w 1606621"/>
              <a:gd name="connsiteY153" fmla="*/ 22465 h 1605069"/>
              <a:gd name="connsiteX154" fmla="*/ 608977 w 1606621"/>
              <a:gd name="connsiteY154" fmla="*/ 22465 h 1605069"/>
              <a:gd name="connsiteX155" fmla="*/ 589927 w 1606621"/>
              <a:gd name="connsiteY155" fmla="*/ 27417 h 1605069"/>
              <a:gd name="connsiteX156" fmla="*/ 589927 w 1606621"/>
              <a:gd name="connsiteY156" fmla="*/ 27417 h 1605069"/>
              <a:gd name="connsiteX157" fmla="*/ 572783 w 1606621"/>
              <a:gd name="connsiteY157" fmla="*/ 32656 h 1605069"/>
              <a:gd name="connsiteX158" fmla="*/ 572783 w 1606621"/>
              <a:gd name="connsiteY158" fmla="*/ 32656 h 1605069"/>
              <a:gd name="connsiteX159" fmla="*/ 560209 w 1606621"/>
              <a:gd name="connsiteY159" fmla="*/ 36371 h 1605069"/>
              <a:gd name="connsiteX160" fmla="*/ 556876 w 1606621"/>
              <a:gd name="connsiteY160" fmla="*/ 37704 h 1605069"/>
              <a:gd name="connsiteX161" fmla="*/ 545351 w 1606621"/>
              <a:gd name="connsiteY161" fmla="*/ 41324 h 1605069"/>
              <a:gd name="connsiteX162" fmla="*/ 516776 w 1606621"/>
              <a:gd name="connsiteY162" fmla="*/ 50849 h 1605069"/>
              <a:gd name="connsiteX163" fmla="*/ 516776 w 1606621"/>
              <a:gd name="connsiteY163" fmla="*/ 50849 h 1605069"/>
              <a:gd name="connsiteX164" fmla="*/ 516776 w 1606621"/>
              <a:gd name="connsiteY164" fmla="*/ 50849 h 1605069"/>
              <a:gd name="connsiteX165" fmla="*/ 516776 w 1606621"/>
              <a:gd name="connsiteY165" fmla="*/ 50849 h 1605069"/>
              <a:gd name="connsiteX166" fmla="*/ 504393 w 1606621"/>
              <a:gd name="connsiteY166" fmla="*/ 55802 h 1605069"/>
              <a:gd name="connsiteX167" fmla="*/ 504393 w 1606621"/>
              <a:gd name="connsiteY167" fmla="*/ 55802 h 1605069"/>
              <a:gd name="connsiteX168" fmla="*/ 504393 w 1606621"/>
              <a:gd name="connsiteY168" fmla="*/ 55802 h 1605069"/>
              <a:gd name="connsiteX169" fmla="*/ 504393 w 1606621"/>
              <a:gd name="connsiteY169" fmla="*/ 55802 h 1605069"/>
              <a:gd name="connsiteX170" fmla="*/ 489439 w 1606621"/>
              <a:gd name="connsiteY170" fmla="*/ 61993 h 1605069"/>
              <a:gd name="connsiteX171" fmla="*/ 489439 w 1606621"/>
              <a:gd name="connsiteY171" fmla="*/ 61993 h 1605069"/>
              <a:gd name="connsiteX172" fmla="*/ 480771 w 1606621"/>
              <a:gd name="connsiteY172" fmla="*/ 65708 h 1605069"/>
              <a:gd name="connsiteX173" fmla="*/ 480771 w 1606621"/>
              <a:gd name="connsiteY173" fmla="*/ 65708 h 1605069"/>
              <a:gd name="connsiteX174" fmla="*/ 472103 w 1606621"/>
              <a:gd name="connsiteY174" fmla="*/ 69518 h 1605069"/>
              <a:gd name="connsiteX175" fmla="*/ 470008 w 1606621"/>
              <a:gd name="connsiteY175" fmla="*/ 70851 h 1605069"/>
              <a:gd name="connsiteX176" fmla="*/ 450958 w 1606621"/>
              <a:gd name="connsiteY176" fmla="*/ 79424 h 1605069"/>
              <a:gd name="connsiteX177" fmla="*/ 448958 w 1606621"/>
              <a:gd name="connsiteY177" fmla="*/ 80853 h 1605069"/>
              <a:gd name="connsiteX178" fmla="*/ 440957 w 1606621"/>
              <a:gd name="connsiteY178" fmla="*/ 84472 h 1605069"/>
              <a:gd name="connsiteX179" fmla="*/ 440957 w 1606621"/>
              <a:gd name="connsiteY179" fmla="*/ 84472 h 1605069"/>
              <a:gd name="connsiteX180" fmla="*/ 431432 w 1606621"/>
              <a:gd name="connsiteY180" fmla="*/ 89520 h 1605069"/>
              <a:gd name="connsiteX181" fmla="*/ 419811 w 1606621"/>
              <a:gd name="connsiteY181" fmla="*/ 95616 h 1605069"/>
              <a:gd name="connsiteX182" fmla="*/ 412382 w 1606621"/>
              <a:gd name="connsiteY182" fmla="*/ 99522 h 1605069"/>
              <a:gd name="connsiteX183" fmla="*/ 403714 w 1606621"/>
              <a:gd name="connsiteY183" fmla="*/ 104475 h 1605069"/>
              <a:gd name="connsiteX184" fmla="*/ 388664 w 1606621"/>
              <a:gd name="connsiteY184" fmla="*/ 112952 h 1605069"/>
              <a:gd name="connsiteX185" fmla="*/ 385330 w 1606621"/>
              <a:gd name="connsiteY185" fmla="*/ 115619 h 1605069"/>
              <a:gd name="connsiteX186" fmla="*/ 385330 w 1606621"/>
              <a:gd name="connsiteY186" fmla="*/ 115619 h 1605069"/>
              <a:gd name="connsiteX187" fmla="*/ 378854 w 1606621"/>
              <a:gd name="connsiteY187" fmla="*/ 119334 h 1605069"/>
              <a:gd name="connsiteX188" fmla="*/ 372567 w 1606621"/>
              <a:gd name="connsiteY188" fmla="*/ 122953 h 1605069"/>
              <a:gd name="connsiteX189" fmla="*/ 365519 w 1606621"/>
              <a:gd name="connsiteY189" fmla="*/ 128001 h 1605069"/>
              <a:gd name="connsiteX190" fmla="*/ 357708 w 1606621"/>
              <a:gd name="connsiteY190" fmla="*/ 132764 h 1605069"/>
              <a:gd name="connsiteX191" fmla="*/ 334562 w 1606621"/>
              <a:gd name="connsiteY191" fmla="*/ 149147 h 1605069"/>
              <a:gd name="connsiteX192" fmla="*/ 329133 w 1606621"/>
              <a:gd name="connsiteY192" fmla="*/ 152576 h 1605069"/>
              <a:gd name="connsiteX193" fmla="*/ 320941 w 1606621"/>
              <a:gd name="connsiteY193" fmla="*/ 159053 h 1605069"/>
              <a:gd name="connsiteX194" fmla="*/ 315608 w 1606621"/>
              <a:gd name="connsiteY194" fmla="*/ 162768 h 1605069"/>
              <a:gd name="connsiteX195" fmla="*/ 309321 w 1606621"/>
              <a:gd name="connsiteY195" fmla="*/ 167721 h 1605069"/>
              <a:gd name="connsiteX196" fmla="*/ 304272 w 1606621"/>
              <a:gd name="connsiteY196" fmla="*/ 171340 h 1605069"/>
              <a:gd name="connsiteX197" fmla="*/ 302939 w 1606621"/>
              <a:gd name="connsiteY197" fmla="*/ 172578 h 1605069"/>
              <a:gd name="connsiteX198" fmla="*/ 298176 w 1606621"/>
              <a:gd name="connsiteY198" fmla="*/ 176484 h 1605069"/>
              <a:gd name="connsiteX199" fmla="*/ 290748 w 1606621"/>
              <a:gd name="connsiteY199" fmla="*/ 182580 h 1605069"/>
              <a:gd name="connsiteX200" fmla="*/ 284366 w 1606621"/>
              <a:gd name="connsiteY200" fmla="*/ 187533 h 1605069"/>
              <a:gd name="connsiteX201" fmla="*/ 281794 w 1606621"/>
              <a:gd name="connsiteY201" fmla="*/ 189914 h 1605069"/>
              <a:gd name="connsiteX202" fmla="*/ 275697 w 1606621"/>
              <a:gd name="connsiteY202" fmla="*/ 194962 h 1605069"/>
              <a:gd name="connsiteX203" fmla="*/ 273127 w 1606621"/>
              <a:gd name="connsiteY203" fmla="*/ 197343 h 1605069"/>
              <a:gd name="connsiteX204" fmla="*/ 265792 w 1606621"/>
              <a:gd name="connsiteY204" fmla="*/ 203630 h 1605069"/>
              <a:gd name="connsiteX205" fmla="*/ 261982 w 1606621"/>
              <a:gd name="connsiteY205" fmla="*/ 207345 h 1605069"/>
              <a:gd name="connsiteX206" fmla="*/ 250837 w 1606621"/>
              <a:gd name="connsiteY206" fmla="*/ 216870 h 1605069"/>
              <a:gd name="connsiteX207" fmla="*/ 217500 w 1606621"/>
              <a:gd name="connsiteY207" fmla="*/ 250207 h 1605069"/>
              <a:gd name="connsiteX208" fmla="*/ 207404 w 1606621"/>
              <a:gd name="connsiteY208" fmla="*/ 261351 h 1605069"/>
              <a:gd name="connsiteX209" fmla="*/ 203784 w 1606621"/>
              <a:gd name="connsiteY209" fmla="*/ 265162 h 1605069"/>
              <a:gd name="connsiteX210" fmla="*/ 197498 w 1606621"/>
              <a:gd name="connsiteY210" fmla="*/ 272496 h 1605069"/>
              <a:gd name="connsiteX211" fmla="*/ 195116 w 1606621"/>
              <a:gd name="connsiteY211" fmla="*/ 275067 h 1605069"/>
              <a:gd name="connsiteX212" fmla="*/ 188829 w 1606621"/>
              <a:gd name="connsiteY212" fmla="*/ 282497 h 1605069"/>
              <a:gd name="connsiteX213" fmla="*/ 187687 w 1606621"/>
              <a:gd name="connsiteY213" fmla="*/ 283735 h 1605069"/>
              <a:gd name="connsiteX214" fmla="*/ 182639 w 1606621"/>
              <a:gd name="connsiteY214" fmla="*/ 289926 h 1605069"/>
              <a:gd name="connsiteX215" fmla="*/ 181401 w 1606621"/>
              <a:gd name="connsiteY215" fmla="*/ 291260 h 1605069"/>
              <a:gd name="connsiteX216" fmla="*/ 176543 w 1606621"/>
              <a:gd name="connsiteY216" fmla="*/ 297546 h 1605069"/>
              <a:gd name="connsiteX217" fmla="*/ 171590 w 1606621"/>
              <a:gd name="connsiteY217" fmla="*/ 303738 h 1605069"/>
              <a:gd name="connsiteX218" fmla="*/ 166446 w 1606621"/>
              <a:gd name="connsiteY218" fmla="*/ 309929 h 1605069"/>
              <a:gd name="connsiteX219" fmla="*/ 162826 w 1606621"/>
              <a:gd name="connsiteY219" fmla="*/ 314787 h 1605069"/>
              <a:gd name="connsiteX220" fmla="*/ 159207 w 1606621"/>
              <a:gd name="connsiteY220" fmla="*/ 319930 h 1605069"/>
              <a:gd name="connsiteX221" fmla="*/ 155301 w 1606621"/>
              <a:gd name="connsiteY221" fmla="*/ 324693 h 1605069"/>
              <a:gd name="connsiteX222" fmla="*/ 154635 w 1606621"/>
              <a:gd name="connsiteY222" fmla="*/ 326122 h 1605069"/>
              <a:gd name="connsiteX223" fmla="*/ 149111 w 1606621"/>
              <a:gd name="connsiteY223" fmla="*/ 333456 h 1605069"/>
              <a:gd name="connsiteX224" fmla="*/ 145396 w 1606621"/>
              <a:gd name="connsiteY224" fmla="*/ 338504 h 1605069"/>
              <a:gd name="connsiteX225" fmla="*/ 142920 w 1606621"/>
              <a:gd name="connsiteY225" fmla="*/ 342124 h 1605069"/>
              <a:gd name="connsiteX226" fmla="*/ 130346 w 1606621"/>
              <a:gd name="connsiteY226" fmla="*/ 360697 h 1605069"/>
              <a:gd name="connsiteX227" fmla="*/ 130346 w 1606621"/>
              <a:gd name="connsiteY227" fmla="*/ 360697 h 1605069"/>
              <a:gd name="connsiteX228" fmla="*/ 125394 w 1606621"/>
              <a:gd name="connsiteY228" fmla="*/ 368127 h 1605069"/>
              <a:gd name="connsiteX229" fmla="*/ 125394 w 1606621"/>
              <a:gd name="connsiteY229" fmla="*/ 368127 h 1605069"/>
              <a:gd name="connsiteX230" fmla="*/ 125394 w 1606621"/>
              <a:gd name="connsiteY230" fmla="*/ 368127 h 1605069"/>
              <a:gd name="connsiteX231" fmla="*/ 125394 w 1606621"/>
              <a:gd name="connsiteY231" fmla="*/ 368127 h 1605069"/>
              <a:gd name="connsiteX232" fmla="*/ 119298 w 1606621"/>
              <a:gd name="connsiteY232" fmla="*/ 377652 h 1605069"/>
              <a:gd name="connsiteX233" fmla="*/ 116916 w 1606621"/>
              <a:gd name="connsiteY233" fmla="*/ 381462 h 1605069"/>
              <a:gd name="connsiteX234" fmla="*/ 113011 w 1606621"/>
              <a:gd name="connsiteY234" fmla="*/ 387558 h 1605069"/>
              <a:gd name="connsiteX235" fmla="*/ 113011 w 1606621"/>
              <a:gd name="connsiteY235" fmla="*/ 387558 h 1605069"/>
              <a:gd name="connsiteX236" fmla="*/ 104533 w 1606621"/>
              <a:gd name="connsiteY236" fmla="*/ 402702 h 1605069"/>
              <a:gd name="connsiteX237" fmla="*/ 99580 w 1606621"/>
              <a:gd name="connsiteY237" fmla="*/ 411466 h 1605069"/>
              <a:gd name="connsiteX238" fmla="*/ 90913 w 1606621"/>
              <a:gd name="connsiteY238" fmla="*/ 427563 h 1605069"/>
              <a:gd name="connsiteX239" fmla="*/ 88246 w 1606621"/>
              <a:gd name="connsiteY239" fmla="*/ 432325 h 1605069"/>
              <a:gd name="connsiteX240" fmla="*/ 85769 w 1606621"/>
              <a:gd name="connsiteY240" fmla="*/ 437374 h 1605069"/>
              <a:gd name="connsiteX241" fmla="*/ 80912 w 1606621"/>
              <a:gd name="connsiteY241" fmla="*/ 447375 h 1605069"/>
              <a:gd name="connsiteX242" fmla="*/ 77101 w 1606621"/>
              <a:gd name="connsiteY242" fmla="*/ 454614 h 1605069"/>
              <a:gd name="connsiteX243" fmla="*/ 77101 w 1606621"/>
              <a:gd name="connsiteY243" fmla="*/ 456328 h 1605069"/>
              <a:gd name="connsiteX244" fmla="*/ 74720 w 1606621"/>
              <a:gd name="connsiteY244" fmla="*/ 459662 h 1605069"/>
              <a:gd name="connsiteX245" fmla="*/ 68624 w 1606621"/>
              <a:gd name="connsiteY245" fmla="*/ 473568 h 1605069"/>
              <a:gd name="connsiteX246" fmla="*/ 68624 w 1606621"/>
              <a:gd name="connsiteY246" fmla="*/ 473568 h 1605069"/>
              <a:gd name="connsiteX247" fmla="*/ 61005 w 1606621"/>
              <a:gd name="connsiteY247" fmla="*/ 490904 h 1605069"/>
              <a:gd name="connsiteX248" fmla="*/ 59099 w 1606621"/>
              <a:gd name="connsiteY248" fmla="*/ 492238 h 1605069"/>
              <a:gd name="connsiteX249" fmla="*/ 47097 w 1606621"/>
              <a:gd name="connsiteY249" fmla="*/ 525480 h 1605069"/>
              <a:gd name="connsiteX250" fmla="*/ 47097 w 1606621"/>
              <a:gd name="connsiteY250" fmla="*/ 525480 h 1605069"/>
              <a:gd name="connsiteX251" fmla="*/ 47097 w 1606621"/>
              <a:gd name="connsiteY251" fmla="*/ 525480 h 1605069"/>
              <a:gd name="connsiteX252" fmla="*/ 47097 w 1606621"/>
              <a:gd name="connsiteY252" fmla="*/ 525480 h 1605069"/>
              <a:gd name="connsiteX253" fmla="*/ 37572 w 1606621"/>
              <a:gd name="connsiteY253" fmla="*/ 554055 h 1605069"/>
              <a:gd name="connsiteX254" fmla="*/ 37572 w 1606621"/>
              <a:gd name="connsiteY254" fmla="*/ 554055 h 1605069"/>
              <a:gd name="connsiteX255" fmla="*/ 37572 w 1606621"/>
              <a:gd name="connsiteY255" fmla="*/ 554055 h 1605069"/>
              <a:gd name="connsiteX256" fmla="*/ 37572 w 1606621"/>
              <a:gd name="connsiteY256" fmla="*/ 554055 h 1605069"/>
              <a:gd name="connsiteX257" fmla="*/ 33858 w 1606621"/>
              <a:gd name="connsiteY257" fmla="*/ 566437 h 1605069"/>
              <a:gd name="connsiteX258" fmla="*/ 33858 w 1606621"/>
              <a:gd name="connsiteY258" fmla="*/ 566437 h 1605069"/>
              <a:gd name="connsiteX259" fmla="*/ 33858 w 1606621"/>
              <a:gd name="connsiteY259" fmla="*/ 566437 h 1605069"/>
              <a:gd name="connsiteX260" fmla="*/ 33858 w 1606621"/>
              <a:gd name="connsiteY260" fmla="*/ 566437 h 1605069"/>
              <a:gd name="connsiteX261" fmla="*/ 31382 w 1606621"/>
              <a:gd name="connsiteY261" fmla="*/ 570438 h 1605069"/>
              <a:gd name="connsiteX262" fmla="*/ 24333 w 1606621"/>
              <a:gd name="connsiteY262" fmla="*/ 597203 h 1605069"/>
              <a:gd name="connsiteX263" fmla="*/ 13951 w 1606621"/>
              <a:gd name="connsiteY263" fmla="*/ 645876 h 1605069"/>
              <a:gd name="connsiteX264" fmla="*/ 13951 w 1606621"/>
              <a:gd name="connsiteY264" fmla="*/ 645876 h 1605069"/>
              <a:gd name="connsiteX265" fmla="*/ 13951 w 1606621"/>
              <a:gd name="connsiteY265" fmla="*/ 645876 h 1605069"/>
              <a:gd name="connsiteX266" fmla="*/ 13951 w 1606621"/>
              <a:gd name="connsiteY266" fmla="*/ 645876 h 1605069"/>
              <a:gd name="connsiteX267" fmla="*/ 11569 w 1606621"/>
              <a:gd name="connsiteY267" fmla="*/ 651972 h 1605069"/>
              <a:gd name="connsiteX268" fmla="*/ 3664 w 1606621"/>
              <a:gd name="connsiteY268" fmla="*/ 706741 h 1605069"/>
              <a:gd name="connsiteX269" fmla="*/ -717 w 1606621"/>
              <a:gd name="connsiteY269" fmla="*/ 766843 h 1605069"/>
              <a:gd name="connsiteX270" fmla="*/ -146 w 1606621"/>
              <a:gd name="connsiteY270" fmla="*/ 762748 h 1605069"/>
              <a:gd name="connsiteX271" fmla="*/ -717 w 1606621"/>
              <a:gd name="connsiteY271" fmla="*/ 766843 h 1605069"/>
              <a:gd name="connsiteX272" fmla="*/ -717 w 1606621"/>
              <a:gd name="connsiteY272" fmla="*/ 838566 h 1605069"/>
              <a:gd name="connsiteX273" fmla="*/ -146 w 1606621"/>
              <a:gd name="connsiteY273" fmla="*/ 842472 h 1605069"/>
              <a:gd name="connsiteX274" fmla="*/ -717 w 1606621"/>
              <a:gd name="connsiteY274" fmla="*/ 838566 h 1605069"/>
              <a:gd name="connsiteX275" fmla="*/ 615 w 1606621"/>
              <a:gd name="connsiteY275" fmla="*/ 873428 h 1605069"/>
              <a:gd name="connsiteX276" fmla="*/ 4045 w 1606621"/>
              <a:gd name="connsiteY276" fmla="*/ 896288 h 1605069"/>
              <a:gd name="connsiteX277" fmla="*/ 4045 w 1606621"/>
              <a:gd name="connsiteY277" fmla="*/ 896288 h 1605069"/>
              <a:gd name="connsiteX278" fmla="*/ 5569 w 1606621"/>
              <a:gd name="connsiteY278" fmla="*/ 905813 h 1605069"/>
              <a:gd name="connsiteX279" fmla="*/ 5569 w 1606621"/>
              <a:gd name="connsiteY279" fmla="*/ 905813 h 1605069"/>
              <a:gd name="connsiteX280" fmla="*/ 6236 w 1606621"/>
              <a:gd name="connsiteY280" fmla="*/ 918005 h 1605069"/>
              <a:gd name="connsiteX281" fmla="*/ 11665 w 1606621"/>
              <a:gd name="connsiteY281" fmla="*/ 953628 h 1605069"/>
              <a:gd name="connsiteX282" fmla="*/ 14237 w 1606621"/>
              <a:gd name="connsiteY282" fmla="*/ 958105 h 1605069"/>
              <a:gd name="connsiteX283" fmla="*/ 14332 w 1606621"/>
              <a:gd name="connsiteY283" fmla="*/ 958772 h 1605069"/>
              <a:gd name="connsiteX284" fmla="*/ 14237 w 1606621"/>
              <a:gd name="connsiteY284" fmla="*/ 958867 h 1605069"/>
              <a:gd name="connsiteX285" fmla="*/ 15189 w 1606621"/>
              <a:gd name="connsiteY285" fmla="*/ 958867 h 1605069"/>
              <a:gd name="connsiteX286" fmla="*/ 15189 w 1606621"/>
              <a:gd name="connsiteY286" fmla="*/ 958867 h 1605069"/>
              <a:gd name="connsiteX287" fmla="*/ 15189 w 1606621"/>
              <a:gd name="connsiteY287" fmla="*/ 958867 h 1605069"/>
              <a:gd name="connsiteX288" fmla="*/ 14237 w 1606621"/>
              <a:gd name="connsiteY288" fmla="*/ 958296 h 1605069"/>
              <a:gd name="connsiteX289" fmla="*/ 17761 w 1606621"/>
              <a:gd name="connsiteY289" fmla="*/ 979917 h 1605069"/>
              <a:gd name="connsiteX290" fmla="*/ 22905 w 1606621"/>
              <a:gd name="connsiteY290" fmla="*/ 997253 h 1605069"/>
              <a:gd name="connsiteX291" fmla="*/ 23952 w 1606621"/>
              <a:gd name="connsiteY291" fmla="*/ 1002301 h 1605069"/>
              <a:gd name="connsiteX292" fmla="*/ 30810 w 1606621"/>
              <a:gd name="connsiteY292" fmla="*/ 1030114 h 1605069"/>
              <a:gd name="connsiteX293" fmla="*/ 37763 w 1606621"/>
              <a:gd name="connsiteY293" fmla="*/ 1049164 h 1605069"/>
              <a:gd name="connsiteX294" fmla="*/ 37763 w 1606621"/>
              <a:gd name="connsiteY294" fmla="*/ 1049164 h 1605069"/>
              <a:gd name="connsiteX295" fmla="*/ 38906 w 1606621"/>
              <a:gd name="connsiteY295" fmla="*/ 1052879 h 1605069"/>
              <a:gd name="connsiteX296" fmla="*/ 44050 w 1606621"/>
              <a:gd name="connsiteY296" fmla="*/ 1067643 h 1605069"/>
              <a:gd name="connsiteX297" fmla="*/ 44050 w 1606621"/>
              <a:gd name="connsiteY297" fmla="*/ 1067643 h 1605069"/>
              <a:gd name="connsiteX298" fmla="*/ 47669 w 1606621"/>
              <a:gd name="connsiteY298" fmla="*/ 1077739 h 1605069"/>
              <a:gd name="connsiteX299" fmla="*/ 49765 w 1606621"/>
              <a:gd name="connsiteY299" fmla="*/ 1082407 h 1605069"/>
              <a:gd name="connsiteX300" fmla="*/ 49669 w 1606621"/>
              <a:gd name="connsiteY300" fmla="*/ 1085102 h 1605069"/>
              <a:gd name="connsiteX301" fmla="*/ 49765 w 1606621"/>
              <a:gd name="connsiteY301" fmla="*/ 1085169 h 1605069"/>
              <a:gd name="connsiteX302" fmla="*/ 52337 w 1606621"/>
              <a:gd name="connsiteY302" fmla="*/ 1091360 h 1605069"/>
              <a:gd name="connsiteX303" fmla="*/ 57290 w 1606621"/>
              <a:gd name="connsiteY303" fmla="*/ 1103742 h 1605069"/>
              <a:gd name="connsiteX304" fmla="*/ 61005 w 1606621"/>
              <a:gd name="connsiteY304" fmla="*/ 1112506 h 1605069"/>
              <a:gd name="connsiteX305" fmla="*/ 66243 w 1606621"/>
              <a:gd name="connsiteY305" fmla="*/ 1124793 h 1605069"/>
              <a:gd name="connsiteX306" fmla="*/ 66243 w 1606621"/>
              <a:gd name="connsiteY306" fmla="*/ 1124793 h 1605069"/>
              <a:gd name="connsiteX307" fmla="*/ 69958 w 1606621"/>
              <a:gd name="connsiteY307" fmla="*/ 1131936 h 1605069"/>
              <a:gd name="connsiteX308" fmla="*/ 93104 w 1606621"/>
              <a:gd name="connsiteY308" fmla="*/ 1178514 h 1605069"/>
              <a:gd name="connsiteX309" fmla="*/ 126632 w 1606621"/>
              <a:gd name="connsiteY309" fmla="*/ 1235664 h 1605069"/>
              <a:gd name="connsiteX310" fmla="*/ 133776 w 1606621"/>
              <a:gd name="connsiteY310" fmla="*/ 1246713 h 1605069"/>
              <a:gd name="connsiteX311" fmla="*/ 150445 w 1606621"/>
              <a:gd name="connsiteY311" fmla="*/ 1272240 h 1605069"/>
              <a:gd name="connsiteX312" fmla="*/ 157969 w 1606621"/>
              <a:gd name="connsiteY312" fmla="*/ 1282432 h 1605069"/>
              <a:gd name="connsiteX313" fmla="*/ 161683 w 1606621"/>
              <a:gd name="connsiteY313" fmla="*/ 1287384 h 1605069"/>
              <a:gd name="connsiteX314" fmla="*/ 165303 w 1606621"/>
              <a:gd name="connsiteY314" fmla="*/ 1292528 h 1605069"/>
              <a:gd name="connsiteX315" fmla="*/ 170161 w 1606621"/>
              <a:gd name="connsiteY315" fmla="*/ 1298719 h 1605069"/>
              <a:gd name="connsiteX316" fmla="*/ 174162 w 1606621"/>
              <a:gd name="connsiteY316" fmla="*/ 1303482 h 1605069"/>
              <a:gd name="connsiteX317" fmla="*/ 179020 w 1606621"/>
              <a:gd name="connsiteY317" fmla="*/ 1309864 h 1605069"/>
              <a:gd name="connsiteX318" fmla="*/ 180163 w 1606621"/>
              <a:gd name="connsiteY318" fmla="*/ 1311197 h 1605069"/>
              <a:gd name="connsiteX319" fmla="*/ 185115 w 1606621"/>
              <a:gd name="connsiteY319" fmla="*/ 1317293 h 1605069"/>
              <a:gd name="connsiteX320" fmla="*/ 189402 w 1606621"/>
              <a:gd name="connsiteY320" fmla="*/ 1322151 h 1605069"/>
              <a:gd name="connsiteX321" fmla="*/ 193783 w 1606621"/>
              <a:gd name="connsiteY321" fmla="*/ 1327390 h 1605069"/>
              <a:gd name="connsiteX322" fmla="*/ 198927 w 1606621"/>
              <a:gd name="connsiteY322" fmla="*/ 1333485 h 1605069"/>
              <a:gd name="connsiteX323" fmla="*/ 201212 w 1606621"/>
              <a:gd name="connsiteY323" fmla="*/ 1336057 h 1605069"/>
              <a:gd name="connsiteX324" fmla="*/ 211308 w 1606621"/>
              <a:gd name="connsiteY324" fmla="*/ 1347106 h 1605069"/>
              <a:gd name="connsiteX325" fmla="*/ 216166 w 1606621"/>
              <a:gd name="connsiteY325" fmla="*/ 1352250 h 1605069"/>
              <a:gd name="connsiteX326" fmla="*/ 254266 w 1606621"/>
              <a:gd name="connsiteY326" fmla="*/ 1390350 h 1605069"/>
              <a:gd name="connsiteX327" fmla="*/ 259410 w 1606621"/>
              <a:gd name="connsiteY327" fmla="*/ 1395208 h 1605069"/>
              <a:gd name="connsiteX328" fmla="*/ 268078 w 1606621"/>
              <a:gd name="connsiteY328" fmla="*/ 1402827 h 1605069"/>
              <a:gd name="connsiteX329" fmla="*/ 269316 w 1606621"/>
              <a:gd name="connsiteY329" fmla="*/ 1403970 h 1605069"/>
              <a:gd name="connsiteX330" fmla="*/ 276651 w 1606621"/>
              <a:gd name="connsiteY330" fmla="*/ 1410257 h 1605069"/>
              <a:gd name="connsiteX331" fmla="*/ 279222 w 1606621"/>
              <a:gd name="connsiteY331" fmla="*/ 1412734 h 1605069"/>
              <a:gd name="connsiteX332" fmla="*/ 285318 w 1606621"/>
              <a:gd name="connsiteY332" fmla="*/ 1417686 h 1605069"/>
              <a:gd name="connsiteX333" fmla="*/ 286747 w 1606621"/>
              <a:gd name="connsiteY333" fmla="*/ 1418925 h 1605069"/>
              <a:gd name="connsiteX334" fmla="*/ 292843 w 1606621"/>
              <a:gd name="connsiteY334" fmla="*/ 1423878 h 1605069"/>
              <a:gd name="connsiteX335" fmla="*/ 294177 w 1606621"/>
              <a:gd name="connsiteY335" fmla="*/ 1425116 h 1605069"/>
              <a:gd name="connsiteX336" fmla="*/ 299034 w 1606621"/>
              <a:gd name="connsiteY336" fmla="*/ 1428831 h 1605069"/>
              <a:gd name="connsiteX337" fmla="*/ 300368 w 1606621"/>
              <a:gd name="connsiteY337" fmla="*/ 1430069 h 1605069"/>
              <a:gd name="connsiteX338" fmla="*/ 305226 w 1606621"/>
              <a:gd name="connsiteY338" fmla="*/ 1433784 h 1605069"/>
              <a:gd name="connsiteX339" fmla="*/ 305226 w 1606621"/>
              <a:gd name="connsiteY339" fmla="*/ 1433784 h 1605069"/>
              <a:gd name="connsiteX340" fmla="*/ 306558 w 1606621"/>
              <a:gd name="connsiteY340" fmla="*/ 1435022 h 1605069"/>
              <a:gd name="connsiteX341" fmla="*/ 311702 w 1606621"/>
              <a:gd name="connsiteY341" fmla="*/ 1438642 h 1605069"/>
              <a:gd name="connsiteX342" fmla="*/ 316465 w 1606621"/>
              <a:gd name="connsiteY342" fmla="*/ 1442547 h 1605069"/>
              <a:gd name="connsiteX343" fmla="*/ 317703 w 1606621"/>
              <a:gd name="connsiteY343" fmla="*/ 1443690 h 1605069"/>
              <a:gd name="connsiteX344" fmla="*/ 331514 w 1606621"/>
              <a:gd name="connsiteY344" fmla="*/ 1453215 h 1605069"/>
              <a:gd name="connsiteX345" fmla="*/ 340087 w 1606621"/>
              <a:gd name="connsiteY345" fmla="*/ 1459597 h 1605069"/>
              <a:gd name="connsiteX346" fmla="*/ 343801 w 1606621"/>
              <a:gd name="connsiteY346" fmla="*/ 1462168 h 1605069"/>
              <a:gd name="connsiteX347" fmla="*/ 351327 w 1606621"/>
              <a:gd name="connsiteY347" fmla="*/ 1466931 h 1605069"/>
              <a:gd name="connsiteX348" fmla="*/ 358756 w 1606621"/>
              <a:gd name="connsiteY348" fmla="*/ 1471979 h 1605069"/>
              <a:gd name="connsiteX349" fmla="*/ 365995 w 1606621"/>
              <a:gd name="connsiteY349" fmla="*/ 1477027 h 1605069"/>
              <a:gd name="connsiteX350" fmla="*/ 373615 w 1606621"/>
              <a:gd name="connsiteY350" fmla="*/ 1481980 h 1605069"/>
              <a:gd name="connsiteX351" fmla="*/ 379711 w 1606621"/>
              <a:gd name="connsiteY351" fmla="*/ 1485695 h 1605069"/>
              <a:gd name="connsiteX352" fmla="*/ 383521 w 1606621"/>
              <a:gd name="connsiteY352" fmla="*/ 1488172 h 1605069"/>
              <a:gd name="connsiteX353" fmla="*/ 389808 w 1606621"/>
              <a:gd name="connsiteY353" fmla="*/ 1491886 h 1605069"/>
              <a:gd name="connsiteX354" fmla="*/ 392283 w 1606621"/>
              <a:gd name="connsiteY354" fmla="*/ 1493220 h 1605069"/>
              <a:gd name="connsiteX355" fmla="*/ 407238 w 1606621"/>
              <a:gd name="connsiteY355" fmla="*/ 1501697 h 1605069"/>
              <a:gd name="connsiteX356" fmla="*/ 415716 w 1606621"/>
              <a:gd name="connsiteY356" fmla="*/ 1506841 h 1605069"/>
              <a:gd name="connsiteX357" fmla="*/ 415716 w 1606621"/>
              <a:gd name="connsiteY357" fmla="*/ 1506841 h 1605069"/>
              <a:gd name="connsiteX358" fmla="*/ 437052 w 1606621"/>
              <a:gd name="connsiteY358" fmla="*/ 1517699 h 1605069"/>
              <a:gd name="connsiteX359" fmla="*/ 442100 w 1606621"/>
              <a:gd name="connsiteY359" fmla="*/ 1520271 h 1605069"/>
              <a:gd name="connsiteX360" fmla="*/ 450576 w 1606621"/>
              <a:gd name="connsiteY360" fmla="*/ 1525224 h 1605069"/>
              <a:gd name="connsiteX361" fmla="*/ 485247 w 1606621"/>
              <a:gd name="connsiteY361" fmla="*/ 1540368 h 1605069"/>
              <a:gd name="connsiteX362" fmla="*/ 485247 w 1606621"/>
              <a:gd name="connsiteY362" fmla="*/ 1540368 h 1605069"/>
              <a:gd name="connsiteX363" fmla="*/ 485247 w 1606621"/>
              <a:gd name="connsiteY363" fmla="*/ 1540368 h 1605069"/>
              <a:gd name="connsiteX364" fmla="*/ 485247 w 1606621"/>
              <a:gd name="connsiteY364" fmla="*/ 1540368 h 1605069"/>
              <a:gd name="connsiteX365" fmla="*/ 496487 w 1606621"/>
              <a:gd name="connsiteY365" fmla="*/ 1545322 h 1605069"/>
              <a:gd name="connsiteX366" fmla="*/ 496487 w 1606621"/>
              <a:gd name="connsiteY366" fmla="*/ 1545322 h 1605069"/>
              <a:gd name="connsiteX367" fmla="*/ 502584 w 1606621"/>
              <a:gd name="connsiteY367" fmla="*/ 1547798 h 1605069"/>
              <a:gd name="connsiteX368" fmla="*/ 502584 w 1606621"/>
              <a:gd name="connsiteY368" fmla="*/ 1547798 h 1605069"/>
              <a:gd name="connsiteX369" fmla="*/ 502584 w 1606621"/>
              <a:gd name="connsiteY369" fmla="*/ 1547798 h 1605069"/>
              <a:gd name="connsiteX370" fmla="*/ 502584 w 1606621"/>
              <a:gd name="connsiteY370" fmla="*/ 1547798 h 1605069"/>
              <a:gd name="connsiteX371" fmla="*/ 508775 w 1606621"/>
              <a:gd name="connsiteY371" fmla="*/ 1550275 h 1605069"/>
              <a:gd name="connsiteX372" fmla="*/ 508775 w 1606621"/>
              <a:gd name="connsiteY372" fmla="*/ 1550275 h 1605069"/>
              <a:gd name="connsiteX373" fmla="*/ 508775 w 1606621"/>
              <a:gd name="connsiteY373" fmla="*/ 1550275 h 1605069"/>
              <a:gd name="connsiteX374" fmla="*/ 508775 w 1606621"/>
              <a:gd name="connsiteY374" fmla="*/ 1550275 h 1605069"/>
              <a:gd name="connsiteX375" fmla="*/ 518776 w 1606621"/>
              <a:gd name="connsiteY375" fmla="*/ 1554084 h 1605069"/>
              <a:gd name="connsiteX376" fmla="*/ 518776 w 1606621"/>
              <a:gd name="connsiteY376" fmla="*/ 1554084 h 1605069"/>
              <a:gd name="connsiteX377" fmla="*/ 518776 w 1606621"/>
              <a:gd name="connsiteY377" fmla="*/ 1554084 h 1605069"/>
              <a:gd name="connsiteX378" fmla="*/ 518776 w 1606621"/>
              <a:gd name="connsiteY378" fmla="*/ 1554084 h 1605069"/>
              <a:gd name="connsiteX379" fmla="*/ 528301 w 1606621"/>
              <a:gd name="connsiteY379" fmla="*/ 1557704 h 1605069"/>
              <a:gd name="connsiteX380" fmla="*/ 532016 w 1606621"/>
              <a:gd name="connsiteY380" fmla="*/ 1558847 h 1605069"/>
              <a:gd name="connsiteX381" fmla="*/ 532016 w 1606621"/>
              <a:gd name="connsiteY381" fmla="*/ 1558847 h 1605069"/>
              <a:gd name="connsiteX382" fmla="*/ 546875 w 1606621"/>
              <a:gd name="connsiteY382" fmla="*/ 1564943 h 1605069"/>
              <a:gd name="connsiteX383" fmla="*/ 577927 w 1606621"/>
              <a:gd name="connsiteY383" fmla="*/ 1573801 h 1605069"/>
              <a:gd name="connsiteX384" fmla="*/ 577927 w 1606621"/>
              <a:gd name="connsiteY384" fmla="*/ 1573801 h 1605069"/>
              <a:gd name="connsiteX385" fmla="*/ 596500 w 1606621"/>
              <a:gd name="connsiteY385" fmla="*/ 1578850 h 1605069"/>
              <a:gd name="connsiteX386" fmla="*/ 596500 w 1606621"/>
              <a:gd name="connsiteY386" fmla="*/ 1578850 h 1605069"/>
              <a:gd name="connsiteX387" fmla="*/ 596500 w 1606621"/>
              <a:gd name="connsiteY387" fmla="*/ 1578850 h 1605069"/>
              <a:gd name="connsiteX388" fmla="*/ 596500 w 1606621"/>
              <a:gd name="connsiteY388" fmla="*/ 1578850 h 1605069"/>
              <a:gd name="connsiteX389" fmla="*/ 632505 w 1606621"/>
              <a:gd name="connsiteY389" fmla="*/ 1587517 h 1605069"/>
              <a:gd name="connsiteX390" fmla="*/ 632505 w 1606621"/>
              <a:gd name="connsiteY390" fmla="*/ 1587517 h 1605069"/>
              <a:gd name="connsiteX391" fmla="*/ 632505 w 1606621"/>
              <a:gd name="connsiteY391" fmla="*/ 1587517 h 1605069"/>
              <a:gd name="connsiteX392" fmla="*/ 632505 w 1606621"/>
              <a:gd name="connsiteY392" fmla="*/ 1587517 h 1605069"/>
              <a:gd name="connsiteX393" fmla="*/ 642791 w 1606621"/>
              <a:gd name="connsiteY393" fmla="*/ 1590565 h 1605069"/>
              <a:gd name="connsiteX394" fmla="*/ 688512 w 1606621"/>
              <a:gd name="connsiteY394" fmla="*/ 1597328 h 1605069"/>
              <a:gd name="connsiteX395" fmla="*/ 696417 w 1606621"/>
              <a:gd name="connsiteY395" fmla="*/ 1599900 h 1605069"/>
              <a:gd name="connsiteX396" fmla="*/ 714229 w 1606621"/>
              <a:gd name="connsiteY396" fmla="*/ 1601328 h 1605069"/>
              <a:gd name="connsiteX397" fmla="*/ 767093 w 1606621"/>
              <a:gd name="connsiteY397" fmla="*/ 1604758 h 1605069"/>
              <a:gd name="connsiteX398" fmla="*/ 837006 w 1606621"/>
              <a:gd name="connsiteY398" fmla="*/ 1604758 h 1605069"/>
              <a:gd name="connsiteX399" fmla="*/ 843198 w 1606621"/>
              <a:gd name="connsiteY399" fmla="*/ 1604186 h 1605069"/>
              <a:gd name="connsiteX400" fmla="*/ 837006 w 1606621"/>
              <a:gd name="connsiteY400" fmla="*/ 1604758 h 1605069"/>
              <a:gd name="connsiteX401" fmla="*/ 899014 w 1606621"/>
              <a:gd name="connsiteY401" fmla="*/ 1600662 h 1605069"/>
              <a:gd name="connsiteX402" fmla="*/ 914540 w 1606621"/>
              <a:gd name="connsiteY402" fmla="*/ 1597518 h 1605069"/>
              <a:gd name="connsiteX403" fmla="*/ 914540 w 1606621"/>
              <a:gd name="connsiteY403" fmla="*/ 1597518 h 1605069"/>
              <a:gd name="connsiteX404" fmla="*/ 954544 w 1606621"/>
              <a:gd name="connsiteY404" fmla="*/ 1591518 h 1605069"/>
              <a:gd name="connsiteX405" fmla="*/ 970356 w 1606621"/>
              <a:gd name="connsiteY405" fmla="*/ 1587517 h 1605069"/>
              <a:gd name="connsiteX406" fmla="*/ 970356 w 1606621"/>
              <a:gd name="connsiteY406" fmla="*/ 1587517 h 1605069"/>
              <a:gd name="connsiteX407" fmla="*/ 970356 w 1606621"/>
              <a:gd name="connsiteY407" fmla="*/ 1587517 h 1605069"/>
              <a:gd name="connsiteX408" fmla="*/ 970356 w 1606621"/>
              <a:gd name="connsiteY408" fmla="*/ 1587517 h 1605069"/>
              <a:gd name="connsiteX409" fmla="*/ 980643 w 1606621"/>
              <a:gd name="connsiteY409" fmla="*/ 1586089 h 1605069"/>
              <a:gd name="connsiteX410" fmla="*/ 1006361 w 1606621"/>
              <a:gd name="connsiteY410" fmla="*/ 1578850 h 1605069"/>
              <a:gd name="connsiteX411" fmla="*/ 1006361 w 1606621"/>
              <a:gd name="connsiteY411" fmla="*/ 1578850 h 1605069"/>
              <a:gd name="connsiteX412" fmla="*/ 1024839 w 1606621"/>
              <a:gd name="connsiteY412" fmla="*/ 1573801 h 1605069"/>
              <a:gd name="connsiteX413" fmla="*/ 1024839 w 1606621"/>
              <a:gd name="connsiteY413" fmla="*/ 1573801 h 1605069"/>
              <a:gd name="connsiteX414" fmla="*/ 1024839 w 1606621"/>
              <a:gd name="connsiteY414" fmla="*/ 1573801 h 1605069"/>
              <a:gd name="connsiteX415" fmla="*/ 1024839 w 1606621"/>
              <a:gd name="connsiteY415" fmla="*/ 1573801 h 1605069"/>
              <a:gd name="connsiteX416" fmla="*/ 1052652 w 1606621"/>
              <a:gd name="connsiteY416" fmla="*/ 1565991 h 1605069"/>
              <a:gd name="connsiteX417" fmla="*/ 1070750 w 1606621"/>
              <a:gd name="connsiteY417" fmla="*/ 1559038 h 1605069"/>
              <a:gd name="connsiteX418" fmla="*/ 1073988 w 1606621"/>
              <a:gd name="connsiteY418" fmla="*/ 1557514 h 1605069"/>
              <a:gd name="connsiteX419" fmla="*/ 1084275 w 1606621"/>
              <a:gd name="connsiteY419" fmla="*/ 1553799 h 1605069"/>
              <a:gd name="connsiteX420" fmla="*/ 1100468 w 1606621"/>
              <a:gd name="connsiteY420" fmla="*/ 1547512 h 1605069"/>
              <a:gd name="connsiteX421" fmla="*/ 1100468 w 1606621"/>
              <a:gd name="connsiteY421" fmla="*/ 1547512 h 1605069"/>
              <a:gd name="connsiteX422" fmla="*/ 1106944 w 1606621"/>
              <a:gd name="connsiteY422" fmla="*/ 1545036 h 1605069"/>
              <a:gd name="connsiteX423" fmla="*/ 1108945 w 1606621"/>
              <a:gd name="connsiteY423" fmla="*/ 1543798 h 1605069"/>
              <a:gd name="connsiteX424" fmla="*/ 1118470 w 1606621"/>
              <a:gd name="connsiteY424" fmla="*/ 1540178 h 1605069"/>
              <a:gd name="connsiteX425" fmla="*/ 1135805 w 1606621"/>
              <a:gd name="connsiteY425" fmla="*/ 1532749 h 1605069"/>
              <a:gd name="connsiteX426" fmla="*/ 1135805 w 1606621"/>
              <a:gd name="connsiteY426" fmla="*/ 1532749 h 1605069"/>
              <a:gd name="connsiteX427" fmla="*/ 1157046 w 1606621"/>
              <a:gd name="connsiteY427" fmla="*/ 1523224 h 1605069"/>
              <a:gd name="connsiteX428" fmla="*/ 1157046 w 1606621"/>
              <a:gd name="connsiteY428" fmla="*/ 1523224 h 1605069"/>
              <a:gd name="connsiteX429" fmla="*/ 1161904 w 1606621"/>
              <a:gd name="connsiteY429" fmla="*/ 1520652 h 1605069"/>
              <a:gd name="connsiteX430" fmla="*/ 1161904 w 1606621"/>
              <a:gd name="connsiteY430" fmla="*/ 1520652 h 1605069"/>
              <a:gd name="connsiteX431" fmla="*/ 1161904 w 1606621"/>
              <a:gd name="connsiteY431" fmla="*/ 1520652 h 1605069"/>
              <a:gd name="connsiteX432" fmla="*/ 1161904 w 1606621"/>
              <a:gd name="connsiteY432" fmla="*/ 1520652 h 1605069"/>
              <a:gd name="connsiteX433" fmla="*/ 1183144 w 1606621"/>
              <a:gd name="connsiteY433" fmla="*/ 1509508 h 1605069"/>
              <a:gd name="connsiteX434" fmla="*/ 1183144 w 1606621"/>
              <a:gd name="connsiteY434" fmla="*/ 1509508 h 1605069"/>
              <a:gd name="connsiteX435" fmla="*/ 1183144 w 1606621"/>
              <a:gd name="connsiteY435" fmla="*/ 1509508 h 1605069"/>
              <a:gd name="connsiteX436" fmla="*/ 1183144 w 1606621"/>
              <a:gd name="connsiteY436" fmla="*/ 1509508 h 1605069"/>
              <a:gd name="connsiteX437" fmla="*/ 1188002 w 1606621"/>
              <a:gd name="connsiteY437" fmla="*/ 1507031 h 1605069"/>
              <a:gd name="connsiteX438" fmla="*/ 1188002 w 1606621"/>
              <a:gd name="connsiteY438" fmla="*/ 1507031 h 1605069"/>
              <a:gd name="connsiteX439" fmla="*/ 1188002 w 1606621"/>
              <a:gd name="connsiteY439" fmla="*/ 1507031 h 1605069"/>
              <a:gd name="connsiteX440" fmla="*/ 1188002 w 1606621"/>
              <a:gd name="connsiteY440" fmla="*/ 1507507 h 1605069"/>
              <a:gd name="connsiteX441" fmla="*/ 1196670 w 1606621"/>
              <a:gd name="connsiteY441" fmla="*/ 1502554 h 1605069"/>
              <a:gd name="connsiteX442" fmla="*/ 1196670 w 1606621"/>
              <a:gd name="connsiteY442" fmla="*/ 1502554 h 1605069"/>
              <a:gd name="connsiteX443" fmla="*/ 1196670 w 1606621"/>
              <a:gd name="connsiteY443" fmla="*/ 1502554 h 1605069"/>
              <a:gd name="connsiteX444" fmla="*/ 1196670 w 1606621"/>
              <a:gd name="connsiteY444" fmla="*/ 1502554 h 1605069"/>
              <a:gd name="connsiteX445" fmla="*/ 1205243 w 1606621"/>
              <a:gd name="connsiteY445" fmla="*/ 1497411 h 1605069"/>
              <a:gd name="connsiteX446" fmla="*/ 1211529 w 1606621"/>
              <a:gd name="connsiteY446" fmla="*/ 1493791 h 1605069"/>
              <a:gd name="connsiteX447" fmla="*/ 1213530 w 1606621"/>
              <a:gd name="connsiteY447" fmla="*/ 1492363 h 1605069"/>
              <a:gd name="connsiteX448" fmla="*/ 1220292 w 1606621"/>
              <a:gd name="connsiteY448" fmla="*/ 1488743 h 1605069"/>
              <a:gd name="connsiteX449" fmla="*/ 1223530 w 1606621"/>
              <a:gd name="connsiteY449" fmla="*/ 1486171 h 1605069"/>
              <a:gd name="connsiteX450" fmla="*/ 1230199 w 1606621"/>
              <a:gd name="connsiteY450" fmla="*/ 1482457 h 1605069"/>
              <a:gd name="connsiteX451" fmla="*/ 1230199 w 1606621"/>
              <a:gd name="connsiteY451" fmla="*/ 1482457 h 1605069"/>
              <a:gd name="connsiteX452" fmla="*/ 1236770 w 1606621"/>
              <a:gd name="connsiteY452" fmla="*/ 1477599 h 1605069"/>
              <a:gd name="connsiteX453" fmla="*/ 1245152 w 1606621"/>
              <a:gd name="connsiteY453" fmla="*/ 1472836 h 1605069"/>
              <a:gd name="connsiteX454" fmla="*/ 1245152 w 1606621"/>
              <a:gd name="connsiteY454" fmla="*/ 1472836 h 1605069"/>
              <a:gd name="connsiteX455" fmla="*/ 1245152 w 1606621"/>
              <a:gd name="connsiteY455" fmla="*/ 1472836 h 1605069"/>
              <a:gd name="connsiteX456" fmla="*/ 1245152 w 1606621"/>
              <a:gd name="connsiteY456" fmla="*/ 1472836 h 1605069"/>
              <a:gd name="connsiteX457" fmla="*/ 1252487 w 1606621"/>
              <a:gd name="connsiteY457" fmla="*/ 1467598 h 1605069"/>
              <a:gd name="connsiteX458" fmla="*/ 1260012 w 1606621"/>
              <a:gd name="connsiteY458" fmla="*/ 1462740 h 1605069"/>
              <a:gd name="connsiteX459" fmla="*/ 1263155 w 1606621"/>
              <a:gd name="connsiteY459" fmla="*/ 1460073 h 1605069"/>
              <a:gd name="connsiteX460" fmla="*/ 1272680 w 1606621"/>
              <a:gd name="connsiteY460" fmla="*/ 1453882 h 1605069"/>
              <a:gd name="connsiteX461" fmla="*/ 1279062 w 1606621"/>
              <a:gd name="connsiteY461" fmla="*/ 1449119 h 1605069"/>
              <a:gd name="connsiteX462" fmla="*/ 1287633 w 1606621"/>
              <a:gd name="connsiteY462" fmla="*/ 1442737 h 1605069"/>
              <a:gd name="connsiteX463" fmla="*/ 1292587 w 1606621"/>
              <a:gd name="connsiteY463" fmla="*/ 1439023 h 1605069"/>
              <a:gd name="connsiteX464" fmla="*/ 1297540 w 1606621"/>
              <a:gd name="connsiteY464" fmla="*/ 1434927 h 1605069"/>
              <a:gd name="connsiteX465" fmla="*/ 1297540 w 1606621"/>
              <a:gd name="connsiteY465" fmla="*/ 1434927 h 1605069"/>
              <a:gd name="connsiteX466" fmla="*/ 1298587 w 1606621"/>
              <a:gd name="connsiteY466" fmla="*/ 1434069 h 1605069"/>
              <a:gd name="connsiteX467" fmla="*/ 1298587 w 1606621"/>
              <a:gd name="connsiteY467" fmla="*/ 1434069 h 1605069"/>
              <a:gd name="connsiteX468" fmla="*/ 1303731 w 1606621"/>
              <a:gd name="connsiteY468" fmla="*/ 1429974 h 1605069"/>
              <a:gd name="connsiteX469" fmla="*/ 1303731 w 1606621"/>
              <a:gd name="connsiteY469" fmla="*/ 1429974 h 1605069"/>
              <a:gd name="connsiteX470" fmla="*/ 1304779 w 1606621"/>
              <a:gd name="connsiteY470" fmla="*/ 1429117 h 1605069"/>
              <a:gd name="connsiteX471" fmla="*/ 1304779 w 1606621"/>
              <a:gd name="connsiteY471" fmla="*/ 1429117 h 1605069"/>
              <a:gd name="connsiteX472" fmla="*/ 1309923 w 1606621"/>
              <a:gd name="connsiteY472" fmla="*/ 1425021 h 1605069"/>
              <a:gd name="connsiteX473" fmla="*/ 1309923 w 1606621"/>
              <a:gd name="connsiteY473" fmla="*/ 1425021 h 1605069"/>
              <a:gd name="connsiteX474" fmla="*/ 1310970 w 1606621"/>
              <a:gd name="connsiteY474" fmla="*/ 1424164 h 1605069"/>
              <a:gd name="connsiteX475" fmla="*/ 1317447 w 1606621"/>
              <a:gd name="connsiteY475" fmla="*/ 1418830 h 1605069"/>
              <a:gd name="connsiteX476" fmla="*/ 1317447 w 1606621"/>
              <a:gd name="connsiteY476" fmla="*/ 1418830 h 1605069"/>
              <a:gd name="connsiteX477" fmla="*/ 1318495 w 1606621"/>
              <a:gd name="connsiteY477" fmla="*/ 1417972 h 1605069"/>
              <a:gd name="connsiteX478" fmla="*/ 1324972 w 1606621"/>
              <a:gd name="connsiteY478" fmla="*/ 1413019 h 1605069"/>
              <a:gd name="connsiteX479" fmla="*/ 1324972 w 1606621"/>
              <a:gd name="connsiteY479" fmla="*/ 1413019 h 1605069"/>
              <a:gd name="connsiteX480" fmla="*/ 1327067 w 1606621"/>
              <a:gd name="connsiteY480" fmla="*/ 1410543 h 1605069"/>
              <a:gd name="connsiteX481" fmla="*/ 1334688 w 1606621"/>
              <a:gd name="connsiteY481" fmla="*/ 1403875 h 1605069"/>
              <a:gd name="connsiteX482" fmla="*/ 1334688 w 1606621"/>
              <a:gd name="connsiteY482" fmla="*/ 1403875 h 1605069"/>
              <a:gd name="connsiteX483" fmla="*/ 1336973 w 1606621"/>
              <a:gd name="connsiteY483" fmla="*/ 1401780 h 1605069"/>
              <a:gd name="connsiteX484" fmla="*/ 1347070 w 1606621"/>
              <a:gd name="connsiteY484" fmla="*/ 1392255 h 1605069"/>
              <a:gd name="connsiteX485" fmla="*/ 1347070 w 1606621"/>
              <a:gd name="connsiteY485" fmla="*/ 1392255 h 1605069"/>
              <a:gd name="connsiteX486" fmla="*/ 1351833 w 1606621"/>
              <a:gd name="connsiteY486" fmla="*/ 1387778 h 1605069"/>
              <a:gd name="connsiteX487" fmla="*/ 1356595 w 1606621"/>
              <a:gd name="connsiteY487" fmla="*/ 1385397 h 1605069"/>
              <a:gd name="connsiteX488" fmla="*/ 1385741 w 1606621"/>
              <a:gd name="connsiteY488" fmla="*/ 1356250 h 1605069"/>
              <a:gd name="connsiteX489" fmla="*/ 1388123 w 1606621"/>
              <a:gd name="connsiteY489" fmla="*/ 1351583 h 1605069"/>
              <a:gd name="connsiteX490" fmla="*/ 1392599 w 1606621"/>
              <a:gd name="connsiteY490" fmla="*/ 1346820 h 1605069"/>
              <a:gd name="connsiteX491" fmla="*/ 1392599 w 1606621"/>
              <a:gd name="connsiteY491" fmla="*/ 1346820 h 1605069"/>
              <a:gd name="connsiteX492" fmla="*/ 1400601 w 1606621"/>
              <a:gd name="connsiteY492" fmla="*/ 1338439 h 1605069"/>
              <a:gd name="connsiteX493" fmla="*/ 1403744 w 1606621"/>
              <a:gd name="connsiteY493" fmla="*/ 1334343 h 1605069"/>
              <a:gd name="connsiteX494" fmla="*/ 1410411 w 1606621"/>
              <a:gd name="connsiteY494" fmla="*/ 1326723 h 1605069"/>
              <a:gd name="connsiteX495" fmla="*/ 1410411 w 1606621"/>
              <a:gd name="connsiteY495" fmla="*/ 1326723 h 1605069"/>
              <a:gd name="connsiteX496" fmla="*/ 1412507 w 1606621"/>
              <a:gd name="connsiteY496" fmla="*/ 1324437 h 1605069"/>
              <a:gd name="connsiteX497" fmla="*/ 1416698 w 1606621"/>
              <a:gd name="connsiteY497" fmla="*/ 1319389 h 1605069"/>
              <a:gd name="connsiteX498" fmla="*/ 1416698 w 1606621"/>
              <a:gd name="connsiteY498" fmla="*/ 1319389 h 1605069"/>
              <a:gd name="connsiteX499" fmla="*/ 1418697 w 1606621"/>
              <a:gd name="connsiteY499" fmla="*/ 1317007 h 1605069"/>
              <a:gd name="connsiteX500" fmla="*/ 1424032 w 1606621"/>
              <a:gd name="connsiteY500" fmla="*/ 1310626 h 1605069"/>
              <a:gd name="connsiteX501" fmla="*/ 1424889 w 1606621"/>
              <a:gd name="connsiteY501" fmla="*/ 1309578 h 1605069"/>
              <a:gd name="connsiteX502" fmla="*/ 1429081 w 1606621"/>
              <a:gd name="connsiteY502" fmla="*/ 1304339 h 1605069"/>
              <a:gd name="connsiteX503" fmla="*/ 1429081 w 1606621"/>
              <a:gd name="connsiteY503" fmla="*/ 1304339 h 1605069"/>
              <a:gd name="connsiteX504" fmla="*/ 1429842 w 1606621"/>
              <a:gd name="connsiteY504" fmla="*/ 1303386 h 1605069"/>
              <a:gd name="connsiteX505" fmla="*/ 1434033 w 1606621"/>
              <a:gd name="connsiteY505" fmla="*/ 1298148 h 1605069"/>
              <a:gd name="connsiteX506" fmla="*/ 1434033 w 1606621"/>
              <a:gd name="connsiteY506" fmla="*/ 1298148 h 1605069"/>
              <a:gd name="connsiteX507" fmla="*/ 1434795 w 1606621"/>
              <a:gd name="connsiteY507" fmla="*/ 1297100 h 1605069"/>
              <a:gd name="connsiteX508" fmla="*/ 1438986 w 1606621"/>
              <a:gd name="connsiteY508" fmla="*/ 1292147 h 1605069"/>
              <a:gd name="connsiteX509" fmla="*/ 1442701 w 1606621"/>
              <a:gd name="connsiteY509" fmla="*/ 1286908 h 1605069"/>
              <a:gd name="connsiteX510" fmla="*/ 1450130 w 1606621"/>
              <a:gd name="connsiteY510" fmla="*/ 1277383 h 1605069"/>
              <a:gd name="connsiteX511" fmla="*/ 1458513 w 1606621"/>
              <a:gd name="connsiteY511" fmla="*/ 1265286 h 1605069"/>
              <a:gd name="connsiteX512" fmla="*/ 1462513 w 1606621"/>
              <a:gd name="connsiteY512" fmla="*/ 1259952 h 1605069"/>
              <a:gd name="connsiteX513" fmla="*/ 1462513 w 1606621"/>
              <a:gd name="connsiteY513" fmla="*/ 1259952 h 1605069"/>
              <a:gd name="connsiteX514" fmla="*/ 1466038 w 1606621"/>
              <a:gd name="connsiteY514" fmla="*/ 1254142 h 1605069"/>
              <a:gd name="connsiteX515" fmla="*/ 1479562 w 1606621"/>
              <a:gd name="connsiteY515" fmla="*/ 1234235 h 1605069"/>
              <a:gd name="connsiteX516" fmla="*/ 1483659 w 1606621"/>
              <a:gd name="connsiteY516" fmla="*/ 1227758 h 1605069"/>
              <a:gd name="connsiteX517" fmla="*/ 1483659 w 1606621"/>
              <a:gd name="connsiteY517" fmla="*/ 1227758 h 1605069"/>
              <a:gd name="connsiteX518" fmla="*/ 1485754 w 1606621"/>
              <a:gd name="connsiteY518" fmla="*/ 1224329 h 1605069"/>
              <a:gd name="connsiteX519" fmla="*/ 1490040 w 1606621"/>
              <a:gd name="connsiteY519" fmla="*/ 1218328 h 1605069"/>
              <a:gd name="connsiteX520" fmla="*/ 1490040 w 1606621"/>
              <a:gd name="connsiteY520" fmla="*/ 1218328 h 1605069"/>
              <a:gd name="connsiteX521" fmla="*/ 1490040 w 1606621"/>
              <a:gd name="connsiteY521" fmla="*/ 1218328 h 1605069"/>
              <a:gd name="connsiteX522" fmla="*/ 1490040 w 1606621"/>
              <a:gd name="connsiteY522" fmla="*/ 1218328 h 1605069"/>
              <a:gd name="connsiteX523" fmla="*/ 1493755 w 1606621"/>
              <a:gd name="connsiteY523" fmla="*/ 1212042 h 1605069"/>
              <a:gd name="connsiteX524" fmla="*/ 1493755 w 1606621"/>
              <a:gd name="connsiteY524" fmla="*/ 1212042 h 1605069"/>
              <a:gd name="connsiteX525" fmla="*/ 1493755 w 1606621"/>
              <a:gd name="connsiteY525" fmla="*/ 1212042 h 1605069"/>
              <a:gd name="connsiteX526" fmla="*/ 1493755 w 1606621"/>
              <a:gd name="connsiteY526" fmla="*/ 1212042 h 1605069"/>
              <a:gd name="connsiteX527" fmla="*/ 1498708 w 1606621"/>
              <a:gd name="connsiteY527" fmla="*/ 1203374 h 1605069"/>
              <a:gd name="connsiteX528" fmla="*/ 1498708 w 1606621"/>
              <a:gd name="connsiteY528" fmla="*/ 1203374 h 1605069"/>
              <a:gd name="connsiteX529" fmla="*/ 1498708 w 1606621"/>
              <a:gd name="connsiteY529" fmla="*/ 1203374 h 1605069"/>
              <a:gd name="connsiteX530" fmla="*/ 1498708 w 1606621"/>
              <a:gd name="connsiteY530" fmla="*/ 1203374 h 1605069"/>
              <a:gd name="connsiteX531" fmla="*/ 1502518 w 1606621"/>
              <a:gd name="connsiteY531" fmla="*/ 1197183 h 1605069"/>
              <a:gd name="connsiteX532" fmla="*/ 1502518 w 1606621"/>
              <a:gd name="connsiteY532" fmla="*/ 1197183 h 1605069"/>
              <a:gd name="connsiteX533" fmla="*/ 1502518 w 1606621"/>
              <a:gd name="connsiteY533" fmla="*/ 1197183 h 1605069"/>
              <a:gd name="connsiteX534" fmla="*/ 1502518 w 1606621"/>
              <a:gd name="connsiteY534" fmla="*/ 1197183 h 1605069"/>
              <a:gd name="connsiteX535" fmla="*/ 1510995 w 1606621"/>
              <a:gd name="connsiteY535" fmla="*/ 1180609 h 1605069"/>
              <a:gd name="connsiteX536" fmla="*/ 1510995 w 1606621"/>
              <a:gd name="connsiteY536" fmla="*/ 1180609 h 1605069"/>
              <a:gd name="connsiteX537" fmla="*/ 1513186 w 1606621"/>
              <a:gd name="connsiteY537" fmla="*/ 1175942 h 1605069"/>
              <a:gd name="connsiteX538" fmla="*/ 1517091 w 1606621"/>
              <a:gd name="connsiteY538" fmla="*/ 1171560 h 1605069"/>
              <a:gd name="connsiteX539" fmla="*/ 1526616 w 1606621"/>
              <a:gd name="connsiteY539" fmla="*/ 1152510 h 1605069"/>
              <a:gd name="connsiteX540" fmla="*/ 1530807 w 1606621"/>
              <a:gd name="connsiteY540" fmla="*/ 1141271 h 1605069"/>
              <a:gd name="connsiteX541" fmla="*/ 1535855 w 1606621"/>
              <a:gd name="connsiteY541" fmla="*/ 1130222 h 1605069"/>
              <a:gd name="connsiteX542" fmla="*/ 1538237 w 1606621"/>
              <a:gd name="connsiteY542" fmla="*/ 1125174 h 1605069"/>
              <a:gd name="connsiteX543" fmla="*/ 1540809 w 1606621"/>
              <a:gd name="connsiteY543" fmla="*/ 1118983 h 1605069"/>
              <a:gd name="connsiteX544" fmla="*/ 1544524 w 1606621"/>
              <a:gd name="connsiteY544" fmla="*/ 1110315 h 1605069"/>
              <a:gd name="connsiteX545" fmla="*/ 1547000 w 1606621"/>
              <a:gd name="connsiteY545" fmla="*/ 1104028 h 1605069"/>
              <a:gd name="connsiteX546" fmla="*/ 1551952 w 1606621"/>
              <a:gd name="connsiteY546" fmla="*/ 1091646 h 1605069"/>
              <a:gd name="connsiteX547" fmla="*/ 1551952 w 1606621"/>
              <a:gd name="connsiteY547" fmla="*/ 1091646 h 1605069"/>
              <a:gd name="connsiteX548" fmla="*/ 1557096 w 1606621"/>
              <a:gd name="connsiteY548" fmla="*/ 1077930 h 1605069"/>
              <a:gd name="connsiteX549" fmla="*/ 1557096 w 1606621"/>
              <a:gd name="connsiteY549" fmla="*/ 1077930 h 1605069"/>
              <a:gd name="connsiteX550" fmla="*/ 1564526 w 1606621"/>
              <a:gd name="connsiteY550" fmla="*/ 1056403 h 1605069"/>
              <a:gd name="connsiteX551" fmla="*/ 1564526 w 1606621"/>
              <a:gd name="connsiteY551" fmla="*/ 1056403 h 1605069"/>
              <a:gd name="connsiteX552" fmla="*/ 1565383 w 1606621"/>
              <a:gd name="connsiteY552" fmla="*/ 1052974 h 1605069"/>
              <a:gd name="connsiteX553" fmla="*/ 1567383 w 1606621"/>
              <a:gd name="connsiteY553" fmla="*/ 1051926 h 1605069"/>
              <a:gd name="connsiteX554" fmla="*/ 1575765 w 1606621"/>
              <a:gd name="connsiteY554" fmla="*/ 1020780 h 1605069"/>
              <a:gd name="connsiteX555" fmla="*/ 1576908 w 1606621"/>
              <a:gd name="connsiteY555" fmla="*/ 1019541 h 1605069"/>
              <a:gd name="connsiteX556" fmla="*/ 1588148 w 1606621"/>
              <a:gd name="connsiteY556" fmla="*/ 975345 h 1605069"/>
              <a:gd name="connsiteX557" fmla="*/ 1590624 w 1606621"/>
              <a:gd name="connsiteY557" fmla="*/ 958296 h 1605069"/>
              <a:gd name="connsiteX558" fmla="*/ 1590624 w 1606621"/>
              <a:gd name="connsiteY558" fmla="*/ 958296 h 1605069"/>
              <a:gd name="connsiteX559" fmla="*/ 1590624 w 1606621"/>
              <a:gd name="connsiteY559" fmla="*/ 957534 h 1605069"/>
              <a:gd name="connsiteX560" fmla="*/ 1593196 w 1606621"/>
              <a:gd name="connsiteY560" fmla="*/ 952200 h 1605069"/>
              <a:gd name="connsiteX561" fmla="*/ 1602054 w 1606621"/>
              <a:gd name="connsiteY561" fmla="*/ 888287 h 1605069"/>
              <a:gd name="connsiteX562" fmla="*/ 1605483 w 1606621"/>
              <a:gd name="connsiteY562" fmla="*/ 833042 h 1605069"/>
              <a:gd name="connsiteX563" fmla="*/ 117678 w 1606621"/>
              <a:gd name="connsiteY563" fmla="*/ 1217852 h 1605069"/>
              <a:gd name="connsiteX564" fmla="*/ 117678 w 1606621"/>
              <a:gd name="connsiteY564" fmla="*/ 1217852 h 1605069"/>
              <a:gd name="connsiteX565" fmla="*/ 1539856 w 1606621"/>
              <a:gd name="connsiteY565" fmla="*/ 484332 h 1605069"/>
              <a:gd name="connsiteX566" fmla="*/ 1539856 w 1606621"/>
              <a:gd name="connsiteY566" fmla="*/ 484332 h 1605069"/>
              <a:gd name="connsiteX567" fmla="*/ 17761 w 1606621"/>
              <a:gd name="connsiteY567" fmla="*/ 965820 h 1605069"/>
              <a:gd name="connsiteX568" fmla="*/ 17761 w 1606621"/>
              <a:gd name="connsiteY568" fmla="*/ 965820 h 1605069"/>
              <a:gd name="connsiteX569" fmla="*/ 28047 w 1606621"/>
              <a:gd name="connsiteY569" fmla="*/ 612062 h 1605069"/>
              <a:gd name="connsiteX570" fmla="*/ 28047 w 1606621"/>
              <a:gd name="connsiteY570" fmla="*/ 612824 h 1605069"/>
              <a:gd name="connsiteX571" fmla="*/ 27952 w 1606621"/>
              <a:gd name="connsiteY571" fmla="*/ 612062 h 1605069"/>
              <a:gd name="connsiteX572" fmla="*/ 444386 w 1606621"/>
              <a:gd name="connsiteY572" fmla="*/ 122763 h 1605069"/>
              <a:gd name="connsiteX573" fmla="*/ 444386 w 1606621"/>
              <a:gd name="connsiteY573" fmla="*/ 122763 h 1605069"/>
              <a:gd name="connsiteX574" fmla="*/ 1524901 w 1606621"/>
              <a:gd name="connsiteY574" fmla="*/ 547673 h 1605069"/>
              <a:gd name="connsiteX575" fmla="*/ 1524901 w 1606621"/>
              <a:gd name="connsiteY575" fmla="*/ 547673 h 1605069"/>
              <a:gd name="connsiteX576" fmla="*/ 1524901 w 1606621"/>
              <a:gd name="connsiteY576" fmla="*/ 547673 h 1605069"/>
              <a:gd name="connsiteX577" fmla="*/ 597834 w 1606621"/>
              <a:gd name="connsiteY577" fmla="*/ 1519509 h 1605069"/>
              <a:gd name="connsiteX578" fmla="*/ 597834 w 1606621"/>
              <a:gd name="connsiteY578" fmla="*/ 1518842 h 1605069"/>
              <a:gd name="connsiteX579" fmla="*/ 597834 w 1606621"/>
              <a:gd name="connsiteY579" fmla="*/ 1519318 h 1605069"/>
              <a:gd name="connsiteX580" fmla="*/ 364090 w 1606621"/>
              <a:gd name="connsiteY580" fmla="*/ 218775 h 1605069"/>
              <a:gd name="connsiteX581" fmla="*/ 364090 w 1606621"/>
              <a:gd name="connsiteY581" fmla="*/ 218775 h 1605069"/>
              <a:gd name="connsiteX582" fmla="*/ 1427461 w 1606621"/>
              <a:gd name="connsiteY582" fmla="*/ 448613 h 1605069"/>
              <a:gd name="connsiteX583" fmla="*/ 1427461 w 1606621"/>
              <a:gd name="connsiteY583" fmla="*/ 448041 h 1605069"/>
              <a:gd name="connsiteX584" fmla="*/ 1427461 w 1606621"/>
              <a:gd name="connsiteY584" fmla="*/ 448041 h 1605069"/>
              <a:gd name="connsiteX585" fmla="*/ 487344 w 1606621"/>
              <a:gd name="connsiteY585" fmla="*/ 1433784 h 1605069"/>
              <a:gd name="connsiteX586" fmla="*/ 487344 w 1606621"/>
              <a:gd name="connsiteY586" fmla="*/ 1433784 h 1605069"/>
              <a:gd name="connsiteX587" fmla="*/ 487915 w 1606621"/>
              <a:gd name="connsiteY587" fmla="*/ 1433308 h 1605069"/>
              <a:gd name="connsiteX588" fmla="*/ 1501852 w 1606621"/>
              <a:gd name="connsiteY588" fmla="*/ 987347 h 1605069"/>
              <a:gd name="connsiteX589" fmla="*/ 1501470 w 1606621"/>
              <a:gd name="connsiteY589" fmla="*/ 985490 h 1605069"/>
              <a:gd name="connsiteX590" fmla="*/ 1501852 w 1606621"/>
              <a:gd name="connsiteY590" fmla="*/ 985156 h 1605069"/>
              <a:gd name="connsiteX591" fmla="*/ 1501852 w 1606621"/>
              <a:gd name="connsiteY591" fmla="*/ 985156 h 1605069"/>
              <a:gd name="connsiteX592" fmla="*/ 1501756 w 1606621"/>
              <a:gd name="connsiteY592" fmla="*/ 987347 h 1605069"/>
              <a:gd name="connsiteX593" fmla="*/ 816052 w 1606621"/>
              <a:gd name="connsiteY593" fmla="*/ 1517699 h 1605069"/>
              <a:gd name="connsiteX594" fmla="*/ 816052 w 1606621"/>
              <a:gd name="connsiteY594" fmla="*/ 1517699 h 1605069"/>
              <a:gd name="connsiteX595" fmla="*/ 171685 w 1606621"/>
              <a:gd name="connsiteY595" fmla="*/ 1148415 h 1605069"/>
              <a:gd name="connsiteX596" fmla="*/ 171685 w 1606621"/>
              <a:gd name="connsiteY596" fmla="*/ 1150415 h 1605069"/>
              <a:gd name="connsiteX597" fmla="*/ 172065 w 1606621"/>
              <a:gd name="connsiteY597" fmla="*/ 1148415 h 1605069"/>
              <a:gd name="connsiteX598" fmla="*/ 1095610 w 1606621"/>
              <a:gd name="connsiteY598" fmla="*/ 1451500 h 1605069"/>
              <a:gd name="connsiteX599" fmla="*/ 1095610 w 1606621"/>
              <a:gd name="connsiteY599" fmla="*/ 1451500 h 1605069"/>
              <a:gd name="connsiteX600" fmla="*/ 1095610 w 1606621"/>
              <a:gd name="connsiteY600" fmla="*/ 1451500 h 1605069"/>
              <a:gd name="connsiteX601" fmla="*/ 1095610 w 1606621"/>
              <a:gd name="connsiteY601" fmla="*/ 1451500 h 1605069"/>
              <a:gd name="connsiteX602" fmla="*/ 1241057 w 1606621"/>
              <a:gd name="connsiteY602" fmla="*/ 351363 h 1605069"/>
              <a:gd name="connsiteX603" fmla="*/ 1243343 w 1606621"/>
              <a:gd name="connsiteY603" fmla="*/ 351363 h 1605069"/>
              <a:gd name="connsiteX604" fmla="*/ 1241057 w 1606621"/>
              <a:gd name="connsiteY604" fmla="*/ 351363 h 1605069"/>
              <a:gd name="connsiteX605" fmla="*/ 1309065 w 1606621"/>
              <a:gd name="connsiteY605" fmla="*/ 1230806 h 1605069"/>
              <a:gd name="connsiteX606" fmla="*/ 1309065 w 1606621"/>
              <a:gd name="connsiteY606" fmla="*/ 1230234 h 1605069"/>
              <a:gd name="connsiteX607" fmla="*/ 1309732 w 1606621"/>
              <a:gd name="connsiteY607" fmla="*/ 1230234 h 1605069"/>
              <a:gd name="connsiteX608" fmla="*/ 1481848 w 1606621"/>
              <a:gd name="connsiteY608" fmla="*/ 527861 h 1605069"/>
              <a:gd name="connsiteX609" fmla="*/ 1481848 w 1606621"/>
              <a:gd name="connsiteY609" fmla="*/ 527861 h 1605069"/>
              <a:gd name="connsiteX610" fmla="*/ 1481848 w 1606621"/>
              <a:gd name="connsiteY610" fmla="*/ 527861 h 1605069"/>
              <a:gd name="connsiteX611" fmla="*/ 944639 w 1606621"/>
              <a:gd name="connsiteY611" fmla="*/ 1417686 h 1605069"/>
              <a:gd name="connsiteX612" fmla="*/ 947496 w 1606621"/>
              <a:gd name="connsiteY612" fmla="*/ 1421211 h 1605069"/>
              <a:gd name="connsiteX613" fmla="*/ 945305 w 1606621"/>
              <a:gd name="connsiteY613" fmla="*/ 1417686 h 1605069"/>
              <a:gd name="connsiteX614" fmla="*/ 770236 w 1606621"/>
              <a:gd name="connsiteY614" fmla="*/ 1461120 h 1605069"/>
              <a:gd name="connsiteX615" fmla="*/ 770236 w 1606621"/>
              <a:gd name="connsiteY615" fmla="*/ 1461120 h 1605069"/>
              <a:gd name="connsiteX616" fmla="*/ 710609 w 1606621"/>
              <a:gd name="connsiteY616" fmla="*/ 226014 h 1605069"/>
              <a:gd name="connsiteX617" fmla="*/ 710609 w 1606621"/>
              <a:gd name="connsiteY617" fmla="*/ 226014 h 1605069"/>
              <a:gd name="connsiteX618" fmla="*/ 339134 w 1606621"/>
              <a:gd name="connsiteY618" fmla="*/ 1248427 h 1605069"/>
              <a:gd name="connsiteX619" fmla="*/ 339134 w 1606621"/>
              <a:gd name="connsiteY619" fmla="*/ 1248427 h 1605069"/>
              <a:gd name="connsiteX620" fmla="*/ 906444 w 1606621"/>
              <a:gd name="connsiteY620" fmla="*/ 150862 h 1605069"/>
              <a:gd name="connsiteX621" fmla="*/ 906444 w 1606621"/>
              <a:gd name="connsiteY621" fmla="*/ 150862 h 1605069"/>
              <a:gd name="connsiteX622" fmla="*/ 906444 w 1606621"/>
              <a:gd name="connsiteY622" fmla="*/ 150862 h 1605069"/>
              <a:gd name="connsiteX623" fmla="*/ 575069 w 1606621"/>
              <a:gd name="connsiteY623" fmla="*/ 260685 h 1605069"/>
              <a:gd name="connsiteX624" fmla="*/ 575069 w 1606621"/>
              <a:gd name="connsiteY624" fmla="*/ 260685 h 1605069"/>
              <a:gd name="connsiteX625" fmla="*/ 1472609 w 1606621"/>
              <a:gd name="connsiteY625" fmla="*/ 896288 h 1605069"/>
              <a:gd name="connsiteX626" fmla="*/ 1472609 w 1606621"/>
              <a:gd name="connsiteY626" fmla="*/ 896288 h 1605069"/>
              <a:gd name="connsiteX627" fmla="*/ 1472609 w 1606621"/>
              <a:gd name="connsiteY627" fmla="*/ 896288 h 1605069"/>
              <a:gd name="connsiteX628" fmla="*/ 1472609 w 1606621"/>
              <a:gd name="connsiteY628" fmla="*/ 896288 h 1605069"/>
              <a:gd name="connsiteX629" fmla="*/ 1472609 w 1606621"/>
              <a:gd name="connsiteY629" fmla="*/ 896288 h 1605069"/>
              <a:gd name="connsiteX630" fmla="*/ 643363 w 1606621"/>
              <a:gd name="connsiteY630" fmla="*/ 256970 h 1605069"/>
              <a:gd name="connsiteX631" fmla="*/ 643363 w 1606621"/>
              <a:gd name="connsiteY631" fmla="*/ 256970 h 1605069"/>
              <a:gd name="connsiteX632" fmla="*/ 365709 w 1606621"/>
              <a:gd name="connsiteY632" fmla="*/ 397368 h 1605069"/>
              <a:gd name="connsiteX633" fmla="*/ 365709 w 1606621"/>
              <a:gd name="connsiteY633" fmla="*/ 397368 h 1605069"/>
              <a:gd name="connsiteX634" fmla="*/ 365709 w 1606621"/>
              <a:gd name="connsiteY634" fmla="*/ 397845 h 1605069"/>
              <a:gd name="connsiteX635" fmla="*/ 1506042 w 1606621"/>
              <a:gd name="connsiteY635" fmla="*/ 727505 h 1605069"/>
              <a:gd name="connsiteX636" fmla="*/ 1506042 w 1606621"/>
              <a:gd name="connsiteY636" fmla="*/ 727505 h 1605069"/>
              <a:gd name="connsiteX637" fmla="*/ 1506042 w 1606621"/>
              <a:gd name="connsiteY637" fmla="*/ 727505 h 1605069"/>
              <a:gd name="connsiteX638" fmla="*/ 1162285 w 1606621"/>
              <a:gd name="connsiteY638" fmla="*/ 1258809 h 1605069"/>
              <a:gd name="connsiteX639" fmla="*/ 1162285 w 1606621"/>
              <a:gd name="connsiteY639" fmla="*/ 1258809 h 1605069"/>
              <a:gd name="connsiteX640" fmla="*/ 1162285 w 1606621"/>
              <a:gd name="connsiteY640" fmla="*/ 1258809 h 1605069"/>
              <a:gd name="connsiteX641" fmla="*/ 1302588 w 1606621"/>
              <a:gd name="connsiteY641" fmla="*/ 851140 h 1605069"/>
              <a:gd name="connsiteX642" fmla="*/ 1302588 w 1606621"/>
              <a:gd name="connsiteY642" fmla="*/ 850473 h 1605069"/>
              <a:gd name="connsiteX643" fmla="*/ 1302398 w 1606621"/>
              <a:gd name="connsiteY643" fmla="*/ 847787 h 1605069"/>
              <a:gd name="connsiteX644" fmla="*/ 1303731 w 1606621"/>
              <a:gd name="connsiteY644" fmla="*/ 847139 h 1605069"/>
              <a:gd name="connsiteX645" fmla="*/ 1303731 w 1606621"/>
              <a:gd name="connsiteY645" fmla="*/ 847139 h 1605069"/>
              <a:gd name="connsiteX646" fmla="*/ 1302588 w 1606621"/>
              <a:gd name="connsiteY646" fmla="*/ 851140 h 1605069"/>
              <a:gd name="connsiteX647" fmla="*/ 462769 w 1606621"/>
              <a:gd name="connsiteY647" fmla="*/ 1277574 h 1605069"/>
              <a:gd name="connsiteX648" fmla="*/ 462769 w 1606621"/>
              <a:gd name="connsiteY648" fmla="*/ 1277574 h 1605069"/>
              <a:gd name="connsiteX649" fmla="*/ 462769 w 1606621"/>
              <a:gd name="connsiteY649" fmla="*/ 1277574 h 1605069"/>
              <a:gd name="connsiteX650" fmla="*/ 278365 w 1606621"/>
              <a:gd name="connsiteY650" fmla="*/ 491666 h 1605069"/>
              <a:gd name="connsiteX651" fmla="*/ 278365 w 1606621"/>
              <a:gd name="connsiteY651" fmla="*/ 491666 h 1605069"/>
              <a:gd name="connsiteX652" fmla="*/ 278365 w 1606621"/>
              <a:gd name="connsiteY652" fmla="*/ 491666 h 1605069"/>
              <a:gd name="connsiteX653" fmla="*/ 678415 w 1606621"/>
              <a:gd name="connsiteY653" fmla="*/ 496524 h 1605069"/>
              <a:gd name="connsiteX654" fmla="*/ 678415 w 1606621"/>
              <a:gd name="connsiteY654" fmla="*/ 496524 h 1605069"/>
              <a:gd name="connsiteX655" fmla="*/ 678415 w 1606621"/>
              <a:gd name="connsiteY655" fmla="*/ 496524 h 1605069"/>
              <a:gd name="connsiteX656" fmla="*/ 678796 w 1606621"/>
              <a:gd name="connsiteY656" fmla="*/ 496524 h 1605069"/>
              <a:gd name="connsiteX657" fmla="*/ 1380408 w 1606621"/>
              <a:gd name="connsiteY657" fmla="*/ 973250 h 1605069"/>
              <a:gd name="connsiteX658" fmla="*/ 1380408 w 1606621"/>
              <a:gd name="connsiteY658" fmla="*/ 973250 h 1605069"/>
              <a:gd name="connsiteX659" fmla="*/ 1380408 w 1606621"/>
              <a:gd name="connsiteY659" fmla="*/ 973250 h 1605069"/>
              <a:gd name="connsiteX660" fmla="*/ 623455 w 1606621"/>
              <a:gd name="connsiteY660" fmla="*/ 1371967 h 1605069"/>
              <a:gd name="connsiteX661" fmla="*/ 623455 w 1606621"/>
              <a:gd name="connsiteY661" fmla="*/ 1371967 h 1605069"/>
              <a:gd name="connsiteX662" fmla="*/ 637363 w 1606621"/>
              <a:gd name="connsiteY662" fmla="*/ 439850 h 1605069"/>
              <a:gd name="connsiteX663" fmla="*/ 637363 w 1606621"/>
              <a:gd name="connsiteY663" fmla="*/ 440517 h 1605069"/>
              <a:gd name="connsiteX664" fmla="*/ 637363 w 1606621"/>
              <a:gd name="connsiteY664" fmla="*/ 439755 h 1605069"/>
              <a:gd name="connsiteX665" fmla="*/ 1004646 w 1606621"/>
              <a:gd name="connsiteY665" fmla="*/ 417276 h 1605069"/>
              <a:gd name="connsiteX666" fmla="*/ 1004646 w 1606621"/>
              <a:gd name="connsiteY666" fmla="*/ 417276 h 1605069"/>
              <a:gd name="connsiteX667" fmla="*/ 1005123 w 1606621"/>
              <a:gd name="connsiteY667" fmla="*/ 418038 h 1605069"/>
              <a:gd name="connsiteX668" fmla="*/ 1005123 w 1606621"/>
              <a:gd name="connsiteY668" fmla="*/ 418038 h 1605069"/>
              <a:gd name="connsiteX669" fmla="*/ 1004551 w 1606621"/>
              <a:gd name="connsiteY669" fmla="*/ 417276 h 1605069"/>
              <a:gd name="connsiteX670" fmla="*/ 969784 w 1606621"/>
              <a:gd name="connsiteY670" fmla="*/ 1244998 h 1605069"/>
              <a:gd name="connsiteX671" fmla="*/ 969784 w 1606621"/>
              <a:gd name="connsiteY671" fmla="*/ 1244998 h 1605069"/>
              <a:gd name="connsiteX672" fmla="*/ 969784 w 1606621"/>
              <a:gd name="connsiteY672" fmla="*/ 1244998 h 1605069"/>
              <a:gd name="connsiteX673" fmla="*/ 969784 w 1606621"/>
              <a:gd name="connsiteY673" fmla="*/ 1244998 h 1605069"/>
              <a:gd name="connsiteX674" fmla="*/ 663841 w 1606621"/>
              <a:gd name="connsiteY674" fmla="*/ 1271383 h 1605069"/>
              <a:gd name="connsiteX675" fmla="*/ 663841 w 1606621"/>
              <a:gd name="connsiteY675" fmla="*/ 1271383 h 1605069"/>
              <a:gd name="connsiteX676" fmla="*/ 663841 w 1606621"/>
              <a:gd name="connsiteY676" fmla="*/ 1271383 h 1605069"/>
              <a:gd name="connsiteX677" fmla="*/ 594405 w 1606621"/>
              <a:gd name="connsiteY677" fmla="*/ 1234140 h 1605069"/>
              <a:gd name="connsiteX678" fmla="*/ 594405 w 1606621"/>
              <a:gd name="connsiteY678" fmla="*/ 1234140 h 1605069"/>
              <a:gd name="connsiteX679" fmla="*/ 247981 w 1606621"/>
              <a:gd name="connsiteY679" fmla="*/ 557865 h 1605069"/>
              <a:gd name="connsiteX680" fmla="*/ 247408 w 1606621"/>
              <a:gd name="connsiteY680" fmla="*/ 556722 h 1605069"/>
              <a:gd name="connsiteX681" fmla="*/ 248076 w 1606621"/>
              <a:gd name="connsiteY681" fmla="*/ 557769 h 1605069"/>
              <a:gd name="connsiteX682" fmla="*/ 1452607 w 1606621"/>
              <a:gd name="connsiteY682" fmla="*/ 770939 h 1605069"/>
              <a:gd name="connsiteX683" fmla="*/ 1452607 w 1606621"/>
              <a:gd name="connsiteY683" fmla="*/ 770939 h 1605069"/>
              <a:gd name="connsiteX684" fmla="*/ 1452607 w 1606621"/>
              <a:gd name="connsiteY684" fmla="*/ 819326 h 1605069"/>
              <a:gd name="connsiteX685" fmla="*/ 1452607 w 1606621"/>
              <a:gd name="connsiteY685" fmla="*/ 819326 h 1605069"/>
              <a:gd name="connsiteX686" fmla="*/ 1452416 w 1606621"/>
              <a:gd name="connsiteY686" fmla="*/ 819516 h 1605069"/>
              <a:gd name="connsiteX687" fmla="*/ 464579 w 1606621"/>
              <a:gd name="connsiteY687" fmla="*/ 1196707 h 1605069"/>
              <a:gd name="connsiteX688" fmla="*/ 464579 w 1606621"/>
              <a:gd name="connsiteY688" fmla="*/ 1196707 h 1605069"/>
              <a:gd name="connsiteX689" fmla="*/ 464579 w 1606621"/>
              <a:gd name="connsiteY689" fmla="*/ 1196707 h 1605069"/>
              <a:gd name="connsiteX690" fmla="*/ 555828 w 1606621"/>
              <a:gd name="connsiteY690" fmla="*/ 386510 h 1605069"/>
              <a:gd name="connsiteX691" fmla="*/ 555828 w 1606621"/>
              <a:gd name="connsiteY691" fmla="*/ 388796 h 1605069"/>
              <a:gd name="connsiteX692" fmla="*/ 553161 w 1606621"/>
              <a:gd name="connsiteY692" fmla="*/ 388034 h 1605069"/>
              <a:gd name="connsiteX693" fmla="*/ 555828 w 1606621"/>
              <a:gd name="connsiteY693" fmla="*/ 386510 h 1605069"/>
              <a:gd name="connsiteX694" fmla="*/ 354565 w 1606621"/>
              <a:gd name="connsiteY694" fmla="*/ 1042687 h 1605069"/>
              <a:gd name="connsiteX695" fmla="*/ 355232 w 1606621"/>
              <a:gd name="connsiteY695" fmla="*/ 1042687 h 1605069"/>
              <a:gd name="connsiteX696" fmla="*/ 355232 w 1606621"/>
              <a:gd name="connsiteY696" fmla="*/ 1043259 h 1605069"/>
              <a:gd name="connsiteX697" fmla="*/ 258362 w 1606621"/>
              <a:gd name="connsiteY697" fmla="*/ 639494 h 1605069"/>
              <a:gd name="connsiteX698" fmla="*/ 257601 w 1606621"/>
              <a:gd name="connsiteY698" fmla="*/ 637589 h 1605069"/>
              <a:gd name="connsiteX699" fmla="*/ 258362 w 1606621"/>
              <a:gd name="connsiteY699" fmla="*/ 639494 h 1605069"/>
              <a:gd name="connsiteX700" fmla="*/ 703180 w 1606621"/>
              <a:gd name="connsiteY700" fmla="*/ 616063 h 1605069"/>
              <a:gd name="connsiteX701" fmla="*/ 703180 w 1606621"/>
              <a:gd name="connsiteY701" fmla="*/ 617396 h 1605069"/>
              <a:gd name="connsiteX702" fmla="*/ 703180 w 1606621"/>
              <a:gd name="connsiteY702" fmla="*/ 617396 h 1605069"/>
              <a:gd name="connsiteX703" fmla="*/ 703180 w 1606621"/>
              <a:gd name="connsiteY703" fmla="*/ 616539 h 1605069"/>
              <a:gd name="connsiteX704" fmla="*/ 1195718 w 1606621"/>
              <a:gd name="connsiteY704" fmla="*/ 382605 h 1605069"/>
              <a:gd name="connsiteX705" fmla="*/ 1195718 w 1606621"/>
              <a:gd name="connsiteY705" fmla="*/ 382605 h 1605069"/>
              <a:gd name="connsiteX706" fmla="*/ 1195718 w 1606621"/>
              <a:gd name="connsiteY706" fmla="*/ 382605 h 1605069"/>
              <a:gd name="connsiteX707" fmla="*/ 1195718 w 1606621"/>
              <a:gd name="connsiteY707" fmla="*/ 382605 h 1605069"/>
              <a:gd name="connsiteX708" fmla="*/ 1195718 w 1606621"/>
              <a:gd name="connsiteY708" fmla="*/ 382605 h 1605069"/>
              <a:gd name="connsiteX709" fmla="*/ 1195718 w 1606621"/>
              <a:gd name="connsiteY709" fmla="*/ 382605 h 1605069"/>
              <a:gd name="connsiteX710" fmla="*/ 810526 w 1606621"/>
              <a:gd name="connsiteY710" fmla="*/ 1050212 h 1605069"/>
              <a:gd name="connsiteX711" fmla="*/ 810526 w 1606621"/>
              <a:gd name="connsiteY711" fmla="*/ 1050212 h 1605069"/>
              <a:gd name="connsiteX712" fmla="*/ 810526 w 1606621"/>
              <a:gd name="connsiteY712" fmla="*/ 1050212 h 1605069"/>
              <a:gd name="connsiteX713" fmla="*/ 923397 w 1606621"/>
              <a:gd name="connsiteY713" fmla="*/ 522813 h 1605069"/>
              <a:gd name="connsiteX714" fmla="*/ 923874 w 1606621"/>
              <a:gd name="connsiteY714" fmla="*/ 522146 h 1605069"/>
              <a:gd name="connsiteX715" fmla="*/ 924540 w 1606621"/>
              <a:gd name="connsiteY715" fmla="*/ 522146 h 1605069"/>
              <a:gd name="connsiteX716" fmla="*/ 987787 w 1606621"/>
              <a:gd name="connsiteY716" fmla="*/ 490904 h 1605069"/>
              <a:gd name="connsiteX717" fmla="*/ 986739 w 1606621"/>
              <a:gd name="connsiteY717" fmla="*/ 490904 h 1605069"/>
              <a:gd name="connsiteX718" fmla="*/ 1191051 w 1606621"/>
              <a:gd name="connsiteY718" fmla="*/ 483760 h 1605069"/>
              <a:gd name="connsiteX719" fmla="*/ 1191051 w 1606621"/>
              <a:gd name="connsiteY719" fmla="*/ 483760 h 1605069"/>
              <a:gd name="connsiteX720" fmla="*/ 329323 w 1606621"/>
              <a:gd name="connsiteY720" fmla="*/ 705216 h 1605069"/>
              <a:gd name="connsiteX721" fmla="*/ 329323 w 1606621"/>
              <a:gd name="connsiteY721" fmla="*/ 705216 h 1605069"/>
              <a:gd name="connsiteX722" fmla="*/ 329323 w 1606621"/>
              <a:gd name="connsiteY722" fmla="*/ 705216 h 1605069"/>
              <a:gd name="connsiteX723" fmla="*/ 1227245 w 1606621"/>
              <a:gd name="connsiteY723" fmla="*/ 647209 h 1605069"/>
              <a:gd name="connsiteX724" fmla="*/ 1227245 w 1606621"/>
              <a:gd name="connsiteY724" fmla="*/ 648162 h 1605069"/>
              <a:gd name="connsiteX725" fmla="*/ 1227245 w 1606621"/>
              <a:gd name="connsiteY725" fmla="*/ 647400 h 1605069"/>
              <a:gd name="connsiteX726" fmla="*/ 1041889 w 1606621"/>
              <a:gd name="connsiteY726" fmla="*/ 532909 h 1605069"/>
              <a:gd name="connsiteX727" fmla="*/ 1041889 w 1606621"/>
              <a:gd name="connsiteY727" fmla="*/ 532909 h 1605069"/>
              <a:gd name="connsiteX728" fmla="*/ 1041889 w 1606621"/>
              <a:gd name="connsiteY728" fmla="*/ 533385 h 1605069"/>
              <a:gd name="connsiteX729" fmla="*/ 1041889 w 1606621"/>
              <a:gd name="connsiteY729" fmla="*/ 533385 h 1605069"/>
              <a:gd name="connsiteX730" fmla="*/ 1041889 w 1606621"/>
              <a:gd name="connsiteY730" fmla="*/ 533385 h 1605069"/>
              <a:gd name="connsiteX731" fmla="*/ 1073512 w 1606621"/>
              <a:gd name="connsiteY731" fmla="*/ 494809 h 1605069"/>
              <a:gd name="connsiteX732" fmla="*/ 1073512 w 1606621"/>
              <a:gd name="connsiteY732" fmla="*/ 496428 h 1605069"/>
              <a:gd name="connsiteX733" fmla="*/ 1073131 w 1606621"/>
              <a:gd name="connsiteY733" fmla="*/ 494571 h 1605069"/>
              <a:gd name="connsiteX734" fmla="*/ 1073512 w 1606621"/>
              <a:gd name="connsiteY734" fmla="*/ 494238 h 1605069"/>
              <a:gd name="connsiteX735" fmla="*/ 921112 w 1606621"/>
              <a:gd name="connsiteY735" fmla="*/ 785703 h 1605069"/>
              <a:gd name="connsiteX736" fmla="*/ 921112 w 1606621"/>
              <a:gd name="connsiteY736" fmla="*/ 785703 h 1605069"/>
              <a:gd name="connsiteX737" fmla="*/ 526967 w 1606621"/>
              <a:gd name="connsiteY737" fmla="*/ 701121 h 1605069"/>
              <a:gd name="connsiteX738" fmla="*/ 526967 w 1606621"/>
              <a:gd name="connsiteY738" fmla="*/ 700168 h 1605069"/>
              <a:gd name="connsiteX739" fmla="*/ 526967 w 1606621"/>
              <a:gd name="connsiteY739" fmla="*/ 700168 h 1605069"/>
              <a:gd name="connsiteX740" fmla="*/ 526967 w 1606621"/>
              <a:gd name="connsiteY740" fmla="*/ 700549 h 1605069"/>
              <a:gd name="connsiteX741" fmla="*/ 501916 w 1606621"/>
              <a:gd name="connsiteY741" fmla="*/ 711313 h 1605069"/>
              <a:gd name="connsiteX742" fmla="*/ 501916 w 1606621"/>
              <a:gd name="connsiteY742" fmla="*/ 711313 h 1605069"/>
              <a:gd name="connsiteX743" fmla="*/ 516585 w 1606621"/>
              <a:gd name="connsiteY743" fmla="*/ 709217 h 1605069"/>
              <a:gd name="connsiteX744" fmla="*/ 516585 w 1606621"/>
              <a:gd name="connsiteY744" fmla="*/ 709217 h 1605069"/>
              <a:gd name="connsiteX745" fmla="*/ 509346 w 1606621"/>
              <a:gd name="connsiteY745" fmla="*/ 710741 h 1605069"/>
              <a:gd name="connsiteX746" fmla="*/ 509346 w 1606621"/>
              <a:gd name="connsiteY746" fmla="*/ 710741 h 1605069"/>
              <a:gd name="connsiteX747" fmla="*/ 509346 w 1606621"/>
              <a:gd name="connsiteY747" fmla="*/ 710741 h 1605069"/>
              <a:gd name="connsiteX748" fmla="*/ 509346 w 1606621"/>
              <a:gd name="connsiteY748" fmla="*/ 710741 h 1605069"/>
              <a:gd name="connsiteX749" fmla="*/ 875106 w 1606621"/>
              <a:gd name="connsiteY749" fmla="*/ 993633 h 1605069"/>
              <a:gd name="connsiteX750" fmla="*/ 874439 w 1606621"/>
              <a:gd name="connsiteY750" fmla="*/ 991633 h 1605069"/>
              <a:gd name="connsiteX751" fmla="*/ 874439 w 1606621"/>
              <a:gd name="connsiteY751" fmla="*/ 991633 h 1605069"/>
              <a:gd name="connsiteX752" fmla="*/ 875583 w 1606621"/>
              <a:gd name="connsiteY752" fmla="*/ 992109 h 1605069"/>
              <a:gd name="connsiteX753" fmla="*/ 875011 w 1606621"/>
              <a:gd name="connsiteY753" fmla="*/ 993062 h 1605069"/>
              <a:gd name="connsiteX754" fmla="*/ 786048 w 1606621"/>
              <a:gd name="connsiteY754" fmla="*/ 765033 h 1605069"/>
              <a:gd name="connsiteX755" fmla="*/ 786048 w 1606621"/>
              <a:gd name="connsiteY755" fmla="*/ 765033 h 1605069"/>
              <a:gd name="connsiteX756" fmla="*/ 773760 w 1606621"/>
              <a:gd name="connsiteY756" fmla="*/ 804562 h 1605069"/>
              <a:gd name="connsiteX757" fmla="*/ 773760 w 1606621"/>
              <a:gd name="connsiteY757" fmla="*/ 804562 h 1605069"/>
              <a:gd name="connsiteX758" fmla="*/ 785000 w 1606621"/>
              <a:gd name="connsiteY758" fmla="*/ 765224 h 1605069"/>
              <a:gd name="connsiteX759" fmla="*/ 785000 w 1606621"/>
              <a:gd name="connsiteY759" fmla="*/ 765224 h 1605069"/>
              <a:gd name="connsiteX760" fmla="*/ 602976 w 1606621"/>
              <a:gd name="connsiteY760" fmla="*/ 980203 h 1605069"/>
              <a:gd name="connsiteX761" fmla="*/ 602215 w 1606621"/>
              <a:gd name="connsiteY761" fmla="*/ 980203 h 1605069"/>
              <a:gd name="connsiteX762" fmla="*/ 601644 w 1606621"/>
              <a:gd name="connsiteY762" fmla="*/ 979060 h 1605069"/>
              <a:gd name="connsiteX763" fmla="*/ 648315 w 1606621"/>
              <a:gd name="connsiteY763" fmla="*/ 990871 h 1605069"/>
              <a:gd name="connsiteX764" fmla="*/ 648315 w 1606621"/>
              <a:gd name="connsiteY764" fmla="*/ 990871 h 1605069"/>
              <a:gd name="connsiteX765" fmla="*/ 648315 w 1606621"/>
              <a:gd name="connsiteY765" fmla="*/ 990871 h 1605069"/>
              <a:gd name="connsiteX766" fmla="*/ 648315 w 1606621"/>
              <a:gd name="connsiteY766" fmla="*/ 990871 h 1605069"/>
              <a:gd name="connsiteX767" fmla="*/ 656413 w 1606621"/>
              <a:gd name="connsiteY767" fmla="*/ 1016017 h 1605069"/>
              <a:gd name="connsiteX768" fmla="*/ 656413 w 1606621"/>
              <a:gd name="connsiteY768" fmla="*/ 1016017 h 1605069"/>
              <a:gd name="connsiteX769" fmla="*/ 656413 w 1606621"/>
              <a:gd name="connsiteY769" fmla="*/ 1016017 h 1605069"/>
              <a:gd name="connsiteX770" fmla="*/ 600024 w 1606621"/>
              <a:gd name="connsiteY770" fmla="*/ 764367 h 1605069"/>
              <a:gd name="connsiteX771" fmla="*/ 600024 w 1606621"/>
              <a:gd name="connsiteY771" fmla="*/ 764367 h 1605069"/>
              <a:gd name="connsiteX772" fmla="*/ 1168477 w 1606621"/>
              <a:gd name="connsiteY772" fmla="*/ 952866 h 1605069"/>
              <a:gd name="connsiteX773" fmla="*/ 1168477 w 1606621"/>
              <a:gd name="connsiteY773" fmla="*/ 952866 h 1605069"/>
              <a:gd name="connsiteX774" fmla="*/ 1168477 w 1606621"/>
              <a:gd name="connsiteY774" fmla="*/ 952866 h 1605069"/>
              <a:gd name="connsiteX775" fmla="*/ 992644 w 1606621"/>
              <a:gd name="connsiteY775" fmla="*/ 959534 h 1605069"/>
              <a:gd name="connsiteX776" fmla="*/ 993883 w 1606621"/>
              <a:gd name="connsiteY776" fmla="*/ 959534 h 1605069"/>
              <a:gd name="connsiteX777" fmla="*/ 993883 w 1606621"/>
              <a:gd name="connsiteY777" fmla="*/ 959534 h 1605069"/>
              <a:gd name="connsiteX778" fmla="*/ 957402 w 1606621"/>
              <a:gd name="connsiteY778" fmla="*/ 941341 h 1605069"/>
              <a:gd name="connsiteX779" fmla="*/ 957402 w 1606621"/>
              <a:gd name="connsiteY779" fmla="*/ 941341 h 1605069"/>
              <a:gd name="connsiteX780" fmla="*/ 917683 w 1606621"/>
              <a:gd name="connsiteY780" fmla="*/ 961249 h 1605069"/>
              <a:gd name="connsiteX781" fmla="*/ 917683 w 1606621"/>
              <a:gd name="connsiteY781" fmla="*/ 961249 h 1605069"/>
              <a:gd name="connsiteX782" fmla="*/ 917683 w 1606621"/>
              <a:gd name="connsiteY782" fmla="*/ 961249 h 1605069"/>
              <a:gd name="connsiteX783" fmla="*/ 915301 w 1606621"/>
              <a:gd name="connsiteY783" fmla="*/ 955915 h 1605069"/>
              <a:gd name="connsiteX784" fmla="*/ 915301 w 1606621"/>
              <a:gd name="connsiteY784" fmla="*/ 955915 h 1605069"/>
              <a:gd name="connsiteX785" fmla="*/ 915301 w 1606621"/>
              <a:gd name="connsiteY785" fmla="*/ 955915 h 1605069"/>
              <a:gd name="connsiteX786" fmla="*/ 939877 w 1606621"/>
              <a:gd name="connsiteY786" fmla="*/ 1019541 h 1605069"/>
              <a:gd name="connsiteX787" fmla="*/ 939877 w 1606621"/>
              <a:gd name="connsiteY787" fmla="*/ 1020875 h 1605069"/>
              <a:gd name="connsiteX788" fmla="*/ 939877 w 1606621"/>
              <a:gd name="connsiteY788" fmla="*/ 1019541 h 1605069"/>
              <a:gd name="connsiteX789" fmla="*/ 1098087 w 1606621"/>
              <a:gd name="connsiteY789" fmla="*/ 933150 h 1605069"/>
              <a:gd name="connsiteX790" fmla="*/ 1097419 w 1606621"/>
              <a:gd name="connsiteY790" fmla="*/ 932674 h 1605069"/>
              <a:gd name="connsiteX791" fmla="*/ 1097419 w 1606621"/>
              <a:gd name="connsiteY791" fmla="*/ 932674 h 1605069"/>
              <a:gd name="connsiteX792" fmla="*/ 1098087 w 1606621"/>
              <a:gd name="connsiteY792" fmla="*/ 932769 h 1605069"/>
              <a:gd name="connsiteX793" fmla="*/ 1046461 w 1606621"/>
              <a:gd name="connsiteY793" fmla="*/ 744459 h 1605069"/>
              <a:gd name="connsiteX794" fmla="*/ 1046461 w 1606621"/>
              <a:gd name="connsiteY794" fmla="*/ 745793 h 1605069"/>
              <a:gd name="connsiteX795" fmla="*/ 1046461 w 1606621"/>
              <a:gd name="connsiteY795" fmla="*/ 745793 h 1605069"/>
              <a:gd name="connsiteX796" fmla="*/ 1046461 w 1606621"/>
              <a:gd name="connsiteY796" fmla="*/ 744459 h 1605069"/>
              <a:gd name="connsiteX797" fmla="*/ 1095229 w 1606621"/>
              <a:gd name="connsiteY797" fmla="*/ 805419 h 1605069"/>
              <a:gd name="connsiteX798" fmla="*/ 1095895 w 1606621"/>
              <a:gd name="connsiteY798" fmla="*/ 805419 h 1605069"/>
              <a:gd name="connsiteX799" fmla="*/ 1095895 w 1606621"/>
              <a:gd name="connsiteY799" fmla="*/ 805991 h 1605069"/>
              <a:gd name="connsiteX800" fmla="*/ 1095229 w 1606621"/>
              <a:gd name="connsiteY800" fmla="*/ 805419 h 1605069"/>
              <a:gd name="connsiteX801" fmla="*/ 1085704 w 1606621"/>
              <a:gd name="connsiteY801" fmla="*/ 922672 h 1605069"/>
              <a:gd name="connsiteX802" fmla="*/ 1085704 w 1606621"/>
              <a:gd name="connsiteY802" fmla="*/ 922672 h 1605069"/>
              <a:gd name="connsiteX803" fmla="*/ 1092657 w 1606621"/>
              <a:gd name="connsiteY803" fmla="*/ 807610 h 1605069"/>
              <a:gd name="connsiteX804" fmla="*/ 1092181 w 1606621"/>
              <a:gd name="connsiteY804" fmla="*/ 805896 h 1605069"/>
              <a:gd name="connsiteX805" fmla="*/ 1092848 w 1606621"/>
              <a:gd name="connsiteY805" fmla="*/ 805896 h 1605069"/>
              <a:gd name="connsiteX806" fmla="*/ 1092943 w 1606621"/>
              <a:gd name="connsiteY806" fmla="*/ 807610 h 1605069"/>
              <a:gd name="connsiteX807" fmla="*/ 1138568 w 1606621"/>
              <a:gd name="connsiteY807" fmla="*/ 693977 h 1605069"/>
              <a:gd name="connsiteX808" fmla="*/ 1138568 w 1606621"/>
              <a:gd name="connsiteY808" fmla="*/ 693977 h 1605069"/>
              <a:gd name="connsiteX809" fmla="*/ 1138568 w 1606621"/>
              <a:gd name="connsiteY809" fmla="*/ 693977 h 1605069"/>
              <a:gd name="connsiteX810" fmla="*/ 1061701 w 1606621"/>
              <a:gd name="connsiteY810" fmla="*/ 971916 h 1605069"/>
              <a:gd name="connsiteX811" fmla="*/ 1063702 w 1606621"/>
              <a:gd name="connsiteY811" fmla="*/ 975631 h 1605069"/>
              <a:gd name="connsiteX812" fmla="*/ 1061701 w 1606621"/>
              <a:gd name="connsiteY812" fmla="*/ 971916 h 1605069"/>
              <a:gd name="connsiteX813" fmla="*/ 1108755 w 1606621"/>
              <a:gd name="connsiteY813" fmla="*/ 924768 h 1605069"/>
              <a:gd name="connsiteX814" fmla="*/ 1108755 w 1606621"/>
              <a:gd name="connsiteY814" fmla="*/ 924768 h 1605069"/>
              <a:gd name="connsiteX815" fmla="*/ 1108755 w 1606621"/>
              <a:gd name="connsiteY815" fmla="*/ 924768 h 1605069"/>
              <a:gd name="connsiteX816" fmla="*/ 1021029 w 1606621"/>
              <a:gd name="connsiteY816" fmla="*/ 775987 h 1605069"/>
              <a:gd name="connsiteX817" fmla="*/ 1021505 w 1606621"/>
              <a:gd name="connsiteY817" fmla="*/ 776559 h 1605069"/>
              <a:gd name="connsiteX818" fmla="*/ 1020933 w 1606621"/>
              <a:gd name="connsiteY818" fmla="*/ 776559 h 1605069"/>
              <a:gd name="connsiteX819" fmla="*/ 1021029 w 1606621"/>
              <a:gd name="connsiteY819" fmla="*/ 776083 h 1605069"/>
              <a:gd name="connsiteX820" fmla="*/ 1146283 w 1606621"/>
              <a:gd name="connsiteY820" fmla="*/ 669783 h 1605069"/>
              <a:gd name="connsiteX821" fmla="*/ 1145712 w 1606621"/>
              <a:gd name="connsiteY821" fmla="*/ 668641 h 1605069"/>
              <a:gd name="connsiteX822" fmla="*/ 1145997 w 1606621"/>
              <a:gd name="connsiteY822" fmla="*/ 669879 h 1605069"/>
              <a:gd name="connsiteX823" fmla="*/ 1128471 w 1606621"/>
              <a:gd name="connsiteY823" fmla="*/ 692834 h 1605069"/>
              <a:gd name="connsiteX824" fmla="*/ 1128471 w 1606621"/>
              <a:gd name="connsiteY824" fmla="*/ 692834 h 1605069"/>
              <a:gd name="connsiteX825" fmla="*/ 1128471 w 1606621"/>
              <a:gd name="connsiteY825" fmla="*/ 692263 h 1605069"/>
              <a:gd name="connsiteX826" fmla="*/ 1128185 w 1606621"/>
              <a:gd name="connsiteY826" fmla="*/ 692929 h 1605069"/>
              <a:gd name="connsiteX827" fmla="*/ 1105706 w 1606621"/>
              <a:gd name="connsiteY827" fmla="*/ 689024 h 1605069"/>
              <a:gd name="connsiteX828" fmla="*/ 1105135 w 1606621"/>
              <a:gd name="connsiteY828" fmla="*/ 689024 h 1605069"/>
              <a:gd name="connsiteX829" fmla="*/ 1105801 w 1606621"/>
              <a:gd name="connsiteY829" fmla="*/ 689024 h 1605069"/>
              <a:gd name="connsiteX830" fmla="*/ 1105420 w 1606621"/>
              <a:gd name="connsiteY830" fmla="*/ 689119 h 1605069"/>
              <a:gd name="connsiteX831" fmla="*/ 951211 w 1606621"/>
              <a:gd name="connsiteY831" fmla="*/ 894955 h 1605069"/>
              <a:gd name="connsiteX832" fmla="*/ 951211 w 1606621"/>
              <a:gd name="connsiteY832" fmla="*/ 894955 h 1605069"/>
              <a:gd name="connsiteX833" fmla="*/ 991978 w 1606621"/>
              <a:gd name="connsiteY833" fmla="*/ 926482 h 1605069"/>
              <a:gd name="connsiteX834" fmla="*/ 991978 w 1606621"/>
              <a:gd name="connsiteY834" fmla="*/ 927340 h 1605069"/>
              <a:gd name="connsiteX835" fmla="*/ 991978 w 1606621"/>
              <a:gd name="connsiteY835" fmla="*/ 927340 h 1605069"/>
              <a:gd name="connsiteX836" fmla="*/ 1047033 w 1606621"/>
              <a:gd name="connsiteY836" fmla="*/ 991252 h 1605069"/>
              <a:gd name="connsiteX837" fmla="*/ 1047985 w 1606621"/>
              <a:gd name="connsiteY837" fmla="*/ 991252 h 1605069"/>
              <a:gd name="connsiteX838" fmla="*/ 1047222 w 1606621"/>
              <a:gd name="connsiteY838" fmla="*/ 990966 h 1605069"/>
              <a:gd name="connsiteX839" fmla="*/ 1184287 w 1606621"/>
              <a:gd name="connsiteY839" fmla="*/ 735125 h 1605069"/>
              <a:gd name="connsiteX840" fmla="*/ 1184287 w 1606621"/>
              <a:gd name="connsiteY840" fmla="*/ 736363 h 1605069"/>
              <a:gd name="connsiteX841" fmla="*/ 1184287 w 1606621"/>
              <a:gd name="connsiteY841" fmla="*/ 735411 h 1605069"/>
              <a:gd name="connsiteX842" fmla="*/ 1184859 w 1606621"/>
              <a:gd name="connsiteY842" fmla="*/ 734934 h 1605069"/>
              <a:gd name="connsiteX843" fmla="*/ 1184859 w 1606621"/>
              <a:gd name="connsiteY843" fmla="*/ 734934 h 1605069"/>
              <a:gd name="connsiteX844" fmla="*/ 1038174 w 1606621"/>
              <a:gd name="connsiteY844" fmla="*/ 648066 h 1605069"/>
              <a:gd name="connsiteX845" fmla="*/ 1037697 w 1606621"/>
              <a:gd name="connsiteY845" fmla="*/ 647590 h 1605069"/>
              <a:gd name="connsiteX846" fmla="*/ 1037697 w 1606621"/>
              <a:gd name="connsiteY846" fmla="*/ 647590 h 1605069"/>
              <a:gd name="connsiteX847" fmla="*/ 1038174 w 1606621"/>
              <a:gd name="connsiteY847" fmla="*/ 648066 h 1605069"/>
              <a:gd name="connsiteX848" fmla="*/ 885774 w 1606621"/>
              <a:gd name="connsiteY848" fmla="*/ 789513 h 1605069"/>
              <a:gd name="connsiteX849" fmla="*/ 885774 w 1606621"/>
              <a:gd name="connsiteY849" fmla="*/ 790084 h 1605069"/>
              <a:gd name="connsiteX850" fmla="*/ 885774 w 1606621"/>
              <a:gd name="connsiteY850" fmla="*/ 789608 h 1605069"/>
              <a:gd name="connsiteX851" fmla="*/ 974357 w 1606621"/>
              <a:gd name="connsiteY851" fmla="*/ 963439 h 1605069"/>
              <a:gd name="connsiteX852" fmla="*/ 975023 w 1606621"/>
              <a:gd name="connsiteY852" fmla="*/ 962296 h 1605069"/>
              <a:gd name="connsiteX853" fmla="*/ 975023 w 1606621"/>
              <a:gd name="connsiteY853" fmla="*/ 963630 h 1605069"/>
              <a:gd name="connsiteX854" fmla="*/ 974357 w 1606621"/>
              <a:gd name="connsiteY854" fmla="*/ 963439 h 1605069"/>
              <a:gd name="connsiteX855" fmla="*/ 1030649 w 1606621"/>
              <a:gd name="connsiteY855" fmla="*/ 651781 h 1605069"/>
              <a:gd name="connsiteX856" fmla="*/ 1030649 w 1606621"/>
              <a:gd name="connsiteY856" fmla="*/ 651781 h 1605069"/>
              <a:gd name="connsiteX857" fmla="*/ 907776 w 1606621"/>
              <a:gd name="connsiteY857" fmla="*/ 1078692 h 1605069"/>
              <a:gd name="connsiteX858" fmla="*/ 907205 w 1606621"/>
              <a:gd name="connsiteY858" fmla="*/ 1079644 h 1605069"/>
              <a:gd name="connsiteX859" fmla="*/ 907776 w 1606621"/>
              <a:gd name="connsiteY859" fmla="*/ 1078692 h 1605069"/>
              <a:gd name="connsiteX860" fmla="*/ 916635 w 1606621"/>
              <a:gd name="connsiteY860" fmla="*/ 1075358 h 1605069"/>
              <a:gd name="connsiteX861" fmla="*/ 916635 w 1606621"/>
              <a:gd name="connsiteY861" fmla="*/ 1076310 h 1605069"/>
              <a:gd name="connsiteX862" fmla="*/ 914731 w 1606621"/>
              <a:gd name="connsiteY862" fmla="*/ 1076310 h 1605069"/>
              <a:gd name="connsiteX863" fmla="*/ 916635 w 1606621"/>
              <a:gd name="connsiteY863" fmla="*/ 1075358 h 1605069"/>
              <a:gd name="connsiteX864" fmla="*/ 1142377 w 1606621"/>
              <a:gd name="connsiteY864" fmla="*/ 590821 h 1605069"/>
              <a:gd name="connsiteX865" fmla="*/ 1139425 w 1606621"/>
              <a:gd name="connsiteY865" fmla="*/ 593488 h 1605069"/>
              <a:gd name="connsiteX866" fmla="*/ 1142377 w 1606621"/>
              <a:gd name="connsiteY866" fmla="*/ 590916 h 1605069"/>
              <a:gd name="connsiteX867" fmla="*/ 885202 w 1606621"/>
              <a:gd name="connsiteY867" fmla="*/ 774558 h 1605069"/>
              <a:gd name="connsiteX868" fmla="*/ 885202 w 1606621"/>
              <a:gd name="connsiteY868" fmla="*/ 774558 h 1605069"/>
              <a:gd name="connsiteX869" fmla="*/ 866152 w 1606621"/>
              <a:gd name="connsiteY869" fmla="*/ 694644 h 1605069"/>
              <a:gd name="connsiteX870" fmla="*/ 867106 w 1606621"/>
              <a:gd name="connsiteY870" fmla="*/ 694644 h 1605069"/>
              <a:gd name="connsiteX871" fmla="*/ 866058 w 1606621"/>
              <a:gd name="connsiteY871" fmla="*/ 694644 h 1605069"/>
              <a:gd name="connsiteX872" fmla="*/ 801858 w 1606621"/>
              <a:gd name="connsiteY872" fmla="*/ 887430 h 1605069"/>
              <a:gd name="connsiteX873" fmla="*/ 801858 w 1606621"/>
              <a:gd name="connsiteY873" fmla="*/ 887430 h 1605069"/>
              <a:gd name="connsiteX874" fmla="*/ 757187 w 1606621"/>
              <a:gd name="connsiteY874" fmla="*/ 849997 h 1605069"/>
              <a:gd name="connsiteX875" fmla="*/ 757187 w 1606621"/>
              <a:gd name="connsiteY875" fmla="*/ 849997 h 1605069"/>
              <a:gd name="connsiteX876" fmla="*/ 757187 w 1606621"/>
              <a:gd name="connsiteY876" fmla="*/ 849997 h 1605069"/>
              <a:gd name="connsiteX877" fmla="*/ 723088 w 1606621"/>
              <a:gd name="connsiteY877" fmla="*/ 913528 h 1605069"/>
              <a:gd name="connsiteX878" fmla="*/ 723088 w 1606621"/>
              <a:gd name="connsiteY878" fmla="*/ 913528 h 1605069"/>
              <a:gd name="connsiteX879" fmla="*/ 594880 w 1606621"/>
              <a:gd name="connsiteY879" fmla="*/ 989728 h 1605069"/>
              <a:gd name="connsiteX880" fmla="*/ 594880 w 1606621"/>
              <a:gd name="connsiteY880" fmla="*/ 990395 h 1605069"/>
              <a:gd name="connsiteX881" fmla="*/ 594214 w 1606621"/>
              <a:gd name="connsiteY881" fmla="*/ 989919 h 1605069"/>
              <a:gd name="connsiteX882" fmla="*/ 758139 w 1606621"/>
              <a:gd name="connsiteY882" fmla="*/ 904003 h 1605069"/>
              <a:gd name="connsiteX883" fmla="*/ 758711 w 1606621"/>
              <a:gd name="connsiteY883" fmla="*/ 903527 h 1605069"/>
              <a:gd name="connsiteX884" fmla="*/ 758711 w 1606621"/>
              <a:gd name="connsiteY884" fmla="*/ 903527 h 1605069"/>
              <a:gd name="connsiteX885" fmla="*/ 874345 w 1606621"/>
              <a:gd name="connsiteY885" fmla="*/ 1001349 h 1605069"/>
              <a:gd name="connsiteX886" fmla="*/ 875583 w 1606621"/>
              <a:gd name="connsiteY886" fmla="*/ 1001349 h 1605069"/>
              <a:gd name="connsiteX887" fmla="*/ 874249 w 1606621"/>
              <a:gd name="connsiteY887" fmla="*/ 1001349 h 1605069"/>
              <a:gd name="connsiteX888" fmla="*/ 880250 w 1606621"/>
              <a:gd name="connsiteY888" fmla="*/ 1009921 h 1605069"/>
              <a:gd name="connsiteX889" fmla="*/ 880250 w 1606621"/>
              <a:gd name="connsiteY889" fmla="*/ 1009921 h 1605069"/>
              <a:gd name="connsiteX890" fmla="*/ 880250 w 1606621"/>
              <a:gd name="connsiteY890" fmla="*/ 1009921 h 1605069"/>
              <a:gd name="connsiteX891" fmla="*/ 880155 w 1606621"/>
              <a:gd name="connsiteY891" fmla="*/ 1010016 h 1605069"/>
              <a:gd name="connsiteX892" fmla="*/ 1189908 w 1606621"/>
              <a:gd name="connsiteY892" fmla="*/ 648066 h 1605069"/>
              <a:gd name="connsiteX893" fmla="*/ 1189908 w 1606621"/>
              <a:gd name="connsiteY893" fmla="*/ 648066 h 1605069"/>
              <a:gd name="connsiteX894" fmla="*/ 954449 w 1606621"/>
              <a:gd name="connsiteY894" fmla="*/ 757794 h 1605069"/>
              <a:gd name="connsiteX895" fmla="*/ 955783 w 1606621"/>
              <a:gd name="connsiteY895" fmla="*/ 757033 h 1605069"/>
              <a:gd name="connsiteX896" fmla="*/ 955783 w 1606621"/>
              <a:gd name="connsiteY896" fmla="*/ 758080 h 1605069"/>
              <a:gd name="connsiteX897" fmla="*/ 954449 w 1606621"/>
              <a:gd name="connsiteY897" fmla="*/ 757509 h 1605069"/>
              <a:gd name="connsiteX898" fmla="*/ 532492 w 1606621"/>
              <a:gd name="connsiteY898" fmla="*/ 776559 h 1605069"/>
              <a:gd name="connsiteX899" fmla="*/ 532492 w 1606621"/>
              <a:gd name="connsiteY899" fmla="*/ 776559 h 1605069"/>
              <a:gd name="connsiteX900" fmla="*/ 532492 w 1606621"/>
              <a:gd name="connsiteY900" fmla="*/ 776559 h 1605069"/>
              <a:gd name="connsiteX901" fmla="*/ 527539 w 1606621"/>
              <a:gd name="connsiteY901" fmla="*/ 757509 h 1605069"/>
              <a:gd name="connsiteX902" fmla="*/ 527539 w 1606621"/>
              <a:gd name="connsiteY902" fmla="*/ 757509 h 1605069"/>
              <a:gd name="connsiteX903" fmla="*/ 527539 w 1606621"/>
              <a:gd name="connsiteY903" fmla="*/ 757509 h 1605069"/>
              <a:gd name="connsiteX904" fmla="*/ 787381 w 1606621"/>
              <a:gd name="connsiteY904" fmla="*/ 914766 h 1605069"/>
              <a:gd name="connsiteX905" fmla="*/ 787381 w 1606621"/>
              <a:gd name="connsiteY905" fmla="*/ 914766 h 1605069"/>
              <a:gd name="connsiteX906" fmla="*/ 787381 w 1606621"/>
              <a:gd name="connsiteY906" fmla="*/ 914766 h 1605069"/>
              <a:gd name="connsiteX907" fmla="*/ 909301 w 1606621"/>
              <a:gd name="connsiteY907" fmla="*/ 1086217 h 1605069"/>
              <a:gd name="connsiteX908" fmla="*/ 909968 w 1606621"/>
              <a:gd name="connsiteY908" fmla="*/ 1086217 h 1605069"/>
              <a:gd name="connsiteX909" fmla="*/ 909968 w 1606621"/>
              <a:gd name="connsiteY909" fmla="*/ 1086788 h 1605069"/>
              <a:gd name="connsiteX910" fmla="*/ 909301 w 1606621"/>
              <a:gd name="connsiteY910" fmla="*/ 1086217 h 1605069"/>
              <a:gd name="connsiteX911" fmla="*/ 928827 w 1606621"/>
              <a:gd name="connsiteY911" fmla="*/ 1127269 h 1605069"/>
              <a:gd name="connsiteX912" fmla="*/ 928827 w 1606621"/>
              <a:gd name="connsiteY912" fmla="*/ 1127269 h 1605069"/>
              <a:gd name="connsiteX913" fmla="*/ 1031887 w 1606621"/>
              <a:gd name="connsiteY913" fmla="*/ 1034115 h 1605069"/>
              <a:gd name="connsiteX914" fmla="*/ 1031887 w 1606621"/>
              <a:gd name="connsiteY914" fmla="*/ 1034115 h 1605069"/>
              <a:gd name="connsiteX915" fmla="*/ 429812 w 1606621"/>
              <a:gd name="connsiteY915" fmla="*/ 890097 h 1605069"/>
              <a:gd name="connsiteX916" fmla="*/ 429812 w 1606621"/>
              <a:gd name="connsiteY916" fmla="*/ 890097 h 1605069"/>
              <a:gd name="connsiteX917" fmla="*/ 797096 w 1606621"/>
              <a:gd name="connsiteY917" fmla="*/ 921910 h 1605069"/>
              <a:gd name="connsiteX918" fmla="*/ 797096 w 1606621"/>
              <a:gd name="connsiteY918" fmla="*/ 922386 h 1605069"/>
              <a:gd name="connsiteX919" fmla="*/ 795573 w 1606621"/>
              <a:gd name="connsiteY919" fmla="*/ 921910 h 1605069"/>
              <a:gd name="connsiteX920" fmla="*/ 797096 w 1606621"/>
              <a:gd name="connsiteY920" fmla="*/ 921910 h 1605069"/>
              <a:gd name="connsiteX921" fmla="*/ 1200765 w 1606621"/>
              <a:gd name="connsiteY921" fmla="*/ 959058 h 1605069"/>
              <a:gd name="connsiteX922" fmla="*/ 1200765 w 1606621"/>
              <a:gd name="connsiteY922" fmla="*/ 959058 h 1605069"/>
              <a:gd name="connsiteX923" fmla="*/ 735374 w 1606621"/>
              <a:gd name="connsiteY923" fmla="*/ 831613 h 1605069"/>
              <a:gd name="connsiteX924" fmla="*/ 735374 w 1606621"/>
              <a:gd name="connsiteY924" fmla="*/ 831613 h 1605069"/>
              <a:gd name="connsiteX925" fmla="*/ 735374 w 1606621"/>
              <a:gd name="connsiteY925" fmla="*/ 831613 h 1605069"/>
              <a:gd name="connsiteX926" fmla="*/ 735374 w 1606621"/>
              <a:gd name="connsiteY926" fmla="*/ 831613 h 1605069"/>
              <a:gd name="connsiteX927" fmla="*/ 496583 w 1606621"/>
              <a:gd name="connsiteY927" fmla="*/ 622063 h 1605069"/>
              <a:gd name="connsiteX928" fmla="*/ 496583 w 1606621"/>
              <a:gd name="connsiteY928" fmla="*/ 620444 h 1605069"/>
              <a:gd name="connsiteX929" fmla="*/ 496583 w 1606621"/>
              <a:gd name="connsiteY929" fmla="*/ 621777 h 1605069"/>
              <a:gd name="connsiteX930" fmla="*/ 736517 w 1606621"/>
              <a:gd name="connsiteY930" fmla="*/ 1041830 h 1605069"/>
              <a:gd name="connsiteX931" fmla="*/ 736517 w 1606621"/>
              <a:gd name="connsiteY931" fmla="*/ 1041830 h 1605069"/>
              <a:gd name="connsiteX932" fmla="*/ 736517 w 1606621"/>
              <a:gd name="connsiteY932" fmla="*/ 1041830 h 1605069"/>
              <a:gd name="connsiteX933" fmla="*/ 791858 w 1606621"/>
              <a:gd name="connsiteY933" fmla="*/ 953438 h 1605069"/>
              <a:gd name="connsiteX934" fmla="*/ 791858 w 1606621"/>
              <a:gd name="connsiteY934" fmla="*/ 955533 h 1605069"/>
              <a:gd name="connsiteX935" fmla="*/ 791858 w 1606621"/>
              <a:gd name="connsiteY935" fmla="*/ 952866 h 1605069"/>
              <a:gd name="connsiteX936" fmla="*/ 833863 w 1606621"/>
              <a:gd name="connsiteY936" fmla="*/ 1008111 h 1605069"/>
              <a:gd name="connsiteX937" fmla="*/ 833863 w 1606621"/>
              <a:gd name="connsiteY937" fmla="*/ 1008111 h 1605069"/>
              <a:gd name="connsiteX938" fmla="*/ 833387 w 1606621"/>
              <a:gd name="connsiteY938" fmla="*/ 1008111 h 1605069"/>
              <a:gd name="connsiteX939" fmla="*/ 925208 w 1606621"/>
              <a:gd name="connsiteY939" fmla="*/ 1143652 h 1605069"/>
              <a:gd name="connsiteX940" fmla="*/ 925208 w 1606621"/>
              <a:gd name="connsiteY940" fmla="*/ 1144224 h 1605069"/>
              <a:gd name="connsiteX941" fmla="*/ 925208 w 1606621"/>
              <a:gd name="connsiteY941" fmla="*/ 1143652 h 1605069"/>
              <a:gd name="connsiteX942" fmla="*/ 1033412 w 1606621"/>
              <a:gd name="connsiteY942" fmla="*/ 1054403 h 1605069"/>
              <a:gd name="connsiteX943" fmla="*/ 1033412 w 1606621"/>
              <a:gd name="connsiteY943" fmla="*/ 1053165 h 1605069"/>
              <a:gd name="connsiteX944" fmla="*/ 1034173 w 1606621"/>
              <a:gd name="connsiteY944" fmla="*/ 1053832 h 1605069"/>
              <a:gd name="connsiteX945" fmla="*/ 1166000 w 1606621"/>
              <a:gd name="connsiteY945" fmla="*/ 552816 h 1605069"/>
              <a:gd name="connsiteX946" fmla="*/ 1166000 w 1606621"/>
              <a:gd name="connsiteY946" fmla="*/ 552816 h 1605069"/>
              <a:gd name="connsiteX947" fmla="*/ 1166000 w 1606621"/>
              <a:gd name="connsiteY947" fmla="*/ 552816 h 1605069"/>
              <a:gd name="connsiteX948" fmla="*/ 980643 w 1606621"/>
              <a:gd name="connsiteY948" fmla="*/ 676641 h 1605069"/>
              <a:gd name="connsiteX949" fmla="*/ 981501 w 1606621"/>
              <a:gd name="connsiteY949" fmla="*/ 676641 h 1605069"/>
              <a:gd name="connsiteX950" fmla="*/ 980643 w 1606621"/>
              <a:gd name="connsiteY950" fmla="*/ 675975 h 1605069"/>
              <a:gd name="connsiteX951" fmla="*/ 776903 w 1606621"/>
              <a:gd name="connsiteY951" fmla="*/ 663021 h 1605069"/>
              <a:gd name="connsiteX952" fmla="*/ 776903 w 1606621"/>
              <a:gd name="connsiteY952" fmla="*/ 661783 h 1605069"/>
              <a:gd name="connsiteX953" fmla="*/ 776903 w 1606621"/>
              <a:gd name="connsiteY953" fmla="*/ 662354 h 1605069"/>
              <a:gd name="connsiteX954" fmla="*/ 513061 w 1606621"/>
              <a:gd name="connsiteY954" fmla="*/ 594250 h 1605069"/>
              <a:gd name="connsiteX955" fmla="*/ 513061 w 1606621"/>
              <a:gd name="connsiteY955" fmla="*/ 594250 h 1605069"/>
              <a:gd name="connsiteX956" fmla="*/ 451244 w 1606621"/>
              <a:gd name="connsiteY956" fmla="*/ 648828 h 1605069"/>
              <a:gd name="connsiteX957" fmla="*/ 451244 w 1606621"/>
              <a:gd name="connsiteY957" fmla="*/ 648828 h 1605069"/>
              <a:gd name="connsiteX958" fmla="*/ 451244 w 1606621"/>
              <a:gd name="connsiteY958" fmla="*/ 648828 h 1605069"/>
              <a:gd name="connsiteX959" fmla="*/ 846913 w 1606621"/>
              <a:gd name="connsiteY959" fmla="*/ 1057165 h 1605069"/>
              <a:gd name="connsiteX960" fmla="*/ 846913 w 1606621"/>
              <a:gd name="connsiteY960" fmla="*/ 1057165 h 1605069"/>
              <a:gd name="connsiteX961" fmla="*/ 741661 w 1606621"/>
              <a:gd name="connsiteY961" fmla="*/ 752841 h 1605069"/>
              <a:gd name="connsiteX962" fmla="*/ 741661 w 1606621"/>
              <a:gd name="connsiteY962" fmla="*/ 752841 h 1605069"/>
              <a:gd name="connsiteX963" fmla="*/ 741661 w 1606621"/>
              <a:gd name="connsiteY963" fmla="*/ 752841 h 1605069"/>
              <a:gd name="connsiteX964" fmla="*/ 741661 w 1606621"/>
              <a:gd name="connsiteY964" fmla="*/ 752841 h 1605069"/>
              <a:gd name="connsiteX965" fmla="*/ 726801 w 1606621"/>
              <a:gd name="connsiteY965" fmla="*/ 752841 h 1605069"/>
              <a:gd name="connsiteX966" fmla="*/ 726801 w 1606621"/>
              <a:gd name="connsiteY966" fmla="*/ 752841 h 1605069"/>
              <a:gd name="connsiteX967" fmla="*/ 716801 w 1606621"/>
              <a:gd name="connsiteY967" fmla="*/ 718837 h 1605069"/>
              <a:gd name="connsiteX968" fmla="*/ 716229 w 1606621"/>
              <a:gd name="connsiteY968" fmla="*/ 717980 h 1605069"/>
              <a:gd name="connsiteX969" fmla="*/ 716991 w 1606621"/>
              <a:gd name="connsiteY969" fmla="*/ 717980 h 1605069"/>
              <a:gd name="connsiteX970" fmla="*/ 716610 w 1606621"/>
              <a:gd name="connsiteY970" fmla="*/ 719218 h 1605069"/>
              <a:gd name="connsiteX971" fmla="*/ 677939 w 1606621"/>
              <a:gd name="connsiteY971" fmla="*/ 800657 h 1605069"/>
              <a:gd name="connsiteX972" fmla="*/ 677939 w 1606621"/>
              <a:gd name="connsiteY972" fmla="*/ 799895 h 1605069"/>
              <a:gd name="connsiteX973" fmla="*/ 677939 w 1606621"/>
              <a:gd name="connsiteY973" fmla="*/ 800562 h 1605069"/>
              <a:gd name="connsiteX974" fmla="*/ 538873 w 1606621"/>
              <a:gd name="connsiteY974" fmla="*/ 629778 h 1605069"/>
              <a:gd name="connsiteX975" fmla="*/ 540302 w 1606621"/>
              <a:gd name="connsiteY975" fmla="*/ 629778 h 1605069"/>
              <a:gd name="connsiteX976" fmla="*/ 538873 w 1606621"/>
              <a:gd name="connsiteY976" fmla="*/ 629778 h 1605069"/>
              <a:gd name="connsiteX977" fmla="*/ 311893 w 1606621"/>
              <a:gd name="connsiteY977" fmla="*/ 841233 h 1605069"/>
              <a:gd name="connsiteX978" fmla="*/ 311893 w 1606621"/>
              <a:gd name="connsiteY978" fmla="*/ 841233 h 1605069"/>
              <a:gd name="connsiteX979" fmla="*/ 311893 w 1606621"/>
              <a:gd name="connsiteY979" fmla="*/ 841233 h 1605069"/>
              <a:gd name="connsiteX980" fmla="*/ 311702 w 1606621"/>
              <a:gd name="connsiteY980" fmla="*/ 841900 h 1605069"/>
              <a:gd name="connsiteX981" fmla="*/ 300844 w 1606621"/>
              <a:gd name="connsiteY981" fmla="*/ 791608 h 1605069"/>
              <a:gd name="connsiteX982" fmla="*/ 300844 w 1606621"/>
              <a:gd name="connsiteY982" fmla="*/ 791608 h 1605069"/>
              <a:gd name="connsiteX983" fmla="*/ 300844 w 1606621"/>
              <a:gd name="connsiteY983" fmla="*/ 791608 h 1605069"/>
              <a:gd name="connsiteX984" fmla="*/ 307130 w 1606621"/>
              <a:gd name="connsiteY984" fmla="*/ 786465 h 1605069"/>
              <a:gd name="connsiteX985" fmla="*/ 307130 w 1606621"/>
              <a:gd name="connsiteY985" fmla="*/ 786465 h 1605069"/>
              <a:gd name="connsiteX986" fmla="*/ 342563 w 1606621"/>
              <a:gd name="connsiteY986" fmla="*/ 898098 h 1605069"/>
              <a:gd name="connsiteX987" fmla="*/ 342563 w 1606621"/>
              <a:gd name="connsiteY987" fmla="*/ 898098 h 1605069"/>
              <a:gd name="connsiteX988" fmla="*/ 230740 w 1606621"/>
              <a:gd name="connsiteY988" fmla="*/ 837709 h 1605069"/>
              <a:gd name="connsiteX989" fmla="*/ 228931 w 1606621"/>
              <a:gd name="connsiteY989" fmla="*/ 837138 h 1605069"/>
              <a:gd name="connsiteX990" fmla="*/ 230549 w 1606621"/>
              <a:gd name="connsiteY990" fmla="*/ 838566 h 1605069"/>
              <a:gd name="connsiteX991" fmla="*/ 347898 w 1606621"/>
              <a:gd name="connsiteY991" fmla="*/ 777797 h 1605069"/>
              <a:gd name="connsiteX992" fmla="*/ 347898 w 1606621"/>
              <a:gd name="connsiteY992" fmla="*/ 777797 h 1605069"/>
              <a:gd name="connsiteX993" fmla="*/ 249980 w 1606621"/>
              <a:gd name="connsiteY993" fmla="*/ 760461 h 1605069"/>
              <a:gd name="connsiteX994" fmla="*/ 249980 w 1606621"/>
              <a:gd name="connsiteY994" fmla="*/ 760461 h 1605069"/>
              <a:gd name="connsiteX995" fmla="*/ 592690 w 1606621"/>
              <a:gd name="connsiteY995" fmla="*/ 1022208 h 1605069"/>
              <a:gd name="connsiteX996" fmla="*/ 592690 w 1606621"/>
              <a:gd name="connsiteY996" fmla="*/ 1022208 h 1605069"/>
              <a:gd name="connsiteX997" fmla="*/ 593262 w 1606621"/>
              <a:gd name="connsiteY997" fmla="*/ 1022208 h 1605069"/>
              <a:gd name="connsiteX998" fmla="*/ 593262 w 1606621"/>
              <a:gd name="connsiteY998" fmla="*/ 1022208 h 1605069"/>
              <a:gd name="connsiteX999" fmla="*/ 700227 w 1606621"/>
              <a:gd name="connsiteY999" fmla="*/ 1101552 h 1605069"/>
              <a:gd name="connsiteX1000" fmla="*/ 700894 w 1606621"/>
              <a:gd name="connsiteY1000" fmla="*/ 1102123 h 1605069"/>
              <a:gd name="connsiteX1001" fmla="*/ 700132 w 1606621"/>
              <a:gd name="connsiteY1001" fmla="*/ 1102123 h 1605069"/>
              <a:gd name="connsiteX1002" fmla="*/ 700037 w 1606621"/>
              <a:gd name="connsiteY1002" fmla="*/ 1102218 h 1605069"/>
              <a:gd name="connsiteX1003" fmla="*/ 757377 w 1606621"/>
              <a:gd name="connsiteY1003" fmla="*/ 1052022 h 1605069"/>
              <a:gd name="connsiteX1004" fmla="*/ 757377 w 1606621"/>
              <a:gd name="connsiteY1004" fmla="*/ 1052022 h 1605069"/>
              <a:gd name="connsiteX1005" fmla="*/ 757377 w 1606621"/>
              <a:gd name="connsiteY1005" fmla="*/ 1052022 h 1605069"/>
              <a:gd name="connsiteX1006" fmla="*/ 907682 w 1606621"/>
              <a:gd name="connsiteY1006" fmla="*/ 1128222 h 1605069"/>
              <a:gd name="connsiteX1007" fmla="*/ 907682 w 1606621"/>
              <a:gd name="connsiteY1007" fmla="*/ 1128222 h 1605069"/>
              <a:gd name="connsiteX1008" fmla="*/ 1201814 w 1606621"/>
              <a:gd name="connsiteY1008" fmla="*/ 552816 h 1605069"/>
              <a:gd name="connsiteX1009" fmla="*/ 1201814 w 1606621"/>
              <a:gd name="connsiteY1009" fmla="*/ 552816 h 1605069"/>
              <a:gd name="connsiteX1010" fmla="*/ 1205052 w 1606621"/>
              <a:gd name="connsiteY1010" fmla="*/ 496809 h 1605069"/>
              <a:gd name="connsiteX1011" fmla="*/ 1205052 w 1606621"/>
              <a:gd name="connsiteY1011" fmla="*/ 496809 h 1605069"/>
              <a:gd name="connsiteX1012" fmla="*/ 1205623 w 1606621"/>
              <a:gd name="connsiteY1012" fmla="*/ 496809 h 1605069"/>
              <a:gd name="connsiteX1013" fmla="*/ 717753 w 1606621"/>
              <a:gd name="connsiteY1013" fmla="*/ 714741 h 1605069"/>
              <a:gd name="connsiteX1014" fmla="*/ 717753 w 1606621"/>
              <a:gd name="connsiteY1014" fmla="*/ 714741 h 1605069"/>
              <a:gd name="connsiteX1015" fmla="*/ 717753 w 1606621"/>
              <a:gd name="connsiteY1015" fmla="*/ 714741 h 1605069"/>
              <a:gd name="connsiteX1016" fmla="*/ 660603 w 1606621"/>
              <a:gd name="connsiteY1016" fmla="*/ 733791 h 1605069"/>
              <a:gd name="connsiteX1017" fmla="*/ 660603 w 1606621"/>
              <a:gd name="connsiteY1017" fmla="*/ 733315 h 1605069"/>
              <a:gd name="connsiteX1018" fmla="*/ 532777 w 1606621"/>
              <a:gd name="connsiteY1018" fmla="*/ 612919 h 1605069"/>
              <a:gd name="connsiteX1019" fmla="*/ 532777 w 1606621"/>
              <a:gd name="connsiteY1019" fmla="*/ 612919 h 1605069"/>
              <a:gd name="connsiteX1020" fmla="*/ 280841 w 1606621"/>
              <a:gd name="connsiteY1020" fmla="*/ 932674 h 1605069"/>
              <a:gd name="connsiteX1021" fmla="*/ 280841 w 1606621"/>
              <a:gd name="connsiteY1021" fmla="*/ 933150 h 1605069"/>
              <a:gd name="connsiteX1022" fmla="*/ 280841 w 1606621"/>
              <a:gd name="connsiteY1022" fmla="*/ 933150 h 1605069"/>
              <a:gd name="connsiteX1023" fmla="*/ 308178 w 1606621"/>
              <a:gd name="connsiteY1023" fmla="*/ 961249 h 1605069"/>
              <a:gd name="connsiteX1024" fmla="*/ 310655 w 1606621"/>
              <a:gd name="connsiteY1024" fmla="*/ 961820 h 1605069"/>
              <a:gd name="connsiteX1025" fmla="*/ 310655 w 1606621"/>
              <a:gd name="connsiteY1025" fmla="*/ 961820 h 1605069"/>
              <a:gd name="connsiteX1026" fmla="*/ 308369 w 1606621"/>
              <a:gd name="connsiteY1026" fmla="*/ 961630 h 1605069"/>
              <a:gd name="connsiteX1027" fmla="*/ 437052 w 1606621"/>
              <a:gd name="connsiteY1027" fmla="*/ 923149 h 1605069"/>
              <a:gd name="connsiteX1028" fmla="*/ 437052 w 1606621"/>
              <a:gd name="connsiteY1028" fmla="*/ 923149 h 1605069"/>
              <a:gd name="connsiteX1029" fmla="*/ 479247 w 1606621"/>
              <a:gd name="connsiteY1029" fmla="*/ 930768 h 1605069"/>
              <a:gd name="connsiteX1030" fmla="*/ 479247 w 1606621"/>
              <a:gd name="connsiteY1030" fmla="*/ 929244 h 1605069"/>
              <a:gd name="connsiteX1031" fmla="*/ 480200 w 1606621"/>
              <a:gd name="connsiteY1031" fmla="*/ 930483 h 1605069"/>
              <a:gd name="connsiteX1032" fmla="*/ 479437 w 1606621"/>
              <a:gd name="connsiteY1032" fmla="*/ 931245 h 1605069"/>
              <a:gd name="connsiteX1033" fmla="*/ 911396 w 1606621"/>
              <a:gd name="connsiteY1033" fmla="*/ 1171942 h 1605069"/>
              <a:gd name="connsiteX1034" fmla="*/ 911396 w 1606621"/>
              <a:gd name="connsiteY1034" fmla="*/ 1171942 h 1605069"/>
              <a:gd name="connsiteX1035" fmla="*/ 917873 w 1606621"/>
              <a:gd name="connsiteY1035" fmla="*/ 1163845 h 1605069"/>
              <a:gd name="connsiteX1036" fmla="*/ 917873 w 1606621"/>
              <a:gd name="connsiteY1036" fmla="*/ 1163845 h 1605069"/>
              <a:gd name="connsiteX1037" fmla="*/ 1100182 w 1606621"/>
              <a:gd name="connsiteY1037" fmla="*/ 1107362 h 1605069"/>
              <a:gd name="connsiteX1038" fmla="*/ 1100182 w 1606621"/>
              <a:gd name="connsiteY1038" fmla="*/ 1107362 h 1605069"/>
              <a:gd name="connsiteX1039" fmla="*/ 1100182 w 1606621"/>
              <a:gd name="connsiteY1039" fmla="*/ 1107362 h 1605069"/>
              <a:gd name="connsiteX1040" fmla="*/ 1127614 w 1606621"/>
              <a:gd name="connsiteY1040" fmla="*/ 1099837 h 1605069"/>
              <a:gd name="connsiteX1041" fmla="*/ 1127614 w 1606621"/>
              <a:gd name="connsiteY1041" fmla="*/ 1099837 h 1605069"/>
              <a:gd name="connsiteX1042" fmla="*/ 919778 w 1606621"/>
              <a:gd name="connsiteY1042" fmla="*/ 549768 h 1605069"/>
              <a:gd name="connsiteX1043" fmla="*/ 920541 w 1606621"/>
              <a:gd name="connsiteY1043" fmla="*/ 549768 h 1605069"/>
              <a:gd name="connsiteX1044" fmla="*/ 919778 w 1606621"/>
              <a:gd name="connsiteY1044" fmla="*/ 549768 h 1605069"/>
              <a:gd name="connsiteX1045" fmla="*/ 604882 w 1606621"/>
              <a:gd name="connsiteY1045" fmla="*/ 611586 h 1605069"/>
              <a:gd name="connsiteX1046" fmla="*/ 605548 w 1606621"/>
              <a:gd name="connsiteY1046" fmla="*/ 611586 h 1605069"/>
              <a:gd name="connsiteX1047" fmla="*/ 605548 w 1606621"/>
              <a:gd name="connsiteY1047" fmla="*/ 611586 h 1605069"/>
              <a:gd name="connsiteX1048" fmla="*/ 605548 w 1606621"/>
              <a:gd name="connsiteY1048" fmla="*/ 611586 h 1605069"/>
              <a:gd name="connsiteX1049" fmla="*/ 188163 w 1606621"/>
              <a:gd name="connsiteY1049" fmla="*/ 749127 h 1605069"/>
              <a:gd name="connsiteX1050" fmla="*/ 188163 w 1606621"/>
              <a:gd name="connsiteY1050" fmla="*/ 749127 h 1605069"/>
              <a:gd name="connsiteX1051" fmla="*/ 258076 w 1606621"/>
              <a:gd name="connsiteY1051" fmla="*/ 889144 h 1605069"/>
              <a:gd name="connsiteX1052" fmla="*/ 258839 w 1606621"/>
              <a:gd name="connsiteY1052" fmla="*/ 890192 h 1605069"/>
              <a:gd name="connsiteX1053" fmla="*/ 258267 w 1606621"/>
              <a:gd name="connsiteY1053" fmla="*/ 890192 h 1605069"/>
              <a:gd name="connsiteX1054" fmla="*/ 258076 w 1606621"/>
              <a:gd name="connsiteY1054" fmla="*/ 889144 h 1605069"/>
              <a:gd name="connsiteX1055" fmla="*/ 741470 w 1606621"/>
              <a:gd name="connsiteY1055" fmla="*/ 1127269 h 1605069"/>
              <a:gd name="connsiteX1056" fmla="*/ 741470 w 1606621"/>
              <a:gd name="connsiteY1056" fmla="*/ 1127269 h 1605069"/>
              <a:gd name="connsiteX1057" fmla="*/ 975595 w 1606621"/>
              <a:gd name="connsiteY1057" fmla="*/ 1147653 h 1605069"/>
              <a:gd name="connsiteX1058" fmla="*/ 976452 w 1606621"/>
              <a:gd name="connsiteY1058" fmla="*/ 1149177 h 1605069"/>
              <a:gd name="connsiteX1059" fmla="*/ 975595 w 1606621"/>
              <a:gd name="connsiteY1059" fmla="*/ 1147672 h 1605069"/>
              <a:gd name="connsiteX1060" fmla="*/ 975595 w 1606621"/>
              <a:gd name="connsiteY1060" fmla="*/ 1147558 h 1605069"/>
              <a:gd name="connsiteX1061" fmla="*/ 1103897 w 1606621"/>
              <a:gd name="connsiteY1061" fmla="*/ 1137175 h 1605069"/>
              <a:gd name="connsiteX1062" fmla="*/ 1103897 w 1606621"/>
              <a:gd name="connsiteY1062" fmla="*/ 1137175 h 1605069"/>
              <a:gd name="connsiteX1063" fmla="*/ 1111231 w 1606621"/>
              <a:gd name="connsiteY1063" fmla="*/ 489475 h 1605069"/>
              <a:gd name="connsiteX1064" fmla="*/ 1111231 w 1606621"/>
              <a:gd name="connsiteY1064" fmla="*/ 488523 h 1605069"/>
              <a:gd name="connsiteX1065" fmla="*/ 1111231 w 1606621"/>
              <a:gd name="connsiteY1065" fmla="*/ 488523 h 1605069"/>
              <a:gd name="connsiteX1066" fmla="*/ 1111231 w 1606621"/>
              <a:gd name="connsiteY1066" fmla="*/ 489475 h 1605069"/>
              <a:gd name="connsiteX1067" fmla="*/ 921398 w 1606621"/>
              <a:gd name="connsiteY1067" fmla="*/ 540053 h 1605069"/>
              <a:gd name="connsiteX1068" fmla="*/ 921398 w 1606621"/>
              <a:gd name="connsiteY1068" fmla="*/ 540053 h 1605069"/>
              <a:gd name="connsiteX1069" fmla="*/ 921398 w 1606621"/>
              <a:gd name="connsiteY1069" fmla="*/ 540053 h 1605069"/>
              <a:gd name="connsiteX1070" fmla="*/ 921398 w 1606621"/>
              <a:gd name="connsiteY1070" fmla="*/ 540053 h 1605069"/>
              <a:gd name="connsiteX1071" fmla="*/ 921398 w 1606621"/>
              <a:gd name="connsiteY1071" fmla="*/ 540053 h 1605069"/>
              <a:gd name="connsiteX1072" fmla="*/ 736803 w 1606621"/>
              <a:gd name="connsiteY1072" fmla="*/ 644828 h 1605069"/>
              <a:gd name="connsiteX1073" fmla="*/ 736803 w 1606621"/>
              <a:gd name="connsiteY1073" fmla="*/ 644828 h 1605069"/>
              <a:gd name="connsiteX1074" fmla="*/ 736803 w 1606621"/>
              <a:gd name="connsiteY1074" fmla="*/ 644828 h 1605069"/>
              <a:gd name="connsiteX1075" fmla="*/ 694227 w 1606621"/>
              <a:gd name="connsiteY1075" fmla="*/ 712265 h 1605069"/>
              <a:gd name="connsiteX1076" fmla="*/ 694227 w 1606621"/>
              <a:gd name="connsiteY1076" fmla="*/ 712265 h 1605069"/>
              <a:gd name="connsiteX1077" fmla="*/ 709562 w 1606621"/>
              <a:gd name="connsiteY1077" fmla="*/ 1102218 h 1605069"/>
              <a:gd name="connsiteX1078" fmla="*/ 709562 w 1606621"/>
              <a:gd name="connsiteY1078" fmla="*/ 1102218 h 1605069"/>
              <a:gd name="connsiteX1079" fmla="*/ 709562 w 1606621"/>
              <a:gd name="connsiteY1079" fmla="*/ 1102218 h 1605069"/>
              <a:gd name="connsiteX1080" fmla="*/ 791762 w 1606621"/>
              <a:gd name="connsiteY1080" fmla="*/ 1048116 h 1605069"/>
              <a:gd name="connsiteX1081" fmla="*/ 788620 w 1606621"/>
              <a:gd name="connsiteY1081" fmla="*/ 1048974 h 1605069"/>
              <a:gd name="connsiteX1082" fmla="*/ 819765 w 1606621"/>
              <a:gd name="connsiteY1082" fmla="*/ 1074596 h 1605069"/>
              <a:gd name="connsiteX1083" fmla="*/ 819765 w 1606621"/>
              <a:gd name="connsiteY1083" fmla="*/ 1074596 h 1605069"/>
              <a:gd name="connsiteX1084" fmla="*/ 819765 w 1606621"/>
              <a:gd name="connsiteY1084" fmla="*/ 1074596 h 1605069"/>
              <a:gd name="connsiteX1085" fmla="*/ 1343640 w 1606621"/>
              <a:gd name="connsiteY1085" fmla="*/ 814183 h 1605069"/>
              <a:gd name="connsiteX1086" fmla="*/ 1343640 w 1606621"/>
              <a:gd name="connsiteY1086" fmla="*/ 814183 h 1605069"/>
              <a:gd name="connsiteX1087" fmla="*/ 1354976 w 1606621"/>
              <a:gd name="connsiteY1087" fmla="*/ 764652 h 1605069"/>
              <a:gd name="connsiteX1088" fmla="*/ 1354976 w 1606621"/>
              <a:gd name="connsiteY1088" fmla="*/ 765129 h 1605069"/>
              <a:gd name="connsiteX1089" fmla="*/ 1354976 w 1606621"/>
              <a:gd name="connsiteY1089" fmla="*/ 764557 h 1605069"/>
              <a:gd name="connsiteX1090" fmla="*/ 1043318 w 1606621"/>
              <a:gd name="connsiteY1090" fmla="*/ 428039 h 1605069"/>
              <a:gd name="connsiteX1091" fmla="*/ 1043318 w 1606621"/>
              <a:gd name="connsiteY1091" fmla="*/ 428039 h 1605069"/>
              <a:gd name="connsiteX1092" fmla="*/ 1033793 w 1606621"/>
              <a:gd name="connsiteY1092" fmla="*/ 498619 h 1605069"/>
              <a:gd name="connsiteX1093" fmla="*/ 1033793 w 1606621"/>
              <a:gd name="connsiteY1093" fmla="*/ 498619 h 1605069"/>
              <a:gd name="connsiteX1094" fmla="*/ 793667 w 1606621"/>
              <a:gd name="connsiteY1094" fmla="*/ 436326 h 1605069"/>
              <a:gd name="connsiteX1095" fmla="*/ 793667 w 1606621"/>
              <a:gd name="connsiteY1095" fmla="*/ 436897 h 1605069"/>
              <a:gd name="connsiteX1096" fmla="*/ 793096 w 1606621"/>
              <a:gd name="connsiteY1096" fmla="*/ 436326 h 1605069"/>
              <a:gd name="connsiteX1097" fmla="*/ 611930 w 1606621"/>
              <a:gd name="connsiteY1097" fmla="*/ 644161 h 1605069"/>
              <a:gd name="connsiteX1098" fmla="*/ 611930 w 1606621"/>
              <a:gd name="connsiteY1098" fmla="*/ 644161 h 1605069"/>
              <a:gd name="connsiteX1099" fmla="*/ 611930 w 1606621"/>
              <a:gd name="connsiteY1099" fmla="*/ 644352 h 1605069"/>
              <a:gd name="connsiteX1100" fmla="*/ 509727 w 1606621"/>
              <a:gd name="connsiteY1100" fmla="*/ 485189 h 1605069"/>
              <a:gd name="connsiteX1101" fmla="*/ 509727 w 1606621"/>
              <a:gd name="connsiteY1101" fmla="*/ 485189 h 1605069"/>
              <a:gd name="connsiteX1102" fmla="*/ 510680 w 1606621"/>
              <a:gd name="connsiteY1102" fmla="*/ 483284 h 1605069"/>
              <a:gd name="connsiteX1103" fmla="*/ 509727 w 1606621"/>
              <a:gd name="connsiteY1103" fmla="*/ 485380 h 1605069"/>
              <a:gd name="connsiteX1104" fmla="*/ 397523 w 1606621"/>
              <a:gd name="connsiteY1104" fmla="*/ 759700 h 1605069"/>
              <a:gd name="connsiteX1105" fmla="*/ 397523 w 1606621"/>
              <a:gd name="connsiteY1105" fmla="*/ 759700 h 1605069"/>
              <a:gd name="connsiteX1106" fmla="*/ 397523 w 1606621"/>
              <a:gd name="connsiteY1106" fmla="*/ 759700 h 1605069"/>
              <a:gd name="connsiteX1107" fmla="*/ 397523 w 1606621"/>
              <a:gd name="connsiteY1107" fmla="*/ 759700 h 1605069"/>
              <a:gd name="connsiteX1108" fmla="*/ 397523 w 1606621"/>
              <a:gd name="connsiteY1108" fmla="*/ 759700 h 1605069"/>
              <a:gd name="connsiteX1109" fmla="*/ 172447 w 1606621"/>
              <a:gd name="connsiteY1109" fmla="*/ 718837 h 1605069"/>
              <a:gd name="connsiteX1110" fmla="*/ 172447 w 1606621"/>
              <a:gd name="connsiteY1110" fmla="*/ 718837 h 1605069"/>
              <a:gd name="connsiteX1111" fmla="*/ 172447 w 1606621"/>
              <a:gd name="connsiteY1111" fmla="*/ 718837 h 1605069"/>
              <a:gd name="connsiteX1112" fmla="*/ 490963 w 1606621"/>
              <a:gd name="connsiteY1112" fmla="*/ 1010398 h 1605069"/>
              <a:gd name="connsiteX1113" fmla="*/ 490963 w 1606621"/>
              <a:gd name="connsiteY1113" fmla="*/ 1010398 h 1605069"/>
              <a:gd name="connsiteX1114" fmla="*/ 490963 w 1606621"/>
              <a:gd name="connsiteY1114" fmla="*/ 1010016 h 1605069"/>
              <a:gd name="connsiteX1115" fmla="*/ 490963 w 1606621"/>
              <a:gd name="connsiteY1115" fmla="*/ 1010016 h 1605069"/>
              <a:gd name="connsiteX1116" fmla="*/ 562590 w 1606621"/>
              <a:gd name="connsiteY1116" fmla="*/ 1009921 h 1605069"/>
              <a:gd name="connsiteX1117" fmla="*/ 562590 w 1606621"/>
              <a:gd name="connsiteY1117" fmla="*/ 1009921 h 1605069"/>
              <a:gd name="connsiteX1118" fmla="*/ 563258 w 1606621"/>
              <a:gd name="connsiteY1118" fmla="*/ 1009445 h 1605069"/>
              <a:gd name="connsiteX1119" fmla="*/ 563258 w 1606621"/>
              <a:gd name="connsiteY1119" fmla="*/ 1009445 h 1605069"/>
              <a:gd name="connsiteX1120" fmla="*/ 562306 w 1606621"/>
              <a:gd name="connsiteY1120" fmla="*/ 1010016 h 1605069"/>
              <a:gd name="connsiteX1121" fmla="*/ 1002455 w 1606621"/>
              <a:gd name="connsiteY1121" fmla="*/ 1133746 h 1605069"/>
              <a:gd name="connsiteX1122" fmla="*/ 1002455 w 1606621"/>
              <a:gd name="connsiteY1122" fmla="*/ 1134603 h 1605069"/>
              <a:gd name="connsiteX1123" fmla="*/ 1002455 w 1606621"/>
              <a:gd name="connsiteY1123" fmla="*/ 1134603 h 1605069"/>
              <a:gd name="connsiteX1124" fmla="*/ 1002169 w 1606621"/>
              <a:gd name="connsiteY1124" fmla="*/ 1133842 h 1605069"/>
              <a:gd name="connsiteX1125" fmla="*/ 1107230 w 1606621"/>
              <a:gd name="connsiteY1125" fmla="*/ 1120697 h 1605069"/>
              <a:gd name="connsiteX1126" fmla="*/ 1107230 w 1606621"/>
              <a:gd name="connsiteY1126" fmla="*/ 1120697 h 1605069"/>
              <a:gd name="connsiteX1127" fmla="*/ 1107230 w 1606621"/>
              <a:gd name="connsiteY1127" fmla="*/ 1120697 h 1605069"/>
              <a:gd name="connsiteX1128" fmla="*/ 1265059 w 1606621"/>
              <a:gd name="connsiteY1128" fmla="*/ 817992 h 1605069"/>
              <a:gd name="connsiteX1129" fmla="*/ 1265059 w 1606621"/>
              <a:gd name="connsiteY1129" fmla="*/ 817992 h 1605069"/>
              <a:gd name="connsiteX1130" fmla="*/ 1381074 w 1606621"/>
              <a:gd name="connsiteY1130" fmla="*/ 729600 h 1605069"/>
              <a:gd name="connsiteX1131" fmla="*/ 1381074 w 1606621"/>
              <a:gd name="connsiteY1131" fmla="*/ 730077 h 1605069"/>
              <a:gd name="connsiteX1132" fmla="*/ 1380313 w 1606621"/>
              <a:gd name="connsiteY1132" fmla="*/ 730077 h 1605069"/>
              <a:gd name="connsiteX1133" fmla="*/ 1376026 w 1606621"/>
              <a:gd name="connsiteY1133" fmla="*/ 748650 h 1605069"/>
              <a:gd name="connsiteX1134" fmla="*/ 1376026 w 1606621"/>
              <a:gd name="connsiteY1134" fmla="*/ 747984 h 1605069"/>
              <a:gd name="connsiteX1135" fmla="*/ 1376026 w 1606621"/>
              <a:gd name="connsiteY1135" fmla="*/ 748650 h 1605069"/>
              <a:gd name="connsiteX1136" fmla="*/ 1352976 w 1606621"/>
              <a:gd name="connsiteY1136" fmla="*/ 753889 h 1605069"/>
              <a:gd name="connsiteX1137" fmla="*/ 1352976 w 1606621"/>
              <a:gd name="connsiteY1137" fmla="*/ 753889 h 1605069"/>
              <a:gd name="connsiteX1138" fmla="*/ 1352976 w 1606621"/>
              <a:gd name="connsiteY1138" fmla="*/ 753889 h 1605069"/>
              <a:gd name="connsiteX1139" fmla="*/ 1095801 w 1606621"/>
              <a:gd name="connsiteY1139" fmla="*/ 400035 h 1605069"/>
              <a:gd name="connsiteX1140" fmla="*/ 1095801 w 1606621"/>
              <a:gd name="connsiteY1140" fmla="*/ 400035 h 1605069"/>
              <a:gd name="connsiteX1141" fmla="*/ 1091895 w 1606621"/>
              <a:gd name="connsiteY1141" fmla="*/ 394987 h 1605069"/>
              <a:gd name="connsiteX1142" fmla="*/ 1091895 w 1606621"/>
              <a:gd name="connsiteY1142" fmla="*/ 394987 h 1605069"/>
              <a:gd name="connsiteX1143" fmla="*/ 1071416 w 1606621"/>
              <a:gd name="connsiteY1143" fmla="*/ 399845 h 1605069"/>
              <a:gd name="connsiteX1144" fmla="*/ 1071416 w 1606621"/>
              <a:gd name="connsiteY1144" fmla="*/ 397654 h 1605069"/>
              <a:gd name="connsiteX1145" fmla="*/ 1072750 w 1606621"/>
              <a:gd name="connsiteY1145" fmla="*/ 398702 h 1605069"/>
              <a:gd name="connsiteX1146" fmla="*/ 1070940 w 1606621"/>
              <a:gd name="connsiteY1146" fmla="*/ 399559 h 1605069"/>
              <a:gd name="connsiteX1147" fmla="*/ 768998 w 1606621"/>
              <a:gd name="connsiteY1147" fmla="*/ 432516 h 1605069"/>
              <a:gd name="connsiteX1148" fmla="*/ 768998 w 1606621"/>
              <a:gd name="connsiteY1148" fmla="*/ 432516 h 1605069"/>
              <a:gd name="connsiteX1149" fmla="*/ 429336 w 1606621"/>
              <a:gd name="connsiteY1149" fmla="*/ 642256 h 1605069"/>
              <a:gd name="connsiteX1150" fmla="*/ 427717 w 1606621"/>
              <a:gd name="connsiteY1150" fmla="*/ 643018 h 1605069"/>
              <a:gd name="connsiteX1151" fmla="*/ 274936 w 1606621"/>
              <a:gd name="connsiteY1151" fmla="*/ 1015732 h 1605069"/>
              <a:gd name="connsiteX1152" fmla="*/ 274270 w 1606621"/>
              <a:gd name="connsiteY1152" fmla="*/ 1017256 h 1605069"/>
              <a:gd name="connsiteX1153" fmla="*/ 274270 w 1606621"/>
              <a:gd name="connsiteY1153" fmla="*/ 1016303 h 1605069"/>
              <a:gd name="connsiteX1154" fmla="*/ 400381 w 1606621"/>
              <a:gd name="connsiteY1154" fmla="*/ 1058023 h 1605069"/>
              <a:gd name="connsiteX1155" fmla="*/ 400381 w 1606621"/>
              <a:gd name="connsiteY1155" fmla="*/ 1058023 h 1605069"/>
              <a:gd name="connsiteX1156" fmla="*/ 457531 w 1606621"/>
              <a:gd name="connsiteY1156" fmla="*/ 1041640 h 1605069"/>
              <a:gd name="connsiteX1157" fmla="*/ 457531 w 1606621"/>
              <a:gd name="connsiteY1157" fmla="*/ 1041640 h 1605069"/>
              <a:gd name="connsiteX1158" fmla="*/ 692036 w 1606621"/>
              <a:gd name="connsiteY1158" fmla="*/ 1125936 h 1605069"/>
              <a:gd name="connsiteX1159" fmla="*/ 692036 w 1606621"/>
              <a:gd name="connsiteY1159" fmla="*/ 1125936 h 1605069"/>
              <a:gd name="connsiteX1160" fmla="*/ 1177144 w 1606621"/>
              <a:gd name="connsiteY1160" fmla="*/ 1161845 h 1605069"/>
              <a:gd name="connsiteX1161" fmla="*/ 1177144 w 1606621"/>
              <a:gd name="connsiteY1161" fmla="*/ 1161845 h 1605069"/>
              <a:gd name="connsiteX1162" fmla="*/ 1286490 w 1606621"/>
              <a:gd name="connsiteY1162" fmla="*/ 634827 h 1605069"/>
              <a:gd name="connsiteX1163" fmla="*/ 1287444 w 1606621"/>
              <a:gd name="connsiteY1163" fmla="*/ 635970 h 1605069"/>
              <a:gd name="connsiteX1164" fmla="*/ 1286490 w 1606621"/>
              <a:gd name="connsiteY1164" fmla="*/ 635017 h 1605069"/>
              <a:gd name="connsiteX1165" fmla="*/ 617264 w 1606621"/>
              <a:gd name="connsiteY1165" fmla="*/ 629207 h 1605069"/>
              <a:gd name="connsiteX1166" fmla="*/ 617264 w 1606621"/>
              <a:gd name="connsiteY1166" fmla="*/ 629207 h 1605069"/>
              <a:gd name="connsiteX1167" fmla="*/ 304368 w 1606621"/>
              <a:gd name="connsiteY1167" fmla="*/ 1048498 h 1605069"/>
              <a:gd name="connsiteX1168" fmla="*/ 302082 w 1606621"/>
              <a:gd name="connsiteY1168" fmla="*/ 1048498 h 1605069"/>
              <a:gd name="connsiteX1169" fmla="*/ 545922 w 1606621"/>
              <a:gd name="connsiteY1169" fmla="*/ 1035925 h 1605069"/>
              <a:gd name="connsiteX1170" fmla="*/ 547255 w 1606621"/>
              <a:gd name="connsiteY1170" fmla="*/ 1037544 h 1605069"/>
              <a:gd name="connsiteX1171" fmla="*/ 545922 w 1606621"/>
              <a:gd name="connsiteY1171" fmla="*/ 1036115 h 1605069"/>
              <a:gd name="connsiteX1172" fmla="*/ 955497 w 1606621"/>
              <a:gd name="connsiteY1172" fmla="*/ 1235378 h 1605069"/>
              <a:gd name="connsiteX1173" fmla="*/ 955497 w 1606621"/>
              <a:gd name="connsiteY1173" fmla="*/ 1235378 h 1605069"/>
              <a:gd name="connsiteX1174" fmla="*/ 955497 w 1606621"/>
              <a:gd name="connsiteY1174" fmla="*/ 1235854 h 1605069"/>
              <a:gd name="connsiteX1175" fmla="*/ 1366787 w 1606621"/>
              <a:gd name="connsiteY1175" fmla="*/ 876095 h 1605069"/>
              <a:gd name="connsiteX1176" fmla="*/ 1366787 w 1606621"/>
              <a:gd name="connsiteY1176" fmla="*/ 876095 h 1605069"/>
              <a:gd name="connsiteX1177" fmla="*/ 1384503 w 1606621"/>
              <a:gd name="connsiteY1177" fmla="*/ 693596 h 1605069"/>
              <a:gd name="connsiteX1178" fmla="*/ 1384503 w 1606621"/>
              <a:gd name="connsiteY1178" fmla="*/ 692548 h 1605069"/>
              <a:gd name="connsiteX1179" fmla="*/ 1384884 w 1606621"/>
              <a:gd name="connsiteY1179" fmla="*/ 693786 h 1605069"/>
              <a:gd name="connsiteX1180" fmla="*/ 1090943 w 1606621"/>
              <a:gd name="connsiteY1180" fmla="*/ 375842 h 1605069"/>
              <a:gd name="connsiteX1181" fmla="*/ 1090943 w 1606621"/>
              <a:gd name="connsiteY1181" fmla="*/ 375842 h 1605069"/>
              <a:gd name="connsiteX1182" fmla="*/ 1090943 w 1606621"/>
              <a:gd name="connsiteY1182" fmla="*/ 375842 h 1605069"/>
              <a:gd name="connsiteX1183" fmla="*/ 1005218 w 1606621"/>
              <a:gd name="connsiteY1183" fmla="*/ 466615 h 1605069"/>
              <a:gd name="connsiteX1184" fmla="*/ 1005218 w 1606621"/>
              <a:gd name="connsiteY1184" fmla="*/ 466615 h 1605069"/>
              <a:gd name="connsiteX1185" fmla="*/ 701561 w 1606621"/>
              <a:gd name="connsiteY1185" fmla="*/ 618349 h 1605069"/>
              <a:gd name="connsiteX1186" fmla="*/ 701561 w 1606621"/>
              <a:gd name="connsiteY1186" fmla="*/ 619491 h 1605069"/>
              <a:gd name="connsiteX1187" fmla="*/ 701561 w 1606621"/>
              <a:gd name="connsiteY1187" fmla="*/ 619491 h 1605069"/>
              <a:gd name="connsiteX1188" fmla="*/ 146158 w 1606621"/>
              <a:gd name="connsiteY1188" fmla="*/ 807896 h 1605069"/>
              <a:gd name="connsiteX1189" fmla="*/ 146158 w 1606621"/>
              <a:gd name="connsiteY1189" fmla="*/ 807896 h 1605069"/>
              <a:gd name="connsiteX1190" fmla="*/ 163874 w 1606621"/>
              <a:gd name="connsiteY1190" fmla="*/ 896288 h 1605069"/>
              <a:gd name="connsiteX1191" fmla="*/ 163874 w 1606621"/>
              <a:gd name="connsiteY1191" fmla="*/ 896955 h 1605069"/>
              <a:gd name="connsiteX1192" fmla="*/ 163874 w 1606621"/>
              <a:gd name="connsiteY1192" fmla="*/ 896955 h 1605069"/>
              <a:gd name="connsiteX1193" fmla="*/ 235693 w 1606621"/>
              <a:gd name="connsiteY1193" fmla="*/ 932007 h 1605069"/>
              <a:gd name="connsiteX1194" fmla="*/ 236264 w 1606621"/>
              <a:gd name="connsiteY1194" fmla="*/ 933816 h 1605069"/>
              <a:gd name="connsiteX1195" fmla="*/ 415334 w 1606621"/>
              <a:gd name="connsiteY1195" fmla="*/ 1163464 h 1605069"/>
              <a:gd name="connsiteX1196" fmla="*/ 415334 w 1606621"/>
              <a:gd name="connsiteY1196" fmla="*/ 1163464 h 1605069"/>
              <a:gd name="connsiteX1197" fmla="*/ 415334 w 1606621"/>
              <a:gd name="connsiteY1197" fmla="*/ 1163464 h 1605069"/>
              <a:gd name="connsiteX1198" fmla="*/ 761188 w 1606621"/>
              <a:gd name="connsiteY1198" fmla="*/ 1265953 h 1605069"/>
              <a:gd name="connsiteX1199" fmla="*/ 761758 w 1606621"/>
              <a:gd name="connsiteY1199" fmla="*/ 1265953 h 1605069"/>
              <a:gd name="connsiteX1200" fmla="*/ 761758 w 1606621"/>
              <a:gd name="connsiteY1200" fmla="*/ 1266620 h 1605069"/>
              <a:gd name="connsiteX1201" fmla="*/ 761854 w 1606621"/>
              <a:gd name="connsiteY1201" fmla="*/ 1266144 h 1605069"/>
              <a:gd name="connsiteX1202" fmla="*/ 825671 w 1606621"/>
              <a:gd name="connsiteY1202" fmla="*/ 1213566 h 1605069"/>
              <a:gd name="connsiteX1203" fmla="*/ 825671 w 1606621"/>
              <a:gd name="connsiteY1203" fmla="*/ 1213566 h 1605069"/>
              <a:gd name="connsiteX1204" fmla="*/ 826338 w 1606621"/>
              <a:gd name="connsiteY1204" fmla="*/ 1213756 h 1605069"/>
              <a:gd name="connsiteX1205" fmla="*/ 927398 w 1606621"/>
              <a:gd name="connsiteY1205" fmla="*/ 1320913 h 1605069"/>
              <a:gd name="connsiteX1206" fmla="*/ 927398 w 1606621"/>
              <a:gd name="connsiteY1206" fmla="*/ 1322246 h 1605069"/>
              <a:gd name="connsiteX1207" fmla="*/ 928065 w 1606621"/>
              <a:gd name="connsiteY1207" fmla="*/ 1321103 h 1605069"/>
              <a:gd name="connsiteX1208" fmla="*/ 933208 w 1606621"/>
              <a:gd name="connsiteY1208" fmla="*/ 1304530 h 1605069"/>
              <a:gd name="connsiteX1209" fmla="*/ 933208 w 1606621"/>
              <a:gd name="connsiteY1209" fmla="*/ 1304530 h 1605069"/>
              <a:gd name="connsiteX1210" fmla="*/ 932447 w 1606621"/>
              <a:gd name="connsiteY1210" fmla="*/ 1305101 h 1605069"/>
              <a:gd name="connsiteX1211" fmla="*/ 933113 w 1606621"/>
              <a:gd name="connsiteY1211" fmla="*/ 1304434 h 1605069"/>
              <a:gd name="connsiteX1212" fmla="*/ 933113 w 1606621"/>
              <a:gd name="connsiteY1212" fmla="*/ 1303291 h 1605069"/>
              <a:gd name="connsiteX1213" fmla="*/ 933113 w 1606621"/>
              <a:gd name="connsiteY1213" fmla="*/ 1303291 h 1605069"/>
              <a:gd name="connsiteX1214" fmla="*/ 933876 w 1606621"/>
              <a:gd name="connsiteY1214" fmla="*/ 1304720 h 1605069"/>
              <a:gd name="connsiteX1215" fmla="*/ 1120756 w 1606621"/>
              <a:gd name="connsiteY1215" fmla="*/ 1175466 h 1605069"/>
              <a:gd name="connsiteX1216" fmla="*/ 1119423 w 1606621"/>
              <a:gd name="connsiteY1216" fmla="*/ 1175466 h 1605069"/>
              <a:gd name="connsiteX1217" fmla="*/ 1452988 w 1606621"/>
              <a:gd name="connsiteY1217" fmla="*/ 771034 h 1605069"/>
              <a:gd name="connsiteX1218" fmla="*/ 1452988 w 1606621"/>
              <a:gd name="connsiteY1218" fmla="*/ 771034 h 1605069"/>
              <a:gd name="connsiteX1219" fmla="*/ 701466 w 1606621"/>
              <a:gd name="connsiteY1219" fmla="*/ 636160 h 1605069"/>
              <a:gd name="connsiteX1220" fmla="*/ 701466 w 1606621"/>
              <a:gd name="connsiteY1220" fmla="*/ 636160 h 1605069"/>
              <a:gd name="connsiteX1221" fmla="*/ 644316 w 1606621"/>
              <a:gd name="connsiteY1221" fmla="*/ 629493 h 1605069"/>
              <a:gd name="connsiteX1222" fmla="*/ 644316 w 1606621"/>
              <a:gd name="connsiteY1222" fmla="*/ 629969 h 1605069"/>
              <a:gd name="connsiteX1223" fmla="*/ 574021 w 1606621"/>
              <a:gd name="connsiteY1223" fmla="*/ 336504 h 1605069"/>
              <a:gd name="connsiteX1224" fmla="*/ 574021 w 1606621"/>
              <a:gd name="connsiteY1224" fmla="*/ 336504 h 1605069"/>
              <a:gd name="connsiteX1225" fmla="*/ 574021 w 1606621"/>
              <a:gd name="connsiteY1225" fmla="*/ 336504 h 1605069"/>
              <a:gd name="connsiteX1226" fmla="*/ 382378 w 1606621"/>
              <a:gd name="connsiteY1226" fmla="*/ 1057642 h 1605069"/>
              <a:gd name="connsiteX1227" fmla="*/ 382378 w 1606621"/>
              <a:gd name="connsiteY1227" fmla="*/ 1057642 h 1605069"/>
              <a:gd name="connsiteX1228" fmla="*/ 464484 w 1606621"/>
              <a:gd name="connsiteY1228" fmla="*/ 1197088 h 1605069"/>
              <a:gd name="connsiteX1229" fmla="*/ 464484 w 1606621"/>
              <a:gd name="connsiteY1229" fmla="*/ 1197088 h 1605069"/>
              <a:gd name="connsiteX1230" fmla="*/ 464484 w 1606621"/>
              <a:gd name="connsiteY1230" fmla="*/ 1197088 h 1605069"/>
              <a:gd name="connsiteX1231" fmla="*/ 464484 w 1606621"/>
              <a:gd name="connsiteY1231" fmla="*/ 1197088 h 1605069"/>
              <a:gd name="connsiteX1232" fmla="*/ 996455 w 1606621"/>
              <a:gd name="connsiteY1232" fmla="*/ 1185467 h 1605069"/>
              <a:gd name="connsiteX1233" fmla="*/ 996455 w 1606621"/>
              <a:gd name="connsiteY1233" fmla="*/ 1185467 h 1605069"/>
              <a:gd name="connsiteX1234" fmla="*/ 996455 w 1606621"/>
              <a:gd name="connsiteY1234" fmla="*/ 1185467 h 1605069"/>
              <a:gd name="connsiteX1235" fmla="*/ 996455 w 1606621"/>
              <a:gd name="connsiteY1235" fmla="*/ 1185467 h 1605069"/>
              <a:gd name="connsiteX1236" fmla="*/ 1172190 w 1606621"/>
              <a:gd name="connsiteY1236" fmla="*/ 1244522 h 1605069"/>
              <a:gd name="connsiteX1237" fmla="*/ 1172190 w 1606621"/>
              <a:gd name="connsiteY1237" fmla="*/ 1244522 h 1605069"/>
              <a:gd name="connsiteX1238" fmla="*/ 1228102 w 1606621"/>
              <a:gd name="connsiteY1238" fmla="*/ 1150129 h 1605069"/>
              <a:gd name="connsiteX1239" fmla="*/ 1228102 w 1606621"/>
              <a:gd name="connsiteY1239" fmla="*/ 1150129 h 1605069"/>
              <a:gd name="connsiteX1240" fmla="*/ 1277728 w 1606621"/>
              <a:gd name="connsiteY1240" fmla="*/ 888097 h 1605069"/>
              <a:gd name="connsiteX1241" fmla="*/ 1277728 w 1606621"/>
              <a:gd name="connsiteY1241" fmla="*/ 888097 h 1605069"/>
              <a:gd name="connsiteX1242" fmla="*/ 1317162 w 1606621"/>
              <a:gd name="connsiteY1242" fmla="*/ 837995 h 1605069"/>
              <a:gd name="connsiteX1243" fmla="*/ 1317162 w 1606621"/>
              <a:gd name="connsiteY1243" fmla="*/ 838566 h 1605069"/>
              <a:gd name="connsiteX1244" fmla="*/ 1316590 w 1606621"/>
              <a:gd name="connsiteY1244" fmla="*/ 837995 h 1605069"/>
              <a:gd name="connsiteX1245" fmla="*/ 1376978 w 1606621"/>
              <a:gd name="connsiteY1245" fmla="*/ 896383 h 1605069"/>
              <a:gd name="connsiteX1246" fmla="*/ 1376312 w 1606621"/>
              <a:gd name="connsiteY1246" fmla="*/ 895526 h 1605069"/>
              <a:gd name="connsiteX1247" fmla="*/ 1378502 w 1606621"/>
              <a:gd name="connsiteY1247" fmla="*/ 895526 h 1605069"/>
              <a:gd name="connsiteX1248" fmla="*/ 1281728 w 1606621"/>
              <a:gd name="connsiteY1248" fmla="*/ 617015 h 1605069"/>
              <a:gd name="connsiteX1249" fmla="*/ 1280585 w 1606621"/>
              <a:gd name="connsiteY1249" fmla="*/ 617586 h 1605069"/>
              <a:gd name="connsiteX1250" fmla="*/ 991692 w 1606621"/>
              <a:gd name="connsiteY1250" fmla="*/ 428896 h 1605069"/>
              <a:gd name="connsiteX1251" fmla="*/ 991692 w 1606621"/>
              <a:gd name="connsiteY1251" fmla="*/ 428896 h 1605069"/>
              <a:gd name="connsiteX1252" fmla="*/ 991692 w 1606621"/>
              <a:gd name="connsiteY1252" fmla="*/ 428896 h 1605069"/>
              <a:gd name="connsiteX1253" fmla="*/ 395713 w 1606621"/>
              <a:gd name="connsiteY1253" fmla="*/ 463567 h 1605069"/>
              <a:gd name="connsiteX1254" fmla="*/ 397618 w 1606621"/>
              <a:gd name="connsiteY1254" fmla="*/ 467473 h 1605069"/>
              <a:gd name="connsiteX1255" fmla="*/ 393426 w 1606621"/>
              <a:gd name="connsiteY1255" fmla="*/ 467473 h 1605069"/>
              <a:gd name="connsiteX1256" fmla="*/ 395618 w 1606621"/>
              <a:gd name="connsiteY1256" fmla="*/ 462900 h 1605069"/>
              <a:gd name="connsiteX1257" fmla="*/ 309988 w 1606621"/>
              <a:gd name="connsiteY1257" fmla="*/ 1083740 h 1605069"/>
              <a:gd name="connsiteX1258" fmla="*/ 308655 w 1606621"/>
              <a:gd name="connsiteY1258" fmla="*/ 1084597 h 1605069"/>
              <a:gd name="connsiteX1259" fmla="*/ 309893 w 1606621"/>
              <a:gd name="connsiteY1259" fmla="*/ 1083073 h 1605069"/>
              <a:gd name="connsiteX1260" fmla="*/ 436099 w 1606621"/>
              <a:gd name="connsiteY1260" fmla="*/ 1193563 h 1605069"/>
              <a:gd name="connsiteX1261" fmla="*/ 436099 w 1606621"/>
              <a:gd name="connsiteY1261" fmla="*/ 1193563 h 1605069"/>
              <a:gd name="connsiteX1262" fmla="*/ 969499 w 1606621"/>
              <a:gd name="connsiteY1262" fmla="*/ 1245284 h 1605069"/>
              <a:gd name="connsiteX1263" fmla="*/ 969499 w 1606621"/>
              <a:gd name="connsiteY1263" fmla="*/ 1245284 h 1605069"/>
              <a:gd name="connsiteX1264" fmla="*/ 969499 w 1606621"/>
              <a:gd name="connsiteY1264" fmla="*/ 1245284 h 1605069"/>
              <a:gd name="connsiteX1265" fmla="*/ 969499 w 1606621"/>
              <a:gd name="connsiteY1265" fmla="*/ 1245284 h 1605069"/>
              <a:gd name="connsiteX1266" fmla="*/ 1165905 w 1606621"/>
              <a:gd name="connsiteY1266" fmla="*/ 1199659 h 1605069"/>
              <a:gd name="connsiteX1267" fmla="*/ 1165905 w 1606621"/>
              <a:gd name="connsiteY1267" fmla="*/ 1199659 h 1605069"/>
              <a:gd name="connsiteX1268" fmla="*/ 1165905 w 1606621"/>
              <a:gd name="connsiteY1268" fmla="*/ 1199659 h 1605069"/>
              <a:gd name="connsiteX1269" fmla="*/ 1272203 w 1606621"/>
              <a:gd name="connsiteY1269" fmla="*/ 892478 h 1605069"/>
              <a:gd name="connsiteX1270" fmla="*/ 1271537 w 1606621"/>
              <a:gd name="connsiteY1270" fmla="*/ 891907 h 1605069"/>
              <a:gd name="connsiteX1271" fmla="*/ 1271537 w 1606621"/>
              <a:gd name="connsiteY1271" fmla="*/ 889430 h 1605069"/>
              <a:gd name="connsiteX1272" fmla="*/ 1274299 w 1606621"/>
              <a:gd name="connsiteY1272" fmla="*/ 890287 h 1605069"/>
              <a:gd name="connsiteX1273" fmla="*/ 1275442 w 1606621"/>
              <a:gd name="connsiteY1273" fmla="*/ 891621 h 1605069"/>
              <a:gd name="connsiteX1274" fmla="*/ 1272298 w 1606621"/>
              <a:gd name="connsiteY1274" fmla="*/ 891811 h 1605069"/>
              <a:gd name="connsiteX1275" fmla="*/ 1375835 w 1606621"/>
              <a:gd name="connsiteY1275" fmla="*/ 912385 h 1605069"/>
              <a:gd name="connsiteX1276" fmla="*/ 1375835 w 1606621"/>
              <a:gd name="connsiteY1276" fmla="*/ 912385 h 1605069"/>
              <a:gd name="connsiteX1277" fmla="*/ 1375835 w 1606621"/>
              <a:gd name="connsiteY1277" fmla="*/ 912385 h 1605069"/>
              <a:gd name="connsiteX1278" fmla="*/ 653364 w 1606621"/>
              <a:gd name="connsiteY1278" fmla="*/ 637017 h 1605069"/>
              <a:gd name="connsiteX1279" fmla="*/ 653364 w 1606621"/>
              <a:gd name="connsiteY1279" fmla="*/ 637017 h 1605069"/>
              <a:gd name="connsiteX1280" fmla="*/ 653936 w 1606621"/>
              <a:gd name="connsiteY1280" fmla="*/ 637017 h 1605069"/>
              <a:gd name="connsiteX1281" fmla="*/ 295033 w 1606621"/>
              <a:gd name="connsiteY1281" fmla="*/ 509859 h 1605069"/>
              <a:gd name="connsiteX1282" fmla="*/ 291700 w 1606621"/>
              <a:gd name="connsiteY1282" fmla="*/ 514526 h 1605069"/>
              <a:gd name="connsiteX1283" fmla="*/ 294938 w 1606621"/>
              <a:gd name="connsiteY1283" fmla="*/ 509478 h 1605069"/>
              <a:gd name="connsiteX1284" fmla="*/ 242265 w 1606621"/>
              <a:gd name="connsiteY1284" fmla="*/ 541672 h 1605069"/>
              <a:gd name="connsiteX1285" fmla="*/ 241503 w 1606621"/>
              <a:gd name="connsiteY1285" fmla="*/ 542530 h 1605069"/>
              <a:gd name="connsiteX1286" fmla="*/ 241503 w 1606621"/>
              <a:gd name="connsiteY1286" fmla="*/ 541672 h 1605069"/>
              <a:gd name="connsiteX1287" fmla="*/ 943401 w 1606621"/>
              <a:gd name="connsiteY1287" fmla="*/ 1371014 h 1605069"/>
              <a:gd name="connsiteX1288" fmla="*/ 943401 w 1606621"/>
              <a:gd name="connsiteY1288" fmla="*/ 1371014 h 1605069"/>
              <a:gd name="connsiteX1289" fmla="*/ 942067 w 1606621"/>
              <a:gd name="connsiteY1289" fmla="*/ 1353869 h 1605069"/>
              <a:gd name="connsiteX1290" fmla="*/ 943115 w 1606621"/>
              <a:gd name="connsiteY1290" fmla="*/ 1353202 h 1605069"/>
              <a:gd name="connsiteX1291" fmla="*/ 250171 w 1606621"/>
              <a:gd name="connsiteY1291" fmla="*/ 524241 h 1605069"/>
              <a:gd name="connsiteX1292" fmla="*/ 250171 w 1606621"/>
              <a:gd name="connsiteY1292" fmla="*/ 524241 h 1605069"/>
              <a:gd name="connsiteX1293" fmla="*/ 250171 w 1606621"/>
              <a:gd name="connsiteY1293" fmla="*/ 524241 h 1605069"/>
              <a:gd name="connsiteX1294" fmla="*/ 250171 w 1606621"/>
              <a:gd name="connsiteY1294" fmla="*/ 524241 h 1605069"/>
              <a:gd name="connsiteX1295" fmla="*/ 241503 w 1606621"/>
              <a:gd name="connsiteY1295" fmla="*/ 623587 h 1605069"/>
              <a:gd name="connsiteX1296" fmla="*/ 241503 w 1606621"/>
              <a:gd name="connsiteY1296" fmla="*/ 623587 h 1605069"/>
              <a:gd name="connsiteX1297" fmla="*/ 140634 w 1606621"/>
              <a:gd name="connsiteY1297" fmla="*/ 736458 h 1605069"/>
              <a:gd name="connsiteX1298" fmla="*/ 140634 w 1606621"/>
              <a:gd name="connsiteY1298" fmla="*/ 736458 h 1605069"/>
              <a:gd name="connsiteX1299" fmla="*/ 280841 w 1606621"/>
              <a:gd name="connsiteY1299" fmla="*/ 1141081 h 1605069"/>
              <a:gd name="connsiteX1300" fmla="*/ 280841 w 1606621"/>
              <a:gd name="connsiteY1300" fmla="*/ 1141081 h 1605069"/>
              <a:gd name="connsiteX1301" fmla="*/ 628408 w 1606621"/>
              <a:gd name="connsiteY1301" fmla="*/ 1375110 h 1605069"/>
              <a:gd name="connsiteX1302" fmla="*/ 628408 w 1606621"/>
              <a:gd name="connsiteY1302" fmla="*/ 1375110 h 1605069"/>
              <a:gd name="connsiteX1303" fmla="*/ 1191431 w 1606621"/>
              <a:gd name="connsiteY1303" fmla="*/ 1198516 h 1605069"/>
              <a:gd name="connsiteX1304" fmla="*/ 1191431 w 1606621"/>
              <a:gd name="connsiteY1304" fmla="*/ 1198516 h 1605069"/>
              <a:gd name="connsiteX1305" fmla="*/ 1240676 w 1606621"/>
              <a:gd name="connsiteY1305" fmla="*/ 1193468 h 1605069"/>
              <a:gd name="connsiteX1306" fmla="*/ 1240676 w 1606621"/>
              <a:gd name="connsiteY1306" fmla="*/ 1193468 h 1605069"/>
              <a:gd name="connsiteX1307" fmla="*/ 1240676 w 1606621"/>
              <a:gd name="connsiteY1307" fmla="*/ 1193468 h 1605069"/>
              <a:gd name="connsiteX1308" fmla="*/ 1240676 w 1606621"/>
              <a:gd name="connsiteY1308" fmla="*/ 1193849 h 1605069"/>
              <a:gd name="connsiteX1309" fmla="*/ 1391933 w 1606621"/>
              <a:gd name="connsiteY1309" fmla="*/ 992205 h 1605069"/>
              <a:gd name="connsiteX1310" fmla="*/ 1391933 w 1606621"/>
              <a:gd name="connsiteY1310" fmla="*/ 992205 h 1605069"/>
              <a:gd name="connsiteX1311" fmla="*/ 1391933 w 1606621"/>
              <a:gd name="connsiteY1311" fmla="*/ 992205 h 1605069"/>
              <a:gd name="connsiteX1312" fmla="*/ 1399267 w 1606621"/>
              <a:gd name="connsiteY1312" fmla="*/ 1051736 h 1605069"/>
              <a:gd name="connsiteX1313" fmla="*/ 1399267 w 1606621"/>
              <a:gd name="connsiteY1313" fmla="*/ 1052212 h 1605069"/>
              <a:gd name="connsiteX1314" fmla="*/ 1399267 w 1606621"/>
              <a:gd name="connsiteY1314" fmla="*/ 1052212 h 1605069"/>
              <a:gd name="connsiteX1315" fmla="*/ 1399267 w 1606621"/>
              <a:gd name="connsiteY1315" fmla="*/ 1051736 h 1605069"/>
              <a:gd name="connsiteX1316" fmla="*/ 1444511 w 1606621"/>
              <a:gd name="connsiteY1316" fmla="*/ 691596 h 1605069"/>
              <a:gd name="connsiteX1317" fmla="*/ 1444511 w 1606621"/>
              <a:gd name="connsiteY1317" fmla="*/ 691596 h 1605069"/>
              <a:gd name="connsiteX1318" fmla="*/ 749757 w 1606621"/>
              <a:gd name="connsiteY1318" fmla="*/ 248302 h 1605069"/>
              <a:gd name="connsiteX1319" fmla="*/ 750234 w 1606621"/>
              <a:gd name="connsiteY1319" fmla="*/ 247350 h 1605069"/>
              <a:gd name="connsiteX1320" fmla="*/ 750234 w 1606621"/>
              <a:gd name="connsiteY1320" fmla="*/ 248493 h 1605069"/>
              <a:gd name="connsiteX1321" fmla="*/ 566782 w 1606621"/>
              <a:gd name="connsiteY1321" fmla="*/ 307929 h 1605069"/>
              <a:gd name="connsiteX1322" fmla="*/ 566782 w 1606621"/>
              <a:gd name="connsiteY1322" fmla="*/ 307929 h 1605069"/>
              <a:gd name="connsiteX1323" fmla="*/ 567258 w 1606621"/>
              <a:gd name="connsiteY1323" fmla="*/ 307357 h 1605069"/>
              <a:gd name="connsiteX1324" fmla="*/ 508489 w 1606621"/>
              <a:gd name="connsiteY1324" fmla="*/ 324407 h 1605069"/>
              <a:gd name="connsiteX1325" fmla="*/ 510108 w 1606621"/>
              <a:gd name="connsiteY1325" fmla="*/ 324407 h 1605069"/>
              <a:gd name="connsiteX1326" fmla="*/ 508489 w 1606621"/>
              <a:gd name="connsiteY1326" fmla="*/ 324788 h 1605069"/>
              <a:gd name="connsiteX1327" fmla="*/ 375139 w 1606621"/>
              <a:gd name="connsiteY1327" fmla="*/ 472425 h 1605069"/>
              <a:gd name="connsiteX1328" fmla="*/ 375139 w 1606621"/>
              <a:gd name="connsiteY1328" fmla="*/ 472425 h 1605069"/>
              <a:gd name="connsiteX1329" fmla="*/ 375139 w 1606621"/>
              <a:gd name="connsiteY1329" fmla="*/ 472425 h 1605069"/>
              <a:gd name="connsiteX1330" fmla="*/ 375139 w 1606621"/>
              <a:gd name="connsiteY1330" fmla="*/ 472425 h 1605069"/>
              <a:gd name="connsiteX1331" fmla="*/ 160636 w 1606621"/>
              <a:gd name="connsiteY1331" fmla="*/ 585201 h 1605069"/>
              <a:gd name="connsiteX1332" fmla="*/ 160636 w 1606621"/>
              <a:gd name="connsiteY1332" fmla="*/ 585201 h 1605069"/>
              <a:gd name="connsiteX1333" fmla="*/ 296081 w 1606621"/>
              <a:gd name="connsiteY1333" fmla="*/ 1125936 h 1605069"/>
              <a:gd name="connsiteX1334" fmla="*/ 296081 w 1606621"/>
              <a:gd name="connsiteY1334" fmla="*/ 1125936 h 1605069"/>
              <a:gd name="connsiteX1335" fmla="*/ 338753 w 1606621"/>
              <a:gd name="connsiteY1335" fmla="*/ 1112315 h 1605069"/>
              <a:gd name="connsiteX1336" fmla="*/ 338753 w 1606621"/>
              <a:gd name="connsiteY1336" fmla="*/ 1112886 h 1605069"/>
              <a:gd name="connsiteX1337" fmla="*/ 338753 w 1606621"/>
              <a:gd name="connsiteY1337" fmla="*/ 1112886 h 1605069"/>
              <a:gd name="connsiteX1338" fmla="*/ 338468 w 1606621"/>
              <a:gd name="connsiteY1338" fmla="*/ 1112315 h 1605069"/>
              <a:gd name="connsiteX1339" fmla="*/ 428193 w 1606621"/>
              <a:gd name="connsiteY1339" fmla="*/ 1178990 h 1605069"/>
              <a:gd name="connsiteX1340" fmla="*/ 428193 w 1606621"/>
              <a:gd name="connsiteY1340" fmla="*/ 1178990 h 1605069"/>
              <a:gd name="connsiteX1341" fmla="*/ 427908 w 1606621"/>
              <a:gd name="connsiteY1341" fmla="*/ 1178895 h 1605069"/>
              <a:gd name="connsiteX1342" fmla="*/ 1474229 w 1606621"/>
              <a:gd name="connsiteY1342" fmla="*/ 978965 h 1605069"/>
              <a:gd name="connsiteX1343" fmla="*/ 1474229 w 1606621"/>
              <a:gd name="connsiteY1343" fmla="*/ 978108 h 1605069"/>
              <a:gd name="connsiteX1344" fmla="*/ 1473943 w 1606621"/>
              <a:gd name="connsiteY1344" fmla="*/ 979156 h 1605069"/>
              <a:gd name="connsiteX1345" fmla="*/ 1122661 w 1606621"/>
              <a:gd name="connsiteY1345" fmla="*/ 278306 h 1605069"/>
              <a:gd name="connsiteX1346" fmla="*/ 1122661 w 1606621"/>
              <a:gd name="connsiteY1346" fmla="*/ 278306 h 1605069"/>
              <a:gd name="connsiteX1347" fmla="*/ 1122661 w 1606621"/>
              <a:gd name="connsiteY1347" fmla="*/ 278306 h 1605069"/>
              <a:gd name="connsiteX1348" fmla="*/ 991215 w 1606621"/>
              <a:gd name="connsiteY1348" fmla="*/ 288783 h 1605069"/>
              <a:gd name="connsiteX1349" fmla="*/ 991215 w 1606621"/>
              <a:gd name="connsiteY1349" fmla="*/ 288212 h 1605069"/>
              <a:gd name="connsiteX1350" fmla="*/ 991215 w 1606621"/>
              <a:gd name="connsiteY1350" fmla="*/ 288212 h 1605069"/>
              <a:gd name="connsiteX1351" fmla="*/ 991215 w 1606621"/>
              <a:gd name="connsiteY1351" fmla="*/ 288212 h 1605069"/>
              <a:gd name="connsiteX1352" fmla="*/ 557543 w 1606621"/>
              <a:gd name="connsiteY1352" fmla="*/ 320597 h 1605069"/>
              <a:gd name="connsiteX1353" fmla="*/ 557543 w 1606621"/>
              <a:gd name="connsiteY1353" fmla="*/ 320597 h 1605069"/>
              <a:gd name="connsiteX1354" fmla="*/ 555923 w 1606621"/>
              <a:gd name="connsiteY1354" fmla="*/ 322502 h 1605069"/>
              <a:gd name="connsiteX1355" fmla="*/ 557543 w 1606621"/>
              <a:gd name="connsiteY1355" fmla="*/ 320597 h 1605069"/>
              <a:gd name="connsiteX1356" fmla="*/ 327609 w 1606621"/>
              <a:gd name="connsiteY1356" fmla="*/ 488713 h 1605069"/>
              <a:gd name="connsiteX1357" fmla="*/ 327609 w 1606621"/>
              <a:gd name="connsiteY1357" fmla="*/ 489190 h 1605069"/>
              <a:gd name="connsiteX1358" fmla="*/ 327609 w 1606621"/>
              <a:gd name="connsiteY1358" fmla="*/ 488523 h 1605069"/>
              <a:gd name="connsiteX1359" fmla="*/ 545255 w 1606621"/>
              <a:gd name="connsiteY1359" fmla="*/ 1173370 h 1605069"/>
              <a:gd name="connsiteX1360" fmla="*/ 545255 w 1606621"/>
              <a:gd name="connsiteY1360" fmla="*/ 1173370 h 1605069"/>
              <a:gd name="connsiteX1361" fmla="*/ 665461 w 1606621"/>
              <a:gd name="connsiteY1361" fmla="*/ 1367014 h 1605069"/>
              <a:gd name="connsiteX1362" fmla="*/ 665461 w 1606621"/>
              <a:gd name="connsiteY1362" fmla="*/ 1367014 h 1605069"/>
              <a:gd name="connsiteX1363" fmla="*/ 1100373 w 1606621"/>
              <a:gd name="connsiteY1363" fmla="*/ 1235950 h 1605069"/>
              <a:gd name="connsiteX1364" fmla="*/ 1100373 w 1606621"/>
              <a:gd name="connsiteY1364" fmla="*/ 1235950 h 1605069"/>
              <a:gd name="connsiteX1365" fmla="*/ 1100373 w 1606621"/>
              <a:gd name="connsiteY1365" fmla="*/ 1235473 h 1605069"/>
              <a:gd name="connsiteX1366" fmla="*/ 1302302 w 1606621"/>
              <a:gd name="connsiteY1366" fmla="*/ 924863 h 1605069"/>
              <a:gd name="connsiteX1367" fmla="*/ 1302302 w 1606621"/>
              <a:gd name="connsiteY1367" fmla="*/ 924863 h 1605069"/>
              <a:gd name="connsiteX1368" fmla="*/ 1302302 w 1606621"/>
              <a:gd name="connsiteY1368" fmla="*/ 924863 h 1605069"/>
              <a:gd name="connsiteX1369" fmla="*/ 1384217 w 1606621"/>
              <a:gd name="connsiteY1369" fmla="*/ 507954 h 1605069"/>
              <a:gd name="connsiteX1370" fmla="*/ 1384217 w 1606621"/>
              <a:gd name="connsiteY1370" fmla="*/ 507954 h 1605069"/>
              <a:gd name="connsiteX1371" fmla="*/ 1279442 w 1606621"/>
              <a:gd name="connsiteY1371" fmla="*/ 487666 h 1605069"/>
              <a:gd name="connsiteX1372" fmla="*/ 1281633 w 1606621"/>
              <a:gd name="connsiteY1372" fmla="*/ 488399 h 1605069"/>
              <a:gd name="connsiteX1373" fmla="*/ 1281728 w 1606621"/>
              <a:gd name="connsiteY1373" fmla="*/ 488713 h 1605069"/>
              <a:gd name="connsiteX1374" fmla="*/ 1279251 w 1606621"/>
              <a:gd name="connsiteY1374" fmla="*/ 487666 h 1605069"/>
              <a:gd name="connsiteX1375" fmla="*/ 1219435 w 1606621"/>
              <a:gd name="connsiteY1375" fmla="*/ 352791 h 1605069"/>
              <a:gd name="connsiteX1376" fmla="*/ 1219435 w 1606621"/>
              <a:gd name="connsiteY1376" fmla="*/ 352791 h 1605069"/>
              <a:gd name="connsiteX1377" fmla="*/ 1162285 w 1606621"/>
              <a:gd name="connsiteY1377" fmla="*/ 272115 h 1605069"/>
              <a:gd name="connsiteX1378" fmla="*/ 1162285 w 1606621"/>
              <a:gd name="connsiteY1378" fmla="*/ 272115 h 1605069"/>
              <a:gd name="connsiteX1379" fmla="*/ 1162285 w 1606621"/>
              <a:gd name="connsiteY1379" fmla="*/ 272115 h 1605069"/>
              <a:gd name="connsiteX1380" fmla="*/ 928637 w 1606621"/>
              <a:gd name="connsiteY1380" fmla="*/ 212679 h 1605069"/>
              <a:gd name="connsiteX1381" fmla="*/ 928637 w 1606621"/>
              <a:gd name="connsiteY1381" fmla="*/ 211917 h 1605069"/>
              <a:gd name="connsiteX1382" fmla="*/ 928637 w 1606621"/>
              <a:gd name="connsiteY1382" fmla="*/ 212488 h 1605069"/>
              <a:gd name="connsiteX1383" fmla="*/ 497821 w 1606621"/>
              <a:gd name="connsiteY1383" fmla="*/ 323550 h 1605069"/>
              <a:gd name="connsiteX1384" fmla="*/ 497821 w 1606621"/>
              <a:gd name="connsiteY1384" fmla="*/ 323074 h 1605069"/>
              <a:gd name="connsiteX1385" fmla="*/ 497821 w 1606621"/>
              <a:gd name="connsiteY1385" fmla="*/ 323550 h 1605069"/>
              <a:gd name="connsiteX1386" fmla="*/ 497821 w 1606621"/>
              <a:gd name="connsiteY1386" fmla="*/ 324026 h 1605069"/>
              <a:gd name="connsiteX1387" fmla="*/ 496201 w 1606621"/>
              <a:gd name="connsiteY1387" fmla="*/ 324693 h 1605069"/>
              <a:gd name="connsiteX1388" fmla="*/ 497249 w 1606621"/>
              <a:gd name="connsiteY1388" fmla="*/ 324216 h 1605069"/>
              <a:gd name="connsiteX1389" fmla="*/ 447147 w 1606621"/>
              <a:gd name="connsiteY1389" fmla="*/ 321264 h 1605069"/>
              <a:gd name="connsiteX1390" fmla="*/ 448290 w 1606621"/>
              <a:gd name="connsiteY1390" fmla="*/ 316787 h 1605069"/>
              <a:gd name="connsiteX1391" fmla="*/ 446386 w 1606621"/>
              <a:gd name="connsiteY1391" fmla="*/ 321549 h 1605069"/>
              <a:gd name="connsiteX1392" fmla="*/ 138728 w 1606621"/>
              <a:gd name="connsiteY1392" fmla="*/ 670069 h 1605069"/>
              <a:gd name="connsiteX1393" fmla="*/ 138728 w 1606621"/>
              <a:gd name="connsiteY1393" fmla="*/ 670069 h 1605069"/>
              <a:gd name="connsiteX1394" fmla="*/ 138728 w 1606621"/>
              <a:gd name="connsiteY1394" fmla="*/ 670069 h 1605069"/>
              <a:gd name="connsiteX1395" fmla="*/ 119678 w 1606621"/>
              <a:gd name="connsiteY1395" fmla="*/ 799800 h 1605069"/>
              <a:gd name="connsiteX1396" fmla="*/ 120250 w 1606621"/>
              <a:gd name="connsiteY1396" fmla="*/ 799800 h 1605069"/>
              <a:gd name="connsiteX1397" fmla="*/ 263125 w 1606621"/>
              <a:gd name="connsiteY1397" fmla="*/ 1136794 h 1605069"/>
              <a:gd name="connsiteX1398" fmla="*/ 263125 w 1606621"/>
              <a:gd name="connsiteY1398" fmla="*/ 1136794 h 1605069"/>
              <a:gd name="connsiteX1399" fmla="*/ 575545 w 1606621"/>
              <a:gd name="connsiteY1399" fmla="*/ 1233568 h 1605069"/>
              <a:gd name="connsiteX1400" fmla="*/ 574401 w 1606621"/>
              <a:gd name="connsiteY1400" fmla="*/ 1234807 h 1605069"/>
              <a:gd name="connsiteX1401" fmla="*/ 575355 w 1606621"/>
              <a:gd name="connsiteY1401" fmla="*/ 1233854 h 1605069"/>
              <a:gd name="connsiteX1402" fmla="*/ 952926 w 1606621"/>
              <a:gd name="connsiteY1402" fmla="*/ 1392255 h 1605069"/>
              <a:gd name="connsiteX1403" fmla="*/ 952449 w 1606621"/>
              <a:gd name="connsiteY1403" fmla="*/ 1391493 h 1605069"/>
              <a:gd name="connsiteX1404" fmla="*/ 953020 w 1606621"/>
              <a:gd name="connsiteY1404" fmla="*/ 1392159 h 1605069"/>
              <a:gd name="connsiteX1405" fmla="*/ 1528140 w 1606621"/>
              <a:gd name="connsiteY1405" fmla="*/ 767605 h 1605069"/>
              <a:gd name="connsiteX1406" fmla="*/ 1528140 w 1606621"/>
              <a:gd name="connsiteY1406" fmla="*/ 767605 h 1605069"/>
              <a:gd name="connsiteX1407" fmla="*/ 1297921 w 1606621"/>
              <a:gd name="connsiteY1407" fmla="*/ 411847 h 1605069"/>
              <a:gd name="connsiteX1408" fmla="*/ 1297921 w 1606621"/>
              <a:gd name="connsiteY1408" fmla="*/ 411847 h 1605069"/>
              <a:gd name="connsiteX1409" fmla="*/ 1297921 w 1606621"/>
              <a:gd name="connsiteY1409" fmla="*/ 411847 h 1605069"/>
              <a:gd name="connsiteX1410" fmla="*/ 750138 w 1606621"/>
              <a:gd name="connsiteY1410" fmla="*/ 211821 h 1605069"/>
              <a:gd name="connsiteX1411" fmla="*/ 750138 w 1606621"/>
              <a:gd name="connsiteY1411" fmla="*/ 211821 h 1605069"/>
              <a:gd name="connsiteX1412" fmla="*/ 752043 w 1606621"/>
              <a:gd name="connsiteY1412" fmla="*/ 212488 h 1605069"/>
              <a:gd name="connsiteX1413" fmla="*/ 749948 w 1606621"/>
              <a:gd name="connsiteY1413" fmla="*/ 212488 h 1605069"/>
              <a:gd name="connsiteX1414" fmla="*/ 155016 w 1606621"/>
              <a:gd name="connsiteY1414" fmla="*/ 551578 h 1605069"/>
              <a:gd name="connsiteX1415" fmla="*/ 155016 w 1606621"/>
              <a:gd name="connsiteY1415" fmla="*/ 550531 h 1605069"/>
              <a:gd name="connsiteX1416" fmla="*/ 155016 w 1606621"/>
              <a:gd name="connsiteY1416" fmla="*/ 550531 h 1605069"/>
              <a:gd name="connsiteX1417" fmla="*/ 154826 w 1606621"/>
              <a:gd name="connsiteY1417" fmla="*/ 552245 h 1605069"/>
              <a:gd name="connsiteX1418" fmla="*/ 134442 w 1606621"/>
              <a:gd name="connsiteY1418" fmla="*/ 1004968 h 1605069"/>
              <a:gd name="connsiteX1419" fmla="*/ 134442 w 1606621"/>
              <a:gd name="connsiteY1419" fmla="*/ 1004968 h 1605069"/>
              <a:gd name="connsiteX1420" fmla="*/ 141586 w 1606621"/>
              <a:gd name="connsiteY1420" fmla="*/ 1057642 h 1605069"/>
              <a:gd name="connsiteX1421" fmla="*/ 141586 w 1606621"/>
              <a:gd name="connsiteY1421" fmla="*/ 1057642 h 1605069"/>
              <a:gd name="connsiteX1422" fmla="*/ 142252 w 1606621"/>
              <a:gd name="connsiteY1422" fmla="*/ 1057642 h 1605069"/>
              <a:gd name="connsiteX1423" fmla="*/ 174828 w 1606621"/>
              <a:gd name="connsiteY1423" fmla="*/ 1058880 h 1605069"/>
              <a:gd name="connsiteX1424" fmla="*/ 176257 w 1606621"/>
              <a:gd name="connsiteY1424" fmla="*/ 1058623 h 1605069"/>
              <a:gd name="connsiteX1425" fmla="*/ 176543 w 1606621"/>
              <a:gd name="connsiteY1425" fmla="*/ 1058880 h 1605069"/>
              <a:gd name="connsiteX1426" fmla="*/ 174447 w 1606621"/>
              <a:gd name="connsiteY1426" fmla="*/ 1058499 h 1605069"/>
              <a:gd name="connsiteX1427" fmla="*/ 349516 w 1606621"/>
              <a:gd name="connsiteY1427" fmla="*/ 1116030 h 1605069"/>
              <a:gd name="connsiteX1428" fmla="*/ 349516 w 1606621"/>
              <a:gd name="connsiteY1428" fmla="*/ 1116030 h 1605069"/>
              <a:gd name="connsiteX1429" fmla="*/ 443909 w 1606621"/>
              <a:gd name="connsiteY1429" fmla="*/ 1382730 h 1605069"/>
              <a:gd name="connsiteX1430" fmla="*/ 443909 w 1606621"/>
              <a:gd name="connsiteY1430" fmla="*/ 1382730 h 1605069"/>
              <a:gd name="connsiteX1431" fmla="*/ 443909 w 1606621"/>
              <a:gd name="connsiteY1431" fmla="*/ 1382730 h 1605069"/>
              <a:gd name="connsiteX1432" fmla="*/ 1479182 w 1606621"/>
              <a:gd name="connsiteY1432" fmla="*/ 895050 h 1605069"/>
              <a:gd name="connsiteX1433" fmla="*/ 1479182 w 1606621"/>
              <a:gd name="connsiteY1433" fmla="*/ 895050 h 1605069"/>
              <a:gd name="connsiteX1434" fmla="*/ 1479182 w 1606621"/>
              <a:gd name="connsiteY1434" fmla="*/ 895050 h 1605069"/>
              <a:gd name="connsiteX1435" fmla="*/ 1479182 w 1606621"/>
              <a:gd name="connsiteY1435" fmla="*/ 895050 h 1605069"/>
              <a:gd name="connsiteX1436" fmla="*/ 1481753 w 1606621"/>
              <a:gd name="connsiteY1436" fmla="*/ 889811 h 1605069"/>
              <a:gd name="connsiteX1437" fmla="*/ 1481753 w 1606621"/>
              <a:gd name="connsiteY1437" fmla="*/ 889811 h 1605069"/>
              <a:gd name="connsiteX1438" fmla="*/ 1481753 w 1606621"/>
              <a:gd name="connsiteY1438" fmla="*/ 889811 h 1605069"/>
              <a:gd name="connsiteX1439" fmla="*/ 1481373 w 1606621"/>
              <a:gd name="connsiteY1439" fmla="*/ 889811 h 1605069"/>
              <a:gd name="connsiteX1440" fmla="*/ 1201624 w 1606621"/>
              <a:gd name="connsiteY1440" fmla="*/ 256875 h 1605069"/>
              <a:gd name="connsiteX1441" fmla="*/ 1201242 w 1606621"/>
              <a:gd name="connsiteY1441" fmla="*/ 256875 h 1605069"/>
              <a:gd name="connsiteX1442" fmla="*/ 235407 w 1606621"/>
              <a:gd name="connsiteY1442" fmla="*/ 495000 h 1605069"/>
              <a:gd name="connsiteX1443" fmla="*/ 235407 w 1606621"/>
              <a:gd name="connsiteY1443" fmla="*/ 495000 h 1605069"/>
              <a:gd name="connsiteX1444" fmla="*/ 235027 w 1606621"/>
              <a:gd name="connsiteY1444" fmla="*/ 495666 h 1605069"/>
              <a:gd name="connsiteX1445" fmla="*/ 213023 w 1606621"/>
              <a:gd name="connsiteY1445" fmla="*/ 503001 h 1605069"/>
              <a:gd name="connsiteX1446" fmla="*/ 213023 w 1606621"/>
              <a:gd name="connsiteY1446" fmla="*/ 502334 h 1605069"/>
              <a:gd name="connsiteX1447" fmla="*/ 213023 w 1606621"/>
              <a:gd name="connsiteY1447" fmla="*/ 503096 h 1605069"/>
              <a:gd name="connsiteX1448" fmla="*/ 212642 w 1606621"/>
              <a:gd name="connsiteY1448" fmla="*/ 503286 h 1605069"/>
              <a:gd name="connsiteX1449" fmla="*/ 326562 w 1606621"/>
              <a:gd name="connsiteY1449" fmla="*/ 1179276 h 1605069"/>
              <a:gd name="connsiteX1450" fmla="*/ 326562 w 1606621"/>
              <a:gd name="connsiteY1450" fmla="*/ 1179276 h 1605069"/>
              <a:gd name="connsiteX1451" fmla="*/ 326562 w 1606621"/>
              <a:gd name="connsiteY1451" fmla="*/ 1178800 h 1605069"/>
              <a:gd name="connsiteX1452" fmla="*/ 379616 w 1606621"/>
              <a:gd name="connsiteY1452" fmla="*/ 1252333 h 1605069"/>
              <a:gd name="connsiteX1453" fmla="*/ 379616 w 1606621"/>
              <a:gd name="connsiteY1453" fmla="*/ 1252333 h 1605069"/>
              <a:gd name="connsiteX1454" fmla="*/ 379616 w 1606621"/>
              <a:gd name="connsiteY1454" fmla="*/ 1252333 h 1605069"/>
              <a:gd name="connsiteX1455" fmla="*/ 379616 w 1606621"/>
              <a:gd name="connsiteY1455" fmla="*/ 1252333 h 1605069"/>
              <a:gd name="connsiteX1456" fmla="*/ 379616 w 1606621"/>
              <a:gd name="connsiteY1456" fmla="*/ 1252333 h 1605069"/>
              <a:gd name="connsiteX1457" fmla="*/ 401047 w 1606621"/>
              <a:gd name="connsiteY1457" fmla="*/ 1277002 h 1605069"/>
              <a:gd name="connsiteX1458" fmla="*/ 401047 w 1606621"/>
              <a:gd name="connsiteY1458" fmla="*/ 1277859 h 1605069"/>
              <a:gd name="connsiteX1459" fmla="*/ 400476 w 1606621"/>
              <a:gd name="connsiteY1459" fmla="*/ 1277288 h 1605069"/>
              <a:gd name="connsiteX1460" fmla="*/ 582689 w 1606621"/>
              <a:gd name="connsiteY1460" fmla="*/ 1349297 h 1605069"/>
              <a:gd name="connsiteX1461" fmla="*/ 582689 w 1606621"/>
              <a:gd name="connsiteY1461" fmla="*/ 1349297 h 1605069"/>
              <a:gd name="connsiteX1462" fmla="*/ 582689 w 1606621"/>
              <a:gd name="connsiteY1462" fmla="*/ 1349297 h 1605069"/>
              <a:gd name="connsiteX1463" fmla="*/ 582689 w 1606621"/>
              <a:gd name="connsiteY1463" fmla="*/ 1349297 h 1605069"/>
              <a:gd name="connsiteX1464" fmla="*/ 1151522 w 1606621"/>
              <a:gd name="connsiteY1464" fmla="*/ 1321770 h 1605069"/>
              <a:gd name="connsiteX1465" fmla="*/ 1151522 w 1606621"/>
              <a:gd name="connsiteY1465" fmla="*/ 1321770 h 1605069"/>
              <a:gd name="connsiteX1466" fmla="*/ 1411174 w 1606621"/>
              <a:gd name="connsiteY1466" fmla="*/ 1119459 h 1605069"/>
              <a:gd name="connsiteX1467" fmla="*/ 1411174 w 1606621"/>
              <a:gd name="connsiteY1467" fmla="*/ 1119459 h 1605069"/>
              <a:gd name="connsiteX1468" fmla="*/ 1411174 w 1606621"/>
              <a:gd name="connsiteY1468" fmla="*/ 1119459 h 1605069"/>
              <a:gd name="connsiteX1469" fmla="*/ 1437463 w 1606621"/>
              <a:gd name="connsiteY1469" fmla="*/ 1140509 h 1605069"/>
              <a:gd name="connsiteX1470" fmla="*/ 1437463 w 1606621"/>
              <a:gd name="connsiteY1470" fmla="*/ 1140509 h 1605069"/>
              <a:gd name="connsiteX1471" fmla="*/ 1466609 w 1606621"/>
              <a:gd name="connsiteY1471" fmla="*/ 1089169 h 1605069"/>
              <a:gd name="connsiteX1472" fmla="*/ 1466609 w 1606621"/>
              <a:gd name="connsiteY1472" fmla="*/ 1089169 h 1605069"/>
              <a:gd name="connsiteX1473" fmla="*/ 1465561 w 1606621"/>
              <a:gd name="connsiteY1473" fmla="*/ 527194 h 1605069"/>
              <a:gd name="connsiteX1474" fmla="*/ 1465561 w 1606621"/>
              <a:gd name="connsiteY1474" fmla="*/ 527194 h 1605069"/>
              <a:gd name="connsiteX1475" fmla="*/ 1465561 w 1606621"/>
              <a:gd name="connsiteY1475" fmla="*/ 527194 h 1605069"/>
              <a:gd name="connsiteX1476" fmla="*/ 1465561 w 1606621"/>
              <a:gd name="connsiteY1476" fmla="*/ 527194 h 1605069"/>
              <a:gd name="connsiteX1477" fmla="*/ 1203719 w 1606621"/>
              <a:gd name="connsiteY1477" fmla="*/ 200963 h 1605069"/>
              <a:gd name="connsiteX1478" fmla="*/ 1203719 w 1606621"/>
              <a:gd name="connsiteY1478" fmla="*/ 200963 h 1605069"/>
              <a:gd name="connsiteX1479" fmla="*/ 1203719 w 1606621"/>
              <a:gd name="connsiteY1479" fmla="*/ 200963 h 1605069"/>
              <a:gd name="connsiteX1480" fmla="*/ 1075322 w 1606621"/>
              <a:gd name="connsiteY1480" fmla="*/ 206202 h 1605069"/>
              <a:gd name="connsiteX1481" fmla="*/ 1075322 w 1606621"/>
              <a:gd name="connsiteY1481" fmla="*/ 206202 h 1605069"/>
              <a:gd name="connsiteX1482" fmla="*/ 949591 w 1606621"/>
              <a:gd name="connsiteY1482" fmla="*/ 145623 h 1605069"/>
              <a:gd name="connsiteX1483" fmla="*/ 949591 w 1606621"/>
              <a:gd name="connsiteY1483" fmla="*/ 144003 h 1605069"/>
              <a:gd name="connsiteX1484" fmla="*/ 949211 w 1606621"/>
              <a:gd name="connsiteY1484" fmla="*/ 146099 h 1605069"/>
              <a:gd name="connsiteX1485" fmla="*/ 877964 w 1606621"/>
              <a:gd name="connsiteY1485" fmla="*/ 191628 h 1605069"/>
              <a:gd name="connsiteX1486" fmla="*/ 877964 w 1606621"/>
              <a:gd name="connsiteY1486" fmla="*/ 191057 h 1605069"/>
              <a:gd name="connsiteX1487" fmla="*/ 878726 w 1606621"/>
              <a:gd name="connsiteY1487" fmla="*/ 191057 h 1605069"/>
              <a:gd name="connsiteX1488" fmla="*/ 626980 w 1606621"/>
              <a:gd name="connsiteY1488" fmla="*/ 258303 h 1605069"/>
              <a:gd name="connsiteX1489" fmla="*/ 627552 w 1606621"/>
              <a:gd name="connsiteY1489" fmla="*/ 257351 h 1605069"/>
              <a:gd name="connsiteX1490" fmla="*/ 145301 w 1606621"/>
              <a:gd name="connsiteY1490" fmla="*/ 546435 h 1605069"/>
              <a:gd name="connsiteX1491" fmla="*/ 142824 w 1606621"/>
              <a:gd name="connsiteY1491" fmla="*/ 546435 h 1605069"/>
              <a:gd name="connsiteX1492" fmla="*/ 143681 w 1606621"/>
              <a:gd name="connsiteY1492" fmla="*/ 545006 h 1605069"/>
              <a:gd name="connsiteX1493" fmla="*/ 144919 w 1606621"/>
              <a:gd name="connsiteY1493" fmla="*/ 547006 h 1605069"/>
              <a:gd name="connsiteX1494" fmla="*/ 192926 w 1606621"/>
              <a:gd name="connsiteY1494" fmla="*/ 1051260 h 1605069"/>
              <a:gd name="connsiteX1495" fmla="*/ 190640 w 1606621"/>
              <a:gd name="connsiteY1495" fmla="*/ 1051260 h 1605069"/>
              <a:gd name="connsiteX1496" fmla="*/ 192069 w 1606621"/>
              <a:gd name="connsiteY1496" fmla="*/ 1052212 h 1605069"/>
              <a:gd name="connsiteX1497" fmla="*/ 297701 w 1606621"/>
              <a:gd name="connsiteY1497" fmla="*/ 1264239 h 1605069"/>
              <a:gd name="connsiteX1498" fmla="*/ 297701 w 1606621"/>
              <a:gd name="connsiteY1498" fmla="*/ 1264239 h 1605069"/>
              <a:gd name="connsiteX1499" fmla="*/ 297701 w 1606621"/>
              <a:gd name="connsiteY1499" fmla="*/ 1264239 h 1605069"/>
              <a:gd name="connsiteX1500" fmla="*/ 297033 w 1606621"/>
              <a:gd name="connsiteY1500" fmla="*/ 1265191 h 1605069"/>
              <a:gd name="connsiteX1501" fmla="*/ 798145 w 1606621"/>
              <a:gd name="connsiteY1501" fmla="*/ 1413876 h 1605069"/>
              <a:gd name="connsiteX1502" fmla="*/ 798145 w 1606621"/>
              <a:gd name="connsiteY1502" fmla="*/ 1413876 h 1605069"/>
              <a:gd name="connsiteX1503" fmla="*/ 798145 w 1606621"/>
              <a:gd name="connsiteY1503" fmla="*/ 1413876 h 1605069"/>
              <a:gd name="connsiteX1504" fmla="*/ 802335 w 1606621"/>
              <a:gd name="connsiteY1504" fmla="*/ 1468455 h 1605069"/>
              <a:gd name="connsiteX1505" fmla="*/ 802335 w 1606621"/>
              <a:gd name="connsiteY1505" fmla="*/ 1468455 h 1605069"/>
              <a:gd name="connsiteX1506" fmla="*/ 823290 w 1606621"/>
              <a:gd name="connsiteY1506" fmla="*/ 1468455 h 1605069"/>
              <a:gd name="connsiteX1507" fmla="*/ 822337 w 1606621"/>
              <a:gd name="connsiteY1507" fmla="*/ 1470645 h 1605069"/>
              <a:gd name="connsiteX1508" fmla="*/ 821480 w 1606621"/>
              <a:gd name="connsiteY1508" fmla="*/ 1468645 h 1605069"/>
              <a:gd name="connsiteX1509" fmla="*/ 822623 w 1606621"/>
              <a:gd name="connsiteY1509" fmla="*/ 1469884 h 1605069"/>
              <a:gd name="connsiteX1510" fmla="*/ 1083132 w 1606621"/>
              <a:gd name="connsiteY1510" fmla="*/ 1305292 h 1605069"/>
              <a:gd name="connsiteX1511" fmla="*/ 1083132 w 1606621"/>
              <a:gd name="connsiteY1511" fmla="*/ 1305292 h 1605069"/>
              <a:gd name="connsiteX1512" fmla="*/ 1083132 w 1606621"/>
              <a:gd name="connsiteY1512" fmla="*/ 1390159 h 1605069"/>
              <a:gd name="connsiteX1513" fmla="*/ 1083132 w 1606621"/>
              <a:gd name="connsiteY1513" fmla="*/ 1390635 h 1605069"/>
              <a:gd name="connsiteX1514" fmla="*/ 1083132 w 1606621"/>
              <a:gd name="connsiteY1514" fmla="*/ 1390635 h 1605069"/>
              <a:gd name="connsiteX1515" fmla="*/ 1082941 w 1606621"/>
              <a:gd name="connsiteY1515" fmla="*/ 1390064 h 1605069"/>
              <a:gd name="connsiteX1516" fmla="*/ 1084847 w 1606621"/>
              <a:gd name="connsiteY1516" fmla="*/ 1398351 h 1605069"/>
              <a:gd name="connsiteX1517" fmla="*/ 1083989 w 1606621"/>
              <a:gd name="connsiteY1517" fmla="*/ 1399589 h 1605069"/>
              <a:gd name="connsiteX1518" fmla="*/ 1083513 w 1606621"/>
              <a:gd name="connsiteY1518" fmla="*/ 1398541 h 1605069"/>
              <a:gd name="connsiteX1519" fmla="*/ 1201433 w 1606621"/>
              <a:gd name="connsiteY1519" fmla="*/ 1303101 h 1605069"/>
              <a:gd name="connsiteX1520" fmla="*/ 1201433 w 1606621"/>
              <a:gd name="connsiteY1520" fmla="*/ 1303101 h 1605069"/>
              <a:gd name="connsiteX1521" fmla="*/ 1201433 w 1606621"/>
              <a:gd name="connsiteY1521" fmla="*/ 1303101 h 1605069"/>
              <a:gd name="connsiteX1522" fmla="*/ 1383074 w 1606621"/>
              <a:gd name="connsiteY1522" fmla="*/ 1124698 h 1605069"/>
              <a:gd name="connsiteX1523" fmla="*/ 1383074 w 1606621"/>
              <a:gd name="connsiteY1523" fmla="*/ 1124698 h 1605069"/>
              <a:gd name="connsiteX1524" fmla="*/ 1251630 w 1606621"/>
              <a:gd name="connsiteY1524" fmla="*/ 353173 h 1605069"/>
              <a:gd name="connsiteX1525" fmla="*/ 1252773 w 1606621"/>
              <a:gd name="connsiteY1525" fmla="*/ 353173 h 1605069"/>
              <a:gd name="connsiteX1526" fmla="*/ 1251439 w 1606621"/>
              <a:gd name="connsiteY1526" fmla="*/ 353363 h 1605069"/>
              <a:gd name="connsiteX1527" fmla="*/ 888917 w 1606621"/>
              <a:gd name="connsiteY1527" fmla="*/ 188771 h 1605069"/>
              <a:gd name="connsiteX1528" fmla="*/ 888917 w 1606621"/>
              <a:gd name="connsiteY1528" fmla="*/ 189533 h 1605069"/>
              <a:gd name="connsiteX1529" fmla="*/ 888917 w 1606621"/>
              <a:gd name="connsiteY1529" fmla="*/ 188676 h 1605069"/>
              <a:gd name="connsiteX1530" fmla="*/ 767664 w 1606621"/>
              <a:gd name="connsiteY1530" fmla="*/ 156291 h 1605069"/>
              <a:gd name="connsiteX1531" fmla="*/ 767664 w 1606621"/>
              <a:gd name="connsiteY1531" fmla="*/ 156291 h 1605069"/>
              <a:gd name="connsiteX1532" fmla="*/ 767664 w 1606621"/>
              <a:gd name="connsiteY1532" fmla="*/ 156291 h 1605069"/>
              <a:gd name="connsiteX1533" fmla="*/ 767473 w 1606621"/>
              <a:gd name="connsiteY1533" fmla="*/ 156481 h 1605069"/>
              <a:gd name="connsiteX1534" fmla="*/ 588595 w 1606621"/>
              <a:gd name="connsiteY1534" fmla="*/ 233253 h 1605069"/>
              <a:gd name="connsiteX1535" fmla="*/ 588595 w 1606621"/>
              <a:gd name="connsiteY1535" fmla="*/ 233253 h 1605069"/>
              <a:gd name="connsiteX1536" fmla="*/ 588595 w 1606621"/>
              <a:gd name="connsiteY1536" fmla="*/ 233253 h 1605069"/>
              <a:gd name="connsiteX1537" fmla="*/ 228549 w 1606621"/>
              <a:gd name="connsiteY1537" fmla="*/ 490428 h 1605069"/>
              <a:gd name="connsiteX1538" fmla="*/ 229501 w 1606621"/>
              <a:gd name="connsiteY1538" fmla="*/ 490428 h 1605069"/>
              <a:gd name="connsiteX1539" fmla="*/ 228358 w 1606621"/>
              <a:gd name="connsiteY1539" fmla="*/ 490714 h 1605069"/>
              <a:gd name="connsiteX1540" fmla="*/ 168256 w 1606621"/>
              <a:gd name="connsiteY1540" fmla="*/ 497572 h 1605069"/>
              <a:gd name="connsiteX1541" fmla="*/ 168256 w 1606621"/>
              <a:gd name="connsiteY1541" fmla="*/ 497572 h 1605069"/>
              <a:gd name="connsiteX1542" fmla="*/ 137776 w 1606621"/>
              <a:gd name="connsiteY1542" fmla="*/ 553198 h 1605069"/>
              <a:gd name="connsiteX1543" fmla="*/ 138443 w 1606621"/>
              <a:gd name="connsiteY1543" fmla="*/ 555960 h 1605069"/>
              <a:gd name="connsiteX1544" fmla="*/ 136347 w 1606621"/>
              <a:gd name="connsiteY1544" fmla="*/ 554531 h 1605069"/>
              <a:gd name="connsiteX1545" fmla="*/ 134537 w 1606621"/>
              <a:gd name="connsiteY1545" fmla="*/ 1096123 h 1605069"/>
              <a:gd name="connsiteX1546" fmla="*/ 134537 w 1606621"/>
              <a:gd name="connsiteY1546" fmla="*/ 1096123 h 1605069"/>
              <a:gd name="connsiteX1547" fmla="*/ 134537 w 1606621"/>
              <a:gd name="connsiteY1547" fmla="*/ 1096123 h 1605069"/>
              <a:gd name="connsiteX1548" fmla="*/ 236264 w 1606621"/>
              <a:gd name="connsiteY1548" fmla="*/ 1195373 h 1605069"/>
              <a:gd name="connsiteX1549" fmla="*/ 236264 w 1606621"/>
              <a:gd name="connsiteY1549" fmla="*/ 1195373 h 1605069"/>
              <a:gd name="connsiteX1550" fmla="*/ 405143 w 1606621"/>
              <a:gd name="connsiteY1550" fmla="*/ 1282051 h 1605069"/>
              <a:gd name="connsiteX1551" fmla="*/ 404476 w 1606621"/>
              <a:gd name="connsiteY1551" fmla="*/ 1280908 h 1605069"/>
              <a:gd name="connsiteX1552" fmla="*/ 405714 w 1606621"/>
              <a:gd name="connsiteY1552" fmla="*/ 1281955 h 1605069"/>
              <a:gd name="connsiteX1553" fmla="*/ 530111 w 1606621"/>
              <a:gd name="connsiteY1553" fmla="*/ 1227949 h 1605069"/>
              <a:gd name="connsiteX1554" fmla="*/ 530111 w 1606621"/>
              <a:gd name="connsiteY1554" fmla="*/ 1227949 h 1605069"/>
              <a:gd name="connsiteX1555" fmla="*/ 737184 w 1606621"/>
              <a:gd name="connsiteY1555" fmla="*/ 1457692 h 1605069"/>
              <a:gd name="connsiteX1556" fmla="*/ 735089 w 1606621"/>
              <a:gd name="connsiteY1556" fmla="*/ 1460930 h 1605069"/>
              <a:gd name="connsiteX1557" fmla="*/ 733279 w 1606621"/>
              <a:gd name="connsiteY1557" fmla="*/ 1457310 h 1605069"/>
              <a:gd name="connsiteX1558" fmla="*/ 737184 w 1606621"/>
              <a:gd name="connsiteY1558" fmla="*/ 1457692 h 1605069"/>
              <a:gd name="connsiteX1559" fmla="*/ 769950 w 1606621"/>
              <a:gd name="connsiteY1559" fmla="*/ 1460549 h 1605069"/>
              <a:gd name="connsiteX1560" fmla="*/ 769950 w 1606621"/>
              <a:gd name="connsiteY1560" fmla="*/ 1460549 h 1605069"/>
              <a:gd name="connsiteX1561" fmla="*/ 769950 w 1606621"/>
              <a:gd name="connsiteY1561" fmla="*/ 1460549 h 1605069"/>
              <a:gd name="connsiteX1562" fmla="*/ 770236 w 1606621"/>
              <a:gd name="connsiteY1562" fmla="*/ 1460930 h 1605069"/>
              <a:gd name="connsiteX1563" fmla="*/ 1043032 w 1606621"/>
              <a:gd name="connsiteY1563" fmla="*/ 1367490 h 1605069"/>
              <a:gd name="connsiteX1564" fmla="*/ 1043603 w 1606621"/>
              <a:gd name="connsiteY1564" fmla="*/ 1367966 h 1605069"/>
              <a:gd name="connsiteX1565" fmla="*/ 1042651 w 1606621"/>
              <a:gd name="connsiteY1565" fmla="*/ 1368538 h 1605069"/>
              <a:gd name="connsiteX1566" fmla="*/ 1425461 w 1606621"/>
              <a:gd name="connsiteY1566" fmla="*/ 1137080 h 1605069"/>
              <a:gd name="connsiteX1567" fmla="*/ 1425461 w 1606621"/>
              <a:gd name="connsiteY1567" fmla="*/ 1137080 h 1605069"/>
              <a:gd name="connsiteX1568" fmla="*/ 1473752 w 1606621"/>
              <a:gd name="connsiteY1568" fmla="*/ 1032305 h 1605069"/>
              <a:gd name="connsiteX1569" fmla="*/ 1473752 w 1606621"/>
              <a:gd name="connsiteY1569" fmla="*/ 1032305 h 1605069"/>
              <a:gd name="connsiteX1570" fmla="*/ 1473752 w 1606621"/>
              <a:gd name="connsiteY1570" fmla="*/ 1032305 h 1605069"/>
              <a:gd name="connsiteX1571" fmla="*/ 1473752 w 1606621"/>
              <a:gd name="connsiteY1571" fmla="*/ 1032305 h 1605069"/>
              <a:gd name="connsiteX1572" fmla="*/ 1555762 w 1606621"/>
              <a:gd name="connsiteY1572" fmla="*/ 816373 h 1605069"/>
              <a:gd name="connsiteX1573" fmla="*/ 1555762 w 1606621"/>
              <a:gd name="connsiteY1573" fmla="*/ 816373 h 1605069"/>
              <a:gd name="connsiteX1574" fmla="*/ 1184573 w 1606621"/>
              <a:gd name="connsiteY1574" fmla="*/ 164768 h 1605069"/>
              <a:gd name="connsiteX1575" fmla="*/ 1184573 w 1606621"/>
              <a:gd name="connsiteY1575" fmla="*/ 164768 h 1605069"/>
              <a:gd name="connsiteX1576" fmla="*/ 1152379 w 1606621"/>
              <a:gd name="connsiteY1576" fmla="*/ 186104 h 1605069"/>
              <a:gd name="connsiteX1577" fmla="*/ 1152379 w 1606621"/>
              <a:gd name="connsiteY1577" fmla="*/ 185628 h 1605069"/>
              <a:gd name="connsiteX1578" fmla="*/ 1153140 w 1606621"/>
              <a:gd name="connsiteY1578" fmla="*/ 185628 h 1605069"/>
              <a:gd name="connsiteX1579" fmla="*/ 863200 w 1606621"/>
              <a:gd name="connsiteY1579" fmla="*/ 228966 h 1605069"/>
              <a:gd name="connsiteX1580" fmla="*/ 864343 w 1606621"/>
              <a:gd name="connsiteY1580" fmla="*/ 227728 h 1605069"/>
              <a:gd name="connsiteX1581" fmla="*/ 864343 w 1606621"/>
              <a:gd name="connsiteY1581" fmla="*/ 228966 h 1605069"/>
              <a:gd name="connsiteX1582" fmla="*/ 367519 w 1606621"/>
              <a:gd name="connsiteY1582" fmla="*/ 300023 h 1605069"/>
              <a:gd name="connsiteX1583" fmla="*/ 366662 w 1606621"/>
              <a:gd name="connsiteY1583" fmla="*/ 298880 h 1605069"/>
              <a:gd name="connsiteX1584" fmla="*/ 368471 w 1606621"/>
              <a:gd name="connsiteY1584" fmla="*/ 298880 h 1605069"/>
              <a:gd name="connsiteX1585" fmla="*/ 367519 w 1606621"/>
              <a:gd name="connsiteY1585" fmla="*/ 299737 h 1605069"/>
              <a:gd name="connsiteX1586" fmla="*/ 134251 w 1606621"/>
              <a:gd name="connsiteY1586" fmla="*/ 1097742 h 1605069"/>
              <a:gd name="connsiteX1587" fmla="*/ 134251 w 1606621"/>
              <a:gd name="connsiteY1587" fmla="*/ 1097742 h 1605069"/>
              <a:gd name="connsiteX1588" fmla="*/ 333229 w 1606621"/>
              <a:gd name="connsiteY1588" fmla="*/ 1300719 h 1605069"/>
              <a:gd name="connsiteX1589" fmla="*/ 333229 w 1606621"/>
              <a:gd name="connsiteY1589" fmla="*/ 1299767 h 1605069"/>
              <a:gd name="connsiteX1590" fmla="*/ 333229 w 1606621"/>
              <a:gd name="connsiteY1590" fmla="*/ 1300434 h 1605069"/>
              <a:gd name="connsiteX1591" fmla="*/ 397332 w 1606621"/>
              <a:gd name="connsiteY1591" fmla="*/ 1286146 h 1605069"/>
              <a:gd name="connsiteX1592" fmla="*/ 396380 w 1606621"/>
              <a:gd name="connsiteY1592" fmla="*/ 1286908 h 1605069"/>
              <a:gd name="connsiteX1593" fmla="*/ 559257 w 1606621"/>
              <a:gd name="connsiteY1593" fmla="*/ 1305196 h 1605069"/>
              <a:gd name="connsiteX1594" fmla="*/ 559257 w 1606621"/>
              <a:gd name="connsiteY1594" fmla="*/ 1305196 h 1605069"/>
              <a:gd name="connsiteX1595" fmla="*/ 1248390 w 1606621"/>
              <a:gd name="connsiteY1595" fmla="*/ 1276621 h 1605069"/>
              <a:gd name="connsiteX1596" fmla="*/ 1248390 w 1606621"/>
              <a:gd name="connsiteY1596" fmla="*/ 1276621 h 1605069"/>
              <a:gd name="connsiteX1597" fmla="*/ 1248390 w 1606621"/>
              <a:gd name="connsiteY1597" fmla="*/ 1276621 h 1605069"/>
              <a:gd name="connsiteX1598" fmla="*/ 1402219 w 1606621"/>
              <a:gd name="connsiteY1598" fmla="*/ 392320 h 1605069"/>
              <a:gd name="connsiteX1599" fmla="*/ 1402219 w 1606621"/>
              <a:gd name="connsiteY1599" fmla="*/ 392797 h 1605069"/>
              <a:gd name="connsiteX1600" fmla="*/ 1402219 w 1606621"/>
              <a:gd name="connsiteY1600" fmla="*/ 392320 h 1605069"/>
              <a:gd name="connsiteX1601" fmla="*/ 1257726 w 1606621"/>
              <a:gd name="connsiteY1601" fmla="*/ 333741 h 1605069"/>
              <a:gd name="connsiteX1602" fmla="*/ 1257726 w 1606621"/>
              <a:gd name="connsiteY1602" fmla="*/ 333741 h 1605069"/>
              <a:gd name="connsiteX1603" fmla="*/ 233693 w 1606621"/>
              <a:gd name="connsiteY1603" fmla="*/ 1258714 h 1605069"/>
              <a:gd name="connsiteX1604" fmla="*/ 234264 w 1606621"/>
              <a:gd name="connsiteY1604" fmla="*/ 1258238 h 1605069"/>
              <a:gd name="connsiteX1605" fmla="*/ 234264 w 1606621"/>
              <a:gd name="connsiteY1605" fmla="*/ 1258714 h 1605069"/>
              <a:gd name="connsiteX1606" fmla="*/ 275697 w 1606621"/>
              <a:gd name="connsiteY1606" fmla="*/ 1298338 h 1605069"/>
              <a:gd name="connsiteX1607" fmla="*/ 275697 w 1606621"/>
              <a:gd name="connsiteY1607" fmla="*/ 1297100 h 1605069"/>
              <a:gd name="connsiteX1608" fmla="*/ 275697 w 1606621"/>
              <a:gd name="connsiteY1608" fmla="*/ 1297100 h 1605069"/>
              <a:gd name="connsiteX1609" fmla="*/ 276365 w 1606621"/>
              <a:gd name="connsiteY1609" fmla="*/ 1297100 h 1605069"/>
              <a:gd name="connsiteX1610" fmla="*/ 275697 w 1606621"/>
              <a:gd name="connsiteY1610" fmla="*/ 1298434 h 1605069"/>
              <a:gd name="connsiteX1611" fmla="*/ 447147 w 1606621"/>
              <a:gd name="connsiteY1611" fmla="*/ 1423687 h 1605069"/>
              <a:gd name="connsiteX1612" fmla="*/ 448767 w 1606621"/>
              <a:gd name="connsiteY1612" fmla="*/ 1423211 h 1605069"/>
              <a:gd name="connsiteX1613" fmla="*/ 447052 w 1606621"/>
              <a:gd name="connsiteY1613" fmla="*/ 1423783 h 1605069"/>
              <a:gd name="connsiteX1614" fmla="*/ 953974 w 1606621"/>
              <a:gd name="connsiteY1614" fmla="*/ 1480837 h 1605069"/>
              <a:gd name="connsiteX1615" fmla="*/ 953974 w 1606621"/>
              <a:gd name="connsiteY1615" fmla="*/ 1480837 h 1605069"/>
              <a:gd name="connsiteX1616" fmla="*/ 1578718 w 1606621"/>
              <a:gd name="connsiteY1616" fmla="*/ 820469 h 1605069"/>
              <a:gd name="connsiteX1617" fmla="*/ 1578718 w 1606621"/>
              <a:gd name="connsiteY1617" fmla="*/ 820469 h 1605069"/>
              <a:gd name="connsiteX1618" fmla="*/ 1578718 w 1606621"/>
              <a:gd name="connsiteY1618" fmla="*/ 820469 h 1605069"/>
              <a:gd name="connsiteX1619" fmla="*/ 1497565 w 1606621"/>
              <a:gd name="connsiteY1619" fmla="*/ 568533 h 1605069"/>
              <a:gd name="connsiteX1620" fmla="*/ 1497565 w 1606621"/>
              <a:gd name="connsiteY1620" fmla="*/ 568533 h 1605069"/>
              <a:gd name="connsiteX1621" fmla="*/ 1390790 w 1606621"/>
              <a:gd name="connsiteY1621" fmla="*/ 395178 h 1605069"/>
              <a:gd name="connsiteX1622" fmla="*/ 1390790 w 1606621"/>
              <a:gd name="connsiteY1622" fmla="*/ 395178 h 1605069"/>
              <a:gd name="connsiteX1623" fmla="*/ 959307 w 1606621"/>
              <a:gd name="connsiteY1623" fmla="*/ 86091 h 1605069"/>
              <a:gd name="connsiteX1624" fmla="*/ 959307 w 1606621"/>
              <a:gd name="connsiteY1624" fmla="*/ 86091 h 1605069"/>
              <a:gd name="connsiteX1625" fmla="*/ 959307 w 1606621"/>
              <a:gd name="connsiteY1625" fmla="*/ 86091 h 1605069"/>
              <a:gd name="connsiteX1626" fmla="*/ 843959 w 1606621"/>
              <a:gd name="connsiteY1626" fmla="*/ 146290 h 1605069"/>
              <a:gd name="connsiteX1627" fmla="*/ 843388 w 1606621"/>
              <a:gd name="connsiteY1627" fmla="*/ 144956 h 1605069"/>
              <a:gd name="connsiteX1628" fmla="*/ 843959 w 1606621"/>
              <a:gd name="connsiteY1628" fmla="*/ 145813 h 1605069"/>
              <a:gd name="connsiteX1629" fmla="*/ 714801 w 1606621"/>
              <a:gd name="connsiteY1629" fmla="*/ 138670 h 1605069"/>
              <a:gd name="connsiteX1630" fmla="*/ 714801 w 1606621"/>
              <a:gd name="connsiteY1630" fmla="*/ 138670 h 1605069"/>
              <a:gd name="connsiteX1631" fmla="*/ 714038 w 1606621"/>
              <a:gd name="connsiteY1631" fmla="*/ 138098 h 1605069"/>
              <a:gd name="connsiteX1632" fmla="*/ 714801 w 1606621"/>
              <a:gd name="connsiteY1632" fmla="*/ 138193 h 1605069"/>
              <a:gd name="connsiteX1633" fmla="*/ 452958 w 1606621"/>
              <a:gd name="connsiteY1633" fmla="*/ 198391 h 1605069"/>
              <a:gd name="connsiteX1634" fmla="*/ 454482 w 1606621"/>
              <a:gd name="connsiteY1634" fmla="*/ 197248 h 1605069"/>
              <a:gd name="connsiteX1635" fmla="*/ 33573 w 1606621"/>
              <a:gd name="connsiteY1635" fmla="*/ 787513 h 1605069"/>
              <a:gd name="connsiteX1636" fmla="*/ 33573 w 1606621"/>
              <a:gd name="connsiteY1636" fmla="*/ 787513 h 1605069"/>
              <a:gd name="connsiteX1637" fmla="*/ 443243 w 1606621"/>
              <a:gd name="connsiteY1637" fmla="*/ 1459025 h 1605069"/>
              <a:gd name="connsiteX1638" fmla="*/ 443243 w 1606621"/>
              <a:gd name="connsiteY1638" fmla="*/ 1459025 h 1605069"/>
              <a:gd name="connsiteX1639" fmla="*/ 514013 w 1606621"/>
              <a:gd name="connsiteY1639" fmla="*/ 1252809 h 1605069"/>
              <a:gd name="connsiteX1640" fmla="*/ 515537 w 1606621"/>
              <a:gd name="connsiteY1640" fmla="*/ 1252237 h 1605069"/>
              <a:gd name="connsiteX1641" fmla="*/ 515537 w 1606621"/>
              <a:gd name="connsiteY1641" fmla="*/ 1253380 h 1605069"/>
              <a:gd name="connsiteX1642" fmla="*/ 569354 w 1606621"/>
              <a:gd name="connsiteY1642" fmla="*/ 1360632 h 1605069"/>
              <a:gd name="connsiteX1643" fmla="*/ 567830 w 1606621"/>
              <a:gd name="connsiteY1643" fmla="*/ 1361108 h 1605069"/>
              <a:gd name="connsiteX1644" fmla="*/ 569068 w 1606621"/>
              <a:gd name="connsiteY1644" fmla="*/ 1360251 h 1605069"/>
              <a:gd name="connsiteX1645" fmla="*/ 569354 w 1606621"/>
              <a:gd name="connsiteY1645" fmla="*/ 1360536 h 1605069"/>
              <a:gd name="connsiteX1646" fmla="*/ 1099801 w 1606621"/>
              <a:gd name="connsiteY1646" fmla="*/ 1433879 h 1605069"/>
              <a:gd name="connsiteX1647" fmla="*/ 1099801 w 1606621"/>
              <a:gd name="connsiteY1647" fmla="*/ 1433879 h 1605069"/>
              <a:gd name="connsiteX1648" fmla="*/ 1099801 w 1606621"/>
              <a:gd name="connsiteY1648" fmla="*/ 1433879 h 1605069"/>
              <a:gd name="connsiteX1649" fmla="*/ 1341736 w 1606621"/>
              <a:gd name="connsiteY1649" fmla="*/ 1218424 h 1605069"/>
              <a:gd name="connsiteX1650" fmla="*/ 1341736 w 1606621"/>
              <a:gd name="connsiteY1650" fmla="*/ 1218424 h 1605069"/>
              <a:gd name="connsiteX1651" fmla="*/ 1341736 w 1606621"/>
              <a:gd name="connsiteY1651" fmla="*/ 1218424 h 1605069"/>
              <a:gd name="connsiteX1652" fmla="*/ 1341736 w 1606621"/>
              <a:gd name="connsiteY1652" fmla="*/ 1218424 h 1605069"/>
              <a:gd name="connsiteX1653" fmla="*/ 1390790 w 1606621"/>
              <a:gd name="connsiteY1653" fmla="*/ 394797 h 1605069"/>
              <a:gd name="connsiteX1654" fmla="*/ 1390790 w 1606621"/>
              <a:gd name="connsiteY1654" fmla="*/ 394797 h 1605069"/>
              <a:gd name="connsiteX1655" fmla="*/ 1227436 w 1606621"/>
              <a:gd name="connsiteY1655" fmla="*/ 181341 h 1605069"/>
              <a:gd name="connsiteX1656" fmla="*/ 1227436 w 1606621"/>
              <a:gd name="connsiteY1656" fmla="*/ 181341 h 1605069"/>
              <a:gd name="connsiteX1657" fmla="*/ 1078179 w 1606621"/>
              <a:gd name="connsiteY1657" fmla="*/ 106094 h 1605069"/>
              <a:gd name="connsiteX1658" fmla="*/ 1078179 w 1606621"/>
              <a:gd name="connsiteY1658" fmla="*/ 106094 h 1605069"/>
              <a:gd name="connsiteX1659" fmla="*/ 683082 w 1606621"/>
              <a:gd name="connsiteY1659" fmla="*/ 88663 h 1605069"/>
              <a:gd name="connsiteX1660" fmla="*/ 683082 w 1606621"/>
              <a:gd name="connsiteY1660" fmla="*/ 86472 h 1605069"/>
              <a:gd name="connsiteX1661" fmla="*/ 682702 w 1606621"/>
              <a:gd name="connsiteY1661" fmla="*/ 88187 h 1605069"/>
              <a:gd name="connsiteX1662" fmla="*/ 341325 w 1606621"/>
              <a:gd name="connsiteY1662" fmla="*/ 256017 h 1605069"/>
              <a:gd name="connsiteX1663" fmla="*/ 341325 w 1606621"/>
              <a:gd name="connsiteY1663" fmla="*/ 255446 h 1605069"/>
              <a:gd name="connsiteX1664" fmla="*/ 341325 w 1606621"/>
              <a:gd name="connsiteY1664" fmla="*/ 256208 h 1605069"/>
              <a:gd name="connsiteX1665" fmla="*/ 162826 w 1606621"/>
              <a:gd name="connsiteY1665" fmla="*/ 430420 h 1605069"/>
              <a:gd name="connsiteX1666" fmla="*/ 162826 w 1606621"/>
              <a:gd name="connsiteY1666" fmla="*/ 430420 h 1605069"/>
              <a:gd name="connsiteX1667" fmla="*/ 162445 w 1606621"/>
              <a:gd name="connsiteY1667" fmla="*/ 429944 h 1605069"/>
              <a:gd name="connsiteX1668" fmla="*/ 229501 w 1606621"/>
              <a:gd name="connsiteY1668" fmla="*/ 1261667 h 1605069"/>
              <a:gd name="connsiteX1669" fmla="*/ 229501 w 1606621"/>
              <a:gd name="connsiteY1669" fmla="*/ 1261667 h 1605069"/>
              <a:gd name="connsiteX1670" fmla="*/ 229501 w 1606621"/>
              <a:gd name="connsiteY1670" fmla="*/ 1261667 h 1605069"/>
              <a:gd name="connsiteX1671" fmla="*/ 228931 w 1606621"/>
              <a:gd name="connsiteY1671" fmla="*/ 1261667 h 1605069"/>
              <a:gd name="connsiteX1672" fmla="*/ 347326 w 1606621"/>
              <a:gd name="connsiteY1672" fmla="*/ 1365585 h 1605069"/>
              <a:gd name="connsiteX1673" fmla="*/ 346659 w 1606621"/>
              <a:gd name="connsiteY1673" fmla="*/ 1365585 h 1605069"/>
              <a:gd name="connsiteX1674" fmla="*/ 346659 w 1606621"/>
              <a:gd name="connsiteY1674" fmla="*/ 1364632 h 1605069"/>
              <a:gd name="connsiteX1675" fmla="*/ 429431 w 1606621"/>
              <a:gd name="connsiteY1675" fmla="*/ 1471503 h 1605069"/>
              <a:gd name="connsiteX1676" fmla="*/ 429431 w 1606621"/>
              <a:gd name="connsiteY1676" fmla="*/ 1471503 h 1605069"/>
              <a:gd name="connsiteX1677" fmla="*/ 1302588 w 1606621"/>
              <a:gd name="connsiteY1677" fmla="*/ 1342915 h 1605069"/>
              <a:gd name="connsiteX1678" fmla="*/ 1302588 w 1606621"/>
              <a:gd name="connsiteY1678" fmla="*/ 1344534 h 1605069"/>
              <a:gd name="connsiteX1679" fmla="*/ 1301636 w 1606621"/>
              <a:gd name="connsiteY1679" fmla="*/ 1342782 h 1605069"/>
              <a:gd name="connsiteX1680" fmla="*/ 1301731 w 1606621"/>
              <a:gd name="connsiteY1680" fmla="*/ 1342439 h 1605069"/>
              <a:gd name="connsiteX1681" fmla="*/ 1436320 w 1606621"/>
              <a:gd name="connsiteY1681" fmla="*/ 1185943 h 1605069"/>
              <a:gd name="connsiteX1682" fmla="*/ 1436320 w 1606621"/>
              <a:gd name="connsiteY1682" fmla="*/ 1185943 h 1605069"/>
              <a:gd name="connsiteX1683" fmla="*/ 1456608 w 1606621"/>
              <a:gd name="connsiteY1683" fmla="*/ 1169370 h 1605069"/>
              <a:gd name="connsiteX1684" fmla="*/ 1456608 w 1606621"/>
              <a:gd name="connsiteY1684" fmla="*/ 1171084 h 1605069"/>
              <a:gd name="connsiteX1685" fmla="*/ 1456036 w 1606621"/>
              <a:gd name="connsiteY1685" fmla="*/ 1168893 h 1605069"/>
              <a:gd name="connsiteX1686" fmla="*/ 1462323 w 1606621"/>
              <a:gd name="connsiteY1686" fmla="*/ 1158511 h 1605069"/>
              <a:gd name="connsiteX1687" fmla="*/ 1462323 w 1606621"/>
              <a:gd name="connsiteY1687" fmla="*/ 1160607 h 1605069"/>
              <a:gd name="connsiteX1688" fmla="*/ 1461084 w 1606621"/>
              <a:gd name="connsiteY1688" fmla="*/ 1158864 h 1605069"/>
              <a:gd name="connsiteX1689" fmla="*/ 1461465 w 1606621"/>
              <a:gd name="connsiteY1689" fmla="*/ 1158035 h 1605069"/>
              <a:gd name="connsiteX1690" fmla="*/ 1519473 w 1606621"/>
              <a:gd name="connsiteY1690" fmla="*/ 551674 h 1605069"/>
              <a:gd name="connsiteX1691" fmla="*/ 1518330 w 1606621"/>
              <a:gd name="connsiteY1691" fmla="*/ 550340 h 1605069"/>
              <a:gd name="connsiteX1692" fmla="*/ 1519568 w 1606621"/>
              <a:gd name="connsiteY1692" fmla="*/ 550340 h 1605069"/>
              <a:gd name="connsiteX1693" fmla="*/ 1518520 w 1606621"/>
              <a:gd name="connsiteY1693" fmla="*/ 551197 h 1605069"/>
              <a:gd name="connsiteX1694" fmla="*/ 1269441 w 1606621"/>
              <a:gd name="connsiteY1694" fmla="*/ 221823 h 1605069"/>
              <a:gd name="connsiteX1695" fmla="*/ 1268679 w 1606621"/>
              <a:gd name="connsiteY1695" fmla="*/ 220489 h 1605069"/>
              <a:gd name="connsiteX1696" fmla="*/ 1268489 w 1606621"/>
              <a:gd name="connsiteY1696" fmla="*/ 221346 h 1605069"/>
              <a:gd name="connsiteX1697" fmla="*/ 960070 w 1606621"/>
              <a:gd name="connsiteY1697" fmla="*/ 53516 h 1605069"/>
              <a:gd name="connsiteX1698" fmla="*/ 960070 w 1606621"/>
              <a:gd name="connsiteY1698" fmla="*/ 53516 h 1605069"/>
              <a:gd name="connsiteX1699" fmla="*/ 736517 w 1606621"/>
              <a:gd name="connsiteY1699" fmla="*/ 58469 h 1605069"/>
              <a:gd name="connsiteX1700" fmla="*/ 735565 w 1606621"/>
              <a:gd name="connsiteY1700" fmla="*/ 56754 h 1605069"/>
              <a:gd name="connsiteX1701" fmla="*/ 736517 w 1606621"/>
              <a:gd name="connsiteY1701" fmla="*/ 58183 h 1605069"/>
              <a:gd name="connsiteX1702" fmla="*/ 649174 w 1606621"/>
              <a:gd name="connsiteY1702" fmla="*/ 75042 h 1605069"/>
              <a:gd name="connsiteX1703" fmla="*/ 649174 w 1606621"/>
              <a:gd name="connsiteY1703" fmla="*/ 75042 h 1605069"/>
              <a:gd name="connsiteX1704" fmla="*/ 463245 w 1606621"/>
              <a:gd name="connsiteY1704" fmla="*/ 178008 h 1605069"/>
              <a:gd name="connsiteX1705" fmla="*/ 463245 w 1606621"/>
              <a:gd name="connsiteY1705" fmla="*/ 178008 h 1605069"/>
              <a:gd name="connsiteX1706" fmla="*/ 396570 w 1606621"/>
              <a:gd name="connsiteY1706" fmla="*/ 184390 h 1605069"/>
              <a:gd name="connsiteX1707" fmla="*/ 396666 w 1606621"/>
              <a:gd name="connsiteY1707" fmla="*/ 186142 h 1605069"/>
              <a:gd name="connsiteX1708" fmla="*/ 396570 w 1606621"/>
              <a:gd name="connsiteY1708" fmla="*/ 186199 h 1605069"/>
              <a:gd name="connsiteX1709" fmla="*/ 395998 w 1606621"/>
              <a:gd name="connsiteY1709" fmla="*/ 186199 h 1605069"/>
              <a:gd name="connsiteX1710" fmla="*/ 395618 w 1606621"/>
              <a:gd name="connsiteY1710" fmla="*/ 183913 h 1605069"/>
              <a:gd name="connsiteX1711" fmla="*/ 372567 w 1606621"/>
              <a:gd name="connsiteY1711" fmla="*/ 224109 h 1605069"/>
              <a:gd name="connsiteX1712" fmla="*/ 372567 w 1606621"/>
              <a:gd name="connsiteY1712" fmla="*/ 224109 h 1605069"/>
              <a:gd name="connsiteX1713" fmla="*/ 279889 w 1606621"/>
              <a:gd name="connsiteY1713" fmla="*/ 294308 h 1605069"/>
              <a:gd name="connsiteX1714" fmla="*/ 279889 w 1606621"/>
              <a:gd name="connsiteY1714" fmla="*/ 293832 h 1605069"/>
              <a:gd name="connsiteX1715" fmla="*/ 279889 w 1606621"/>
              <a:gd name="connsiteY1715" fmla="*/ 293832 h 1605069"/>
              <a:gd name="connsiteX1716" fmla="*/ 322847 w 1606621"/>
              <a:gd name="connsiteY1716" fmla="*/ 1344820 h 1605069"/>
              <a:gd name="connsiteX1717" fmla="*/ 322847 w 1606621"/>
              <a:gd name="connsiteY1717" fmla="*/ 1344820 h 1605069"/>
              <a:gd name="connsiteX1718" fmla="*/ 448386 w 1606621"/>
              <a:gd name="connsiteY1718" fmla="*/ 1481599 h 1605069"/>
              <a:gd name="connsiteX1719" fmla="*/ 448386 w 1606621"/>
              <a:gd name="connsiteY1719" fmla="*/ 1481599 h 1605069"/>
              <a:gd name="connsiteX1720" fmla="*/ 448386 w 1606621"/>
              <a:gd name="connsiteY1720" fmla="*/ 1481599 h 1605069"/>
              <a:gd name="connsiteX1721" fmla="*/ 599547 w 1606621"/>
              <a:gd name="connsiteY1721" fmla="*/ 1510174 h 1605069"/>
              <a:gd name="connsiteX1722" fmla="*/ 599547 w 1606621"/>
              <a:gd name="connsiteY1722" fmla="*/ 1510174 h 1605069"/>
              <a:gd name="connsiteX1723" fmla="*/ 599547 w 1606621"/>
              <a:gd name="connsiteY1723" fmla="*/ 1510174 h 1605069"/>
              <a:gd name="connsiteX1724" fmla="*/ 895681 w 1606621"/>
              <a:gd name="connsiteY1724" fmla="*/ 1541892 h 1605069"/>
              <a:gd name="connsiteX1725" fmla="*/ 894822 w 1606621"/>
              <a:gd name="connsiteY1725" fmla="*/ 1542559 h 1605069"/>
              <a:gd name="connsiteX1726" fmla="*/ 894822 w 1606621"/>
              <a:gd name="connsiteY1726" fmla="*/ 1541226 h 1605069"/>
              <a:gd name="connsiteX1727" fmla="*/ 963594 w 1606621"/>
              <a:gd name="connsiteY1727" fmla="*/ 1535034 h 1605069"/>
              <a:gd name="connsiteX1728" fmla="*/ 963594 w 1606621"/>
              <a:gd name="connsiteY1728" fmla="*/ 1535034 h 1605069"/>
              <a:gd name="connsiteX1729" fmla="*/ 1075036 w 1606621"/>
              <a:gd name="connsiteY1729" fmla="*/ 1499601 h 1605069"/>
              <a:gd name="connsiteX1730" fmla="*/ 1075036 w 1606621"/>
              <a:gd name="connsiteY1730" fmla="*/ 1498744 h 1605069"/>
              <a:gd name="connsiteX1731" fmla="*/ 1461655 w 1606621"/>
              <a:gd name="connsiteY1731" fmla="*/ 460424 h 1605069"/>
              <a:gd name="connsiteX1732" fmla="*/ 1461655 w 1606621"/>
              <a:gd name="connsiteY1732" fmla="*/ 460424 h 1605069"/>
              <a:gd name="connsiteX1733" fmla="*/ 1461655 w 1606621"/>
              <a:gd name="connsiteY1733" fmla="*/ 460424 h 1605069"/>
              <a:gd name="connsiteX1734" fmla="*/ 1461560 w 1606621"/>
              <a:gd name="connsiteY1734" fmla="*/ 460424 h 1605069"/>
              <a:gd name="connsiteX1735" fmla="*/ 1455370 w 1606621"/>
              <a:gd name="connsiteY1735" fmla="*/ 463091 h 1605069"/>
              <a:gd name="connsiteX1736" fmla="*/ 1455370 w 1606621"/>
              <a:gd name="connsiteY1736" fmla="*/ 463091 h 1605069"/>
              <a:gd name="connsiteX1737" fmla="*/ 694036 w 1606621"/>
              <a:gd name="connsiteY1737" fmla="*/ 74471 h 1605069"/>
              <a:gd name="connsiteX1738" fmla="*/ 694036 w 1606621"/>
              <a:gd name="connsiteY1738" fmla="*/ 74471 h 1605069"/>
              <a:gd name="connsiteX1739" fmla="*/ 548684 w 1606621"/>
              <a:gd name="connsiteY1739" fmla="*/ 165149 h 1605069"/>
              <a:gd name="connsiteX1740" fmla="*/ 548684 w 1606621"/>
              <a:gd name="connsiteY1740" fmla="*/ 165149 h 1605069"/>
              <a:gd name="connsiteX1741" fmla="*/ 496964 w 1606621"/>
              <a:gd name="connsiteY1741" fmla="*/ 122763 h 1605069"/>
              <a:gd name="connsiteX1742" fmla="*/ 498392 w 1606621"/>
              <a:gd name="connsiteY1742" fmla="*/ 122096 h 1605069"/>
              <a:gd name="connsiteX1743" fmla="*/ 497344 w 1606621"/>
              <a:gd name="connsiteY1743" fmla="*/ 122763 h 1605069"/>
              <a:gd name="connsiteX1744" fmla="*/ 13570 w 1606621"/>
              <a:gd name="connsiteY1744" fmla="*/ 804467 h 1605069"/>
              <a:gd name="connsiteX1745" fmla="*/ 13570 w 1606621"/>
              <a:gd name="connsiteY1745" fmla="*/ 804467 h 1605069"/>
              <a:gd name="connsiteX1746" fmla="*/ 69482 w 1606621"/>
              <a:gd name="connsiteY1746" fmla="*/ 1062690 h 1605069"/>
              <a:gd name="connsiteX1747" fmla="*/ 69482 w 1606621"/>
              <a:gd name="connsiteY1747" fmla="*/ 1062690 h 1605069"/>
              <a:gd name="connsiteX1748" fmla="*/ 69482 w 1606621"/>
              <a:gd name="connsiteY1748" fmla="*/ 1062690 h 1605069"/>
              <a:gd name="connsiteX1749" fmla="*/ 69482 w 1606621"/>
              <a:gd name="connsiteY1749" fmla="*/ 1062690 h 1605069"/>
              <a:gd name="connsiteX1750" fmla="*/ 334276 w 1606621"/>
              <a:gd name="connsiteY1750" fmla="*/ 1353107 h 1605069"/>
              <a:gd name="connsiteX1751" fmla="*/ 334276 w 1606621"/>
              <a:gd name="connsiteY1751" fmla="*/ 1353107 h 1605069"/>
              <a:gd name="connsiteX1752" fmla="*/ 400951 w 1606621"/>
              <a:gd name="connsiteY1752" fmla="*/ 1371109 h 1605069"/>
              <a:gd name="connsiteX1753" fmla="*/ 401523 w 1606621"/>
              <a:gd name="connsiteY1753" fmla="*/ 1371109 h 1605069"/>
              <a:gd name="connsiteX1754" fmla="*/ 401523 w 1606621"/>
              <a:gd name="connsiteY1754" fmla="*/ 1371109 h 1605069"/>
              <a:gd name="connsiteX1755" fmla="*/ 400856 w 1606621"/>
              <a:gd name="connsiteY1755" fmla="*/ 1371109 h 1605069"/>
              <a:gd name="connsiteX1756" fmla="*/ 609168 w 1606621"/>
              <a:gd name="connsiteY1756" fmla="*/ 1544655 h 1605069"/>
              <a:gd name="connsiteX1757" fmla="*/ 609168 w 1606621"/>
              <a:gd name="connsiteY1757" fmla="*/ 1544655 h 1605069"/>
              <a:gd name="connsiteX1758" fmla="*/ 705847 w 1606621"/>
              <a:gd name="connsiteY1758" fmla="*/ 1576754 h 1605069"/>
              <a:gd name="connsiteX1759" fmla="*/ 705847 w 1606621"/>
              <a:gd name="connsiteY1759" fmla="*/ 1576754 h 1605069"/>
              <a:gd name="connsiteX1760" fmla="*/ 705847 w 1606621"/>
              <a:gd name="connsiteY1760" fmla="*/ 1576754 h 1605069"/>
              <a:gd name="connsiteX1761" fmla="*/ 878821 w 1606621"/>
              <a:gd name="connsiteY1761" fmla="*/ 1509603 h 1605069"/>
              <a:gd name="connsiteX1762" fmla="*/ 878821 w 1606621"/>
              <a:gd name="connsiteY1762" fmla="*/ 1509603 h 1605069"/>
              <a:gd name="connsiteX1763" fmla="*/ 1212196 w 1606621"/>
              <a:gd name="connsiteY1763" fmla="*/ 1468455 h 1605069"/>
              <a:gd name="connsiteX1764" fmla="*/ 1212196 w 1606621"/>
              <a:gd name="connsiteY1764" fmla="*/ 1468455 h 1605069"/>
              <a:gd name="connsiteX1765" fmla="*/ 900823 w 1606621"/>
              <a:gd name="connsiteY1765" fmla="*/ 53421 h 1605069"/>
              <a:gd name="connsiteX1766" fmla="*/ 900823 w 1606621"/>
              <a:gd name="connsiteY1766" fmla="*/ 53421 h 1605069"/>
              <a:gd name="connsiteX1767" fmla="*/ 900823 w 1606621"/>
              <a:gd name="connsiteY1767" fmla="*/ 53421 h 1605069"/>
              <a:gd name="connsiteX1768" fmla="*/ 900823 w 1606621"/>
              <a:gd name="connsiteY1768" fmla="*/ 53421 h 1605069"/>
              <a:gd name="connsiteX1769" fmla="*/ 606311 w 1606621"/>
              <a:gd name="connsiteY1769" fmla="*/ 97045 h 1605069"/>
              <a:gd name="connsiteX1770" fmla="*/ 606311 w 1606621"/>
              <a:gd name="connsiteY1770" fmla="*/ 97045 h 1605069"/>
              <a:gd name="connsiteX1771" fmla="*/ 606311 w 1606621"/>
              <a:gd name="connsiteY1771" fmla="*/ 96188 h 1605069"/>
              <a:gd name="connsiteX1772" fmla="*/ 605834 w 1606621"/>
              <a:gd name="connsiteY1772" fmla="*/ 97045 h 1605069"/>
              <a:gd name="connsiteX1773" fmla="*/ 244361 w 1606621"/>
              <a:gd name="connsiteY1773" fmla="*/ 304214 h 1605069"/>
              <a:gd name="connsiteX1774" fmla="*/ 244361 w 1606621"/>
              <a:gd name="connsiteY1774" fmla="*/ 304214 h 1605069"/>
              <a:gd name="connsiteX1775" fmla="*/ 6236 w 1606621"/>
              <a:gd name="connsiteY1775" fmla="*/ 847139 h 1605069"/>
              <a:gd name="connsiteX1776" fmla="*/ 6236 w 1606621"/>
              <a:gd name="connsiteY1776" fmla="*/ 847139 h 1605069"/>
              <a:gd name="connsiteX1777" fmla="*/ 205308 w 1606621"/>
              <a:gd name="connsiteY1777" fmla="*/ 1272430 h 1605069"/>
              <a:gd name="connsiteX1778" fmla="*/ 205308 w 1606621"/>
              <a:gd name="connsiteY1778" fmla="*/ 1272430 h 1605069"/>
              <a:gd name="connsiteX1779" fmla="*/ 206261 w 1606621"/>
              <a:gd name="connsiteY1779" fmla="*/ 1271668 h 1605069"/>
              <a:gd name="connsiteX1780" fmla="*/ 204355 w 1606621"/>
              <a:gd name="connsiteY1780" fmla="*/ 1271954 h 1605069"/>
              <a:gd name="connsiteX1781" fmla="*/ 681844 w 1606621"/>
              <a:gd name="connsiteY1781" fmla="*/ 1557609 h 1605069"/>
              <a:gd name="connsiteX1782" fmla="*/ 681844 w 1606621"/>
              <a:gd name="connsiteY1782" fmla="*/ 1557609 h 1605069"/>
              <a:gd name="connsiteX1783" fmla="*/ 1597102 w 1606621"/>
              <a:gd name="connsiteY1783" fmla="*/ 702645 h 1605069"/>
              <a:gd name="connsiteX1784" fmla="*/ 1596530 w 1606621"/>
              <a:gd name="connsiteY1784" fmla="*/ 702073 h 1605069"/>
              <a:gd name="connsiteX1785" fmla="*/ 1596530 w 1606621"/>
              <a:gd name="connsiteY1785" fmla="*/ 702073 h 1605069"/>
              <a:gd name="connsiteX1786" fmla="*/ 1308970 w 1606621"/>
              <a:gd name="connsiteY1786" fmla="*/ 207345 h 1605069"/>
              <a:gd name="connsiteX1787" fmla="*/ 1308970 w 1606621"/>
              <a:gd name="connsiteY1787" fmla="*/ 207345 h 1605069"/>
              <a:gd name="connsiteX1788" fmla="*/ 418288 w 1606621"/>
              <a:gd name="connsiteY1788" fmla="*/ 135336 h 1605069"/>
              <a:gd name="connsiteX1789" fmla="*/ 418288 w 1606621"/>
              <a:gd name="connsiteY1789" fmla="*/ 135812 h 1605069"/>
              <a:gd name="connsiteX1790" fmla="*/ 418288 w 1606621"/>
              <a:gd name="connsiteY1790" fmla="*/ 135812 h 1605069"/>
              <a:gd name="connsiteX1791" fmla="*/ 386950 w 1606621"/>
              <a:gd name="connsiteY1791" fmla="*/ 125049 h 1605069"/>
              <a:gd name="connsiteX1792" fmla="*/ 386950 w 1606621"/>
              <a:gd name="connsiteY1792" fmla="*/ 125049 h 1605069"/>
              <a:gd name="connsiteX1793" fmla="*/ 63100 w 1606621"/>
              <a:gd name="connsiteY1793" fmla="*/ 521670 h 1605069"/>
              <a:gd name="connsiteX1794" fmla="*/ 63100 w 1606621"/>
              <a:gd name="connsiteY1794" fmla="*/ 521193 h 1605069"/>
              <a:gd name="connsiteX1795" fmla="*/ 63386 w 1606621"/>
              <a:gd name="connsiteY1795" fmla="*/ 521860 h 1605069"/>
              <a:gd name="connsiteX1796" fmla="*/ 145301 w 1606621"/>
              <a:gd name="connsiteY1796" fmla="*/ 1207756 h 1605069"/>
              <a:gd name="connsiteX1797" fmla="*/ 145301 w 1606621"/>
              <a:gd name="connsiteY1797" fmla="*/ 1207756 h 1605069"/>
              <a:gd name="connsiteX1798" fmla="*/ 1167048 w 1606621"/>
              <a:gd name="connsiteY1798" fmla="*/ 1510079 h 1605069"/>
              <a:gd name="connsiteX1799" fmla="*/ 1165523 w 1606621"/>
              <a:gd name="connsiteY1799" fmla="*/ 1510079 h 1605069"/>
              <a:gd name="connsiteX1800" fmla="*/ 1351642 w 1606621"/>
              <a:gd name="connsiteY1800" fmla="*/ 1287480 h 1605069"/>
              <a:gd name="connsiteX1801" fmla="*/ 1351642 w 1606621"/>
              <a:gd name="connsiteY1801" fmla="*/ 1287480 h 1605069"/>
              <a:gd name="connsiteX1802" fmla="*/ 1351642 w 1606621"/>
              <a:gd name="connsiteY1802" fmla="*/ 1289004 h 1605069"/>
              <a:gd name="connsiteX1803" fmla="*/ 1351927 w 1606621"/>
              <a:gd name="connsiteY1803" fmla="*/ 1287670 h 1605069"/>
              <a:gd name="connsiteX1804" fmla="*/ 1593387 w 1606621"/>
              <a:gd name="connsiteY1804" fmla="*/ 677880 h 1605069"/>
              <a:gd name="connsiteX1805" fmla="*/ 1593387 w 1606621"/>
              <a:gd name="connsiteY1805" fmla="*/ 677880 h 1605069"/>
              <a:gd name="connsiteX1806" fmla="*/ 1593387 w 1606621"/>
              <a:gd name="connsiteY1806" fmla="*/ 677880 h 1605069"/>
              <a:gd name="connsiteX1807" fmla="*/ 1549477 w 1606621"/>
              <a:gd name="connsiteY1807" fmla="*/ 552435 h 1605069"/>
              <a:gd name="connsiteX1808" fmla="*/ 1548905 w 1606621"/>
              <a:gd name="connsiteY1808" fmla="*/ 552912 h 1605069"/>
              <a:gd name="connsiteX1809" fmla="*/ 1548905 w 1606621"/>
              <a:gd name="connsiteY1809" fmla="*/ 552055 h 1605069"/>
              <a:gd name="connsiteX1810" fmla="*/ 1473181 w 1606621"/>
              <a:gd name="connsiteY1810" fmla="*/ 448041 h 1605069"/>
              <a:gd name="connsiteX1811" fmla="*/ 1472133 w 1606621"/>
              <a:gd name="connsiteY1811" fmla="*/ 447280 h 1605069"/>
              <a:gd name="connsiteX1812" fmla="*/ 1473752 w 1606621"/>
              <a:gd name="connsiteY1812" fmla="*/ 447280 h 1605069"/>
              <a:gd name="connsiteX1813" fmla="*/ 1402124 w 1606621"/>
              <a:gd name="connsiteY1813" fmla="*/ 312882 h 1605069"/>
              <a:gd name="connsiteX1814" fmla="*/ 1402791 w 1606621"/>
              <a:gd name="connsiteY1814" fmla="*/ 312882 h 1605069"/>
              <a:gd name="connsiteX1815" fmla="*/ 589833 w 1606621"/>
              <a:gd name="connsiteY1815" fmla="*/ 30942 h 1605069"/>
              <a:gd name="connsiteX1816" fmla="*/ 589833 w 1606621"/>
              <a:gd name="connsiteY1816" fmla="*/ 30084 h 1605069"/>
              <a:gd name="connsiteX1817" fmla="*/ 589833 w 1606621"/>
              <a:gd name="connsiteY1817" fmla="*/ 30084 h 1605069"/>
              <a:gd name="connsiteX1818" fmla="*/ 589833 w 1606621"/>
              <a:gd name="connsiteY1818" fmla="*/ 30751 h 1605069"/>
              <a:gd name="connsiteX1819" fmla="*/ 140252 w 1606621"/>
              <a:gd name="connsiteY1819" fmla="*/ 350029 h 1605069"/>
              <a:gd name="connsiteX1820" fmla="*/ 140252 w 1606621"/>
              <a:gd name="connsiteY1820" fmla="*/ 350029 h 1605069"/>
              <a:gd name="connsiteX1821" fmla="*/ 72625 w 1606621"/>
              <a:gd name="connsiteY1821" fmla="*/ 499953 h 1605069"/>
              <a:gd name="connsiteX1822" fmla="*/ 72625 w 1606621"/>
              <a:gd name="connsiteY1822" fmla="*/ 499095 h 1605069"/>
              <a:gd name="connsiteX1823" fmla="*/ 20142 w 1606621"/>
              <a:gd name="connsiteY1823" fmla="*/ 941722 h 1605069"/>
              <a:gd name="connsiteX1824" fmla="*/ 18713 w 1606621"/>
              <a:gd name="connsiteY1824" fmla="*/ 944484 h 1605069"/>
              <a:gd name="connsiteX1825" fmla="*/ 16809 w 1606621"/>
              <a:gd name="connsiteY1825" fmla="*/ 943723 h 1605069"/>
              <a:gd name="connsiteX1826" fmla="*/ 20333 w 1606621"/>
              <a:gd name="connsiteY1826" fmla="*/ 941532 h 1605069"/>
              <a:gd name="connsiteX1827" fmla="*/ 370947 w 1606621"/>
              <a:gd name="connsiteY1827" fmla="*/ 1451119 h 1605069"/>
              <a:gd name="connsiteX1828" fmla="*/ 370947 w 1606621"/>
              <a:gd name="connsiteY1828" fmla="*/ 1451119 h 1605069"/>
              <a:gd name="connsiteX1829" fmla="*/ 430765 w 1606621"/>
              <a:gd name="connsiteY1829" fmla="*/ 1514842 h 1605069"/>
              <a:gd name="connsiteX1830" fmla="*/ 430765 w 1606621"/>
              <a:gd name="connsiteY1830" fmla="*/ 1514842 h 1605069"/>
              <a:gd name="connsiteX1831" fmla="*/ 430765 w 1606621"/>
              <a:gd name="connsiteY1831" fmla="*/ 1514842 h 1605069"/>
              <a:gd name="connsiteX1832" fmla="*/ 430765 w 1606621"/>
              <a:gd name="connsiteY1832" fmla="*/ 1514842 h 1605069"/>
              <a:gd name="connsiteX1833" fmla="*/ 453053 w 1606621"/>
              <a:gd name="connsiteY1833" fmla="*/ 1525986 h 1605069"/>
              <a:gd name="connsiteX1834" fmla="*/ 453053 w 1606621"/>
              <a:gd name="connsiteY1834" fmla="*/ 1525986 h 1605069"/>
              <a:gd name="connsiteX1835" fmla="*/ 453053 w 1606621"/>
              <a:gd name="connsiteY1835" fmla="*/ 1525986 h 1605069"/>
              <a:gd name="connsiteX1836" fmla="*/ 813384 w 1606621"/>
              <a:gd name="connsiteY1836" fmla="*/ 1600090 h 1605069"/>
              <a:gd name="connsiteX1837" fmla="*/ 813384 w 1606621"/>
              <a:gd name="connsiteY1837" fmla="*/ 1600567 h 1605069"/>
              <a:gd name="connsiteX1838" fmla="*/ 813384 w 1606621"/>
              <a:gd name="connsiteY1838" fmla="*/ 1600567 h 1605069"/>
              <a:gd name="connsiteX1839" fmla="*/ 813575 w 1606621"/>
              <a:gd name="connsiteY1839" fmla="*/ 1599900 h 1605069"/>
              <a:gd name="connsiteX1840" fmla="*/ 1578241 w 1606621"/>
              <a:gd name="connsiteY1840" fmla="*/ 1007064 h 1605069"/>
              <a:gd name="connsiteX1841" fmla="*/ 1578241 w 1606621"/>
              <a:gd name="connsiteY1841" fmla="*/ 1007064 h 1605069"/>
              <a:gd name="connsiteX1842" fmla="*/ 1583004 w 1606621"/>
              <a:gd name="connsiteY1842" fmla="*/ 619396 h 1605069"/>
              <a:gd name="connsiteX1843" fmla="*/ 1583004 w 1606621"/>
              <a:gd name="connsiteY1843" fmla="*/ 619396 h 1605069"/>
              <a:gd name="connsiteX1844" fmla="*/ 1583004 w 1606621"/>
              <a:gd name="connsiteY1844" fmla="*/ 619396 h 1605069"/>
              <a:gd name="connsiteX1845" fmla="*/ 1583004 w 1606621"/>
              <a:gd name="connsiteY1845" fmla="*/ 619396 h 1605069"/>
              <a:gd name="connsiteX1846" fmla="*/ 1557953 w 1606621"/>
              <a:gd name="connsiteY1846" fmla="*/ 535291 h 1605069"/>
              <a:gd name="connsiteX1847" fmla="*/ 1557953 w 1606621"/>
              <a:gd name="connsiteY1847" fmla="*/ 535291 h 1605069"/>
              <a:gd name="connsiteX1848" fmla="*/ 1557953 w 1606621"/>
              <a:gd name="connsiteY1848" fmla="*/ 535291 h 1605069"/>
              <a:gd name="connsiteX1849" fmla="*/ 1128757 w 1606621"/>
              <a:gd name="connsiteY1849" fmla="*/ 70756 h 1605069"/>
              <a:gd name="connsiteX1850" fmla="*/ 1128757 w 1606621"/>
              <a:gd name="connsiteY1850" fmla="*/ 70756 h 1605069"/>
              <a:gd name="connsiteX1851" fmla="*/ 589927 w 1606621"/>
              <a:gd name="connsiteY1851" fmla="*/ 28846 h 1605069"/>
              <a:gd name="connsiteX1852" fmla="*/ 589927 w 1606621"/>
              <a:gd name="connsiteY1852" fmla="*/ 28846 h 1605069"/>
              <a:gd name="connsiteX1853" fmla="*/ 589927 w 1606621"/>
              <a:gd name="connsiteY1853" fmla="*/ 28846 h 1605069"/>
              <a:gd name="connsiteX1854" fmla="*/ 545160 w 1606621"/>
              <a:gd name="connsiteY1854" fmla="*/ 42562 h 1605069"/>
              <a:gd name="connsiteX1855" fmla="*/ 545160 w 1606621"/>
              <a:gd name="connsiteY1855" fmla="*/ 42562 h 1605069"/>
              <a:gd name="connsiteX1856" fmla="*/ 489439 w 1606621"/>
              <a:gd name="connsiteY1856" fmla="*/ 63708 h 1605069"/>
              <a:gd name="connsiteX1857" fmla="*/ 489439 w 1606621"/>
              <a:gd name="connsiteY1857" fmla="*/ 63708 h 1605069"/>
              <a:gd name="connsiteX1858" fmla="*/ 489439 w 1606621"/>
              <a:gd name="connsiteY1858" fmla="*/ 63708 h 1605069"/>
              <a:gd name="connsiteX1859" fmla="*/ 480771 w 1606621"/>
              <a:gd name="connsiteY1859" fmla="*/ 67422 h 1605069"/>
              <a:gd name="connsiteX1860" fmla="*/ 480771 w 1606621"/>
              <a:gd name="connsiteY1860" fmla="*/ 67422 h 1605069"/>
              <a:gd name="connsiteX1861" fmla="*/ 480771 w 1606621"/>
              <a:gd name="connsiteY1861" fmla="*/ 67422 h 1605069"/>
              <a:gd name="connsiteX1862" fmla="*/ 475533 w 1606621"/>
              <a:gd name="connsiteY1862" fmla="*/ 70661 h 1605069"/>
              <a:gd name="connsiteX1863" fmla="*/ 475533 w 1606621"/>
              <a:gd name="connsiteY1863" fmla="*/ 70661 h 1605069"/>
              <a:gd name="connsiteX1864" fmla="*/ 419715 w 1606621"/>
              <a:gd name="connsiteY1864" fmla="*/ 97141 h 1605069"/>
              <a:gd name="connsiteX1865" fmla="*/ 419715 w 1606621"/>
              <a:gd name="connsiteY1865" fmla="*/ 97141 h 1605069"/>
              <a:gd name="connsiteX1866" fmla="*/ 408858 w 1606621"/>
              <a:gd name="connsiteY1866" fmla="*/ 103999 h 1605069"/>
              <a:gd name="connsiteX1867" fmla="*/ 408858 w 1606621"/>
              <a:gd name="connsiteY1867" fmla="*/ 103999 h 1605069"/>
              <a:gd name="connsiteX1868" fmla="*/ 408858 w 1606621"/>
              <a:gd name="connsiteY1868" fmla="*/ 103999 h 1605069"/>
              <a:gd name="connsiteX1869" fmla="*/ 383521 w 1606621"/>
              <a:gd name="connsiteY1869" fmla="*/ 118953 h 1605069"/>
              <a:gd name="connsiteX1870" fmla="*/ 383521 w 1606621"/>
              <a:gd name="connsiteY1870" fmla="*/ 118953 h 1605069"/>
              <a:gd name="connsiteX1871" fmla="*/ 383521 w 1606621"/>
              <a:gd name="connsiteY1871" fmla="*/ 118953 h 1605069"/>
              <a:gd name="connsiteX1872" fmla="*/ 203403 w 1606621"/>
              <a:gd name="connsiteY1872" fmla="*/ 269353 h 1605069"/>
              <a:gd name="connsiteX1873" fmla="*/ 203403 w 1606621"/>
              <a:gd name="connsiteY1873" fmla="*/ 269353 h 1605069"/>
              <a:gd name="connsiteX1874" fmla="*/ 203403 w 1606621"/>
              <a:gd name="connsiteY1874" fmla="*/ 269353 h 1605069"/>
              <a:gd name="connsiteX1875" fmla="*/ 203594 w 1606621"/>
              <a:gd name="connsiteY1875" fmla="*/ 269257 h 1605069"/>
              <a:gd name="connsiteX1876" fmla="*/ 162636 w 1606621"/>
              <a:gd name="connsiteY1876" fmla="*/ 319264 h 1605069"/>
              <a:gd name="connsiteX1877" fmla="*/ 162636 w 1606621"/>
              <a:gd name="connsiteY1877" fmla="*/ 319264 h 1605069"/>
              <a:gd name="connsiteX1878" fmla="*/ 162636 w 1606621"/>
              <a:gd name="connsiteY1878" fmla="*/ 319264 h 1605069"/>
              <a:gd name="connsiteX1879" fmla="*/ 121584 w 1606621"/>
              <a:gd name="connsiteY1879" fmla="*/ 378414 h 1605069"/>
              <a:gd name="connsiteX1880" fmla="*/ 121584 w 1606621"/>
              <a:gd name="connsiteY1880" fmla="*/ 378414 h 1605069"/>
              <a:gd name="connsiteX1881" fmla="*/ 121584 w 1606621"/>
              <a:gd name="connsiteY1881" fmla="*/ 378414 h 1605069"/>
              <a:gd name="connsiteX1882" fmla="*/ 113297 w 1606621"/>
              <a:gd name="connsiteY1882" fmla="*/ 390130 h 1605069"/>
              <a:gd name="connsiteX1883" fmla="*/ 113297 w 1606621"/>
              <a:gd name="connsiteY1883" fmla="*/ 390130 h 1605069"/>
              <a:gd name="connsiteX1884" fmla="*/ 113297 w 1606621"/>
              <a:gd name="connsiteY1884" fmla="*/ 390130 h 1605069"/>
              <a:gd name="connsiteX1885" fmla="*/ 1187 w 1606621"/>
              <a:gd name="connsiteY1885" fmla="*/ 854283 h 1605069"/>
              <a:gd name="connsiteX1886" fmla="*/ 1187 w 1606621"/>
              <a:gd name="connsiteY1886" fmla="*/ 854283 h 1605069"/>
              <a:gd name="connsiteX1887" fmla="*/ 3759 w 1606621"/>
              <a:gd name="connsiteY1887" fmla="*/ 896478 h 1605069"/>
              <a:gd name="connsiteX1888" fmla="*/ 3759 w 1606621"/>
              <a:gd name="connsiteY1888" fmla="*/ 896478 h 1605069"/>
              <a:gd name="connsiteX1889" fmla="*/ 3759 w 1606621"/>
              <a:gd name="connsiteY1889" fmla="*/ 896478 h 1605069"/>
              <a:gd name="connsiteX1890" fmla="*/ 4998 w 1606621"/>
              <a:gd name="connsiteY1890" fmla="*/ 897622 h 1605069"/>
              <a:gd name="connsiteX1891" fmla="*/ 4998 w 1606621"/>
              <a:gd name="connsiteY1891" fmla="*/ 897622 h 1605069"/>
              <a:gd name="connsiteX1892" fmla="*/ 4998 w 1606621"/>
              <a:gd name="connsiteY1892" fmla="*/ 897622 h 1605069"/>
              <a:gd name="connsiteX1893" fmla="*/ 283032 w 1606621"/>
              <a:gd name="connsiteY1893" fmla="*/ 1415686 h 1605069"/>
              <a:gd name="connsiteX1894" fmla="*/ 283032 w 1606621"/>
              <a:gd name="connsiteY1894" fmla="*/ 1415686 h 1605069"/>
              <a:gd name="connsiteX1895" fmla="*/ 283032 w 1606621"/>
              <a:gd name="connsiteY1895" fmla="*/ 1415686 h 1605069"/>
              <a:gd name="connsiteX1896" fmla="*/ 282556 w 1606621"/>
              <a:gd name="connsiteY1896" fmla="*/ 1415686 h 1605069"/>
              <a:gd name="connsiteX1897" fmla="*/ 329133 w 1606621"/>
              <a:gd name="connsiteY1897" fmla="*/ 1451691 h 1605069"/>
              <a:gd name="connsiteX1898" fmla="*/ 329133 w 1606621"/>
              <a:gd name="connsiteY1898" fmla="*/ 1451691 h 1605069"/>
              <a:gd name="connsiteX1899" fmla="*/ 329133 w 1606621"/>
              <a:gd name="connsiteY1899" fmla="*/ 1451691 h 1605069"/>
              <a:gd name="connsiteX1900" fmla="*/ 416191 w 1606621"/>
              <a:gd name="connsiteY1900" fmla="*/ 1508269 h 1605069"/>
              <a:gd name="connsiteX1901" fmla="*/ 416191 w 1606621"/>
              <a:gd name="connsiteY1901" fmla="*/ 1508269 h 1605069"/>
              <a:gd name="connsiteX1902" fmla="*/ 416191 w 1606621"/>
              <a:gd name="connsiteY1902" fmla="*/ 1508269 h 1605069"/>
              <a:gd name="connsiteX1903" fmla="*/ 496678 w 1606621"/>
              <a:gd name="connsiteY1903" fmla="*/ 1547131 h 1605069"/>
              <a:gd name="connsiteX1904" fmla="*/ 496678 w 1606621"/>
              <a:gd name="connsiteY1904" fmla="*/ 1547131 h 1605069"/>
              <a:gd name="connsiteX1905" fmla="*/ 496678 w 1606621"/>
              <a:gd name="connsiteY1905" fmla="*/ 1547131 h 1605069"/>
              <a:gd name="connsiteX1906" fmla="*/ 562306 w 1606621"/>
              <a:gd name="connsiteY1906" fmla="*/ 1569515 h 1605069"/>
              <a:gd name="connsiteX1907" fmla="*/ 562306 w 1606621"/>
              <a:gd name="connsiteY1907" fmla="*/ 1569515 h 1605069"/>
              <a:gd name="connsiteX1908" fmla="*/ 562306 w 1606621"/>
              <a:gd name="connsiteY1908" fmla="*/ 1569515 h 1605069"/>
              <a:gd name="connsiteX1909" fmla="*/ 578688 w 1606621"/>
              <a:gd name="connsiteY1909" fmla="*/ 1575325 h 1605069"/>
              <a:gd name="connsiteX1910" fmla="*/ 578688 w 1606621"/>
              <a:gd name="connsiteY1910" fmla="*/ 1575325 h 1605069"/>
              <a:gd name="connsiteX1911" fmla="*/ 578688 w 1606621"/>
              <a:gd name="connsiteY1911" fmla="*/ 1575325 h 1605069"/>
              <a:gd name="connsiteX1912" fmla="*/ 688797 w 1606621"/>
              <a:gd name="connsiteY1912" fmla="*/ 1598090 h 1605069"/>
              <a:gd name="connsiteX1913" fmla="*/ 688797 w 1606621"/>
              <a:gd name="connsiteY1913" fmla="*/ 1598090 h 1605069"/>
              <a:gd name="connsiteX1914" fmla="*/ 688797 w 1606621"/>
              <a:gd name="connsiteY1914" fmla="*/ 1599138 h 1605069"/>
              <a:gd name="connsiteX1915" fmla="*/ 688797 w 1606621"/>
              <a:gd name="connsiteY1915" fmla="*/ 1599138 h 1605069"/>
              <a:gd name="connsiteX1916" fmla="*/ 688797 w 1606621"/>
              <a:gd name="connsiteY1916" fmla="*/ 1598185 h 1605069"/>
              <a:gd name="connsiteX1917" fmla="*/ 872439 w 1606621"/>
              <a:gd name="connsiteY1917" fmla="*/ 1603138 h 1605069"/>
              <a:gd name="connsiteX1918" fmla="*/ 872439 w 1606621"/>
              <a:gd name="connsiteY1918" fmla="*/ 1603138 h 1605069"/>
              <a:gd name="connsiteX1919" fmla="*/ 914920 w 1606621"/>
              <a:gd name="connsiteY1919" fmla="*/ 1599042 h 1605069"/>
              <a:gd name="connsiteX1920" fmla="*/ 914920 w 1606621"/>
              <a:gd name="connsiteY1920" fmla="*/ 1599042 h 1605069"/>
              <a:gd name="connsiteX1921" fmla="*/ 914920 w 1606621"/>
              <a:gd name="connsiteY1921" fmla="*/ 1599042 h 1605069"/>
              <a:gd name="connsiteX1922" fmla="*/ 1007027 w 1606621"/>
              <a:gd name="connsiteY1922" fmla="*/ 1580659 h 1605069"/>
              <a:gd name="connsiteX1923" fmla="*/ 1007027 w 1606621"/>
              <a:gd name="connsiteY1923" fmla="*/ 1580659 h 1605069"/>
              <a:gd name="connsiteX1924" fmla="*/ 1007027 w 1606621"/>
              <a:gd name="connsiteY1924" fmla="*/ 1580659 h 1605069"/>
              <a:gd name="connsiteX1925" fmla="*/ 1085038 w 1606621"/>
              <a:gd name="connsiteY1925" fmla="*/ 1555513 h 1605069"/>
              <a:gd name="connsiteX1926" fmla="*/ 1085038 w 1606621"/>
              <a:gd name="connsiteY1926" fmla="*/ 1555513 h 1605069"/>
              <a:gd name="connsiteX1927" fmla="*/ 1091133 w 1606621"/>
              <a:gd name="connsiteY1927" fmla="*/ 1552370 h 1605069"/>
              <a:gd name="connsiteX1928" fmla="*/ 1091133 w 1606621"/>
              <a:gd name="connsiteY1928" fmla="*/ 1552370 h 1605069"/>
              <a:gd name="connsiteX1929" fmla="*/ 1091133 w 1606621"/>
              <a:gd name="connsiteY1929" fmla="*/ 1552370 h 1605069"/>
              <a:gd name="connsiteX1930" fmla="*/ 1100658 w 1606621"/>
              <a:gd name="connsiteY1930" fmla="*/ 1549322 h 1605069"/>
              <a:gd name="connsiteX1931" fmla="*/ 1100658 w 1606621"/>
              <a:gd name="connsiteY1931" fmla="*/ 1549322 h 1605069"/>
              <a:gd name="connsiteX1932" fmla="*/ 1135329 w 1606621"/>
              <a:gd name="connsiteY1932" fmla="*/ 1534368 h 1605069"/>
              <a:gd name="connsiteX1933" fmla="*/ 1135329 w 1606621"/>
              <a:gd name="connsiteY1933" fmla="*/ 1534368 h 1605069"/>
              <a:gd name="connsiteX1934" fmla="*/ 1135329 w 1606621"/>
              <a:gd name="connsiteY1934" fmla="*/ 1534368 h 1605069"/>
              <a:gd name="connsiteX1935" fmla="*/ 1156760 w 1606621"/>
              <a:gd name="connsiteY1935" fmla="*/ 1524843 h 1605069"/>
              <a:gd name="connsiteX1936" fmla="*/ 1156760 w 1606621"/>
              <a:gd name="connsiteY1936" fmla="*/ 1524843 h 1605069"/>
              <a:gd name="connsiteX1937" fmla="*/ 1156760 w 1606621"/>
              <a:gd name="connsiteY1937" fmla="*/ 1524843 h 1605069"/>
              <a:gd name="connsiteX1938" fmla="*/ 1306874 w 1606621"/>
              <a:gd name="connsiteY1938" fmla="*/ 1426735 h 1605069"/>
              <a:gd name="connsiteX1939" fmla="*/ 1306874 w 1606621"/>
              <a:gd name="connsiteY1939" fmla="*/ 1426735 h 1605069"/>
              <a:gd name="connsiteX1940" fmla="*/ 1425080 w 1606621"/>
              <a:gd name="connsiteY1940" fmla="*/ 1308911 h 1605069"/>
              <a:gd name="connsiteX1941" fmla="*/ 1425080 w 1606621"/>
              <a:gd name="connsiteY1941" fmla="*/ 1308911 h 1605069"/>
              <a:gd name="connsiteX1942" fmla="*/ 1587577 w 1606621"/>
              <a:gd name="connsiteY1942" fmla="*/ 965154 h 1605069"/>
              <a:gd name="connsiteX1943" fmla="*/ 1587577 w 1606621"/>
              <a:gd name="connsiteY1943" fmla="*/ 965154 h 1605069"/>
              <a:gd name="connsiteX1944" fmla="*/ 1587577 w 1606621"/>
              <a:gd name="connsiteY1944" fmla="*/ 965154 h 1605069"/>
              <a:gd name="connsiteX1945" fmla="*/ 1587577 w 1606621"/>
              <a:gd name="connsiteY1945" fmla="*/ 965154 h 160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Lst>
            <a:rect l="l" t="t" r="r" b="b"/>
            <a:pathLst>
              <a:path w="1606621" h="1605069">
                <a:moveTo>
                  <a:pt x="1605388" y="833899"/>
                </a:moveTo>
                <a:lnTo>
                  <a:pt x="1605388" y="833899"/>
                </a:lnTo>
                <a:cubicBezTo>
                  <a:pt x="1605388" y="813449"/>
                  <a:pt x="1605388" y="793037"/>
                  <a:pt x="1605388" y="772653"/>
                </a:cubicBezTo>
                <a:cubicBezTo>
                  <a:pt x="1605959" y="755394"/>
                  <a:pt x="1605007" y="738125"/>
                  <a:pt x="1602626" y="721028"/>
                </a:cubicBezTo>
                <a:cubicBezTo>
                  <a:pt x="1602149" y="714646"/>
                  <a:pt x="1604150" y="707217"/>
                  <a:pt x="1599197" y="701502"/>
                </a:cubicBezTo>
                <a:lnTo>
                  <a:pt x="1599197" y="701502"/>
                </a:lnTo>
                <a:cubicBezTo>
                  <a:pt x="1598720" y="687129"/>
                  <a:pt x="1596720" y="672832"/>
                  <a:pt x="1593482" y="658830"/>
                </a:cubicBezTo>
                <a:cubicBezTo>
                  <a:pt x="1592910" y="655210"/>
                  <a:pt x="1594434" y="650829"/>
                  <a:pt x="1590434" y="648066"/>
                </a:cubicBezTo>
                <a:cubicBezTo>
                  <a:pt x="1590434" y="645971"/>
                  <a:pt x="1591481" y="643590"/>
                  <a:pt x="1589195" y="641875"/>
                </a:cubicBezTo>
                <a:cubicBezTo>
                  <a:pt x="1588052" y="627369"/>
                  <a:pt x="1584814" y="613100"/>
                  <a:pt x="1579670" y="599489"/>
                </a:cubicBezTo>
                <a:lnTo>
                  <a:pt x="1579670" y="599489"/>
                </a:lnTo>
                <a:lnTo>
                  <a:pt x="1579670" y="599489"/>
                </a:lnTo>
                <a:lnTo>
                  <a:pt x="1579670" y="599489"/>
                </a:lnTo>
                <a:cubicBezTo>
                  <a:pt x="1579575" y="592974"/>
                  <a:pt x="1577766" y="586602"/>
                  <a:pt x="1574432" y="581010"/>
                </a:cubicBezTo>
                <a:lnTo>
                  <a:pt x="1574432" y="581010"/>
                </a:lnTo>
                <a:cubicBezTo>
                  <a:pt x="1573860" y="576534"/>
                  <a:pt x="1574432" y="571485"/>
                  <a:pt x="1570145" y="568533"/>
                </a:cubicBezTo>
                <a:lnTo>
                  <a:pt x="1570145" y="568533"/>
                </a:lnTo>
                <a:cubicBezTo>
                  <a:pt x="1569384" y="567599"/>
                  <a:pt x="1569098" y="566371"/>
                  <a:pt x="1569384" y="565199"/>
                </a:cubicBezTo>
                <a:lnTo>
                  <a:pt x="1569384" y="565199"/>
                </a:lnTo>
                <a:cubicBezTo>
                  <a:pt x="1568145" y="555950"/>
                  <a:pt x="1565573" y="546940"/>
                  <a:pt x="1561763" y="538434"/>
                </a:cubicBezTo>
                <a:cubicBezTo>
                  <a:pt x="1560716" y="534719"/>
                  <a:pt x="1560525" y="530338"/>
                  <a:pt x="1557001" y="527670"/>
                </a:cubicBezTo>
                <a:cubicBezTo>
                  <a:pt x="1556620" y="521765"/>
                  <a:pt x="1554524" y="516107"/>
                  <a:pt x="1550809" y="511478"/>
                </a:cubicBezTo>
                <a:cubicBezTo>
                  <a:pt x="1550714" y="506858"/>
                  <a:pt x="1549000" y="502420"/>
                  <a:pt x="1545857" y="499000"/>
                </a:cubicBezTo>
                <a:cubicBezTo>
                  <a:pt x="1545476" y="493514"/>
                  <a:pt x="1543285" y="488304"/>
                  <a:pt x="1539570" y="484236"/>
                </a:cubicBezTo>
                <a:cubicBezTo>
                  <a:pt x="1538903" y="478159"/>
                  <a:pt x="1536332" y="472454"/>
                  <a:pt x="1532236" y="467949"/>
                </a:cubicBezTo>
                <a:cubicBezTo>
                  <a:pt x="1531474" y="463758"/>
                  <a:pt x="1531284" y="459281"/>
                  <a:pt x="1526712" y="456900"/>
                </a:cubicBezTo>
                <a:lnTo>
                  <a:pt x="1526712" y="456900"/>
                </a:lnTo>
                <a:cubicBezTo>
                  <a:pt x="1526044" y="456404"/>
                  <a:pt x="1525664" y="455528"/>
                  <a:pt x="1525949" y="454709"/>
                </a:cubicBezTo>
                <a:cubicBezTo>
                  <a:pt x="1526616" y="451585"/>
                  <a:pt x="1525188" y="448403"/>
                  <a:pt x="1522330" y="446899"/>
                </a:cubicBezTo>
                <a:cubicBezTo>
                  <a:pt x="1522330" y="443660"/>
                  <a:pt x="1521759" y="440707"/>
                  <a:pt x="1518234" y="439469"/>
                </a:cubicBezTo>
                <a:cubicBezTo>
                  <a:pt x="1516901" y="438259"/>
                  <a:pt x="1516139" y="436583"/>
                  <a:pt x="1516044" y="434802"/>
                </a:cubicBezTo>
                <a:cubicBezTo>
                  <a:pt x="1516044" y="432420"/>
                  <a:pt x="1516044" y="430134"/>
                  <a:pt x="1513091" y="429563"/>
                </a:cubicBezTo>
                <a:lnTo>
                  <a:pt x="1513091" y="429563"/>
                </a:lnTo>
                <a:cubicBezTo>
                  <a:pt x="1512329" y="429182"/>
                  <a:pt x="1511948" y="428287"/>
                  <a:pt x="1512234" y="427467"/>
                </a:cubicBezTo>
                <a:cubicBezTo>
                  <a:pt x="1511662" y="423753"/>
                  <a:pt x="1510995" y="420133"/>
                  <a:pt x="1506994" y="417942"/>
                </a:cubicBezTo>
                <a:lnTo>
                  <a:pt x="1506994" y="417942"/>
                </a:lnTo>
                <a:cubicBezTo>
                  <a:pt x="1505756" y="416752"/>
                  <a:pt x="1504899" y="415114"/>
                  <a:pt x="1504804" y="413370"/>
                </a:cubicBezTo>
                <a:cubicBezTo>
                  <a:pt x="1504804" y="409713"/>
                  <a:pt x="1502899" y="406322"/>
                  <a:pt x="1499851" y="404322"/>
                </a:cubicBezTo>
                <a:cubicBezTo>
                  <a:pt x="1499660" y="400816"/>
                  <a:pt x="1497851" y="397597"/>
                  <a:pt x="1494897" y="395654"/>
                </a:cubicBezTo>
                <a:cubicBezTo>
                  <a:pt x="1494897" y="392797"/>
                  <a:pt x="1494041" y="390225"/>
                  <a:pt x="1490707" y="389463"/>
                </a:cubicBezTo>
                <a:lnTo>
                  <a:pt x="1490707" y="389463"/>
                </a:lnTo>
                <a:lnTo>
                  <a:pt x="1488707" y="385843"/>
                </a:lnTo>
                <a:cubicBezTo>
                  <a:pt x="1488897" y="383157"/>
                  <a:pt x="1487469" y="380624"/>
                  <a:pt x="1484992" y="379461"/>
                </a:cubicBezTo>
                <a:cubicBezTo>
                  <a:pt x="1484992" y="376699"/>
                  <a:pt x="1484039" y="374127"/>
                  <a:pt x="1480801" y="373270"/>
                </a:cubicBezTo>
                <a:lnTo>
                  <a:pt x="1480801" y="373270"/>
                </a:lnTo>
                <a:cubicBezTo>
                  <a:pt x="1478515" y="369651"/>
                  <a:pt x="1476134" y="366031"/>
                  <a:pt x="1473848" y="362316"/>
                </a:cubicBezTo>
                <a:cubicBezTo>
                  <a:pt x="1473943" y="358878"/>
                  <a:pt x="1471752" y="355782"/>
                  <a:pt x="1468514" y="354697"/>
                </a:cubicBezTo>
                <a:lnTo>
                  <a:pt x="1468514" y="354697"/>
                </a:lnTo>
                <a:lnTo>
                  <a:pt x="1461370" y="343838"/>
                </a:lnTo>
                <a:cubicBezTo>
                  <a:pt x="1460894" y="339980"/>
                  <a:pt x="1458608" y="336590"/>
                  <a:pt x="1455179" y="334789"/>
                </a:cubicBezTo>
                <a:cubicBezTo>
                  <a:pt x="1454512" y="331103"/>
                  <a:pt x="1452226" y="327912"/>
                  <a:pt x="1448988" y="326122"/>
                </a:cubicBezTo>
                <a:cubicBezTo>
                  <a:pt x="1449083" y="323797"/>
                  <a:pt x="1447559" y="321711"/>
                  <a:pt x="1445273" y="321168"/>
                </a:cubicBezTo>
                <a:cubicBezTo>
                  <a:pt x="1445463" y="318692"/>
                  <a:pt x="1443653" y="316511"/>
                  <a:pt x="1441176" y="316216"/>
                </a:cubicBezTo>
                <a:lnTo>
                  <a:pt x="1441176" y="316216"/>
                </a:lnTo>
                <a:lnTo>
                  <a:pt x="1440319" y="315168"/>
                </a:lnTo>
                <a:cubicBezTo>
                  <a:pt x="1437938" y="311672"/>
                  <a:pt x="1435462" y="308272"/>
                  <a:pt x="1432795" y="304976"/>
                </a:cubicBezTo>
                <a:cubicBezTo>
                  <a:pt x="1432795" y="301642"/>
                  <a:pt x="1430414" y="300118"/>
                  <a:pt x="1427842" y="298785"/>
                </a:cubicBezTo>
                <a:cubicBezTo>
                  <a:pt x="1427652" y="295727"/>
                  <a:pt x="1425461" y="293194"/>
                  <a:pt x="1422412" y="292593"/>
                </a:cubicBezTo>
                <a:lnTo>
                  <a:pt x="1422412" y="292593"/>
                </a:lnTo>
                <a:lnTo>
                  <a:pt x="1421651" y="291641"/>
                </a:lnTo>
                <a:cubicBezTo>
                  <a:pt x="1421651" y="288021"/>
                  <a:pt x="1419365" y="286307"/>
                  <a:pt x="1416221" y="285164"/>
                </a:cubicBezTo>
                <a:lnTo>
                  <a:pt x="1416221" y="285164"/>
                </a:lnTo>
                <a:lnTo>
                  <a:pt x="1415459" y="284212"/>
                </a:lnTo>
                <a:cubicBezTo>
                  <a:pt x="1414888" y="280592"/>
                  <a:pt x="1412412" y="277592"/>
                  <a:pt x="1408888" y="276496"/>
                </a:cubicBezTo>
                <a:lnTo>
                  <a:pt x="1408888" y="276496"/>
                </a:lnTo>
                <a:lnTo>
                  <a:pt x="1406887" y="274210"/>
                </a:lnTo>
                <a:cubicBezTo>
                  <a:pt x="1405934" y="270086"/>
                  <a:pt x="1402982" y="266733"/>
                  <a:pt x="1398981" y="265352"/>
                </a:cubicBezTo>
                <a:lnTo>
                  <a:pt x="1398981" y="265352"/>
                </a:lnTo>
                <a:lnTo>
                  <a:pt x="1396981" y="263066"/>
                </a:lnTo>
                <a:cubicBezTo>
                  <a:pt x="1394790" y="257561"/>
                  <a:pt x="1390599" y="253055"/>
                  <a:pt x="1385265" y="250398"/>
                </a:cubicBezTo>
                <a:lnTo>
                  <a:pt x="1385265" y="250398"/>
                </a:lnTo>
                <a:lnTo>
                  <a:pt x="1354785" y="219822"/>
                </a:lnTo>
                <a:cubicBezTo>
                  <a:pt x="1352118" y="214565"/>
                  <a:pt x="1347546" y="210440"/>
                  <a:pt x="1342117" y="208202"/>
                </a:cubicBezTo>
                <a:lnTo>
                  <a:pt x="1342117" y="208202"/>
                </a:lnTo>
                <a:cubicBezTo>
                  <a:pt x="1340593" y="207545"/>
                  <a:pt x="1339355" y="206411"/>
                  <a:pt x="1338593" y="204963"/>
                </a:cubicBezTo>
                <a:lnTo>
                  <a:pt x="1338593" y="204963"/>
                </a:lnTo>
                <a:cubicBezTo>
                  <a:pt x="1337545" y="201468"/>
                  <a:pt x="1334592" y="198877"/>
                  <a:pt x="1330973" y="198296"/>
                </a:cubicBezTo>
                <a:lnTo>
                  <a:pt x="1330973" y="198296"/>
                </a:lnTo>
                <a:lnTo>
                  <a:pt x="1328687" y="196200"/>
                </a:lnTo>
                <a:cubicBezTo>
                  <a:pt x="1328020" y="193153"/>
                  <a:pt x="1325449" y="190924"/>
                  <a:pt x="1322305" y="190771"/>
                </a:cubicBezTo>
                <a:lnTo>
                  <a:pt x="1322305" y="190771"/>
                </a:lnTo>
                <a:lnTo>
                  <a:pt x="1320019" y="188771"/>
                </a:lnTo>
                <a:cubicBezTo>
                  <a:pt x="1319352" y="185675"/>
                  <a:pt x="1316590" y="183456"/>
                  <a:pt x="1313447" y="183437"/>
                </a:cubicBezTo>
                <a:lnTo>
                  <a:pt x="1313447" y="183437"/>
                </a:lnTo>
                <a:lnTo>
                  <a:pt x="1312495" y="182580"/>
                </a:lnTo>
                <a:lnTo>
                  <a:pt x="1312495" y="182580"/>
                </a:lnTo>
                <a:cubicBezTo>
                  <a:pt x="1311923" y="179560"/>
                  <a:pt x="1309351" y="177331"/>
                  <a:pt x="1306303" y="177246"/>
                </a:cubicBezTo>
                <a:cubicBezTo>
                  <a:pt x="1305826" y="174865"/>
                  <a:pt x="1303541" y="173236"/>
                  <a:pt x="1301159" y="173436"/>
                </a:cubicBezTo>
                <a:lnTo>
                  <a:pt x="1301159" y="173436"/>
                </a:lnTo>
                <a:lnTo>
                  <a:pt x="1300112" y="172674"/>
                </a:lnTo>
                <a:cubicBezTo>
                  <a:pt x="1299826" y="170197"/>
                  <a:pt x="1297635" y="168368"/>
                  <a:pt x="1295159" y="168483"/>
                </a:cubicBezTo>
                <a:cubicBezTo>
                  <a:pt x="1292491" y="164254"/>
                  <a:pt x="1288396" y="161158"/>
                  <a:pt x="1283634" y="159815"/>
                </a:cubicBezTo>
                <a:lnTo>
                  <a:pt x="1283634" y="159815"/>
                </a:lnTo>
                <a:lnTo>
                  <a:pt x="1271632" y="151338"/>
                </a:lnTo>
                <a:lnTo>
                  <a:pt x="1255534" y="140193"/>
                </a:lnTo>
                <a:lnTo>
                  <a:pt x="1231817" y="124191"/>
                </a:lnTo>
                <a:cubicBezTo>
                  <a:pt x="1230960" y="120858"/>
                  <a:pt x="1228293" y="120286"/>
                  <a:pt x="1225341" y="120096"/>
                </a:cubicBezTo>
                <a:lnTo>
                  <a:pt x="1225341" y="120096"/>
                </a:lnTo>
                <a:lnTo>
                  <a:pt x="1215816" y="114286"/>
                </a:lnTo>
                <a:lnTo>
                  <a:pt x="1215816" y="114286"/>
                </a:lnTo>
                <a:cubicBezTo>
                  <a:pt x="1214291" y="110285"/>
                  <a:pt x="1210576" y="109713"/>
                  <a:pt x="1207148" y="108856"/>
                </a:cubicBezTo>
                <a:cubicBezTo>
                  <a:pt x="1200765" y="103037"/>
                  <a:pt x="1193146" y="98798"/>
                  <a:pt x="1184859" y="96474"/>
                </a:cubicBezTo>
                <a:cubicBezTo>
                  <a:pt x="1181049" y="92559"/>
                  <a:pt x="1176096" y="89949"/>
                  <a:pt x="1170763" y="89044"/>
                </a:cubicBezTo>
                <a:lnTo>
                  <a:pt x="1170763" y="89044"/>
                </a:lnTo>
                <a:lnTo>
                  <a:pt x="1163808" y="86568"/>
                </a:lnTo>
                <a:cubicBezTo>
                  <a:pt x="1163808" y="86282"/>
                  <a:pt x="1163808" y="85996"/>
                  <a:pt x="1163808" y="85711"/>
                </a:cubicBezTo>
                <a:cubicBezTo>
                  <a:pt x="1162476" y="81900"/>
                  <a:pt x="1159332" y="81520"/>
                  <a:pt x="1155998" y="81615"/>
                </a:cubicBezTo>
                <a:lnTo>
                  <a:pt x="1155998" y="81615"/>
                </a:lnTo>
                <a:cubicBezTo>
                  <a:pt x="1155141" y="81853"/>
                  <a:pt x="1154283" y="81548"/>
                  <a:pt x="1153808" y="80853"/>
                </a:cubicBezTo>
                <a:cubicBezTo>
                  <a:pt x="1148569" y="75776"/>
                  <a:pt x="1141902" y="72442"/>
                  <a:pt x="1134758" y="71328"/>
                </a:cubicBezTo>
                <a:lnTo>
                  <a:pt x="1134758" y="71328"/>
                </a:lnTo>
                <a:cubicBezTo>
                  <a:pt x="1133901" y="71547"/>
                  <a:pt x="1133043" y="71204"/>
                  <a:pt x="1132567" y="70470"/>
                </a:cubicBezTo>
                <a:cubicBezTo>
                  <a:pt x="1132377" y="70080"/>
                  <a:pt x="1132186" y="69747"/>
                  <a:pt x="1131805" y="69518"/>
                </a:cubicBezTo>
                <a:cubicBezTo>
                  <a:pt x="1129805" y="67403"/>
                  <a:pt x="1127042" y="66175"/>
                  <a:pt x="1124090" y="66089"/>
                </a:cubicBezTo>
                <a:lnTo>
                  <a:pt x="1124090" y="66089"/>
                </a:lnTo>
                <a:lnTo>
                  <a:pt x="1124090" y="66089"/>
                </a:lnTo>
                <a:lnTo>
                  <a:pt x="1124090" y="66089"/>
                </a:lnTo>
                <a:cubicBezTo>
                  <a:pt x="1121804" y="63689"/>
                  <a:pt x="1118660" y="62346"/>
                  <a:pt x="1115422" y="62374"/>
                </a:cubicBezTo>
                <a:lnTo>
                  <a:pt x="1115422" y="62374"/>
                </a:lnTo>
                <a:lnTo>
                  <a:pt x="1115422" y="62374"/>
                </a:lnTo>
                <a:lnTo>
                  <a:pt x="1115422" y="62374"/>
                </a:lnTo>
                <a:cubicBezTo>
                  <a:pt x="1111041" y="59060"/>
                  <a:pt x="1105897" y="56935"/>
                  <a:pt x="1100468" y="56183"/>
                </a:cubicBezTo>
                <a:lnTo>
                  <a:pt x="1100468" y="56183"/>
                </a:lnTo>
                <a:lnTo>
                  <a:pt x="1100468" y="56183"/>
                </a:lnTo>
                <a:lnTo>
                  <a:pt x="1100468" y="56183"/>
                </a:lnTo>
                <a:cubicBezTo>
                  <a:pt x="1096181" y="53078"/>
                  <a:pt x="1091228" y="50935"/>
                  <a:pt x="1085990" y="49896"/>
                </a:cubicBezTo>
                <a:cubicBezTo>
                  <a:pt x="1077513" y="45848"/>
                  <a:pt x="1068558" y="43000"/>
                  <a:pt x="1059319" y="41419"/>
                </a:cubicBezTo>
                <a:cubicBezTo>
                  <a:pt x="1056272" y="37514"/>
                  <a:pt x="1051890" y="37990"/>
                  <a:pt x="1047699" y="37800"/>
                </a:cubicBezTo>
                <a:lnTo>
                  <a:pt x="1047699" y="37800"/>
                </a:lnTo>
                <a:cubicBezTo>
                  <a:pt x="1046556" y="38133"/>
                  <a:pt x="1045223" y="37809"/>
                  <a:pt x="1044366" y="36942"/>
                </a:cubicBezTo>
                <a:cubicBezTo>
                  <a:pt x="1035221" y="31723"/>
                  <a:pt x="1025125" y="28475"/>
                  <a:pt x="1014648" y="27417"/>
                </a:cubicBezTo>
                <a:cubicBezTo>
                  <a:pt x="1013885" y="25322"/>
                  <a:pt x="1012171" y="25132"/>
                  <a:pt x="1010265" y="24750"/>
                </a:cubicBezTo>
                <a:cubicBezTo>
                  <a:pt x="1004265" y="23512"/>
                  <a:pt x="998359" y="21703"/>
                  <a:pt x="992264" y="20464"/>
                </a:cubicBezTo>
                <a:cubicBezTo>
                  <a:pt x="978452" y="16597"/>
                  <a:pt x="964355" y="13949"/>
                  <a:pt x="950068" y="12558"/>
                </a:cubicBezTo>
                <a:lnTo>
                  <a:pt x="950068" y="12558"/>
                </a:lnTo>
                <a:cubicBezTo>
                  <a:pt x="940543" y="8891"/>
                  <a:pt x="930352" y="7167"/>
                  <a:pt x="920159" y="7510"/>
                </a:cubicBezTo>
                <a:lnTo>
                  <a:pt x="920159" y="7510"/>
                </a:lnTo>
                <a:cubicBezTo>
                  <a:pt x="917778" y="5548"/>
                  <a:pt x="914635" y="4586"/>
                  <a:pt x="911587" y="4843"/>
                </a:cubicBezTo>
                <a:cubicBezTo>
                  <a:pt x="905872" y="4843"/>
                  <a:pt x="900157" y="4272"/>
                  <a:pt x="894442" y="3415"/>
                </a:cubicBezTo>
                <a:cubicBezTo>
                  <a:pt x="878726" y="576"/>
                  <a:pt x="862723" y="-567"/>
                  <a:pt x="846817" y="-14"/>
                </a:cubicBezTo>
                <a:lnTo>
                  <a:pt x="756996" y="-14"/>
                </a:lnTo>
                <a:cubicBezTo>
                  <a:pt x="755376" y="605"/>
                  <a:pt x="753567" y="805"/>
                  <a:pt x="751852" y="557"/>
                </a:cubicBezTo>
                <a:lnTo>
                  <a:pt x="756996" y="-14"/>
                </a:lnTo>
                <a:lnTo>
                  <a:pt x="737946" y="-14"/>
                </a:lnTo>
                <a:cubicBezTo>
                  <a:pt x="733279" y="-681"/>
                  <a:pt x="728516" y="252"/>
                  <a:pt x="724515" y="2653"/>
                </a:cubicBezTo>
                <a:lnTo>
                  <a:pt x="724515" y="2653"/>
                </a:lnTo>
                <a:cubicBezTo>
                  <a:pt x="716896" y="2138"/>
                  <a:pt x="709180" y="2681"/>
                  <a:pt x="701752" y="4272"/>
                </a:cubicBezTo>
                <a:cubicBezTo>
                  <a:pt x="696131" y="5034"/>
                  <a:pt x="689559" y="3129"/>
                  <a:pt x="684702" y="7701"/>
                </a:cubicBezTo>
                <a:lnTo>
                  <a:pt x="684702" y="7701"/>
                </a:lnTo>
                <a:cubicBezTo>
                  <a:pt x="674509" y="7367"/>
                  <a:pt x="664413" y="9082"/>
                  <a:pt x="654984" y="12749"/>
                </a:cubicBezTo>
                <a:cubicBezTo>
                  <a:pt x="645839" y="13025"/>
                  <a:pt x="636791" y="14559"/>
                  <a:pt x="628027" y="17321"/>
                </a:cubicBezTo>
                <a:cubicBezTo>
                  <a:pt x="621455" y="17864"/>
                  <a:pt x="614978" y="19607"/>
                  <a:pt x="608977" y="22465"/>
                </a:cubicBezTo>
                <a:lnTo>
                  <a:pt x="608977" y="22465"/>
                </a:lnTo>
                <a:lnTo>
                  <a:pt x="608977" y="22465"/>
                </a:lnTo>
                <a:lnTo>
                  <a:pt x="608977" y="22465"/>
                </a:lnTo>
                <a:cubicBezTo>
                  <a:pt x="602310" y="22512"/>
                  <a:pt x="595738" y="24217"/>
                  <a:pt x="589927" y="27417"/>
                </a:cubicBezTo>
                <a:lnTo>
                  <a:pt x="589927" y="27417"/>
                </a:lnTo>
                <a:cubicBezTo>
                  <a:pt x="583832" y="27427"/>
                  <a:pt x="577831" y="29246"/>
                  <a:pt x="572783" y="32656"/>
                </a:cubicBezTo>
                <a:lnTo>
                  <a:pt x="572783" y="32656"/>
                </a:lnTo>
                <a:cubicBezTo>
                  <a:pt x="568306" y="32304"/>
                  <a:pt x="563829" y="33628"/>
                  <a:pt x="560209" y="36371"/>
                </a:cubicBezTo>
                <a:cubicBezTo>
                  <a:pt x="559162" y="37038"/>
                  <a:pt x="558305" y="38086"/>
                  <a:pt x="556876" y="37704"/>
                </a:cubicBezTo>
                <a:cubicBezTo>
                  <a:pt x="552685" y="37704"/>
                  <a:pt x="548398" y="37704"/>
                  <a:pt x="545351" y="41324"/>
                </a:cubicBezTo>
                <a:cubicBezTo>
                  <a:pt x="535349" y="43010"/>
                  <a:pt x="525729" y="46229"/>
                  <a:pt x="516776" y="50849"/>
                </a:cubicBezTo>
                <a:lnTo>
                  <a:pt x="516776" y="50849"/>
                </a:lnTo>
                <a:lnTo>
                  <a:pt x="516776" y="50849"/>
                </a:lnTo>
                <a:lnTo>
                  <a:pt x="516776" y="50849"/>
                </a:lnTo>
                <a:cubicBezTo>
                  <a:pt x="512204" y="51230"/>
                  <a:pt x="507917" y="52954"/>
                  <a:pt x="504393" y="55802"/>
                </a:cubicBezTo>
                <a:lnTo>
                  <a:pt x="504393" y="55802"/>
                </a:lnTo>
                <a:lnTo>
                  <a:pt x="504393" y="55802"/>
                </a:lnTo>
                <a:lnTo>
                  <a:pt x="504393" y="55802"/>
                </a:lnTo>
                <a:cubicBezTo>
                  <a:pt x="498964" y="56526"/>
                  <a:pt x="493820" y="58659"/>
                  <a:pt x="489439" y="61993"/>
                </a:cubicBezTo>
                <a:lnTo>
                  <a:pt x="489439" y="61993"/>
                </a:lnTo>
                <a:cubicBezTo>
                  <a:pt x="486106" y="61927"/>
                  <a:pt x="482962" y="63279"/>
                  <a:pt x="480771" y="65708"/>
                </a:cubicBezTo>
                <a:lnTo>
                  <a:pt x="480771" y="65708"/>
                </a:lnTo>
                <a:cubicBezTo>
                  <a:pt x="477533" y="65899"/>
                  <a:pt x="474484" y="67251"/>
                  <a:pt x="472103" y="69518"/>
                </a:cubicBezTo>
                <a:lnTo>
                  <a:pt x="470008" y="70851"/>
                </a:lnTo>
                <a:cubicBezTo>
                  <a:pt x="463055" y="72223"/>
                  <a:pt x="456577" y="75157"/>
                  <a:pt x="450958" y="79424"/>
                </a:cubicBezTo>
                <a:lnTo>
                  <a:pt x="448958" y="80853"/>
                </a:lnTo>
                <a:cubicBezTo>
                  <a:pt x="445814" y="80272"/>
                  <a:pt x="442576" y="81719"/>
                  <a:pt x="440957" y="84472"/>
                </a:cubicBezTo>
                <a:lnTo>
                  <a:pt x="440957" y="84472"/>
                </a:lnTo>
                <a:lnTo>
                  <a:pt x="431432" y="89520"/>
                </a:lnTo>
                <a:cubicBezTo>
                  <a:pt x="426954" y="89987"/>
                  <a:pt x="422764" y="92168"/>
                  <a:pt x="419811" y="95616"/>
                </a:cubicBezTo>
                <a:cubicBezTo>
                  <a:pt x="416763" y="95169"/>
                  <a:pt x="413715" y="96750"/>
                  <a:pt x="412382" y="99522"/>
                </a:cubicBezTo>
                <a:cubicBezTo>
                  <a:pt x="408858" y="99636"/>
                  <a:pt x="405619" y="101493"/>
                  <a:pt x="403714" y="104475"/>
                </a:cubicBezTo>
                <a:cubicBezTo>
                  <a:pt x="397999" y="105875"/>
                  <a:pt x="392855" y="108809"/>
                  <a:pt x="388664" y="112952"/>
                </a:cubicBezTo>
                <a:lnTo>
                  <a:pt x="385330" y="115619"/>
                </a:lnTo>
                <a:lnTo>
                  <a:pt x="385330" y="115619"/>
                </a:lnTo>
                <a:cubicBezTo>
                  <a:pt x="382569" y="115362"/>
                  <a:pt x="379997" y="116848"/>
                  <a:pt x="378854" y="119334"/>
                </a:cubicBezTo>
                <a:cubicBezTo>
                  <a:pt x="376187" y="119219"/>
                  <a:pt x="373805" y="120629"/>
                  <a:pt x="372567" y="122953"/>
                </a:cubicBezTo>
                <a:lnTo>
                  <a:pt x="365519" y="128001"/>
                </a:lnTo>
                <a:cubicBezTo>
                  <a:pt x="362281" y="128020"/>
                  <a:pt x="359232" y="129849"/>
                  <a:pt x="357708" y="132764"/>
                </a:cubicBezTo>
                <a:lnTo>
                  <a:pt x="334562" y="149147"/>
                </a:lnTo>
                <a:cubicBezTo>
                  <a:pt x="331800" y="149147"/>
                  <a:pt x="330371" y="150576"/>
                  <a:pt x="329133" y="152576"/>
                </a:cubicBezTo>
                <a:lnTo>
                  <a:pt x="320941" y="159053"/>
                </a:lnTo>
                <a:cubicBezTo>
                  <a:pt x="318465" y="158748"/>
                  <a:pt x="316179" y="160348"/>
                  <a:pt x="315608" y="162768"/>
                </a:cubicBezTo>
                <a:cubicBezTo>
                  <a:pt x="312274" y="162768"/>
                  <a:pt x="310750" y="165244"/>
                  <a:pt x="309321" y="167721"/>
                </a:cubicBezTo>
                <a:cubicBezTo>
                  <a:pt x="306749" y="167721"/>
                  <a:pt x="305415" y="169340"/>
                  <a:pt x="304272" y="171340"/>
                </a:cubicBezTo>
                <a:lnTo>
                  <a:pt x="302939" y="172578"/>
                </a:lnTo>
                <a:cubicBezTo>
                  <a:pt x="300653" y="172712"/>
                  <a:pt x="298748" y="174283"/>
                  <a:pt x="298176" y="176484"/>
                </a:cubicBezTo>
                <a:cubicBezTo>
                  <a:pt x="294272" y="176484"/>
                  <a:pt x="292557" y="179722"/>
                  <a:pt x="290748" y="182580"/>
                </a:cubicBezTo>
                <a:cubicBezTo>
                  <a:pt x="287414" y="182580"/>
                  <a:pt x="285985" y="185151"/>
                  <a:pt x="284366" y="187533"/>
                </a:cubicBezTo>
                <a:lnTo>
                  <a:pt x="281794" y="189914"/>
                </a:lnTo>
                <a:cubicBezTo>
                  <a:pt x="279126" y="190543"/>
                  <a:pt x="276840" y="192419"/>
                  <a:pt x="275697" y="194962"/>
                </a:cubicBezTo>
                <a:lnTo>
                  <a:pt x="273127" y="197343"/>
                </a:lnTo>
                <a:cubicBezTo>
                  <a:pt x="269983" y="198382"/>
                  <a:pt x="267315" y="200639"/>
                  <a:pt x="265792" y="203630"/>
                </a:cubicBezTo>
                <a:lnTo>
                  <a:pt x="261982" y="207345"/>
                </a:lnTo>
                <a:cubicBezTo>
                  <a:pt x="257506" y="209431"/>
                  <a:pt x="253600" y="212726"/>
                  <a:pt x="250837" y="216870"/>
                </a:cubicBezTo>
                <a:cubicBezTo>
                  <a:pt x="239789" y="228043"/>
                  <a:pt x="228645" y="239158"/>
                  <a:pt x="217500" y="250207"/>
                </a:cubicBezTo>
                <a:cubicBezTo>
                  <a:pt x="213214" y="252922"/>
                  <a:pt x="209690" y="256779"/>
                  <a:pt x="207404" y="261351"/>
                </a:cubicBezTo>
                <a:lnTo>
                  <a:pt x="203784" y="265162"/>
                </a:lnTo>
                <a:cubicBezTo>
                  <a:pt x="201117" y="267066"/>
                  <a:pt x="198164" y="268876"/>
                  <a:pt x="197498" y="272496"/>
                </a:cubicBezTo>
                <a:lnTo>
                  <a:pt x="195116" y="275067"/>
                </a:lnTo>
                <a:cubicBezTo>
                  <a:pt x="192354" y="277068"/>
                  <a:pt x="189402" y="278782"/>
                  <a:pt x="188829" y="282497"/>
                </a:cubicBezTo>
                <a:lnTo>
                  <a:pt x="187687" y="283735"/>
                </a:lnTo>
                <a:cubicBezTo>
                  <a:pt x="185305" y="285259"/>
                  <a:pt x="183019" y="286783"/>
                  <a:pt x="182639" y="289926"/>
                </a:cubicBezTo>
                <a:lnTo>
                  <a:pt x="181401" y="291260"/>
                </a:lnTo>
                <a:cubicBezTo>
                  <a:pt x="179114" y="292784"/>
                  <a:pt x="176638" y="294213"/>
                  <a:pt x="176543" y="297546"/>
                </a:cubicBezTo>
                <a:cubicBezTo>
                  <a:pt x="173971" y="298880"/>
                  <a:pt x="171685" y="300499"/>
                  <a:pt x="171590" y="303738"/>
                </a:cubicBezTo>
                <a:cubicBezTo>
                  <a:pt x="168923" y="304747"/>
                  <a:pt x="166923" y="307100"/>
                  <a:pt x="166446" y="309929"/>
                </a:cubicBezTo>
                <a:lnTo>
                  <a:pt x="162826" y="314787"/>
                </a:lnTo>
                <a:cubicBezTo>
                  <a:pt x="160731" y="315930"/>
                  <a:pt x="159016" y="317263"/>
                  <a:pt x="159207" y="319930"/>
                </a:cubicBezTo>
                <a:cubicBezTo>
                  <a:pt x="157016" y="320502"/>
                  <a:pt x="155397" y="322426"/>
                  <a:pt x="155301" y="324693"/>
                </a:cubicBezTo>
                <a:lnTo>
                  <a:pt x="154635" y="326122"/>
                </a:lnTo>
                <a:lnTo>
                  <a:pt x="149111" y="333456"/>
                </a:lnTo>
                <a:cubicBezTo>
                  <a:pt x="147015" y="334246"/>
                  <a:pt x="145491" y="336227"/>
                  <a:pt x="145396" y="338504"/>
                </a:cubicBezTo>
                <a:lnTo>
                  <a:pt x="142920" y="342124"/>
                </a:lnTo>
                <a:cubicBezTo>
                  <a:pt x="137490" y="347410"/>
                  <a:pt x="133204" y="353725"/>
                  <a:pt x="130346" y="360697"/>
                </a:cubicBezTo>
                <a:lnTo>
                  <a:pt x="130346" y="360697"/>
                </a:lnTo>
                <a:cubicBezTo>
                  <a:pt x="127680" y="362355"/>
                  <a:pt x="125869" y="365060"/>
                  <a:pt x="125394" y="368127"/>
                </a:cubicBezTo>
                <a:lnTo>
                  <a:pt x="125394" y="368127"/>
                </a:lnTo>
                <a:lnTo>
                  <a:pt x="125394" y="368127"/>
                </a:lnTo>
                <a:lnTo>
                  <a:pt x="125394" y="368127"/>
                </a:lnTo>
                <a:cubicBezTo>
                  <a:pt x="122250" y="370441"/>
                  <a:pt x="120059" y="373832"/>
                  <a:pt x="119298" y="377652"/>
                </a:cubicBezTo>
                <a:lnTo>
                  <a:pt x="116916" y="381462"/>
                </a:lnTo>
                <a:cubicBezTo>
                  <a:pt x="114344" y="382605"/>
                  <a:pt x="113677" y="385081"/>
                  <a:pt x="113011" y="387558"/>
                </a:cubicBezTo>
                <a:lnTo>
                  <a:pt x="113011" y="387558"/>
                </a:lnTo>
                <a:cubicBezTo>
                  <a:pt x="108820" y="391701"/>
                  <a:pt x="105867" y="396949"/>
                  <a:pt x="104533" y="402702"/>
                </a:cubicBezTo>
                <a:cubicBezTo>
                  <a:pt x="101581" y="404703"/>
                  <a:pt x="99771" y="407932"/>
                  <a:pt x="99580" y="411466"/>
                </a:cubicBezTo>
                <a:cubicBezTo>
                  <a:pt x="95294" y="415933"/>
                  <a:pt x="92246" y="421505"/>
                  <a:pt x="90913" y="427563"/>
                </a:cubicBezTo>
                <a:cubicBezTo>
                  <a:pt x="88437" y="428230"/>
                  <a:pt x="88151" y="430134"/>
                  <a:pt x="88246" y="432325"/>
                </a:cubicBezTo>
                <a:cubicBezTo>
                  <a:pt x="88341" y="434516"/>
                  <a:pt x="86626" y="435659"/>
                  <a:pt x="85769" y="437374"/>
                </a:cubicBezTo>
                <a:cubicBezTo>
                  <a:pt x="82627" y="439726"/>
                  <a:pt x="80816" y="443450"/>
                  <a:pt x="80912" y="447375"/>
                </a:cubicBezTo>
                <a:cubicBezTo>
                  <a:pt x="78244" y="448765"/>
                  <a:pt x="76720" y="451642"/>
                  <a:pt x="77101" y="454614"/>
                </a:cubicBezTo>
                <a:cubicBezTo>
                  <a:pt x="77101" y="455185"/>
                  <a:pt x="76340" y="455757"/>
                  <a:pt x="77101" y="456328"/>
                </a:cubicBezTo>
                <a:cubicBezTo>
                  <a:pt x="75863" y="457052"/>
                  <a:pt x="75006" y="458262"/>
                  <a:pt x="74720" y="459662"/>
                </a:cubicBezTo>
                <a:cubicBezTo>
                  <a:pt x="71291" y="463529"/>
                  <a:pt x="69101" y="468396"/>
                  <a:pt x="68624" y="473568"/>
                </a:cubicBezTo>
                <a:lnTo>
                  <a:pt x="68624" y="473568"/>
                </a:lnTo>
                <a:cubicBezTo>
                  <a:pt x="64434" y="478493"/>
                  <a:pt x="61862" y="484513"/>
                  <a:pt x="61005" y="490904"/>
                </a:cubicBezTo>
                <a:cubicBezTo>
                  <a:pt x="60337" y="490904"/>
                  <a:pt x="59385" y="491666"/>
                  <a:pt x="59099" y="492238"/>
                </a:cubicBezTo>
                <a:cubicBezTo>
                  <a:pt x="54432" y="503048"/>
                  <a:pt x="50432" y="514155"/>
                  <a:pt x="47097" y="525480"/>
                </a:cubicBezTo>
                <a:lnTo>
                  <a:pt x="47097" y="525480"/>
                </a:lnTo>
                <a:lnTo>
                  <a:pt x="47097" y="525480"/>
                </a:lnTo>
                <a:lnTo>
                  <a:pt x="47097" y="525480"/>
                </a:lnTo>
                <a:cubicBezTo>
                  <a:pt x="42621" y="534519"/>
                  <a:pt x="39383" y="544139"/>
                  <a:pt x="37572" y="554055"/>
                </a:cubicBezTo>
                <a:lnTo>
                  <a:pt x="37572" y="554055"/>
                </a:lnTo>
                <a:lnTo>
                  <a:pt x="37572" y="554055"/>
                </a:lnTo>
                <a:lnTo>
                  <a:pt x="37572" y="554055"/>
                </a:lnTo>
                <a:cubicBezTo>
                  <a:pt x="35096" y="557693"/>
                  <a:pt x="33763" y="562027"/>
                  <a:pt x="33858" y="566437"/>
                </a:cubicBezTo>
                <a:lnTo>
                  <a:pt x="33858" y="566437"/>
                </a:lnTo>
                <a:lnTo>
                  <a:pt x="33858" y="566437"/>
                </a:lnTo>
                <a:lnTo>
                  <a:pt x="33858" y="566437"/>
                </a:lnTo>
                <a:cubicBezTo>
                  <a:pt x="32430" y="567294"/>
                  <a:pt x="31476" y="568780"/>
                  <a:pt x="31382" y="570438"/>
                </a:cubicBezTo>
                <a:cubicBezTo>
                  <a:pt x="29095" y="579391"/>
                  <a:pt x="26429" y="588250"/>
                  <a:pt x="24333" y="597203"/>
                </a:cubicBezTo>
                <a:cubicBezTo>
                  <a:pt x="19570" y="613129"/>
                  <a:pt x="16141" y="629407"/>
                  <a:pt x="13951" y="645876"/>
                </a:cubicBezTo>
                <a:lnTo>
                  <a:pt x="13951" y="645876"/>
                </a:lnTo>
                <a:lnTo>
                  <a:pt x="13951" y="645876"/>
                </a:lnTo>
                <a:lnTo>
                  <a:pt x="13951" y="645876"/>
                </a:lnTo>
                <a:cubicBezTo>
                  <a:pt x="12522" y="647590"/>
                  <a:pt x="11665" y="649733"/>
                  <a:pt x="11569" y="651972"/>
                </a:cubicBezTo>
                <a:cubicBezTo>
                  <a:pt x="8997" y="670260"/>
                  <a:pt x="5855" y="688452"/>
                  <a:pt x="3664" y="706741"/>
                </a:cubicBezTo>
                <a:cubicBezTo>
                  <a:pt x="615" y="726629"/>
                  <a:pt x="-812" y="746726"/>
                  <a:pt x="-717" y="766843"/>
                </a:cubicBezTo>
                <a:lnTo>
                  <a:pt x="-146" y="762748"/>
                </a:lnTo>
                <a:cubicBezTo>
                  <a:pt x="-146" y="764129"/>
                  <a:pt x="-337" y="765500"/>
                  <a:pt x="-717" y="766843"/>
                </a:cubicBezTo>
                <a:lnTo>
                  <a:pt x="-717" y="838566"/>
                </a:lnTo>
                <a:cubicBezTo>
                  <a:pt x="-432" y="839843"/>
                  <a:pt x="-242" y="841157"/>
                  <a:pt x="-146" y="842472"/>
                </a:cubicBezTo>
                <a:lnTo>
                  <a:pt x="-717" y="838566"/>
                </a:lnTo>
                <a:cubicBezTo>
                  <a:pt x="-1480" y="850206"/>
                  <a:pt x="-1003" y="861884"/>
                  <a:pt x="615" y="873428"/>
                </a:cubicBezTo>
                <a:cubicBezTo>
                  <a:pt x="711" y="881162"/>
                  <a:pt x="1949" y="888849"/>
                  <a:pt x="4045" y="896288"/>
                </a:cubicBezTo>
                <a:lnTo>
                  <a:pt x="4045" y="896288"/>
                </a:lnTo>
                <a:cubicBezTo>
                  <a:pt x="4807" y="899431"/>
                  <a:pt x="2712" y="903146"/>
                  <a:pt x="5569" y="905813"/>
                </a:cubicBezTo>
                <a:lnTo>
                  <a:pt x="5569" y="905813"/>
                </a:lnTo>
                <a:cubicBezTo>
                  <a:pt x="5473" y="909890"/>
                  <a:pt x="5664" y="913966"/>
                  <a:pt x="6236" y="918005"/>
                </a:cubicBezTo>
                <a:cubicBezTo>
                  <a:pt x="8427" y="929816"/>
                  <a:pt x="9951" y="941722"/>
                  <a:pt x="11665" y="953628"/>
                </a:cubicBezTo>
                <a:cubicBezTo>
                  <a:pt x="11665" y="955629"/>
                  <a:pt x="12237" y="957248"/>
                  <a:pt x="14237" y="958105"/>
                </a:cubicBezTo>
                <a:cubicBezTo>
                  <a:pt x="14427" y="958267"/>
                  <a:pt x="14523" y="958562"/>
                  <a:pt x="14332" y="958772"/>
                </a:cubicBezTo>
                <a:cubicBezTo>
                  <a:pt x="14332" y="958810"/>
                  <a:pt x="14237" y="958839"/>
                  <a:pt x="14237" y="958867"/>
                </a:cubicBezTo>
                <a:cubicBezTo>
                  <a:pt x="14523" y="959039"/>
                  <a:pt x="14903" y="959039"/>
                  <a:pt x="15189" y="958867"/>
                </a:cubicBezTo>
                <a:lnTo>
                  <a:pt x="15189" y="958867"/>
                </a:lnTo>
                <a:lnTo>
                  <a:pt x="15189" y="958867"/>
                </a:lnTo>
                <a:cubicBezTo>
                  <a:pt x="14808" y="958753"/>
                  <a:pt x="14523" y="958553"/>
                  <a:pt x="14237" y="958296"/>
                </a:cubicBezTo>
                <a:cubicBezTo>
                  <a:pt x="14237" y="965649"/>
                  <a:pt x="15380" y="972955"/>
                  <a:pt x="17761" y="979917"/>
                </a:cubicBezTo>
                <a:cubicBezTo>
                  <a:pt x="19665" y="985728"/>
                  <a:pt x="18427" y="992300"/>
                  <a:pt x="22905" y="997253"/>
                </a:cubicBezTo>
                <a:cubicBezTo>
                  <a:pt x="22905" y="998967"/>
                  <a:pt x="22905" y="1000873"/>
                  <a:pt x="23952" y="1002301"/>
                </a:cubicBezTo>
                <a:cubicBezTo>
                  <a:pt x="25191" y="1011807"/>
                  <a:pt x="27477" y="1021142"/>
                  <a:pt x="30810" y="1030114"/>
                </a:cubicBezTo>
                <a:cubicBezTo>
                  <a:pt x="31762" y="1036877"/>
                  <a:pt x="34144" y="1043364"/>
                  <a:pt x="37763" y="1049164"/>
                </a:cubicBezTo>
                <a:lnTo>
                  <a:pt x="37763" y="1049164"/>
                </a:lnTo>
                <a:cubicBezTo>
                  <a:pt x="37763" y="1050402"/>
                  <a:pt x="37763" y="1051926"/>
                  <a:pt x="38906" y="1052879"/>
                </a:cubicBezTo>
                <a:cubicBezTo>
                  <a:pt x="38906" y="1058232"/>
                  <a:pt x="40716" y="1063423"/>
                  <a:pt x="44050" y="1067643"/>
                </a:cubicBezTo>
                <a:lnTo>
                  <a:pt x="44050" y="1067643"/>
                </a:lnTo>
                <a:cubicBezTo>
                  <a:pt x="43288" y="1071415"/>
                  <a:pt x="44716" y="1075282"/>
                  <a:pt x="47669" y="1077739"/>
                </a:cubicBezTo>
                <a:cubicBezTo>
                  <a:pt x="47765" y="1079511"/>
                  <a:pt x="48431" y="1081187"/>
                  <a:pt x="49765" y="1082407"/>
                </a:cubicBezTo>
                <a:cubicBezTo>
                  <a:pt x="49003" y="1083130"/>
                  <a:pt x="49003" y="1084340"/>
                  <a:pt x="49669" y="1085102"/>
                </a:cubicBezTo>
                <a:cubicBezTo>
                  <a:pt x="49765" y="1085121"/>
                  <a:pt x="49765" y="1085150"/>
                  <a:pt x="49765" y="1085169"/>
                </a:cubicBezTo>
                <a:cubicBezTo>
                  <a:pt x="49765" y="1087550"/>
                  <a:pt x="49289" y="1090217"/>
                  <a:pt x="52337" y="1091360"/>
                </a:cubicBezTo>
                <a:cubicBezTo>
                  <a:pt x="52527" y="1095932"/>
                  <a:pt x="54241" y="1100294"/>
                  <a:pt x="57290" y="1103742"/>
                </a:cubicBezTo>
                <a:cubicBezTo>
                  <a:pt x="57290" y="1106981"/>
                  <a:pt x="57290" y="1110410"/>
                  <a:pt x="61005" y="1112506"/>
                </a:cubicBezTo>
                <a:cubicBezTo>
                  <a:pt x="61100" y="1117116"/>
                  <a:pt x="63005" y="1121516"/>
                  <a:pt x="66243" y="1124793"/>
                </a:cubicBezTo>
                <a:lnTo>
                  <a:pt x="66243" y="1124793"/>
                </a:lnTo>
                <a:cubicBezTo>
                  <a:pt x="67481" y="1127174"/>
                  <a:pt x="68815" y="1129555"/>
                  <a:pt x="69958" y="1131936"/>
                </a:cubicBezTo>
                <a:cubicBezTo>
                  <a:pt x="77292" y="1147653"/>
                  <a:pt x="84341" y="1163559"/>
                  <a:pt x="93104" y="1178514"/>
                </a:cubicBezTo>
                <a:cubicBezTo>
                  <a:pt x="102914" y="1198326"/>
                  <a:pt x="114154" y="1217423"/>
                  <a:pt x="126632" y="1235664"/>
                </a:cubicBezTo>
                <a:cubicBezTo>
                  <a:pt x="128346" y="1239712"/>
                  <a:pt x="130823" y="1243446"/>
                  <a:pt x="133776" y="1246713"/>
                </a:cubicBezTo>
                <a:cubicBezTo>
                  <a:pt x="139395" y="1255190"/>
                  <a:pt x="144919" y="1263667"/>
                  <a:pt x="150445" y="1272240"/>
                </a:cubicBezTo>
                <a:cubicBezTo>
                  <a:pt x="151492" y="1276497"/>
                  <a:pt x="154254" y="1280155"/>
                  <a:pt x="157969" y="1282432"/>
                </a:cubicBezTo>
                <a:cubicBezTo>
                  <a:pt x="157778" y="1284775"/>
                  <a:pt x="159398" y="1286870"/>
                  <a:pt x="161683" y="1287384"/>
                </a:cubicBezTo>
                <a:cubicBezTo>
                  <a:pt x="161683" y="1290051"/>
                  <a:pt x="163208" y="1291385"/>
                  <a:pt x="165303" y="1292528"/>
                </a:cubicBezTo>
                <a:lnTo>
                  <a:pt x="170161" y="1298719"/>
                </a:lnTo>
                <a:cubicBezTo>
                  <a:pt x="170352" y="1300996"/>
                  <a:pt x="171970" y="1302920"/>
                  <a:pt x="174162" y="1303482"/>
                </a:cubicBezTo>
                <a:cubicBezTo>
                  <a:pt x="174162" y="1306911"/>
                  <a:pt x="176638" y="1308340"/>
                  <a:pt x="179020" y="1309864"/>
                </a:cubicBezTo>
                <a:lnTo>
                  <a:pt x="180163" y="1311197"/>
                </a:lnTo>
                <a:cubicBezTo>
                  <a:pt x="180163" y="1314340"/>
                  <a:pt x="182829" y="1315769"/>
                  <a:pt x="185115" y="1317293"/>
                </a:cubicBezTo>
                <a:lnTo>
                  <a:pt x="189402" y="1322151"/>
                </a:lnTo>
                <a:lnTo>
                  <a:pt x="193783" y="1327390"/>
                </a:lnTo>
                <a:cubicBezTo>
                  <a:pt x="193783" y="1330533"/>
                  <a:pt x="196450" y="1332057"/>
                  <a:pt x="198927" y="1333485"/>
                </a:cubicBezTo>
                <a:lnTo>
                  <a:pt x="201212" y="1336057"/>
                </a:lnTo>
                <a:cubicBezTo>
                  <a:pt x="202926" y="1341201"/>
                  <a:pt x="207404" y="1343868"/>
                  <a:pt x="211308" y="1347106"/>
                </a:cubicBezTo>
                <a:lnTo>
                  <a:pt x="216166" y="1352250"/>
                </a:lnTo>
                <a:cubicBezTo>
                  <a:pt x="227406" y="1366328"/>
                  <a:pt x="240169" y="1379101"/>
                  <a:pt x="254266" y="1390350"/>
                </a:cubicBezTo>
                <a:lnTo>
                  <a:pt x="259410" y="1395208"/>
                </a:lnTo>
                <a:cubicBezTo>
                  <a:pt x="261220" y="1398741"/>
                  <a:pt x="264363" y="1401465"/>
                  <a:pt x="268078" y="1402827"/>
                </a:cubicBezTo>
                <a:lnTo>
                  <a:pt x="269316" y="1403970"/>
                </a:lnTo>
                <a:cubicBezTo>
                  <a:pt x="270840" y="1406961"/>
                  <a:pt x="273507" y="1409219"/>
                  <a:pt x="276651" y="1410257"/>
                </a:cubicBezTo>
                <a:lnTo>
                  <a:pt x="279222" y="1412734"/>
                </a:lnTo>
                <a:cubicBezTo>
                  <a:pt x="280746" y="1415019"/>
                  <a:pt x="282270" y="1417306"/>
                  <a:pt x="285318" y="1417686"/>
                </a:cubicBezTo>
                <a:lnTo>
                  <a:pt x="286747" y="1418925"/>
                </a:lnTo>
                <a:cubicBezTo>
                  <a:pt x="288271" y="1421211"/>
                  <a:pt x="289700" y="1423497"/>
                  <a:pt x="292843" y="1423878"/>
                </a:cubicBezTo>
                <a:lnTo>
                  <a:pt x="294177" y="1425116"/>
                </a:lnTo>
                <a:cubicBezTo>
                  <a:pt x="294938" y="1427193"/>
                  <a:pt x="296844" y="1428640"/>
                  <a:pt x="299034" y="1428831"/>
                </a:cubicBezTo>
                <a:lnTo>
                  <a:pt x="300368" y="1430069"/>
                </a:lnTo>
                <a:cubicBezTo>
                  <a:pt x="301130" y="1432145"/>
                  <a:pt x="303034" y="1433593"/>
                  <a:pt x="305226" y="1433784"/>
                </a:cubicBezTo>
                <a:lnTo>
                  <a:pt x="305226" y="1433784"/>
                </a:lnTo>
                <a:lnTo>
                  <a:pt x="306558" y="1435022"/>
                </a:lnTo>
                <a:cubicBezTo>
                  <a:pt x="307701" y="1437022"/>
                  <a:pt x="309035" y="1438832"/>
                  <a:pt x="311702" y="1438642"/>
                </a:cubicBezTo>
                <a:cubicBezTo>
                  <a:pt x="312274" y="1440823"/>
                  <a:pt x="314179" y="1442385"/>
                  <a:pt x="316465" y="1442547"/>
                </a:cubicBezTo>
                <a:lnTo>
                  <a:pt x="317703" y="1443690"/>
                </a:lnTo>
                <a:cubicBezTo>
                  <a:pt x="321323" y="1448071"/>
                  <a:pt x="326085" y="1451367"/>
                  <a:pt x="331514" y="1453215"/>
                </a:cubicBezTo>
                <a:cubicBezTo>
                  <a:pt x="333324" y="1456444"/>
                  <a:pt x="336467" y="1458758"/>
                  <a:pt x="340087" y="1459597"/>
                </a:cubicBezTo>
                <a:lnTo>
                  <a:pt x="343801" y="1462168"/>
                </a:lnTo>
                <a:cubicBezTo>
                  <a:pt x="345326" y="1464902"/>
                  <a:pt x="348183" y="1466683"/>
                  <a:pt x="351327" y="1466931"/>
                </a:cubicBezTo>
                <a:cubicBezTo>
                  <a:pt x="352660" y="1469855"/>
                  <a:pt x="355517" y="1471789"/>
                  <a:pt x="358756" y="1471979"/>
                </a:cubicBezTo>
                <a:cubicBezTo>
                  <a:pt x="360184" y="1474741"/>
                  <a:pt x="362947" y="1476627"/>
                  <a:pt x="365995" y="1477027"/>
                </a:cubicBezTo>
                <a:lnTo>
                  <a:pt x="373615" y="1481980"/>
                </a:lnTo>
                <a:cubicBezTo>
                  <a:pt x="374948" y="1484152"/>
                  <a:pt x="377234" y="1485543"/>
                  <a:pt x="379711" y="1485695"/>
                </a:cubicBezTo>
                <a:lnTo>
                  <a:pt x="383521" y="1488172"/>
                </a:lnTo>
                <a:cubicBezTo>
                  <a:pt x="384855" y="1490381"/>
                  <a:pt x="387236" y="1491782"/>
                  <a:pt x="389808" y="1491886"/>
                </a:cubicBezTo>
                <a:lnTo>
                  <a:pt x="392283" y="1493220"/>
                </a:lnTo>
                <a:cubicBezTo>
                  <a:pt x="396380" y="1497439"/>
                  <a:pt x="401523" y="1500383"/>
                  <a:pt x="407238" y="1501697"/>
                </a:cubicBezTo>
                <a:cubicBezTo>
                  <a:pt x="409047" y="1505126"/>
                  <a:pt x="412572" y="1505698"/>
                  <a:pt x="415716" y="1506841"/>
                </a:cubicBezTo>
                <a:lnTo>
                  <a:pt x="415716" y="1506841"/>
                </a:lnTo>
                <a:cubicBezTo>
                  <a:pt x="422097" y="1511793"/>
                  <a:pt x="429336" y="1515480"/>
                  <a:pt x="437052" y="1517699"/>
                </a:cubicBezTo>
                <a:cubicBezTo>
                  <a:pt x="438004" y="1519509"/>
                  <a:pt x="440004" y="1520528"/>
                  <a:pt x="442100" y="1520271"/>
                </a:cubicBezTo>
                <a:cubicBezTo>
                  <a:pt x="443623" y="1524081"/>
                  <a:pt x="447720" y="1523795"/>
                  <a:pt x="450576" y="1525224"/>
                </a:cubicBezTo>
                <a:cubicBezTo>
                  <a:pt x="461530" y="1531625"/>
                  <a:pt x="473152" y="1536711"/>
                  <a:pt x="485247" y="1540368"/>
                </a:cubicBezTo>
                <a:lnTo>
                  <a:pt x="485247" y="1540368"/>
                </a:lnTo>
                <a:lnTo>
                  <a:pt x="485247" y="1540368"/>
                </a:lnTo>
                <a:lnTo>
                  <a:pt x="485247" y="1540368"/>
                </a:lnTo>
                <a:cubicBezTo>
                  <a:pt x="488391" y="1543217"/>
                  <a:pt x="492296" y="1544959"/>
                  <a:pt x="496487" y="1545322"/>
                </a:cubicBezTo>
                <a:lnTo>
                  <a:pt x="496487" y="1545322"/>
                </a:lnTo>
                <a:cubicBezTo>
                  <a:pt x="498012" y="1547055"/>
                  <a:pt x="500298" y="1547969"/>
                  <a:pt x="502584" y="1547798"/>
                </a:cubicBezTo>
                <a:lnTo>
                  <a:pt x="502584" y="1547798"/>
                </a:lnTo>
                <a:lnTo>
                  <a:pt x="502584" y="1547798"/>
                </a:lnTo>
                <a:lnTo>
                  <a:pt x="502584" y="1547798"/>
                </a:lnTo>
                <a:cubicBezTo>
                  <a:pt x="504202" y="1549474"/>
                  <a:pt x="506489" y="1550379"/>
                  <a:pt x="508775" y="1550275"/>
                </a:cubicBezTo>
                <a:lnTo>
                  <a:pt x="508775" y="1550275"/>
                </a:lnTo>
                <a:lnTo>
                  <a:pt x="508775" y="1550275"/>
                </a:lnTo>
                <a:lnTo>
                  <a:pt x="508775" y="1550275"/>
                </a:lnTo>
                <a:cubicBezTo>
                  <a:pt x="511632" y="1552475"/>
                  <a:pt x="515156" y="1553799"/>
                  <a:pt x="518776" y="1554084"/>
                </a:cubicBezTo>
                <a:lnTo>
                  <a:pt x="518776" y="1554084"/>
                </a:lnTo>
                <a:lnTo>
                  <a:pt x="518776" y="1554084"/>
                </a:lnTo>
                <a:lnTo>
                  <a:pt x="518776" y="1554084"/>
                </a:lnTo>
                <a:cubicBezTo>
                  <a:pt x="521252" y="1556628"/>
                  <a:pt x="524776" y="1557942"/>
                  <a:pt x="528301" y="1557704"/>
                </a:cubicBezTo>
                <a:cubicBezTo>
                  <a:pt x="529253" y="1558847"/>
                  <a:pt x="530777" y="1558466"/>
                  <a:pt x="532016" y="1558847"/>
                </a:cubicBezTo>
                <a:lnTo>
                  <a:pt x="532016" y="1558847"/>
                </a:lnTo>
                <a:cubicBezTo>
                  <a:pt x="536016" y="1563038"/>
                  <a:pt x="541541" y="1563133"/>
                  <a:pt x="546875" y="1564943"/>
                </a:cubicBezTo>
                <a:cubicBezTo>
                  <a:pt x="556876" y="1568972"/>
                  <a:pt x="567258" y="1571944"/>
                  <a:pt x="577927" y="1573801"/>
                </a:cubicBezTo>
                <a:lnTo>
                  <a:pt x="577927" y="1573801"/>
                </a:lnTo>
                <a:cubicBezTo>
                  <a:pt x="583641" y="1576849"/>
                  <a:pt x="590022" y="1578573"/>
                  <a:pt x="596500" y="1578850"/>
                </a:cubicBezTo>
                <a:lnTo>
                  <a:pt x="596500" y="1578850"/>
                </a:lnTo>
                <a:lnTo>
                  <a:pt x="596500" y="1578850"/>
                </a:lnTo>
                <a:lnTo>
                  <a:pt x="596500" y="1578850"/>
                </a:lnTo>
                <a:cubicBezTo>
                  <a:pt x="608025" y="1583355"/>
                  <a:pt x="620122" y="1586269"/>
                  <a:pt x="632505" y="1587517"/>
                </a:cubicBezTo>
                <a:lnTo>
                  <a:pt x="632505" y="1587517"/>
                </a:lnTo>
                <a:lnTo>
                  <a:pt x="632505" y="1587517"/>
                </a:lnTo>
                <a:lnTo>
                  <a:pt x="632505" y="1587517"/>
                </a:lnTo>
                <a:cubicBezTo>
                  <a:pt x="635266" y="1590851"/>
                  <a:pt x="639362" y="1589899"/>
                  <a:pt x="642791" y="1590565"/>
                </a:cubicBezTo>
                <a:cubicBezTo>
                  <a:pt x="657745" y="1594242"/>
                  <a:pt x="673081" y="1596499"/>
                  <a:pt x="688512" y="1597328"/>
                </a:cubicBezTo>
                <a:cubicBezTo>
                  <a:pt x="690702" y="1599119"/>
                  <a:pt x="693559" y="1600033"/>
                  <a:pt x="696417" y="1599900"/>
                </a:cubicBezTo>
                <a:cubicBezTo>
                  <a:pt x="702323" y="1599900"/>
                  <a:pt x="708323" y="1600567"/>
                  <a:pt x="714229" y="1601328"/>
                </a:cubicBezTo>
                <a:cubicBezTo>
                  <a:pt x="731755" y="1604043"/>
                  <a:pt x="749377" y="1605186"/>
                  <a:pt x="767093" y="1604758"/>
                </a:cubicBezTo>
                <a:lnTo>
                  <a:pt x="837006" y="1604758"/>
                </a:lnTo>
                <a:cubicBezTo>
                  <a:pt x="839006" y="1604091"/>
                  <a:pt x="841101" y="1603900"/>
                  <a:pt x="843198" y="1604186"/>
                </a:cubicBezTo>
                <a:lnTo>
                  <a:pt x="837006" y="1604758"/>
                </a:lnTo>
                <a:cubicBezTo>
                  <a:pt x="857770" y="1604824"/>
                  <a:pt x="878440" y="1603453"/>
                  <a:pt x="899014" y="1600662"/>
                </a:cubicBezTo>
                <a:cubicBezTo>
                  <a:pt x="904347" y="1601290"/>
                  <a:pt x="909873" y="1600185"/>
                  <a:pt x="914540" y="1597518"/>
                </a:cubicBezTo>
                <a:lnTo>
                  <a:pt x="914540" y="1597518"/>
                </a:lnTo>
                <a:cubicBezTo>
                  <a:pt x="928065" y="1596757"/>
                  <a:pt x="941400" y="1594747"/>
                  <a:pt x="954544" y="1591518"/>
                </a:cubicBezTo>
                <a:cubicBezTo>
                  <a:pt x="960070" y="1591527"/>
                  <a:pt x="965498" y="1590146"/>
                  <a:pt x="970356" y="1587517"/>
                </a:cubicBezTo>
                <a:lnTo>
                  <a:pt x="970356" y="1587517"/>
                </a:lnTo>
                <a:lnTo>
                  <a:pt x="970356" y="1587517"/>
                </a:lnTo>
                <a:lnTo>
                  <a:pt x="970356" y="1587517"/>
                </a:lnTo>
                <a:cubicBezTo>
                  <a:pt x="973785" y="1587384"/>
                  <a:pt x="977309" y="1586908"/>
                  <a:pt x="980643" y="1586089"/>
                </a:cubicBezTo>
                <a:cubicBezTo>
                  <a:pt x="989406" y="1584583"/>
                  <a:pt x="998074" y="1582155"/>
                  <a:pt x="1006361" y="1578850"/>
                </a:cubicBezTo>
                <a:lnTo>
                  <a:pt x="1006361" y="1578850"/>
                </a:lnTo>
                <a:cubicBezTo>
                  <a:pt x="1012837" y="1578716"/>
                  <a:pt x="1019220" y="1576983"/>
                  <a:pt x="1024839" y="1573801"/>
                </a:cubicBezTo>
                <a:lnTo>
                  <a:pt x="1024839" y="1573801"/>
                </a:lnTo>
                <a:lnTo>
                  <a:pt x="1024839" y="1573801"/>
                </a:lnTo>
                <a:lnTo>
                  <a:pt x="1024839" y="1573801"/>
                </a:lnTo>
                <a:cubicBezTo>
                  <a:pt x="1034364" y="1572268"/>
                  <a:pt x="1043698" y="1569648"/>
                  <a:pt x="1052652" y="1565991"/>
                </a:cubicBezTo>
                <a:cubicBezTo>
                  <a:pt x="1059033" y="1564705"/>
                  <a:pt x="1065130" y="1562352"/>
                  <a:pt x="1070750" y="1559038"/>
                </a:cubicBezTo>
                <a:lnTo>
                  <a:pt x="1073988" y="1557514"/>
                </a:lnTo>
                <a:cubicBezTo>
                  <a:pt x="1077703" y="1556942"/>
                  <a:pt x="1081798" y="1557514"/>
                  <a:pt x="1084275" y="1553799"/>
                </a:cubicBezTo>
                <a:cubicBezTo>
                  <a:pt x="1090180" y="1553437"/>
                  <a:pt x="1095895" y="1551237"/>
                  <a:pt x="1100468" y="1547512"/>
                </a:cubicBezTo>
                <a:lnTo>
                  <a:pt x="1100468" y="1547512"/>
                </a:lnTo>
                <a:cubicBezTo>
                  <a:pt x="1102945" y="1547989"/>
                  <a:pt x="1105420" y="1547026"/>
                  <a:pt x="1106944" y="1545036"/>
                </a:cubicBezTo>
                <a:lnTo>
                  <a:pt x="1108945" y="1543798"/>
                </a:lnTo>
                <a:cubicBezTo>
                  <a:pt x="1112470" y="1543798"/>
                  <a:pt x="1115899" y="1543798"/>
                  <a:pt x="1118470" y="1540178"/>
                </a:cubicBezTo>
                <a:cubicBezTo>
                  <a:pt x="1124756" y="1539197"/>
                  <a:pt x="1130757" y="1536635"/>
                  <a:pt x="1135805" y="1532749"/>
                </a:cubicBezTo>
                <a:lnTo>
                  <a:pt x="1135805" y="1532749"/>
                </a:lnTo>
                <a:cubicBezTo>
                  <a:pt x="1143331" y="1530691"/>
                  <a:pt x="1150474" y="1527472"/>
                  <a:pt x="1157046" y="1523224"/>
                </a:cubicBezTo>
                <a:lnTo>
                  <a:pt x="1157046" y="1523224"/>
                </a:lnTo>
                <a:cubicBezTo>
                  <a:pt x="1159046" y="1523547"/>
                  <a:pt x="1161047" y="1522499"/>
                  <a:pt x="1161904" y="1520652"/>
                </a:cubicBezTo>
                <a:lnTo>
                  <a:pt x="1161904" y="1520652"/>
                </a:lnTo>
                <a:lnTo>
                  <a:pt x="1161904" y="1520652"/>
                </a:lnTo>
                <a:lnTo>
                  <a:pt x="1161904" y="1520652"/>
                </a:lnTo>
                <a:cubicBezTo>
                  <a:pt x="1169524" y="1518032"/>
                  <a:pt x="1176668" y="1514280"/>
                  <a:pt x="1183144" y="1509508"/>
                </a:cubicBezTo>
                <a:lnTo>
                  <a:pt x="1183144" y="1509508"/>
                </a:lnTo>
                <a:lnTo>
                  <a:pt x="1183144" y="1509508"/>
                </a:lnTo>
                <a:lnTo>
                  <a:pt x="1183144" y="1509508"/>
                </a:lnTo>
                <a:cubicBezTo>
                  <a:pt x="1185145" y="1509812"/>
                  <a:pt x="1187050" y="1508812"/>
                  <a:pt x="1188002" y="1507031"/>
                </a:cubicBezTo>
                <a:lnTo>
                  <a:pt x="1188002" y="1507031"/>
                </a:lnTo>
                <a:lnTo>
                  <a:pt x="1188002" y="1507031"/>
                </a:lnTo>
                <a:lnTo>
                  <a:pt x="1188002" y="1507507"/>
                </a:lnTo>
                <a:cubicBezTo>
                  <a:pt x="1191431" y="1506945"/>
                  <a:pt x="1194480" y="1505183"/>
                  <a:pt x="1196670" y="1502554"/>
                </a:cubicBezTo>
                <a:lnTo>
                  <a:pt x="1196670" y="1502554"/>
                </a:lnTo>
                <a:lnTo>
                  <a:pt x="1196670" y="1502554"/>
                </a:lnTo>
                <a:lnTo>
                  <a:pt x="1196670" y="1502554"/>
                </a:lnTo>
                <a:cubicBezTo>
                  <a:pt x="1199909" y="1501507"/>
                  <a:pt x="1203433" y="1500840"/>
                  <a:pt x="1205243" y="1497411"/>
                </a:cubicBezTo>
                <a:cubicBezTo>
                  <a:pt x="1207814" y="1497439"/>
                  <a:pt x="1210290" y="1496049"/>
                  <a:pt x="1211529" y="1493791"/>
                </a:cubicBezTo>
                <a:lnTo>
                  <a:pt x="1213530" y="1492363"/>
                </a:lnTo>
                <a:cubicBezTo>
                  <a:pt x="1216291" y="1492591"/>
                  <a:pt x="1218959" y="1491181"/>
                  <a:pt x="1220292" y="1488743"/>
                </a:cubicBezTo>
                <a:lnTo>
                  <a:pt x="1223530" y="1486171"/>
                </a:lnTo>
                <a:cubicBezTo>
                  <a:pt x="1226293" y="1486400"/>
                  <a:pt x="1228960" y="1484933"/>
                  <a:pt x="1230199" y="1482457"/>
                </a:cubicBezTo>
                <a:lnTo>
                  <a:pt x="1230199" y="1482457"/>
                </a:lnTo>
                <a:lnTo>
                  <a:pt x="1236770" y="1477599"/>
                </a:lnTo>
                <a:cubicBezTo>
                  <a:pt x="1240199" y="1477646"/>
                  <a:pt x="1243438" y="1475827"/>
                  <a:pt x="1245152" y="1472836"/>
                </a:cubicBezTo>
                <a:lnTo>
                  <a:pt x="1245152" y="1472836"/>
                </a:lnTo>
                <a:lnTo>
                  <a:pt x="1245152" y="1472836"/>
                </a:lnTo>
                <a:lnTo>
                  <a:pt x="1245152" y="1472836"/>
                </a:lnTo>
                <a:cubicBezTo>
                  <a:pt x="1248295" y="1472351"/>
                  <a:pt x="1251058" y="1470407"/>
                  <a:pt x="1252487" y="1467598"/>
                </a:cubicBezTo>
                <a:cubicBezTo>
                  <a:pt x="1255630" y="1467331"/>
                  <a:pt x="1258488" y="1465512"/>
                  <a:pt x="1260012" y="1462740"/>
                </a:cubicBezTo>
                <a:lnTo>
                  <a:pt x="1263155" y="1460073"/>
                </a:lnTo>
                <a:cubicBezTo>
                  <a:pt x="1267251" y="1459863"/>
                  <a:pt x="1270870" y="1457501"/>
                  <a:pt x="1272680" y="1453882"/>
                </a:cubicBezTo>
                <a:cubicBezTo>
                  <a:pt x="1275633" y="1453882"/>
                  <a:pt x="1278204" y="1451938"/>
                  <a:pt x="1279062" y="1449119"/>
                </a:cubicBezTo>
                <a:cubicBezTo>
                  <a:pt x="1282777" y="1448576"/>
                  <a:pt x="1286015" y="1446176"/>
                  <a:pt x="1287633" y="1442737"/>
                </a:cubicBezTo>
                <a:cubicBezTo>
                  <a:pt x="1289920" y="1442813"/>
                  <a:pt x="1292016" y="1441270"/>
                  <a:pt x="1292587" y="1439023"/>
                </a:cubicBezTo>
                <a:cubicBezTo>
                  <a:pt x="1295063" y="1439194"/>
                  <a:pt x="1297254" y="1437394"/>
                  <a:pt x="1297540" y="1434927"/>
                </a:cubicBezTo>
                <a:lnTo>
                  <a:pt x="1297540" y="1434927"/>
                </a:lnTo>
                <a:lnTo>
                  <a:pt x="1298587" y="1434069"/>
                </a:lnTo>
                <a:lnTo>
                  <a:pt x="1298587" y="1434069"/>
                </a:lnTo>
                <a:cubicBezTo>
                  <a:pt x="1301159" y="1434298"/>
                  <a:pt x="1303350" y="1432498"/>
                  <a:pt x="1303731" y="1429974"/>
                </a:cubicBezTo>
                <a:lnTo>
                  <a:pt x="1303731" y="1429974"/>
                </a:lnTo>
                <a:lnTo>
                  <a:pt x="1304779" y="1429117"/>
                </a:lnTo>
                <a:lnTo>
                  <a:pt x="1304779" y="1429117"/>
                </a:lnTo>
                <a:cubicBezTo>
                  <a:pt x="1307351" y="1429345"/>
                  <a:pt x="1309541" y="1427545"/>
                  <a:pt x="1309923" y="1425021"/>
                </a:cubicBezTo>
                <a:lnTo>
                  <a:pt x="1309923" y="1425021"/>
                </a:lnTo>
                <a:lnTo>
                  <a:pt x="1310970" y="1424164"/>
                </a:lnTo>
                <a:cubicBezTo>
                  <a:pt x="1314113" y="1424002"/>
                  <a:pt x="1316685" y="1421839"/>
                  <a:pt x="1317447" y="1418830"/>
                </a:cubicBezTo>
                <a:lnTo>
                  <a:pt x="1317447" y="1418830"/>
                </a:lnTo>
                <a:lnTo>
                  <a:pt x="1318495" y="1417972"/>
                </a:lnTo>
                <a:cubicBezTo>
                  <a:pt x="1321924" y="1417972"/>
                  <a:pt x="1323447" y="1415401"/>
                  <a:pt x="1324972" y="1413019"/>
                </a:cubicBezTo>
                <a:lnTo>
                  <a:pt x="1324972" y="1413019"/>
                </a:lnTo>
                <a:lnTo>
                  <a:pt x="1327067" y="1410543"/>
                </a:lnTo>
                <a:cubicBezTo>
                  <a:pt x="1330687" y="1409962"/>
                  <a:pt x="1333640" y="1407371"/>
                  <a:pt x="1334688" y="1403875"/>
                </a:cubicBezTo>
                <a:lnTo>
                  <a:pt x="1334688" y="1403875"/>
                </a:lnTo>
                <a:lnTo>
                  <a:pt x="1336973" y="1401780"/>
                </a:lnTo>
                <a:cubicBezTo>
                  <a:pt x="1341641" y="1400360"/>
                  <a:pt x="1345355" y="1396836"/>
                  <a:pt x="1347070" y="1392255"/>
                </a:cubicBezTo>
                <a:lnTo>
                  <a:pt x="1347070" y="1392255"/>
                </a:lnTo>
                <a:cubicBezTo>
                  <a:pt x="1348308" y="1390417"/>
                  <a:pt x="1349927" y="1388883"/>
                  <a:pt x="1351833" y="1387778"/>
                </a:cubicBezTo>
                <a:cubicBezTo>
                  <a:pt x="1354024" y="1387778"/>
                  <a:pt x="1355262" y="1386730"/>
                  <a:pt x="1356595" y="1385397"/>
                </a:cubicBezTo>
                <a:lnTo>
                  <a:pt x="1385741" y="1356250"/>
                </a:lnTo>
                <a:cubicBezTo>
                  <a:pt x="1386980" y="1354917"/>
                  <a:pt x="1388409" y="1353678"/>
                  <a:pt x="1388123" y="1351583"/>
                </a:cubicBezTo>
                <a:cubicBezTo>
                  <a:pt x="1389170" y="1349630"/>
                  <a:pt x="1390695" y="1347992"/>
                  <a:pt x="1392599" y="1346820"/>
                </a:cubicBezTo>
                <a:lnTo>
                  <a:pt x="1392599" y="1346820"/>
                </a:lnTo>
                <a:cubicBezTo>
                  <a:pt x="1396314" y="1345325"/>
                  <a:pt x="1399267" y="1342267"/>
                  <a:pt x="1400601" y="1338439"/>
                </a:cubicBezTo>
                <a:cubicBezTo>
                  <a:pt x="1401933" y="1337200"/>
                  <a:pt x="1401839" y="1335009"/>
                  <a:pt x="1403744" y="1334343"/>
                </a:cubicBezTo>
                <a:cubicBezTo>
                  <a:pt x="1407268" y="1333295"/>
                  <a:pt x="1409840" y="1330333"/>
                  <a:pt x="1410411" y="1326723"/>
                </a:cubicBezTo>
                <a:lnTo>
                  <a:pt x="1410411" y="1326723"/>
                </a:lnTo>
                <a:lnTo>
                  <a:pt x="1412507" y="1324437"/>
                </a:lnTo>
                <a:cubicBezTo>
                  <a:pt x="1414983" y="1324094"/>
                  <a:pt x="1416793" y="1321903"/>
                  <a:pt x="1416698" y="1319389"/>
                </a:cubicBezTo>
                <a:lnTo>
                  <a:pt x="1416698" y="1319389"/>
                </a:lnTo>
                <a:lnTo>
                  <a:pt x="1418697" y="1317007"/>
                </a:lnTo>
                <a:cubicBezTo>
                  <a:pt x="1421746" y="1315864"/>
                  <a:pt x="1424032" y="1314150"/>
                  <a:pt x="1424032" y="1310626"/>
                </a:cubicBezTo>
                <a:lnTo>
                  <a:pt x="1424889" y="1309578"/>
                </a:lnTo>
                <a:cubicBezTo>
                  <a:pt x="1427461" y="1309187"/>
                  <a:pt x="1429270" y="1306911"/>
                  <a:pt x="1429081" y="1304339"/>
                </a:cubicBezTo>
                <a:lnTo>
                  <a:pt x="1429081" y="1304339"/>
                </a:lnTo>
                <a:lnTo>
                  <a:pt x="1429842" y="1303386"/>
                </a:lnTo>
                <a:cubicBezTo>
                  <a:pt x="1432414" y="1302996"/>
                  <a:pt x="1434223" y="1300719"/>
                  <a:pt x="1434033" y="1298148"/>
                </a:cubicBezTo>
                <a:lnTo>
                  <a:pt x="1434033" y="1298148"/>
                </a:lnTo>
                <a:lnTo>
                  <a:pt x="1434795" y="1297100"/>
                </a:lnTo>
                <a:cubicBezTo>
                  <a:pt x="1437272" y="1296805"/>
                  <a:pt x="1439081" y="1294642"/>
                  <a:pt x="1438986" y="1292147"/>
                </a:cubicBezTo>
                <a:cubicBezTo>
                  <a:pt x="1441367" y="1291585"/>
                  <a:pt x="1442987" y="1289337"/>
                  <a:pt x="1442701" y="1286908"/>
                </a:cubicBezTo>
                <a:lnTo>
                  <a:pt x="1450130" y="1277383"/>
                </a:lnTo>
                <a:cubicBezTo>
                  <a:pt x="1452893" y="1273288"/>
                  <a:pt x="1455750" y="1269287"/>
                  <a:pt x="1458513" y="1265286"/>
                </a:cubicBezTo>
                <a:cubicBezTo>
                  <a:pt x="1461084" y="1264848"/>
                  <a:pt x="1462798" y="1262505"/>
                  <a:pt x="1462513" y="1259952"/>
                </a:cubicBezTo>
                <a:lnTo>
                  <a:pt x="1462513" y="1259952"/>
                </a:lnTo>
                <a:lnTo>
                  <a:pt x="1466038" y="1254142"/>
                </a:lnTo>
                <a:lnTo>
                  <a:pt x="1479562" y="1234235"/>
                </a:lnTo>
                <a:cubicBezTo>
                  <a:pt x="1482802" y="1233283"/>
                  <a:pt x="1483373" y="1230711"/>
                  <a:pt x="1483659" y="1227758"/>
                </a:cubicBezTo>
                <a:lnTo>
                  <a:pt x="1483659" y="1227758"/>
                </a:lnTo>
                <a:lnTo>
                  <a:pt x="1485754" y="1224329"/>
                </a:lnTo>
                <a:cubicBezTo>
                  <a:pt x="1488992" y="1223567"/>
                  <a:pt x="1489373" y="1220805"/>
                  <a:pt x="1490040" y="1218328"/>
                </a:cubicBezTo>
                <a:lnTo>
                  <a:pt x="1490040" y="1218328"/>
                </a:lnTo>
                <a:lnTo>
                  <a:pt x="1490040" y="1218328"/>
                </a:lnTo>
                <a:lnTo>
                  <a:pt x="1490040" y="1218328"/>
                </a:lnTo>
                <a:cubicBezTo>
                  <a:pt x="1492136" y="1216909"/>
                  <a:pt x="1493564" y="1214594"/>
                  <a:pt x="1493755" y="1212042"/>
                </a:cubicBezTo>
                <a:lnTo>
                  <a:pt x="1493755" y="1212042"/>
                </a:lnTo>
                <a:lnTo>
                  <a:pt x="1493755" y="1212042"/>
                </a:lnTo>
                <a:lnTo>
                  <a:pt x="1493755" y="1212042"/>
                </a:lnTo>
                <a:cubicBezTo>
                  <a:pt x="1496422" y="1209832"/>
                  <a:pt x="1498137" y="1206765"/>
                  <a:pt x="1498708" y="1203374"/>
                </a:cubicBezTo>
                <a:lnTo>
                  <a:pt x="1498708" y="1203374"/>
                </a:lnTo>
                <a:lnTo>
                  <a:pt x="1498708" y="1203374"/>
                </a:lnTo>
                <a:lnTo>
                  <a:pt x="1498708" y="1203374"/>
                </a:lnTo>
                <a:cubicBezTo>
                  <a:pt x="1500898" y="1201993"/>
                  <a:pt x="1502232" y="1199716"/>
                  <a:pt x="1502518" y="1197183"/>
                </a:cubicBezTo>
                <a:lnTo>
                  <a:pt x="1502518" y="1197183"/>
                </a:lnTo>
                <a:lnTo>
                  <a:pt x="1502518" y="1197183"/>
                </a:lnTo>
                <a:lnTo>
                  <a:pt x="1502518" y="1197183"/>
                </a:lnTo>
                <a:cubicBezTo>
                  <a:pt x="1506708" y="1192477"/>
                  <a:pt x="1509662" y="1186772"/>
                  <a:pt x="1510995" y="1180609"/>
                </a:cubicBezTo>
                <a:lnTo>
                  <a:pt x="1510995" y="1180609"/>
                </a:lnTo>
                <a:cubicBezTo>
                  <a:pt x="1511091" y="1178828"/>
                  <a:pt x="1511852" y="1177161"/>
                  <a:pt x="1513186" y="1175942"/>
                </a:cubicBezTo>
                <a:cubicBezTo>
                  <a:pt x="1515663" y="1175466"/>
                  <a:pt x="1516139" y="1173275"/>
                  <a:pt x="1517091" y="1171560"/>
                </a:cubicBezTo>
                <a:cubicBezTo>
                  <a:pt x="1520330" y="1165179"/>
                  <a:pt x="1523568" y="1158797"/>
                  <a:pt x="1526616" y="1152510"/>
                </a:cubicBezTo>
                <a:cubicBezTo>
                  <a:pt x="1528330" y="1148891"/>
                  <a:pt x="1531284" y="1145748"/>
                  <a:pt x="1530807" y="1141271"/>
                </a:cubicBezTo>
                <a:cubicBezTo>
                  <a:pt x="1534045" y="1138537"/>
                  <a:pt x="1535951" y="1134480"/>
                  <a:pt x="1535855" y="1130222"/>
                </a:cubicBezTo>
                <a:cubicBezTo>
                  <a:pt x="1537855" y="1129460"/>
                  <a:pt x="1538903" y="1127222"/>
                  <a:pt x="1538237" y="1125174"/>
                </a:cubicBezTo>
                <a:cubicBezTo>
                  <a:pt x="1540237" y="1123793"/>
                  <a:pt x="1541284" y="1121373"/>
                  <a:pt x="1540809" y="1118983"/>
                </a:cubicBezTo>
                <a:cubicBezTo>
                  <a:pt x="1543381" y="1116849"/>
                  <a:pt x="1544714" y="1113629"/>
                  <a:pt x="1544524" y="1110315"/>
                </a:cubicBezTo>
                <a:cubicBezTo>
                  <a:pt x="1546523" y="1108867"/>
                  <a:pt x="1547476" y="1106429"/>
                  <a:pt x="1547000" y="1104028"/>
                </a:cubicBezTo>
                <a:cubicBezTo>
                  <a:pt x="1550238" y="1100742"/>
                  <a:pt x="1552047" y="1096275"/>
                  <a:pt x="1551952" y="1091646"/>
                </a:cubicBezTo>
                <a:lnTo>
                  <a:pt x="1551952" y="1091646"/>
                </a:lnTo>
                <a:cubicBezTo>
                  <a:pt x="1555096" y="1087721"/>
                  <a:pt x="1556810" y="1082921"/>
                  <a:pt x="1557096" y="1077930"/>
                </a:cubicBezTo>
                <a:lnTo>
                  <a:pt x="1557096" y="1077930"/>
                </a:lnTo>
                <a:cubicBezTo>
                  <a:pt x="1561288" y="1071462"/>
                  <a:pt x="1563858" y="1064071"/>
                  <a:pt x="1564526" y="1056403"/>
                </a:cubicBezTo>
                <a:lnTo>
                  <a:pt x="1564526" y="1056403"/>
                </a:lnTo>
                <a:cubicBezTo>
                  <a:pt x="1564144" y="1055194"/>
                  <a:pt x="1564526" y="1053879"/>
                  <a:pt x="1565383" y="1052974"/>
                </a:cubicBezTo>
                <a:cubicBezTo>
                  <a:pt x="1566050" y="1052974"/>
                  <a:pt x="1567288" y="1052403"/>
                  <a:pt x="1567383" y="1051926"/>
                </a:cubicBezTo>
                <a:cubicBezTo>
                  <a:pt x="1571002" y="1041773"/>
                  <a:pt x="1573765" y="1031362"/>
                  <a:pt x="1575765" y="1020780"/>
                </a:cubicBezTo>
                <a:cubicBezTo>
                  <a:pt x="1575765" y="1020303"/>
                  <a:pt x="1576813" y="1020018"/>
                  <a:pt x="1576908" y="1019541"/>
                </a:cubicBezTo>
                <a:cubicBezTo>
                  <a:pt x="1580718" y="1004778"/>
                  <a:pt x="1584814" y="990109"/>
                  <a:pt x="1588148" y="975345"/>
                </a:cubicBezTo>
                <a:cubicBezTo>
                  <a:pt x="1589958" y="969840"/>
                  <a:pt x="1590720" y="964077"/>
                  <a:pt x="1590624" y="958296"/>
                </a:cubicBezTo>
                <a:lnTo>
                  <a:pt x="1590624" y="958296"/>
                </a:lnTo>
                <a:cubicBezTo>
                  <a:pt x="1590624" y="958296"/>
                  <a:pt x="1590624" y="957819"/>
                  <a:pt x="1590624" y="957534"/>
                </a:cubicBezTo>
                <a:cubicBezTo>
                  <a:pt x="1592149" y="956181"/>
                  <a:pt x="1593101" y="954257"/>
                  <a:pt x="1593196" y="952200"/>
                </a:cubicBezTo>
                <a:cubicBezTo>
                  <a:pt x="1595863" y="930864"/>
                  <a:pt x="1600435" y="909814"/>
                  <a:pt x="1602054" y="888287"/>
                </a:cubicBezTo>
                <a:cubicBezTo>
                  <a:pt x="1604530" y="869980"/>
                  <a:pt x="1605673" y="851511"/>
                  <a:pt x="1605483" y="833042"/>
                </a:cubicBezTo>
                <a:close/>
                <a:moveTo>
                  <a:pt x="117678" y="1217852"/>
                </a:moveTo>
                <a:lnTo>
                  <a:pt x="117678" y="1217852"/>
                </a:lnTo>
                <a:close/>
                <a:moveTo>
                  <a:pt x="1539856" y="484332"/>
                </a:moveTo>
                <a:lnTo>
                  <a:pt x="1539856" y="484332"/>
                </a:lnTo>
                <a:close/>
                <a:moveTo>
                  <a:pt x="17761" y="965820"/>
                </a:moveTo>
                <a:lnTo>
                  <a:pt x="17761" y="965820"/>
                </a:lnTo>
                <a:close/>
                <a:moveTo>
                  <a:pt x="28047" y="612062"/>
                </a:moveTo>
                <a:lnTo>
                  <a:pt x="28047" y="612824"/>
                </a:lnTo>
                <a:cubicBezTo>
                  <a:pt x="27952" y="612595"/>
                  <a:pt x="27858" y="612319"/>
                  <a:pt x="27952" y="612062"/>
                </a:cubicBezTo>
                <a:close/>
                <a:moveTo>
                  <a:pt x="444386" y="122763"/>
                </a:moveTo>
                <a:lnTo>
                  <a:pt x="444386" y="122763"/>
                </a:lnTo>
                <a:close/>
                <a:moveTo>
                  <a:pt x="1524901" y="547673"/>
                </a:moveTo>
                <a:lnTo>
                  <a:pt x="1524901" y="547673"/>
                </a:lnTo>
                <a:lnTo>
                  <a:pt x="1524901" y="547673"/>
                </a:lnTo>
                <a:close/>
                <a:moveTo>
                  <a:pt x="597834" y="1519509"/>
                </a:moveTo>
                <a:cubicBezTo>
                  <a:pt x="597834" y="1519509"/>
                  <a:pt x="597834" y="1519033"/>
                  <a:pt x="597834" y="1518842"/>
                </a:cubicBezTo>
                <a:cubicBezTo>
                  <a:pt x="597929" y="1518994"/>
                  <a:pt x="597929" y="1519166"/>
                  <a:pt x="597834" y="1519318"/>
                </a:cubicBezTo>
                <a:close/>
                <a:moveTo>
                  <a:pt x="364090" y="218775"/>
                </a:moveTo>
                <a:lnTo>
                  <a:pt x="364090" y="218775"/>
                </a:lnTo>
                <a:close/>
                <a:moveTo>
                  <a:pt x="1427461" y="448613"/>
                </a:moveTo>
                <a:lnTo>
                  <a:pt x="1427461" y="448041"/>
                </a:lnTo>
                <a:lnTo>
                  <a:pt x="1427461" y="448041"/>
                </a:lnTo>
                <a:close/>
                <a:moveTo>
                  <a:pt x="487344" y="1433784"/>
                </a:moveTo>
                <a:lnTo>
                  <a:pt x="487344" y="1433784"/>
                </a:lnTo>
                <a:cubicBezTo>
                  <a:pt x="487344" y="1433784"/>
                  <a:pt x="487344" y="1433784"/>
                  <a:pt x="487915" y="1433308"/>
                </a:cubicBezTo>
                <a:close/>
                <a:moveTo>
                  <a:pt x="1501852" y="987347"/>
                </a:moveTo>
                <a:cubicBezTo>
                  <a:pt x="1501280" y="986928"/>
                  <a:pt x="1501089" y="986099"/>
                  <a:pt x="1501470" y="985490"/>
                </a:cubicBezTo>
                <a:cubicBezTo>
                  <a:pt x="1501566" y="985356"/>
                  <a:pt x="1501756" y="985251"/>
                  <a:pt x="1501852" y="985156"/>
                </a:cubicBezTo>
                <a:lnTo>
                  <a:pt x="1501852" y="985156"/>
                </a:lnTo>
                <a:cubicBezTo>
                  <a:pt x="1501946" y="986014"/>
                  <a:pt x="1501852" y="986680"/>
                  <a:pt x="1501756" y="987347"/>
                </a:cubicBezTo>
                <a:close/>
                <a:moveTo>
                  <a:pt x="816052" y="1517699"/>
                </a:moveTo>
                <a:lnTo>
                  <a:pt x="816052" y="1517699"/>
                </a:lnTo>
                <a:close/>
                <a:moveTo>
                  <a:pt x="171685" y="1148415"/>
                </a:moveTo>
                <a:cubicBezTo>
                  <a:pt x="171590" y="1149082"/>
                  <a:pt x="171590" y="1149748"/>
                  <a:pt x="171685" y="1150415"/>
                </a:cubicBezTo>
                <a:cubicBezTo>
                  <a:pt x="171495" y="1149729"/>
                  <a:pt x="171590" y="1148967"/>
                  <a:pt x="172065" y="1148415"/>
                </a:cubicBezTo>
                <a:close/>
                <a:moveTo>
                  <a:pt x="1095610" y="1451500"/>
                </a:moveTo>
                <a:lnTo>
                  <a:pt x="1095610" y="1451500"/>
                </a:lnTo>
                <a:lnTo>
                  <a:pt x="1095610" y="1451500"/>
                </a:lnTo>
                <a:lnTo>
                  <a:pt x="1095610" y="1451500"/>
                </a:lnTo>
                <a:close/>
                <a:moveTo>
                  <a:pt x="1241057" y="351363"/>
                </a:moveTo>
                <a:lnTo>
                  <a:pt x="1243343" y="351363"/>
                </a:lnTo>
                <a:cubicBezTo>
                  <a:pt x="1242580" y="351572"/>
                  <a:pt x="1241819" y="351572"/>
                  <a:pt x="1241057" y="351363"/>
                </a:cubicBezTo>
                <a:close/>
                <a:moveTo>
                  <a:pt x="1309065" y="1230806"/>
                </a:moveTo>
                <a:cubicBezTo>
                  <a:pt x="1309065" y="1230616"/>
                  <a:pt x="1309065" y="1230425"/>
                  <a:pt x="1309065" y="1230234"/>
                </a:cubicBezTo>
                <a:lnTo>
                  <a:pt x="1309732" y="1230234"/>
                </a:lnTo>
                <a:close/>
                <a:moveTo>
                  <a:pt x="1481848" y="527861"/>
                </a:moveTo>
                <a:lnTo>
                  <a:pt x="1481848" y="527861"/>
                </a:lnTo>
                <a:lnTo>
                  <a:pt x="1481848" y="527861"/>
                </a:lnTo>
                <a:close/>
                <a:moveTo>
                  <a:pt x="944639" y="1417686"/>
                </a:moveTo>
                <a:cubicBezTo>
                  <a:pt x="947115" y="1417686"/>
                  <a:pt x="948544" y="1418925"/>
                  <a:pt x="947496" y="1421211"/>
                </a:cubicBezTo>
                <a:cubicBezTo>
                  <a:pt x="946830" y="1419992"/>
                  <a:pt x="946067" y="1418810"/>
                  <a:pt x="945305" y="1417686"/>
                </a:cubicBezTo>
                <a:close/>
                <a:moveTo>
                  <a:pt x="770236" y="1461120"/>
                </a:moveTo>
                <a:lnTo>
                  <a:pt x="770236" y="1461120"/>
                </a:lnTo>
                <a:close/>
                <a:moveTo>
                  <a:pt x="710609" y="226014"/>
                </a:moveTo>
                <a:lnTo>
                  <a:pt x="710609" y="226014"/>
                </a:lnTo>
                <a:close/>
                <a:moveTo>
                  <a:pt x="339134" y="1248427"/>
                </a:moveTo>
                <a:lnTo>
                  <a:pt x="339134" y="1248427"/>
                </a:lnTo>
                <a:close/>
                <a:moveTo>
                  <a:pt x="906444" y="150862"/>
                </a:moveTo>
                <a:lnTo>
                  <a:pt x="906444" y="150862"/>
                </a:lnTo>
                <a:lnTo>
                  <a:pt x="906444" y="150862"/>
                </a:lnTo>
                <a:close/>
                <a:moveTo>
                  <a:pt x="575069" y="260685"/>
                </a:moveTo>
                <a:lnTo>
                  <a:pt x="575069" y="260685"/>
                </a:lnTo>
                <a:close/>
                <a:moveTo>
                  <a:pt x="1472609" y="896288"/>
                </a:moveTo>
                <a:lnTo>
                  <a:pt x="1472609" y="896288"/>
                </a:lnTo>
                <a:lnTo>
                  <a:pt x="1472609" y="896288"/>
                </a:lnTo>
                <a:lnTo>
                  <a:pt x="1472609" y="896288"/>
                </a:lnTo>
                <a:lnTo>
                  <a:pt x="1472609" y="896288"/>
                </a:lnTo>
                <a:close/>
                <a:moveTo>
                  <a:pt x="643363" y="256970"/>
                </a:moveTo>
                <a:lnTo>
                  <a:pt x="643363" y="256970"/>
                </a:lnTo>
                <a:close/>
                <a:moveTo>
                  <a:pt x="365709" y="397368"/>
                </a:moveTo>
                <a:lnTo>
                  <a:pt x="365709" y="397368"/>
                </a:lnTo>
                <a:cubicBezTo>
                  <a:pt x="365709" y="397530"/>
                  <a:pt x="365709" y="397683"/>
                  <a:pt x="365709" y="397845"/>
                </a:cubicBezTo>
                <a:close/>
                <a:moveTo>
                  <a:pt x="1506042" y="727505"/>
                </a:moveTo>
                <a:lnTo>
                  <a:pt x="1506042" y="727505"/>
                </a:lnTo>
                <a:lnTo>
                  <a:pt x="1506042" y="727505"/>
                </a:lnTo>
                <a:close/>
                <a:moveTo>
                  <a:pt x="1162285" y="1258809"/>
                </a:moveTo>
                <a:lnTo>
                  <a:pt x="1162285" y="1258809"/>
                </a:lnTo>
                <a:lnTo>
                  <a:pt x="1162285" y="1258809"/>
                </a:lnTo>
                <a:close/>
                <a:moveTo>
                  <a:pt x="1302588" y="851140"/>
                </a:moveTo>
                <a:cubicBezTo>
                  <a:pt x="1302684" y="850920"/>
                  <a:pt x="1302684" y="850692"/>
                  <a:pt x="1302588" y="850473"/>
                </a:cubicBezTo>
                <a:cubicBezTo>
                  <a:pt x="1301827" y="849777"/>
                  <a:pt x="1301731" y="848577"/>
                  <a:pt x="1302398" y="847787"/>
                </a:cubicBezTo>
                <a:cubicBezTo>
                  <a:pt x="1302779" y="847406"/>
                  <a:pt x="1303255" y="847168"/>
                  <a:pt x="1303731" y="847139"/>
                </a:cubicBezTo>
                <a:lnTo>
                  <a:pt x="1303731" y="847139"/>
                </a:lnTo>
                <a:cubicBezTo>
                  <a:pt x="1303064" y="848387"/>
                  <a:pt x="1302684" y="849749"/>
                  <a:pt x="1302588" y="851140"/>
                </a:cubicBezTo>
                <a:close/>
                <a:moveTo>
                  <a:pt x="462769" y="1277574"/>
                </a:moveTo>
                <a:lnTo>
                  <a:pt x="462769" y="1277574"/>
                </a:lnTo>
                <a:lnTo>
                  <a:pt x="462769" y="1277574"/>
                </a:lnTo>
                <a:close/>
                <a:moveTo>
                  <a:pt x="278365" y="491666"/>
                </a:moveTo>
                <a:lnTo>
                  <a:pt x="278365" y="491666"/>
                </a:lnTo>
                <a:cubicBezTo>
                  <a:pt x="278365" y="491666"/>
                  <a:pt x="278365" y="491666"/>
                  <a:pt x="278365" y="491666"/>
                </a:cubicBezTo>
                <a:close/>
                <a:moveTo>
                  <a:pt x="678415" y="496524"/>
                </a:moveTo>
                <a:lnTo>
                  <a:pt x="678415" y="496524"/>
                </a:lnTo>
                <a:lnTo>
                  <a:pt x="678415" y="496524"/>
                </a:lnTo>
                <a:cubicBezTo>
                  <a:pt x="678510" y="496495"/>
                  <a:pt x="678701" y="496495"/>
                  <a:pt x="678796" y="496524"/>
                </a:cubicBezTo>
                <a:close/>
                <a:moveTo>
                  <a:pt x="1380408" y="973250"/>
                </a:moveTo>
                <a:cubicBezTo>
                  <a:pt x="1380408" y="973250"/>
                  <a:pt x="1380408" y="973250"/>
                  <a:pt x="1380408" y="973250"/>
                </a:cubicBezTo>
                <a:lnTo>
                  <a:pt x="1380408" y="973250"/>
                </a:lnTo>
                <a:close/>
                <a:moveTo>
                  <a:pt x="623455" y="1371967"/>
                </a:moveTo>
                <a:lnTo>
                  <a:pt x="623455" y="1371967"/>
                </a:lnTo>
                <a:close/>
                <a:moveTo>
                  <a:pt x="637363" y="439850"/>
                </a:moveTo>
                <a:cubicBezTo>
                  <a:pt x="637363" y="439850"/>
                  <a:pt x="637363" y="440326"/>
                  <a:pt x="637363" y="440517"/>
                </a:cubicBezTo>
                <a:cubicBezTo>
                  <a:pt x="637267" y="440279"/>
                  <a:pt x="637267" y="439993"/>
                  <a:pt x="637363" y="439755"/>
                </a:cubicBezTo>
                <a:close/>
                <a:moveTo>
                  <a:pt x="1004646" y="417276"/>
                </a:moveTo>
                <a:lnTo>
                  <a:pt x="1004646" y="417276"/>
                </a:lnTo>
                <a:cubicBezTo>
                  <a:pt x="1004837" y="417514"/>
                  <a:pt x="1005027" y="417771"/>
                  <a:pt x="1005123" y="418038"/>
                </a:cubicBezTo>
                <a:lnTo>
                  <a:pt x="1005123" y="418038"/>
                </a:lnTo>
                <a:lnTo>
                  <a:pt x="1004551" y="417276"/>
                </a:lnTo>
                <a:close/>
                <a:moveTo>
                  <a:pt x="969784" y="1244998"/>
                </a:moveTo>
                <a:cubicBezTo>
                  <a:pt x="969784" y="1244998"/>
                  <a:pt x="969784" y="1244998"/>
                  <a:pt x="969784" y="1244998"/>
                </a:cubicBezTo>
                <a:lnTo>
                  <a:pt x="969784" y="1244998"/>
                </a:lnTo>
                <a:lnTo>
                  <a:pt x="969784" y="1244998"/>
                </a:lnTo>
                <a:close/>
                <a:moveTo>
                  <a:pt x="663841" y="1271383"/>
                </a:moveTo>
                <a:lnTo>
                  <a:pt x="663841" y="1271383"/>
                </a:lnTo>
                <a:lnTo>
                  <a:pt x="663841" y="1271383"/>
                </a:lnTo>
                <a:close/>
                <a:moveTo>
                  <a:pt x="594405" y="1234140"/>
                </a:moveTo>
                <a:lnTo>
                  <a:pt x="594405" y="1234140"/>
                </a:lnTo>
                <a:close/>
                <a:moveTo>
                  <a:pt x="247981" y="557865"/>
                </a:moveTo>
                <a:lnTo>
                  <a:pt x="247408" y="556722"/>
                </a:lnTo>
                <a:cubicBezTo>
                  <a:pt x="247981" y="556817"/>
                  <a:pt x="248076" y="557198"/>
                  <a:pt x="248076" y="557769"/>
                </a:cubicBezTo>
                <a:close/>
                <a:moveTo>
                  <a:pt x="1452607" y="770939"/>
                </a:moveTo>
                <a:lnTo>
                  <a:pt x="1452607" y="770939"/>
                </a:lnTo>
                <a:close/>
                <a:moveTo>
                  <a:pt x="1452607" y="819326"/>
                </a:moveTo>
                <a:lnTo>
                  <a:pt x="1452607" y="819326"/>
                </a:lnTo>
                <a:cubicBezTo>
                  <a:pt x="1452607" y="819326"/>
                  <a:pt x="1452416" y="819516"/>
                  <a:pt x="1452416" y="819516"/>
                </a:cubicBezTo>
                <a:close/>
                <a:moveTo>
                  <a:pt x="464579" y="1196707"/>
                </a:moveTo>
                <a:lnTo>
                  <a:pt x="464579" y="1196707"/>
                </a:lnTo>
                <a:lnTo>
                  <a:pt x="464579" y="1196707"/>
                </a:lnTo>
                <a:close/>
                <a:moveTo>
                  <a:pt x="555828" y="386510"/>
                </a:moveTo>
                <a:cubicBezTo>
                  <a:pt x="556400" y="387177"/>
                  <a:pt x="556400" y="388129"/>
                  <a:pt x="555828" y="388796"/>
                </a:cubicBezTo>
                <a:cubicBezTo>
                  <a:pt x="554876" y="388939"/>
                  <a:pt x="553924" y="388663"/>
                  <a:pt x="553161" y="388034"/>
                </a:cubicBezTo>
                <a:cubicBezTo>
                  <a:pt x="554114" y="387701"/>
                  <a:pt x="555066" y="387177"/>
                  <a:pt x="555828" y="386510"/>
                </a:cubicBezTo>
                <a:close/>
                <a:moveTo>
                  <a:pt x="354565" y="1042687"/>
                </a:moveTo>
                <a:lnTo>
                  <a:pt x="355232" y="1042687"/>
                </a:lnTo>
                <a:cubicBezTo>
                  <a:pt x="355232" y="1042878"/>
                  <a:pt x="355232" y="1043068"/>
                  <a:pt x="355232" y="1043259"/>
                </a:cubicBezTo>
                <a:close/>
                <a:moveTo>
                  <a:pt x="258362" y="639494"/>
                </a:moveTo>
                <a:lnTo>
                  <a:pt x="257601" y="637589"/>
                </a:lnTo>
                <a:cubicBezTo>
                  <a:pt x="258172" y="638018"/>
                  <a:pt x="258458" y="638761"/>
                  <a:pt x="258362" y="639494"/>
                </a:cubicBezTo>
                <a:close/>
                <a:moveTo>
                  <a:pt x="703180" y="616063"/>
                </a:moveTo>
                <a:lnTo>
                  <a:pt x="703180" y="617396"/>
                </a:lnTo>
                <a:lnTo>
                  <a:pt x="703180" y="617396"/>
                </a:lnTo>
                <a:cubicBezTo>
                  <a:pt x="703180" y="617110"/>
                  <a:pt x="703180" y="616825"/>
                  <a:pt x="703180" y="616539"/>
                </a:cubicBezTo>
                <a:close/>
                <a:moveTo>
                  <a:pt x="1195718" y="382605"/>
                </a:moveTo>
                <a:cubicBezTo>
                  <a:pt x="1195718" y="382605"/>
                  <a:pt x="1195718" y="382605"/>
                  <a:pt x="1195718" y="382605"/>
                </a:cubicBezTo>
                <a:lnTo>
                  <a:pt x="1195718" y="382605"/>
                </a:lnTo>
                <a:lnTo>
                  <a:pt x="1195718" y="382605"/>
                </a:lnTo>
                <a:lnTo>
                  <a:pt x="1195718" y="382605"/>
                </a:lnTo>
                <a:lnTo>
                  <a:pt x="1195718" y="382605"/>
                </a:lnTo>
                <a:close/>
                <a:moveTo>
                  <a:pt x="810526" y="1050212"/>
                </a:moveTo>
                <a:lnTo>
                  <a:pt x="810526" y="1050212"/>
                </a:lnTo>
                <a:cubicBezTo>
                  <a:pt x="810526" y="1050212"/>
                  <a:pt x="810526" y="1050117"/>
                  <a:pt x="810526" y="1050212"/>
                </a:cubicBezTo>
                <a:close/>
                <a:moveTo>
                  <a:pt x="923397" y="522813"/>
                </a:moveTo>
                <a:cubicBezTo>
                  <a:pt x="923397" y="522813"/>
                  <a:pt x="923397" y="522241"/>
                  <a:pt x="923874" y="522146"/>
                </a:cubicBezTo>
                <a:lnTo>
                  <a:pt x="924540" y="522146"/>
                </a:lnTo>
                <a:close/>
                <a:moveTo>
                  <a:pt x="987787" y="490904"/>
                </a:moveTo>
                <a:cubicBezTo>
                  <a:pt x="987502" y="491142"/>
                  <a:pt x="987025" y="491142"/>
                  <a:pt x="986739" y="490904"/>
                </a:cubicBezTo>
                <a:close/>
                <a:moveTo>
                  <a:pt x="1191051" y="483760"/>
                </a:moveTo>
                <a:lnTo>
                  <a:pt x="1191051" y="483760"/>
                </a:lnTo>
                <a:close/>
                <a:moveTo>
                  <a:pt x="329323" y="705216"/>
                </a:moveTo>
                <a:lnTo>
                  <a:pt x="329323" y="705216"/>
                </a:lnTo>
                <a:lnTo>
                  <a:pt x="329323" y="705216"/>
                </a:lnTo>
                <a:close/>
                <a:moveTo>
                  <a:pt x="1227245" y="647209"/>
                </a:moveTo>
                <a:cubicBezTo>
                  <a:pt x="1227245" y="647209"/>
                  <a:pt x="1227245" y="647876"/>
                  <a:pt x="1227245" y="648162"/>
                </a:cubicBezTo>
                <a:cubicBezTo>
                  <a:pt x="1227245" y="647914"/>
                  <a:pt x="1227245" y="647647"/>
                  <a:pt x="1227245" y="647400"/>
                </a:cubicBezTo>
                <a:close/>
                <a:moveTo>
                  <a:pt x="1041889" y="532909"/>
                </a:moveTo>
                <a:lnTo>
                  <a:pt x="1041889" y="532909"/>
                </a:lnTo>
                <a:lnTo>
                  <a:pt x="1041889" y="533385"/>
                </a:lnTo>
                <a:lnTo>
                  <a:pt x="1041889" y="533385"/>
                </a:lnTo>
                <a:lnTo>
                  <a:pt x="1041889" y="533385"/>
                </a:lnTo>
                <a:close/>
                <a:moveTo>
                  <a:pt x="1073512" y="494809"/>
                </a:moveTo>
                <a:cubicBezTo>
                  <a:pt x="1073416" y="495352"/>
                  <a:pt x="1073416" y="495886"/>
                  <a:pt x="1073512" y="496428"/>
                </a:cubicBezTo>
                <a:cubicBezTo>
                  <a:pt x="1072941" y="496009"/>
                  <a:pt x="1072750" y="495181"/>
                  <a:pt x="1073131" y="494571"/>
                </a:cubicBezTo>
                <a:cubicBezTo>
                  <a:pt x="1073227" y="494438"/>
                  <a:pt x="1073416" y="494333"/>
                  <a:pt x="1073512" y="494238"/>
                </a:cubicBezTo>
                <a:close/>
                <a:moveTo>
                  <a:pt x="921112" y="785703"/>
                </a:moveTo>
                <a:lnTo>
                  <a:pt x="921112" y="785703"/>
                </a:lnTo>
                <a:close/>
                <a:moveTo>
                  <a:pt x="526967" y="701121"/>
                </a:moveTo>
                <a:cubicBezTo>
                  <a:pt x="526967" y="700806"/>
                  <a:pt x="526967" y="700482"/>
                  <a:pt x="526967" y="700168"/>
                </a:cubicBezTo>
                <a:lnTo>
                  <a:pt x="526967" y="700168"/>
                </a:lnTo>
                <a:cubicBezTo>
                  <a:pt x="526967" y="700168"/>
                  <a:pt x="526967" y="700168"/>
                  <a:pt x="526967" y="700549"/>
                </a:cubicBezTo>
                <a:close/>
                <a:moveTo>
                  <a:pt x="501916" y="711313"/>
                </a:moveTo>
                <a:lnTo>
                  <a:pt x="501916" y="711313"/>
                </a:lnTo>
                <a:close/>
                <a:moveTo>
                  <a:pt x="516585" y="709217"/>
                </a:moveTo>
                <a:lnTo>
                  <a:pt x="516585" y="709217"/>
                </a:lnTo>
                <a:close/>
                <a:moveTo>
                  <a:pt x="509346" y="710741"/>
                </a:moveTo>
                <a:lnTo>
                  <a:pt x="509346" y="710741"/>
                </a:lnTo>
                <a:lnTo>
                  <a:pt x="509346" y="710741"/>
                </a:lnTo>
                <a:lnTo>
                  <a:pt x="509346" y="710741"/>
                </a:lnTo>
                <a:close/>
                <a:moveTo>
                  <a:pt x="875106" y="993633"/>
                </a:moveTo>
                <a:cubicBezTo>
                  <a:pt x="875011" y="992929"/>
                  <a:pt x="874820" y="992252"/>
                  <a:pt x="874439" y="991633"/>
                </a:cubicBezTo>
                <a:lnTo>
                  <a:pt x="874439" y="991633"/>
                </a:lnTo>
                <a:cubicBezTo>
                  <a:pt x="874820" y="991738"/>
                  <a:pt x="875202" y="991890"/>
                  <a:pt x="875583" y="992109"/>
                </a:cubicBezTo>
                <a:cubicBezTo>
                  <a:pt x="875392" y="992443"/>
                  <a:pt x="875202" y="992767"/>
                  <a:pt x="875011" y="993062"/>
                </a:cubicBezTo>
                <a:close/>
                <a:moveTo>
                  <a:pt x="786048" y="765033"/>
                </a:moveTo>
                <a:lnTo>
                  <a:pt x="786048" y="765033"/>
                </a:lnTo>
                <a:close/>
                <a:moveTo>
                  <a:pt x="773760" y="804562"/>
                </a:moveTo>
                <a:lnTo>
                  <a:pt x="773760" y="804562"/>
                </a:lnTo>
                <a:close/>
                <a:moveTo>
                  <a:pt x="785000" y="765224"/>
                </a:moveTo>
                <a:lnTo>
                  <a:pt x="785000" y="765224"/>
                </a:lnTo>
                <a:close/>
                <a:moveTo>
                  <a:pt x="602976" y="980203"/>
                </a:moveTo>
                <a:lnTo>
                  <a:pt x="602215" y="980203"/>
                </a:lnTo>
                <a:cubicBezTo>
                  <a:pt x="601929" y="979889"/>
                  <a:pt x="601739" y="979489"/>
                  <a:pt x="601644" y="979060"/>
                </a:cubicBezTo>
                <a:close/>
                <a:moveTo>
                  <a:pt x="648315" y="990871"/>
                </a:moveTo>
                <a:lnTo>
                  <a:pt x="648315" y="990871"/>
                </a:lnTo>
                <a:lnTo>
                  <a:pt x="648315" y="990871"/>
                </a:lnTo>
                <a:lnTo>
                  <a:pt x="648315" y="990871"/>
                </a:lnTo>
                <a:close/>
                <a:moveTo>
                  <a:pt x="656413" y="1016017"/>
                </a:moveTo>
                <a:lnTo>
                  <a:pt x="656413" y="1016017"/>
                </a:lnTo>
                <a:lnTo>
                  <a:pt x="656413" y="1016017"/>
                </a:lnTo>
                <a:close/>
                <a:moveTo>
                  <a:pt x="600024" y="764367"/>
                </a:moveTo>
                <a:lnTo>
                  <a:pt x="600024" y="764367"/>
                </a:lnTo>
                <a:close/>
                <a:moveTo>
                  <a:pt x="1168477" y="952866"/>
                </a:moveTo>
                <a:lnTo>
                  <a:pt x="1168477" y="952866"/>
                </a:lnTo>
                <a:lnTo>
                  <a:pt x="1168477" y="952866"/>
                </a:lnTo>
                <a:close/>
                <a:moveTo>
                  <a:pt x="992644" y="959534"/>
                </a:moveTo>
                <a:lnTo>
                  <a:pt x="993883" y="959534"/>
                </a:lnTo>
                <a:cubicBezTo>
                  <a:pt x="993883" y="959534"/>
                  <a:pt x="993883" y="959534"/>
                  <a:pt x="993883" y="959534"/>
                </a:cubicBezTo>
                <a:close/>
                <a:moveTo>
                  <a:pt x="957402" y="941341"/>
                </a:moveTo>
                <a:lnTo>
                  <a:pt x="957402" y="941341"/>
                </a:lnTo>
                <a:close/>
                <a:moveTo>
                  <a:pt x="917683" y="961249"/>
                </a:moveTo>
                <a:cubicBezTo>
                  <a:pt x="917683" y="961249"/>
                  <a:pt x="917683" y="961249"/>
                  <a:pt x="917683" y="961249"/>
                </a:cubicBezTo>
                <a:lnTo>
                  <a:pt x="917683" y="961249"/>
                </a:lnTo>
                <a:close/>
                <a:moveTo>
                  <a:pt x="915301" y="955915"/>
                </a:moveTo>
                <a:lnTo>
                  <a:pt x="915301" y="955915"/>
                </a:lnTo>
                <a:lnTo>
                  <a:pt x="915301" y="955915"/>
                </a:lnTo>
                <a:close/>
                <a:moveTo>
                  <a:pt x="939877" y="1019541"/>
                </a:moveTo>
                <a:cubicBezTo>
                  <a:pt x="939877" y="1019541"/>
                  <a:pt x="939877" y="1020399"/>
                  <a:pt x="939877" y="1020875"/>
                </a:cubicBezTo>
                <a:cubicBezTo>
                  <a:pt x="939686" y="1020456"/>
                  <a:pt x="939686" y="1019970"/>
                  <a:pt x="939877" y="1019541"/>
                </a:cubicBezTo>
                <a:close/>
                <a:moveTo>
                  <a:pt x="1098087" y="933150"/>
                </a:moveTo>
                <a:lnTo>
                  <a:pt x="1097419" y="932674"/>
                </a:lnTo>
                <a:lnTo>
                  <a:pt x="1097419" y="932674"/>
                </a:lnTo>
                <a:cubicBezTo>
                  <a:pt x="1097610" y="932731"/>
                  <a:pt x="1097896" y="932759"/>
                  <a:pt x="1098087" y="932769"/>
                </a:cubicBezTo>
                <a:close/>
                <a:moveTo>
                  <a:pt x="1046461" y="744459"/>
                </a:moveTo>
                <a:cubicBezTo>
                  <a:pt x="1046461" y="745031"/>
                  <a:pt x="1046461" y="745507"/>
                  <a:pt x="1046461" y="745793"/>
                </a:cubicBezTo>
                <a:lnTo>
                  <a:pt x="1046461" y="745793"/>
                </a:lnTo>
                <a:cubicBezTo>
                  <a:pt x="1046461" y="745345"/>
                  <a:pt x="1046461" y="744907"/>
                  <a:pt x="1046461" y="744459"/>
                </a:cubicBezTo>
                <a:close/>
                <a:moveTo>
                  <a:pt x="1095229" y="805419"/>
                </a:moveTo>
                <a:lnTo>
                  <a:pt x="1095895" y="805419"/>
                </a:lnTo>
                <a:cubicBezTo>
                  <a:pt x="1095895" y="805610"/>
                  <a:pt x="1095895" y="805800"/>
                  <a:pt x="1095895" y="805991"/>
                </a:cubicBezTo>
                <a:cubicBezTo>
                  <a:pt x="1095895" y="805991"/>
                  <a:pt x="1095420" y="805515"/>
                  <a:pt x="1095229" y="805419"/>
                </a:cubicBezTo>
                <a:close/>
                <a:moveTo>
                  <a:pt x="1085704" y="922672"/>
                </a:moveTo>
                <a:lnTo>
                  <a:pt x="1085704" y="922672"/>
                </a:lnTo>
                <a:close/>
                <a:moveTo>
                  <a:pt x="1092657" y="807610"/>
                </a:moveTo>
                <a:cubicBezTo>
                  <a:pt x="1092562" y="807029"/>
                  <a:pt x="1092371" y="806458"/>
                  <a:pt x="1092181" y="805896"/>
                </a:cubicBezTo>
                <a:lnTo>
                  <a:pt x="1092848" y="805896"/>
                </a:lnTo>
                <a:cubicBezTo>
                  <a:pt x="1093038" y="806448"/>
                  <a:pt x="1093038" y="807039"/>
                  <a:pt x="1092943" y="807610"/>
                </a:cubicBezTo>
                <a:close/>
                <a:moveTo>
                  <a:pt x="1138568" y="693977"/>
                </a:moveTo>
                <a:lnTo>
                  <a:pt x="1138568" y="693977"/>
                </a:lnTo>
                <a:lnTo>
                  <a:pt x="1138568" y="693977"/>
                </a:lnTo>
                <a:close/>
                <a:moveTo>
                  <a:pt x="1061701" y="971916"/>
                </a:moveTo>
                <a:cubicBezTo>
                  <a:pt x="1062273" y="973212"/>
                  <a:pt x="1062939" y="974460"/>
                  <a:pt x="1063702" y="975631"/>
                </a:cubicBezTo>
                <a:cubicBezTo>
                  <a:pt x="1062368" y="974869"/>
                  <a:pt x="1061605" y="973431"/>
                  <a:pt x="1061701" y="971916"/>
                </a:cubicBezTo>
                <a:close/>
                <a:moveTo>
                  <a:pt x="1108755" y="924768"/>
                </a:moveTo>
                <a:lnTo>
                  <a:pt x="1108755" y="924768"/>
                </a:lnTo>
                <a:lnTo>
                  <a:pt x="1108755" y="924768"/>
                </a:lnTo>
                <a:close/>
                <a:moveTo>
                  <a:pt x="1021029" y="775987"/>
                </a:moveTo>
                <a:lnTo>
                  <a:pt x="1021505" y="776559"/>
                </a:lnTo>
                <a:lnTo>
                  <a:pt x="1020933" y="776559"/>
                </a:lnTo>
                <a:cubicBezTo>
                  <a:pt x="1021029" y="776406"/>
                  <a:pt x="1021029" y="776244"/>
                  <a:pt x="1021029" y="776083"/>
                </a:cubicBezTo>
                <a:close/>
                <a:moveTo>
                  <a:pt x="1146283" y="669783"/>
                </a:moveTo>
                <a:cubicBezTo>
                  <a:pt x="1146092" y="669384"/>
                  <a:pt x="1145901" y="669002"/>
                  <a:pt x="1145712" y="668641"/>
                </a:cubicBezTo>
                <a:cubicBezTo>
                  <a:pt x="1145997" y="668974"/>
                  <a:pt x="1146092" y="669440"/>
                  <a:pt x="1145997" y="669879"/>
                </a:cubicBezTo>
                <a:close/>
                <a:moveTo>
                  <a:pt x="1128471" y="692834"/>
                </a:moveTo>
                <a:lnTo>
                  <a:pt x="1128471" y="692834"/>
                </a:lnTo>
                <a:lnTo>
                  <a:pt x="1128471" y="692263"/>
                </a:lnTo>
                <a:cubicBezTo>
                  <a:pt x="1128471" y="692510"/>
                  <a:pt x="1128376" y="692739"/>
                  <a:pt x="1128185" y="692929"/>
                </a:cubicBezTo>
                <a:close/>
                <a:moveTo>
                  <a:pt x="1105706" y="689024"/>
                </a:moveTo>
                <a:lnTo>
                  <a:pt x="1105135" y="689024"/>
                </a:lnTo>
                <a:lnTo>
                  <a:pt x="1105801" y="689024"/>
                </a:lnTo>
                <a:cubicBezTo>
                  <a:pt x="1105706" y="689033"/>
                  <a:pt x="1105515" y="689072"/>
                  <a:pt x="1105420" y="689119"/>
                </a:cubicBezTo>
                <a:close/>
                <a:moveTo>
                  <a:pt x="951211" y="894955"/>
                </a:moveTo>
                <a:lnTo>
                  <a:pt x="951211" y="894955"/>
                </a:lnTo>
                <a:close/>
                <a:moveTo>
                  <a:pt x="991978" y="926482"/>
                </a:moveTo>
                <a:cubicBezTo>
                  <a:pt x="991978" y="926768"/>
                  <a:pt x="991978" y="927054"/>
                  <a:pt x="991978" y="927340"/>
                </a:cubicBezTo>
                <a:lnTo>
                  <a:pt x="991978" y="927340"/>
                </a:lnTo>
                <a:close/>
                <a:moveTo>
                  <a:pt x="1047033" y="991252"/>
                </a:moveTo>
                <a:lnTo>
                  <a:pt x="1047985" y="991252"/>
                </a:lnTo>
                <a:cubicBezTo>
                  <a:pt x="1047699" y="991243"/>
                  <a:pt x="1047413" y="991138"/>
                  <a:pt x="1047222" y="990966"/>
                </a:cubicBezTo>
                <a:close/>
                <a:moveTo>
                  <a:pt x="1184287" y="735125"/>
                </a:moveTo>
                <a:cubicBezTo>
                  <a:pt x="1184287" y="735125"/>
                  <a:pt x="1184287" y="735982"/>
                  <a:pt x="1184287" y="736363"/>
                </a:cubicBezTo>
                <a:cubicBezTo>
                  <a:pt x="1184192" y="736049"/>
                  <a:pt x="1184192" y="735725"/>
                  <a:pt x="1184287" y="735411"/>
                </a:cubicBezTo>
                <a:lnTo>
                  <a:pt x="1184859" y="734934"/>
                </a:lnTo>
                <a:lnTo>
                  <a:pt x="1184859" y="734934"/>
                </a:lnTo>
                <a:close/>
                <a:moveTo>
                  <a:pt x="1038174" y="648066"/>
                </a:moveTo>
                <a:lnTo>
                  <a:pt x="1037697" y="647590"/>
                </a:lnTo>
                <a:lnTo>
                  <a:pt x="1037697" y="647590"/>
                </a:lnTo>
                <a:cubicBezTo>
                  <a:pt x="1037697" y="647590"/>
                  <a:pt x="1038174" y="648066"/>
                  <a:pt x="1038174" y="648066"/>
                </a:cubicBezTo>
                <a:close/>
                <a:moveTo>
                  <a:pt x="885774" y="789513"/>
                </a:moveTo>
                <a:lnTo>
                  <a:pt x="885774" y="790084"/>
                </a:lnTo>
                <a:lnTo>
                  <a:pt x="885774" y="789608"/>
                </a:lnTo>
                <a:close/>
                <a:moveTo>
                  <a:pt x="974357" y="963439"/>
                </a:moveTo>
                <a:lnTo>
                  <a:pt x="975023" y="962296"/>
                </a:lnTo>
                <a:cubicBezTo>
                  <a:pt x="974928" y="962734"/>
                  <a:pt x="974928" y="963182"/>
                  <a:pt x="975023" y="963630"/>
                </a:cubicBezTo>
                <a:cubicBezTo>
                  <a:pt x="974833" y="963516"/>
                  <a:pt x="974547" y="963449"/>
                  <a:pt x="974357" y="963439"/>
                </a:cubicBezTo>
                <a:close/>
                <a:moveTo>
                  <a:pt x="1030649" y="651781"/>
                </a:moveTo>
                <a:lnTo>
                  <a:pt x="1030649" y="651781"/>
                </a:lnTo>
                <a:close/>
                <a:moveTo>
                  <a:pt x="907776" y="1078692"/>
                </a:moveTo>
                <a:lnTo>
                  <a:pt x="907205" y="1079644"/>
                </a:lnTo>
                <a:cubicBezTo>
                  <a:pt x="907301" y="1079282"/>
                  <a:pt x="907491" y="1078949"/>
                  <a:pt x="907776" y="1078692"/>
                </a:cubicBezTo>
                <a:close/>
                <a:moveTo>
                  <a:pt x="916635" y="1075358"/>
                </a:moveTo>
                <a:cubicBezTo>
                  <a:pt x="916730" y="1075663"/>
                  <a:pt x="916730" y="1076006"/>
                  <a:pt x="916635" y="1076310"/>
                </a:cubicBezTo>
                <a:lnTo>
                  <a:pt x="914731" y="1076310"/>
                </a:lnTo>
                <a:cubicBezTo>
                  <a:pt x="915301" y="1075920"/>
                  <a:pt x="915969" y="1075606"/>
                  <a:pt x="916635" y="1075358"/>
                </a:cubicBezTo>
                <a:close/>
                <a:moveTo>
                  <a:pt x="1142377" y="590821"/>
                </a:moveTo>
                <a:cubicBezTo>
                  <a:pt x="1141330" y="591650"/>
                  <a:pt x="1140377" y="592545"/>
                  <a:pt x="1139425" y="593488"/>
                </a:cubicBezTo>
                <a:cubicBezTo>
                  <a:pt x="1140187" y="592155"/>
                  <a:pt x="1141711" y="590916"/>
                  <a:pt x="1142377" y="590916"/>
                </a:cubicBezTo>
                <a:close/>
                <a:moveTo>
                  <a:pt x="885202" y="774558"/>
                </a:moveTo>
                <a:lnTo>
                  <a:pt x="885202" y="774558"/>
                </a:lnTo>
                <a:close/>
                <a:moveTo>
                  <a:pt x="866152" y="694644"/>
                </a:moveTo>
                <a:lnTo>
                  <a:pt x="867106" y="694644"/>
                </a:lnTo>
                <a:cubicBezTo>
                  <a:pt x="866820" y="694815"/>
                  <a:pt x="866343" y="694815"/>
                  <a:pt x="866058" y="694644"/>
                </a:cubicBezTo>
                <a:close/>
                <a:moveTo>
                  <a:pt x="801858" y="887430"/>
                </a:moveTo>
                <a:lnTo>
                  <a:pt x="801858" y="887430"/>
                </a:lnTo>
                <a:close/>
                <a:moveTo>
                  <a:pt x="757187" y="849997"/>
                </a:moveTo>
                <a:cubicBezTo>
                  <a:pt x="757187" y="849997"/>
                  <a:pt x="757187" y="849997"/>
                  <a:pt x="757187" y="849997"/>
                </a:cubicBezTo>
                <a:lnTo>
                  <a:pt x="757187" y="849997"/>
                </a:lnTo>
                <a:close/>
                <a:moveTo>
                  <a:pt x="723088" y="913528"/>
                </a:moveTo>
                <a:lnTo>
                  <a:pt x="723088" y="913528"/>
                </a:lnTo>
                <a:close/>
                <a:moveTo>
                  <a:pt x="594880" y="989728"/>
                </a:moveTo>
                <a:lnTo>
                  <a:pt x="594880" y="990395"/>
                </a:lnTo>
                <a:lnTo>
                  <a:pt x="594214" y="989919"/>
                </a:lnTo>
                <a:close/>
                <a:moveTo>
                  <a:pt x="758139" y="904003"/>
                </a:moveTo>
                <a:lnTo>
                  <a:pt x="758711" y="903527"/>
                </a:lnTo>
                <a:lnTo>
                  <a:pt x="758711" y="903527"/>
                </a:lnTo>
                <a:close/>
                <a:moveTo>
                  <a:pt x="874345" y="1001349"/>
                </a:moveTo>
                <a:lnTo>
                  <a:pt x="875583" y="1001349"/>
                </a:lnTo>
                <a:lnTo>
                  <a:pt x="874249" y="1001349"/>
                </a:lnTo>
                <a:close/>
                <a:moveTo>
                  <a:pt x="880250" y="1009921"/>
                </a:moveTo>
                <a:lnTo>
                  <a:pt x="880250" y="1009921"/>
                </a:lnTo>
                <a:lnTo>
                  <a:pt x="880250" y="1009921"/>
                </a:lnTo>
                <a:lnTo>
                  <a:pt x="880155" y="1010016"/>
                </a:lnTo>
                <a:close/>
                <a:moveTo>
                  <a:pt x="1189908" y="648066"/>
                </a:moveTo>
                <a:lnTo>
                  <a:pt x="1189908" y="648066"/>
                </a:lnTo>
                <a:close/>
                <a:moveTo>
                  <a:pt x="954449" y="757794"/>
                </a:moveTo>
                <a:lnTo>
                  <a:pt x="955783" y="757033"/>
                </a:lnTo>
                <a:cubicBezTo>
                  <a:pt x="955687" y="757376"/>
                  <a:pt x="955687" y="757737"/>
                  <a:pt x="955783" y="758080"/>
                </a:cubicBezTo>
                <a:cubicBezTo>
                  <a:pt x="955307" y="757852"/>
                  <a:pt x="954926" y="757661"/>
                  <a:pt x="954449" y="757509"/>
                </a:cubicBezTo>
                <a:close/>
                <a:moveTo>
                  <a:pt x="532492" y="776559"/>
                </a:moveTo>
                <a:lnTo>
                  <a:pt x="532492" y="776559"/>
                </a:lnTo>
                <a:lnTo>
                  <a:pt x="532492" y="776559"/>
                </a:lnTo>
                <a:close/>
                <a:moveTo>
                  <a:pt x="527539" y="757509"/>
                </a:moveTo>
                <a:lnTo>
                  <a:pt x="527539" y="757509"/>
                </a:lnTo>
                <a:lnTo>
                  <a:pt x="527539" y="757509"/>
                </a:lnTo>
                <a:close/>
                <a:moveTo>
                  <a:pt x="787381" y="914766"/>
                </a:moveTo>
                <a:lnTo>
                  <a:pt x="787381" y="914766"/>
                </a:lnTo>
                <a:cubicBezTo>
                  <a:pt x="787381" y="914766"/>
                  <a:pt x="787381" y="914766"/>
                  <a:pt x="787381" y="914766"/>
                </a:cubicBezTo>
                <a:close/>
                <a:moveTo>
                  <a:pt x="909301" y="1086217"/>
                </a:moveTo>
                <a:cubicBezTo>
                  <a:pt x="909301" y="1086217"/>
                  <a:pt x="909301" y="1086217"/>
                  <a:pt x="909968" y="1086217"/>
                </a:cubicBezTo>
                <a:cubicBezTo>
                  <a:pt x="909968" y="1086407"/>
                  <a:pt x="909968" y="1086598"/>
                  <a:pt x="909968" y="1086788"/>
                </a:cubicBezTo>
                <a:cubicBezTo>
                  <a:pt x="909968" y="1086788"/>
                  <a:pt x="909587" y="1086217"/>
                  <a:pt x="909301" y="1086217"/>
                </a:cubicBezTo>
                <a:close/>
                <a:moveTo>
                  <a:pt x="928827" y="1127269"/>
                </a:moveTo>
                <a:lnTo>
                  <a:pt x="928827" y="1127269"/>
                </a:lnTo>
                <a:close/>
                <a:moveTo>
                  <a:pt x="1031887" y="1034115"/>
                </a:moveTo>
                <a:lnTo>
                  <a:pt x="1031887" y="1034115"/>
                </a:lnTo>
                <a:close/>
                <a:moveTo>
                  <a:pt x="429812" y="890097"/>
                </a:moveTo>
                <a:lnTo>
                  <a:pt x="429812" y="890097"/>
                </a:lnTo>
                <a:close/>
                <a:moveTo>
                  <a:pt x="797096" y="921910"/>
                </a:moveTo>
                <a:cubicBezTo>
                  <a:pt x="797191" y="922063"/>
                  <a:pt x="797191" y="922234"/>
                  <a:pt x="797096" y="922386"/>
                </a:cubicBezTo>
                <a:lnTo>
                  <a:pt x="795573" y="921910"/>
                </a:lnTo>
                <a:cubicBezTo>
                  <a:pt x="796048" y="921748"/>
                  <a:pt x="796620" y="921748"/>
                  <a:pt x="797096" y="921910"/>
                </a:cubicBezTo>
                <a:close/>
                <a:moveTo>
                  <a:pt x="1200765" y="959058"/>
                </a:moveTo>
                <a:lnTo>
                  <a:pt x="1200765" y="959058"/>
                </a:lnTo>
                <a:close/>
                <a:moveTo>
                  <a:pt x="735374" y="831613"/>
                </a:moveTo>
                <a:lnTo>
                  <a:pt x="735374" y="831613"/>
                </a:lnTo>
                <a:lnTo>
                  <a:pt x="735374" y="831613"/>
                </a:lnTo>
                <a:lnTo>
                  <a:pt x="735374" y="831613"/>
                </a:lnTo>
                <a:close/>
                <a:moveTo>
                  <a:pt x="496583" y="622063"/>
                </a:moveTo>
                <a:cubicBezTo>
                  <a:pt x="496583" y="621492"/>
                  <a:pt x="496583" y="620920"/>
                  <a:pt x="496583" y="620444"/>
                </a:cubicBezTo>
                <a:cubicBezTo>
                  <a:pt x="496583" y="619968"/>
                  <a:pt x="496964" y="621301"/>
                  <a:pt x="496583" y="621777"/>
                </a:cubicBezTo>
                <a:close/>
                <a:moveTo>
                  <a:pt x="736517" y="1041830"/>
                </a:moveTo>
                <a:lnTo>
                  <a:pt x="736517" y="1041830"/>
                </a:lnTo>
                <a:lnTo>
                  <a:pt x="736517" y="1041830"/>
                </a:lnTo>
                <a:close/>
                <a:moveTo>
                  <a:pt x="791858" y="953438"/>
                </a:moveTo>
                <a:cubicBezTo>
                  <a:pt x="792429" y="954029"/>
                  <a:pt x="792429" y="954943"/>
                  <a:pt x="791858" y="955533"/>
                </a:cubicBezTo>
                <a:cubicBezTo>
                  <a:pt x="791953" y="954648"/>
                  <a:pt x="791953" y="953752"/>
                  <a:pt x="791858" y="952866"/>
                </a:cubicBezTo>
                <a:close/>
                <a:moveTo>
                  <a:pt x="833863" y="1008111"/>
                </a:moveTo>
                <a:lnTo>
                  <a:pt x="833863" y="1008111"/>
                </a:lnTo>
                <a:lnTo>
                  <a:pt x="833387" y="1008111"/>
                </a:lnTo>
                <a:close/>
                <a:moveTo>
                  <a:pt x="925208" y="1143652"/>
                </a:moveTo>
                <a:lnTo>
                  <a:pt x="925208" y="1144224"/>
                </a:lnTo>
                <a:cubicBezTo>
                  <a:pt x="925208" y="1144224"/>
                  <a:pt x="925208" y="1144224"/>
                  <a:pt x="925208" y="1143652"/>
                </a:cubicBezTo>
                <a:close/>
                <a:moveTo>
                  <a:pt x="1033412" y="1054403"/>
                </a:moveTo>
                <a:cubicBezTo>
                  <a:pt x="1033507" y="1053993"/>
                  <a:pt x="1033507" y="1053574"/>
                  <a:pt x="1033412" y="1053165"/>
                </a:cubicBezTo>
                <a:cubicBezTo>
                  <a:pt x="1033602" y="1053432"/>
                  <a:pt x="1033888" y="1053660"/>
                  <a:pt x="1034173" y="1053832"/>
                </a:cubicBezTo>
                <a:close/>
                <a:moveTo>
                  <a:pt x="1166000" y="552816"/>
                </a:moveTo>
                <a:lnTo>
                  <a:pt x="1166000" y="552816"/>
                </a:lnTo>
                <a:lnTo>
                  <a:pt x="1166000" y="552816"/>
                </a:lnTo>
                <a:close/>
                <a:moveTo>
                  <a:pt x="980643" y="676641"/>
                </a:moveTo>
                <a:lnTo>
                  <a:pt x="981501" y="676641"/>
                </a:lnTo>
                <a:cubicBezTo>
                  <a:pt x="981310" y="676641"/>
                  <a:pt x="981120" y="676641"/>
                  <a:pt x="980643" y="675975"/>
                </a:cubicBezTo>
                <a:close/>
                <a:moveTo>
                  <a:pt x="776903" y="663021"/>
                </a:moveTo>
                <a:cubicBezTo>
                  <a:pt x="776903" y="662611"/>
                  <a:pt x="776903" y="662192"/>
                  <a:pt x="776903" y="661783"/>
                </a:cubicBezTo>
                <a:cubicBezTo>
                  <a:pt x="776998" y="661973"/>
                  <a:pt x="776998" y="662164"/>
                  <a:pt x="776903" y="662354"/>
                </a:cubicBezTo>
                <a:close/>
                <a:moveTo>
                  <a:pt x="513061" y="594250"/>
                </a:moveTo>
                <a:lnTo>
                  <a:pt x="513061" y="594250"/>
                </a:lnTo>
                <a:close/>
                <a:moveTo>
                  <a:pt x="451244" y="648828"/>
                </a:moveTo>
                <a:lnTo>
                  <a:pt x="451244" y="648828"/>
                </a:lnTo>
                <a:lnTo>
                  <a:pt x="451244" y="648828"/>
                </a:lnTo>
                <a:close/>
                <a:moveTo>
                  <a:pt x="846913" y="1057165"/>
                </a:moveTo>
                <a:lnTo>
                  <a:pt x="846913" y="1057165"/>
                </a:lnTo>
                <a:close/>
                <a:moveTo>
                  <a:pt x="741661" y="752841"/>
                </a:moveTo>
                <a:cubicBezTo>
                  <a:pt x="741661" y="752841"/>
                  <a:pt x="741661" y="752841"/>
                  <a:pt x="741661" y="752841"/>
                </a:cubicBezTo>
                <a:lnTo>
                  <a:pt x="741661" y="752841"/>
                </a:lnTo>
                <a:lnTo>
                  <a:pt x="741661" y="752841"/>
                </a:lnTo>
                <a:close/>
                <a:moveTo>
                  <a:pt x="726801" y="752841"/>
                </a:moveTo>
                <a:lnTo>
                  <a:pt x="726801" y="752841"/>
                </a:lnTo>
                <a:close/>
                <a:moveTo>
                  <a:pt x="716801" y="718837"/>
                </a:moveTo>
                <a:lnTo>
                  <a:pt x="716229" y="717980"/>
                </a:lnTo>
                <a:lnTo>
                  <a:pt x="716991" y="717980"/>
                </a:lnTo>
                <a:cubicBezTo>
                  <a:pt x="716991" y="717980"/>
                  <a:pt x="716705" y="719028"/>
                  <a:pt x="716610" y="719218"/>
                </a:cubicBezTo>
                <a:close/>
                <a:moveTo>
                  <a:pt x="677939" y="800657"/>
                </a:moveTo>
                <a:lnTo>
                  <a:pt x="677939" y="799895"/>
                </a:lnTo>
                <a:cubicBezTo>
                  <a:pt x="677939" y="800114"/>
                  <a:pt x="677939" y="800343"/>
                  <a:pt x="677939" y="800562"/>
                </a:cubicBezTo>
                <a:close/>
                <a:moveTo>
                  <a:pt x="538873" y="629778"/>
                </a:moveTo>
                <a:cubicBezTo>
                  <a:pt x="539350" y="629864"/>
                  <a:pt x="539827" y="629864"/>
                  <a:pt x="540302" y="629778"/>
                </a:cubicBezTo>
                <a:cubicBezTo>
                  <a:pt x="539827" y="629940"/>
                  <a:pt x="539350" y="629940"/>
                  <a:pt x="538873" y="629778"/>
                </a:cubicBezTo>
                <a:close/>
                <a:moveTo>
                  <a:pt x="311893" y="841233"/>
                </a:moveTo>
                <a:lnTo>
                  <a:pt x="311893" y="841233"/>
                </a:lnTo>
                <a:lnTo>
                  <a:pt x="311893" y="841233"/>
                </a:lnTo>
                <a:cubicBezTo>
                  <a:pt x="311893" y="841233"/>
                  <a:pt x="311798" y="841805"/>
                  <a:pt x="311702" y="841900"/>
                </a:cubicBezTo>
                <a:close/>
                <a:moveTo>
                  <a:pt x="300844" y="791608"/>
                </a:moveTo>
                <a:lnTo>
                  <a:pt x="300844" y="791608"/>
                </a:lnTo>
                <a:lnTo>
                  <a:pt x="300844" y="791608"/>
                </a:lnTo>
                <a:close/>
                <a:moveTo>
                  <a:pt x="307130" y="786465"/>
                </a:moveTo>
                <a:lnTo>
                  <a:pt x="307130" y="786465"/>
                </a:lnTo>
                <a:close/>
                <a:moveTo>
                  <a:pt x="342563" y="898098"/>
                </a:moveTo>
                <a:lnTo>
                  <a:pt x="342563" y="898098"/>
                </a:lnTo>
                <a:close/>
                <a:moveTo>
                  <a:pt x="230740" y="837709"/>
                </a:moveTo>
                <a:cubicBezTo>
                  <a:pt x="230169" y="837424"/>
                  <a:pt x="229597" y="837224"/>
                  <a:pt x="228931" y="837138"/>
                </a:cubicBezTo>
                <a:cubicBezTo>
                  <a:pt x="229501" y="837233"/>
                  <a:pt x="230073" y="837424"/>
                  <a:pt x="230549" y="838566"/>
                </a:cubicBezTo>
                <a:close/>
                <a:moveTo>
                  <a:pt x="347898" y="777797"/>
                </a:moveTo>
                <a:lnTo>
                  <a:pt x="347898" y="777797"/>
                </a:lnTo>
                <a:close/>
                <a:moveTo>
                  <a:pt x="249980" y="760461"/>
                </a:moveTo>
                <a:lnTo>
                  <a:pt x="249980" y="760461"/>
                </a:lnTo>
                <a:close/>
                <a:moveTo>
                  <a:pt x="592690" y="1022208"/>
                </a:moveTo>
                <a:lnTo>
                  <a:pt x="592690" y="1022208"/>
                </a:lnTo>
                <a:lnTo>
                  <a:pt x="593262" y="1022208"/>
                </a:lnTo>
                <a:lnTo>
                  <a:pt x="593262" y="1022208"/>
                </a:lnTo>
                <a:close/>
                <a:moveTo>
                  <a:pt x="700227" y="1101552"/>
                </a:moveTo>
                <a:lnTo>
                  <a:pt x="700894" y="1102123"/>
                </a:lnTo>
                <a:cubicBezTo>
                  <a:pt x="700608" y="1102200"/>
                  <a:pt x="700418" y="1102200"/>
                  <a:pt x="700132" y="1102123"/>
                </a:cubicBezTo>
                <a:cubicBezTo>
                  <a:pt x="700132" y="1102123"/>
                  <a:pt x="700037" y="1102409"/>
                  <a:pt x="700037" y="1102218"/>
                </a:cubicBezTo>
                <a:close/>
                <a:moveTo>
                  <a:pt x="757377" y="1052022"/>
                </a:moveTo>
                <a:lnTo>
                  <a:pt x="757377" y="1052022"/>
                </a:lnTo>
                <a:lnTo>
                  <a:pt x="757377" y="1052022"/>
                </a:lnTo>
                <a:close/>
                <a:moveTo>
                  <a:pt x="907682" y="1128222"/>
                </a:moveTo>
                <a:lnTo>
                  <a:pt x="907682" y="1128222"/>
                </a:lnTo>
                <a:close/>
                <a:moveTo>
                  <a:pt x="1201814" y="552816"/>
                </a:moveTo>
                <a:lnTo>
                  <a:pt x="1201814" y="552816"/>
                </a:lnTo>
                <a:close/>
                <a:moveTo>
                  <a:pt x="1205052" y="496809"/>
                </a:moveTo>
                <a:lnTo>
                  <a:pt x="1205052" y="496809"/>
                </a:lnTo>
                <a:lnTo>
                  <a:pt x="1205623" y="496809"/>
                </a:lnTo>
                <a:close/>
                <a:moveTo>
                  <a:pt x="717753" y="714741"/>
                </a:moveTo>
                <a:lnTo>
                  <a:pt x="717753" y="714741"/>
                </a:lnTo>
                <a:lnTo>
                  <a:pt x="717753" y="714741"/>
                </a:lnTo>
                <a:close/>
                <a:moveTo>
                  <a:pt x="660603" y="733791"/>
                </a:moveTo>
                <a:cubicBezTo>
                  <a:pt x="660603" y="733630"/>
                  <a:pt x="660603" y="733477"/>
                  <a:pt x="660603" y="733315"/>
                </a:cubicBezTo>
                <a:close/>
                <a:moveTo>
                  <a:pt x="532777" y="612919"/>
                </a:moveTo>
                <a:lnTo>
                  <a:pt x="532777" y="612919"/>
                </a:lnTo>
                <a:close/>
                <a:moveTo>
                  <a:pt x="280841" y="932674"/>
                </a:moveTo>
                <a:lnTo>
                  <a:pt x="280841" y="933150"/>
                </a:lnTo>
                <a:lnTo>
                  <a:pt x="280841" y="933150"/>
                </a:lnTo>
                <a:close/>
                <a:moveTo>
                  <a:pt x="308178" y="961249"/>
                </a:moveTo>
                <a:cubicBezTo>
                  <a:pt x="308940" y="960677"/>
                  <a:pt x="309798" y="960391"/>
                  <a:pt x="310655" y="961820"/>
                </a:cubicBezTo>
                <a:lnTo>
                  <a:pt x="310655" y="961820"/>
                </a:lnTo>
                <a:cubicBezTo>
                  <a:pt x="309893" y="961687"/>
                  <a:pt x="309130" y="961630"/>
                  <a:pt x="308369" y="961630"/>
                </a:cubicBezTo>
                <a:close/>
                <a:moveTo>
                  <a:pt x="437052" y="923149"/>
                </a:moveTo>
                <a:lnTo>
                  <a:pt x="437052" y="923149"/>
                </a:lnTo>
                <a:close/>
                <a:moveTo>
                  <a:pt x="479247" y="930768"/>
                </a:moveTo>
                <a:cubicBezTo>
                  <a:pt x="479342" y="930264"/>
                  <a:pt x="479342" y="929749"/>
                  <a:pt x="479247" y="929244"/>
                </a:cubicBezTo>
                <a:lnTo>
                  <a:pt x="480200" y="930483"/>
                </a:lnTo>
                <a:cubicBezTo>
                  <a:pt x="479819" y="930578"/>
                  <a:pt x="479533" y="930873"/>
                  <a:pt x="479437" y="931245"/>
                </a:cubicBezTo>
                <a:close/>
                <a:moveTo>
                  <a:pt x="911396" y="1171942"/>
                </a:moveTo>
                <a:lnTo>
                  <a:pt x="911396" y="1171942"/>
                </a:lnTo>
                <a:close/>
                <a:moveTo>
                  <a:pt x="917873" y="1163845"/>
                </a:moveTo>
                <a:lnTo>
                  <a:pt x="917873" y="1163845"/>
                </a:lnTo>
                <a:close/>
                <a:moveTo>
                  <a:pt x="1100182" y="1107362"/>
                </a:moveTo>
                <a:lnTo>
                  <a:pt x="1100182" y="1107362"/>
                </a:lnTo>
                <a:lnTo>
                  <a:pt x="1100182" y="1107362"/>
                </a:lnTo>
                <a:close/>
                <a:moveTo>
                  <a:pt x="1127614" y="1099837"/>
                </a:moveTo>
                <a:lnTo>
                  <a:pt x="1127614" y="1099837"/>
                </a:lnTo>
                <a:close/>
                <a:moveTo>
                  <a:pt x="919778" y="549768"/>
                </a:moveTo>
                <a:lnTo>
                  <a:pt x="920541" y="549768"/>
                </a:lnTo>
                <a:cubicBezTo>
                  <a:pt x="920255" y="549892"/>
                  <a:pt x="920064" y="549892"/>
                  <a:pt x="919778" y="549768"/>
                </a:cubicBezTo>
                <a:close/>
                <a:moveTo>
                  <a:pt x="604882" y="611586"/>
                </a:moveTo>
                <a:lnTo>
                  <a:pt x="605548" y="611586"/>
                </a:lnTo>
                <a:lnTo>
                  <a:pt x="605548" y="611586"/>
                </a:lnTo>
                <a:lnTo>
                  <a:pt x="605548" y="611586"/>
                </a:lnTo>
                <a:close/>
                <a:moveTo>
                  <a:pt x="188163" y="749127"/>
                </a:moveTo>
                <a:lnTo>
                  <a:pt x="188163" y="749127"/>
                </a:lnTo>
                <a:close/>
                <a:moveTo>
                  <a:pt x="258076" y="889144"/>
                </a:moveTo>
                <a:cubicBezTo>
                  <a:pt x="258362" y="889449"/>
                  <a:pt x="258648" y="889801"/>
                  <a:pt x="258839" y="890192"/>
                </a:cubicBezTo>
                <a:lnTo>
                  <a:pt x="258267" y="890192"/>
                </a:lnTo>
                <a:cubicBezTo>
                  <a:pt x="258172" y="890001"/>
                  <a:pt x="258172" y="889620"/>
                  <a:pt x="258076" y="889144"/>
                </a:cubicBezTo>
                <a:close/>
                <a:moveTo>
                  <a:pt x="741470" y="1127269"/>
                </a:moveTo>
                <a:lnTo>
                  <a:pt x="741470" y="1127269"/>
                </a:lnTo>
                <a:close/>
                <a:moveTo>
                  <a:pt x="975595" y="1147653"/>
                </a:moveTo>
                <a:cubicBezTo>
                  <a:pt x="975785" y="1148196"/>
                  <a:pt x="976071" y="1148710"/>
                  <a:pt x="976452" y="1149177"/>
                </a:cubicBezTo>
                <a:cubicBezTo>
                  <a:pt x="975785" y="1149005"/>
                  <a:pt x="975405" y="1148329"/>
                  <a:pt x="975595" y="1147672"/>
                </a:cubicBezTo>
                <a:cubicBezTo>
                  <a:pt x="975595" y="1147634"/>
                  <a:pt x="975595" y="1147596"/>
                  <a:pt x="975595" y="1147558"/>
                </a:cubicBezTo>
                <a:close/>
                <a:moveTo>
                  <a:pt x="1103897" y="1137175"/>
                </a:moveTo>
                <a:lnTo>
                  <a:pt x="1103897" y="1137175"/>
                </a:lnTo>
                <a:close/>
                <a:moveTo>
                  <a:pt x="1111231" y="489475"/>
                </a:moveTo>
                <a:cubicBezTo>
                  <a:pt x="1111231" y="489161"/>
                  <a:pt x="1111231" y="488837"/>
                  <a:pt x="1111231" y="488523"/>
                </a:cubicBezTo>
                <a:lnTo>
                  <a:pt x="1111231" y="488523"/>
                </a:lnTo>
                <a:cubicBezTo>
                  <a:pt x="1111231" y="488837"/>
                  <a:pt x="1111231" y="489161"/>
                  <a:pt x="1111231" y="489475"/>
                </a:cubicBezTo>
                <a:close/>
                <a:moveTo>
                  <a:pt x="921398" y="540053"/>
                </a:moveTo>
                <a:lnTo>
                  <a:pt x="921398" y="540053"/>
                </a:lnTo>
                <a:lnTo>
                  <a:pt x="921398" y="540053"/>
                </a:lnTo>
                <a:lnTo>
                  <a:pt x="921398" y="540053"/>
                </a:lnTo>
                <a:lnTo>
                  <a:pt x="921398" y="540053"/>
                </a:lnTo>
                <a:close/>
                <a:moveTo>
                  <a:pt x="736803" y="644828"/>
                </a:moveTo>
                <a:lnTo>
                  <a:pt x="736803" y="644828"/>
                </a:lnTo>
                <a:lnTo>
                  <a:pt x="736803" y="644828"/>
                </a:lnTo>
                <a:close/>
                <a:moveTo>
                  <a:pt x="694227" y="712265"/>
                </a:moveTo>
                <a:lnTo>
                  <a:pt x="694227" y="712265"/>
                </a:lnTo>
                <a:close/>
                <a:moveTo>
                  <a:pt x="709562" y="1102218"/>
                </a:moveTo>
                <a:cubicBezTo>
                  <a:pt x="709562" y="1102218"/>
                  <a:pt x="709562" y="1102218"/>
                  <a:pt x="709562" y="1102218"/>
                </a:cubicBezTo>
                <a:cubicBezTo>
                  <a:pt x="709562" y="1102218"/>
                  <a:pt x="709562" y="1102218"/>
                  <a:pt x="709562" y="1102218"/>
                </a:cubicBezTo>
                <a:close/>
                <a:moveTo>
                  <a:pt x="791762" y="1048116"/>
                </a:moveTo>
                <a:cubicBezTo>
                  <a:pt x="791001" y="1048964"/>
                  <a:pt x="789763" y="1049298"/>
                  <a:pt x="788620" y="1048974"/>
                </a:cubicBezTo>
                <a:close/>
                <a:moveTo>
                  <a:pt x="819765" y="1074596"/>
                </a:moveTo>
                <a:lnTo>
                  <a:pt x="819765" y="1074596"/>
                </a:lnTo>
                <a:lnTo>
                  <a:pt x="819765" y="1074596"/>
                </a:lnTo>
                <a:close/>
                <a:moveTo>
                  <a:pt x="1343640" y="814183"/>
                </a:moveTo>
                <a:lnTo>
                  <a:pt x="1343640" y="814183"/>
                </a:lnTo>
                <a:close/>
                <a:moveTo>
                  <a:pt x="1354976" y="764652"/>
                </a:moveTo>
                <a:lnTo>
                  <a:pt x="1354976" y="765129"/>
                </a:lnTo>
                <a:cubicBezTo>
                  <a:pt x="1354976" y="764938"/>
                  <a:pt x="1354976" y="764748"/>
                  <a:pt x="1354976" y="764557"/>
                </a:cubicBezTo>
                <a:close/>
                <a:moveTo>
                  <a:pt x="1043318" y="428039"/>
                </a:moveTo>
                <a:lnTo>
                  <a:pt x="1043318" y="428039"/>
                </a:lnTo>
                <a:close/>
                <a:moveTo>
                  <a:pt x="1033793" y="498619"/>
                </a:moveTo>
                <a:lnTo>
                  <a:pt x="1033793" y="498619"/>
                </a:lnTo>
                <a:close/>
                <a:moveTo>
                  <a:pt x="793667" y="436326"/>
                </a:moveTo>
                <a:cubicBezTo>
                  <a:pt x="793572" y="436516"/>
                  <a:pt x="793572" y="436707"/>
                  <a:pt x="793667" y="436897"/>
                </a:cubicBezTo>
                <a:cubicBezTo>
                  <a:pt x="793476" y="436688"/>
                  <a:pt x="793287" y="436488"/>
                  <a:pt x="793096" y="436326"/>
                </a:cubicBezTo>
                <a:close/>
                <a:moveTo>
                  <a:pt x="611930" y="644161"/>
                </a:moveTo>
                <a:cubicBezTo>
                  <a:pt x="611930" y="644161"/>
                  <a:pt x="611930" y="644161"/>
                  <a:pt x="611930" y="644161"/>
                </a:cubicBezTo>
                <a:cubicBezTo>
                  <a:pt x="611930" y="644161"/>
                  <a:pt x="612121" y="644447"/>
                  <a:pt x="611930" y="644352"/>
                </a:cubicBezTo>
                <a:close/>
                <a:moveTo>
                  <a:pt x="509727" y="485189"/>
                </a:moveTo>
                <a:lnTo>
                  <a:pt x="509727" y="485189"/>
                </a:lnTo>
                <a:cubicBezTo>
                  <a:pt x="509727" y="484522"/>
                  <a:pt x="510394" y="483951"/>
                  <a:pt x="510680" y="483284"/>
                </a:cubicBezTo>
                <a:cubicBezTo>
                  <a:pt x="510775" y="484103"/>
                  <a:pt x="510394" y="484894"/>
                  <a:pt x="509727" y="485380"/>
                </a:cubicBezTo>
                <a:close/>
                <a:moveTo>
                  <a:pt x="397523" y="759700"/>
                </a:moveTo>
                <a:lnTo>
                  <a:pt x="397523" y="759700"/>
                </a:lnTo>
                <a:close/>
                <a:moveTo>
                  <a:pt x="397523" y="759700"/>
                </a:moveTo>
                <a:lnTo>
                  <a:pt x="397523" y="759700"/>
                </a:lnTo>
                <a:lnTo>
                  <a:pt x="397523" y="759700"/>
                </a:lnTo>
                <a:close/>
                <a:moveTo>
                  <a:pt x="172447" y="718837"/>
                </a:moveTo>
                <a:lnTo>
                  <a:pt x="172447" y="718837"/>
                </a:lnTo>
                <a:lnTo>
                  <a:pt x="172447" y="718837"/>
                </a:lnTo>
                <a:close/>
                <a:moveTo>
                  <a:pt x="490963" y="1010398"/>
                </a:moveTo>
                <a:lnTo>
                  <a:pt x="490963" y="1010398"/>
                </a:lnTo>
                <a:lnTo>
                  <a:pt x="490963" y="1010016"/>
                </a:lnTo>
                <a:lnTo>
                  <a:pt x="490963" y="1010016"/>
                </a:lnTo>
                <a:close/>
                <a:moveTo>
                  <a:pt x="562590" y="1009921"/>
                </a:moveTo>
                <a:lnTo>
                  <a:pt x="562590" y="1009921"/>
                </a:lnTo>
                <a:cubicBezTo>
                  <a:pt x="562876" y="1009817"/>
                  <a:pt x="563067" y="1009655"/>
                  <a:pt x="563258" y="1009445"/>
                </a:cubicBezTo>
                <a:lnTo>
                  <a:pt x="563258" y="1009445"/>
                </a:lnTo>
                <a:cubicBezTo>
                  <a:pt x="562876" y="1009569"/>
                  <a:pt x="562590" y="1009769"/>
                  <a:pt x="562306" y="1010016"/>
                </a:cubicBezTo>
                <a:close/>
                <a:moveTo>
                  <a:pt x="1002455" y="1133746"/>
                </a:moveTo>
                <a:lnTo>
                  <a:pt x="1002455" y="1134603"/>
                </a:lnTo>
                <a:lnTo>
                  <a:pt x="1002455" y="1134603"/>
                </a:lnTo>
                <a:cubicBezTo>
                  <a:pt x="1002360" y="1134337"/>
                  <a:pt x="1002265" y="1134080"/>
                  <a:pt x="1002169" y="1133842"/>
                </a:cubicBezTo>
                <a:close/>
                <a:moveTo>
                  <a:pt x="1107230" y="1120697"/>
                </a:moveTo>
                <a:lnTo>
                  <a:pt x="1107230" y="1120697"/>
                </a:lnTo>
                <a:lnTo>
                  <a:pt x="1107230" y="1120697"/>
                </a:lnTo>
                <a:close/>
                <a:moveTo>
                  <a:pt x="1265059" y="817992"/>
                </a:moveTo>
                <a:lnTo>
                  <a:pt x="1265059" y="817992"/>
                </a:lnTo>
                <a:close/>
                <a:moveTo>
                  <a:pt x="1381074" y="729600"/>
                </a:moveTo>
                <a:cubicBezTo>
                  <a:pt x="1381074" y="729762"/>
                  <a:pt x="1381074" y="729915"/>
                  <a:pt x="1381074" y="730077"/>
                </a:cubicBezTo>
                <a:lnTo>
                  <a:pt x="1380313" y="730077"/>
                </a:lnTo>
                <a:close/>
                <a:moveTo>
                  <a:pt x="1376026" y="748650"/>
                </a:moveTo>
                <a:lnTo>
                  <a:pt x="1376026" y="747984"/>
                </a:lnTo>
                <a:lnTo>
                  <a:pt x="1376026" y="748650"/>
                </a:lnTo>
                <a:close/>
                <a:moveTo>
                  <a:pt x="1352976" y="753889"/>
                </a:moveTo>
                <a:lnTo>
                  <a:pt x="1352976" y="753889"/>
                </a:lnTo>
                <a:lnTo>
                  <a:pt x="1352976" y="753889"/>
                </a:lnTo>
                <a:close/>
                <a:moveTo>
                  <a:pt x="1095801" y="400035"/>
                </a:moveTo>
                <a:lnTo>
                  <a:pt x="1095801" y="400035"/>
                </a:lnTo>
                <a:close/>
                <a:moveTo>
                  <a:pt x="1091895" y="394987"/>
                </a:moveTo>
                <a:lnTo>
                  <a:pt x="1091895" y="394987"/>
                </a:lnTo>
                <a:close/>
                <a:moveTo>
                  <a:pt x="1071416" y="399845"/>
                </a:moveTo>
                <a:cubicBezTo>
                  <a:pt x="1071512" y="399121"/>
                  <a:pt x="1071512" y="398378"/>
                  <a:pt x="1071416" y="397654"/>
                </a:cubicBezTo>
                <a:cubicBezTo>
                  <a:pt x="1071416" y="397654"/>
                  <a:pt x="1072369" y="397654"/>
                  <a:pt x="1072750" y="398702"/>
                </a:cubicBezTo>
                <a:cubicBezTo>
                  <a:pt x="1072178" y="399083"/>
                  <a:pt x="1071607" y="399378"/>
                  <a:pt x="1070940" y="399559"/>
                </a:cubicBezTo>
                <a:close/>
                <a:moveTo>
                  <a:pt x="768998" y="432516"/>
                </a:moveTo>
                <a:lnTo>
                  <a:pt x="768998" y="432516"/>
                </a:lnTo>
                <a:close/>
                <a:moveTo>
                  <a:pt x="429336" y="642256"/>
                </a:moveTo>
                <a:cubicBezTo>
                  <a:pt x="428956" y="642809"/>
                  <a:pt x="428383" y="643114"/>
                  <a:pt x="427717" y="643018"/>
                </a:cubicBezTo>
                <a:close/>
                <a:moveTo>
                  <a:pt x="274936" y="1015732"/>
                </a:moveTo>
                <a:cubicBezTo>
                  <a:pt x="274650" y="1016217"/>
                  <a:pt x="274459" y="1016722"/>
                  <a:pt x="274270" y="1017256"/>
                </a:cubicBezTo>
                <a:cubicBezTo>
                  <a:pt x="274270" y="1017256"/>
                  <a:pt x="274270" y="1016684"/>
                  <a:pt x="274270" y="1016303"/>
                </a:cubicBezTo>
                <a:close/>
                <a:moveTo>
                  <a:pt x="400381" y="1058023"/>
                </a:moveTo>
                <a:lnTo>
                  <a:pt x="400381" y="1058023"/>
                </a:lnTo>
                <a:close/>
                <a:moveTo>
                  <a:pt x="457531" y="1041640"/>
                </a:moveTo>
                <a:lnTo>
                  <a:pt x="457531" y="1041640"/>
                </a:lnTo>
                <a:close/>
                <a:moveTo>
                  <a:pt x="692036" y="1125936"/>
                </a:moveTo>
                <a:lnTo>
                  <a:pt x="692036" y="1125936"/>
                </a:lnTo>
                <a:close/>
                <a:moveTo>
                  <a:pt x="1177144" y="1161845"/>
                </a:moveTo>
                <a:lnTo>
                  <a:pt x="1177144" y="1161845"/>
                </a:lnTo>
                <a:close/>
                <a:moveTo>
                  <a:pt x="1286490" y="634827"/>
                </a:moveTo>
                <a:lnTo>
                  <a:pt x="1287444" y="635970"/>
                </a:lnTo>
                <a:cubicBezTo>
                  <a:pt x="1286967" y="635827"/>
                  <a:pt x="1286586" y="635475"/>
                  <a:pt x="1286490" y="635017"/>
                </a:cubicBezTo>
                <a:close/>
                <a:moveTo>
                  <a:pt x="617264" y="629207"/>
                </a:moveTo>
                <a:lnTo>
                  <a:pt x="617264" y="629207"/>
                </a:lnTo>
                <a:close/>
                <a:moveTo>
                  <a:pt x="304368" y="1048498"/>
                </a:moveTo>
                <a:cubicBezTo>
                  <a:pt x="303702" y="1048974"/>
                  <a:pt x="302749" y="1048974"/>
                  <a:pt x="302082" y="1048498"/>
                </a:cubicBezTo>
                <a:close/>
                <a:moveTo>
                  <a:pt x="545922" y="1035925"/>
                </a:moveTo>
                <a:lnTo>
                  <a:pt x="547255" y="1037544"/>
                </a:lnTo>
                <a:cubicBezTo>
                  <a:pt x="546684" y="1037258"/>
                  <a:pt x="546208" y="1036744"/>
                  <a:pt x="545922" y="1036115"/>
                </a:cubicBezTo>
                <a:close/>
                <a:moveTo>
                  <a:pt x="955497" y="1235378"/>
                </a:moveTo>
                <a:lnTo>
                  <a:pt x="955497" y="1235378"/>
                </a:lnTo>
                <a:lnTo>
                  <a:pt x="955497" y="1235854"/>
                </a:lnTo>
                <a:close/>
                <a:moveTo>
                  <a:pt x="1366787" y="876095"/>
                </a:moveTo>
                <a:lnTo>
                  <a:pt x="1366787" y="876095"/>
                </a:lnTo>
                <a:close/>
                <a:moveTo>
                  <a:pt x="1384503" y="693596"/>
                </a:moveTo>
                <a:cubicBezTo>
                  <a:pt x="1384503" y="693244"/>
                  <a:pt x="1384503" y="692901"/>
                  <a:pt x="1384503" y="692548"/>
                </a:cubicBezTo>
                <a:cubicBezTo>
                  <a:pt x="1384598" y="692977"/>
                  <a:pt x="1384694" y="693396"/>
                  <a:pt x="1384884" y="693786"/>
                </a:cubicBezTo>
                <a:close/>
                <a:moveTo>
                  <a:pt x="1090943" y="375842"/>
                </a:moveTo>
                <a:lnTo>
                  <a:pt x="1090943" y="375842"/>
                </a:lnTo>
                <a:cubicBezTo>
                  <a:pt x="1090943" y="375842"/>
                  <a:pt x="1090943" y="375842"/>
                  <a:pt x="1090943" y="375842"/>
                </a:cubicBezTo>
                <a:close/>
                <a:moveTo>
                  <a:pt x="1005218" y="466615"/>
                </a:moveTo>
                <a:lnTo>
                  <a:pt x="1005218" y="466615"/>
                </a:lnTo>
                <a:close/>
                <a:moveTo>
                  <a:pt x="701561" y="618349"/>
                </a:moveTo>
                <a:lnTo>
                  <a:pt x="701561" y="619491"/>
                </a:lnTo>
                <a:lnTo>
                  <a:pt x="701561" y="619491"/>
                </a:lnTo>
                <a:close/>
                <a:moveTo>
                  <a:pt x="146158" y="807896"/>
                </a:moveTo>
                <a:lnTo>
                  <a:pt x="146158" y="807896"/>
                </a:lnTo>
                <a:close/>
                <a:moveTo>
                  <a:pt x="163874" y="896288"/>
                </a:moveTo>
                <a:cubicBezTo>
                  <a:pt x="163874" y="896288"/>
                  <a:pt x="163874" y="896764"/>
                  <a:pt x="163874" y="896955"/>
                </a:cubicBezTo>
                <a:lnTo>
                  <a:pt x="163874" y="896955"/>
                </a:lnTo>
                <a:close/>
                <a:moveTo>
                  <a:pt x="235693" y="932007"/>
                </a:moveTo>
                <a:cubicBezTo>
                  <a:pt x="236264" y="932407"/>
                  <a:pt x="236550" y="933150"/>
                  <a:pt x="236264" y="933816"/>
                </a:cubicBezTo>
                <a:close/>
                <a:moveTo>
                  <a:pt x="415334" y="1163464"/>
                </a:moveTo>
                <a:lnTo>
                  <a:pt x="415334" y="1163464"/>
                </a:lnTo>
                <a:lnTo>
                  <a:pt x="415334" y="1163464"/>
                </a:lnTo>
                <a:close/>
                <a:moveTo>
                  <a:pt x="761188" y="1265953"/>
                </a:moveTo>
                <a:lnTo>
                  <a:pt x="761758" y="1265953"/>
                </a:lnTo>
                <a:cubicBezTo>
                  <a:pt x="761663" y="1266172"/>
                  <a:pt x="761663" y="1266401"/>
                  <a:pt x="761758" y="1266620"/>
                </a:cubicBezTo>
                <a:cubicBezTo>
                  <a:pt x="761854" y="1266468"/>
                  <a:pt x="761854" y="1266306"/>
                  <a:pt x="761854" y="1266144"/>
                </a:cubicBezTo>
                <a:close/>
                <a:moveTo>
                  <a:pt x="825671" y="1213566"/>
                </a:moveTo>
                <a:lnTo>
                  <a:pt x="825671" y="1213566"/>
                </a:lnTo>
                <a:cubicBezTo>
                  <a:pt x="825671" y="1213566"/>
                  <a:pt x="826243" y="1213851"/>
                  <a:pt x="826338" y="1213756"/>
                </a:cubicBezTo>
                <a:close/>
                <a:moveTo>
                  <a:pt x="927398" y="1320913"/>
                </a:moveTo>
                <a:cubicBezTo>
                  <a:pt x="927684" y="1321322"/>
                  <a:pt x="927684" y="1321836"/>
                  <a:pt x="927398" y="1322246"/>
                </a:cubicBezTo>
                <a:cubicBezTo>
                  <a:pt x="927684" y="1321894"/>
                  <a:pt x="927875" y="1321513"/>
                  <a:pt x="928065" y="1321103"/>
                </a:cubicBezTo>
                <a:close/>
                <a:moveTo>
                  <a:pt x="933208" y="1304530"/>
                </a:moveTo>
                <a:lnTo>
                  <a:pt x="933208" y="1304530"/>
                </a:lnTo>
                <a:cubicBezTo>
                  <a:pt x="933018" y="1304768"/>
                  <a:pt x="932733" y="1304968"/>
                  <a:pt x="932447" y="1305101"/>
                </a:cubicBezTo>
                <a:cubicBezTo>
                  <a:pt x="932638" y="1304853"/>
                  <a:pt x="932827" y="1304634"/>
                  <a:pt x="933113" y="1304434"/>
                </a:cubicBezTo>
                <a:cubicBezTo>
                  <a:pt x="933113" y="1304053"/>
                  <a:pt x="933113" y="1303672"/>
                  <a:pt x="933113" y="1303291"/>
                </a:cubicBezTo>
                <a:lnTo>
                  <a:pt x="933113" y="1303291"/>
                </a:lnTo>
                <a:cubicBezTo>
                  <a:pt x="933304" y="1303796"/>
                  <a:pt x="933590" y="1304282"/>
                  <a:pt x="933876" y="1304720"/>
                </a:cubicBezTo>
                <a:close/>
                <a:moveTo>
                  <a:pt x="1120756" y="1175466"/>
                </a:moveTo>
                <a:cubicBezTo>
                  <a:pt x="1120280" y="1175609"/>
                  <a:pt x="1119898" y="1175609"/>
                  <a:pt x="1119423" y="1175466"/>
                </a:cubicBezTo>
                <a:close/>
                <a:moveTo>
                  <a:pt x="1452988" y="771034"/>
                </a:moveTo>
                <a:lnTo>
                  <a:pt x="1452988" y="771034"/>
                </a:lnTo>
                <a:close/>
                <a:moveTo>
                  <a:pt x="701466" y="636160"/>
                </a:moveTo>
                <a:lnTo>
                  <a:pt x="701466" y="636160"/>
                </a:lnTo>
                <a:close/>
                <a:moveTo>
                  <a:pt x="644316" y="629493"/>
                </a:moveTo>
                <a:lnTo>
                  <a:pt x="644316" y="629969"/>
                </a:lnTo>
                <a:close/>
                <a:moveTo>
                  <a:pt x="574021" y="336504"/>
                </a:moveTo>
                <a:lnTo>
                  <a:pt x="574021" y="336504"/>
                </a:lnTo>
                <a:lnTo>
                  <a:pt x="574021" y="336504"/>
                </a:lnTo>
                <a:close/>
                <a:moveTo>
                  <a:pt x="382378" y="1057642"/>
                </a:moveTo>
                <a:lnTo>
                  <a:pt x="382378" y="1057642"/>
                </a:lnTo>
                <a:close/>
                <a:moveTo>
                  <a:pt x="464484" y="1197088"/>
                </a:moveTo>
                <a:lnTo>
                  <a:pt x="464484" y="1197088"/>
                </a:lnTo>
                <a:lnTo>
                  <a:pt x="464484" y="1197088"/>
                </a:lnTo>
                <a:lnTo>
                  <a:pt x="464484" y="1197088"/>
                </a:lnTo>
                <a:close/>
                <a:moveTo>
                  <a:pt x="996455" y="1185467"/>
                </a:moveTo>
                <a:lnTo>
                  <a:pt x="996455" y="1185467"/>
                </a:lnTo>
                <a:lnTo>
                  <a:pt x="996455" y="1185467"/>
                </a:lnTo>
                <a:lnTo>
                  <a:pt x="996455" y="1185467"/>
                </a:lnTo>
                <a:close/>
                <a:moveTo>
                  <a:pt x="1172190" y="1244522"/>
                </a:moveTo>
                <a:lnTo>
                  <a:pt x="1172190" y="1244522"/>
                </a:lnTo>
                <a:close/>
                <a:moveTo>
                  <a:pt x="1228102" y="1150129"/>
                </a:moveTo>
                <a:lnTo>
                  <a:pt x="1228102" y="1150129"/>
                </a:lnTo>
                <a:close/>
                <a:moveTo>
                  <a:pt x="1277728" y="888097"/>
                </a:moveTo>
                <a:lnTo>
                  <a:pt x="1277728" y="888097"/>
                </a:lnTo>
                <a:close/>
                <a:moveTo>
                  <a:pt x="1317162" y="837995"/>
                </a:moveTo>
                <a:cubicBezTo>
                  <a:pt x="1317162" y="838185"/>
                  <a:pt x="1317162" y="838376"/>
                  <a:pt x="1317162" y="838566"/>
                </a:cubicBezTo>
                <a:lnTo>
                  <a:pt x="1316590" y="837995"/>
                </a:lnTo>
                <a:close/>
                <a:moveTo>
                  <a:pt x="1376978" y="896383"/>
                </a:moveTo>
                <a:cubicBezTo>
                  <a:pt x="1376788" y="896059"/>
                  <a:pt x="1376598" y="895764"/>
                  <a:pt x="1376312" y="895526"/>
                </a:cubicBezTo>
                <a:lnTo>
                  <a:pt x="1378502" y="895526"/>
                </a:lnTo>
                <a:close/>
                <a:moveTo>
                  <a:pt x="1281728" y="617015"/>
                </a:moveTo>
                <a:cubicBezTo>
                  <a:pt x="1281443" y="617310"/>
                  <a:pt x="1280966" y="617510"/>
                  <a:pt x="1280585" y="617586"/>
                </a:cubicBezTo>
                <a:close/>
                <a:moveTo>
                  <a:pt x="991692" y="428896"/>
                </a:moveTo>
                <a:lnTo>
                  <a:pt x="991692" y="428896"/>
                </a:lnTo>
                <a:lnTo>
                  <a:pt x="991692" y="428896"/>
                </a:lnTo>
                <a:close/>
                <a:moveTo>
                  <a:pt x="395713" y="463567"/>
                </a:moveTo>
                <a:cubicBezTo>
                  <a:pt x="396189" y="464920"/>
                  <a:pt x="396856" y="466225"/>
                  <a:pt x="397618" y="467473"/>
                </a:cubicBezTo>
                <a:cubicBezTo>
                  <a:pt x="396189" y="467263"/>
                  <a:pt x="394855" y="467263"/>
                  <a:pt x="393426" y="467473"/>
                </a:cubicBezTo>
                <a:cubicBezTo>
                  <a:pt x="394475" y="466101"/>
                  <a:pt x="395141" y="464548"/>
                  <a:pt x="395618" y="462900"/>
                </a:cubicBezTo>
                <a:close/>
                <a:moveTo>
                  <a:pt x="309988" y="1083740"/>
                </a:moveTo>
                <a:lnTo>
                  <a:pt x="308655" y="1084597"/>
                </a:lnTo>
                <a:cubicBezTo>
                  <a:pt x="308655" y="1083359"/>
                  <a:pt x="309130" y="1083073"/>
                  <a:pt x="309893" y="1083073"/>
                </a:cubicBezTo>
                <a:close/>
                <a:moveTo>
                  <a:pt x="436099" y="1193563"/>
                </a:moveTo>
                <a:lnTo>
                  <a:pt x="436099" y="1193563"/>
                </a:lnTo>
                <a:close/>
                <a:moveTo>
                  <a:pt x="969499" y="1245284"/>
                </a:moveTo>
                <a:lnTo>
                  <a:pt x="969499" y="1245284"/>
                </a:lnTo>
                <a:lnTo>
                  <a:pt x="969499" y="1245284"/>
                </a:lnTo>
                <a:lnTo>
                  <a:pt x="969499" y="1245284"/>
                </a:lnTo>
                <a:close/>
                <a:moveTo>
                  <a:pt x="1165905" y="1199659"/>
                </a:moveTo>
                <a:lnTo>
                  <a:pt x="1165905" y="1199659"/>
                </a:lnTo>
                <a:lnTo>
                  <a:pt x="1165905" y="1199659"/>
                </a:lnTo>
                <a:close/>
                <a:moveTo>
                  <a:pt x="1272203" y="892478"/>
                </a:moveTo>
                <a:lnTo>
                  <a:pt x="1271537" y="891907"/>
                </a:lnTo>
                <a:cubicBezTo>
                  <a:pt x="1270298" y="891240"/>
                  <a:pt x="1270394" y="890287"/>
                  <a:pt x="1271537" y="889430"/>
                </a:cubicBezTo>
                <a:cubicBezTo>
                  <a:pt x="1272680" y="888573"/>
                  <a:pt x="1273441" y="889430"/>
                  <a:pt x="1274299" y="890287"/>
                </a:cubicBezTo>
                <a:lnTo>
                  <a:pt x="1275442" y="891621"/>
                </a:lnTo>
                <a:cubicBezTo>
                  <a:pt x="1274395" y="891478"/>
                  <a:pt x="1273346" y="891545"/>
                  <a:pt x="1272298" y="891811"/>
                </a:cubicBezTo>
                <a:close/>
                <a:moveTo>
                  <a:pt x="1375835" y="912385"/>
                </a:moveTo>
                <a:lnTo>
                  <a:pt x="1375835" y="912385"/>
                </a:lnTo>
                <a:lnTo>
                  <a:pt x="1375835" y="912385"/>
                </a:lnTo>
                <a:close/>
                <a:moveTo>
                  <a:pt x="653364" y="637017"/>
                </a:moveTo>
                <a:lnTo>
                  <a:pt x="653364" y="637017"/>
                </a:lnTo>
                <a:lnTo>
                  <a:pt x="653936" y="637017"/>
                </a:lnTo>
                <a:close/>
                <a:moveTo>
                  <a:pt x="295033" y="509859"/>
                </a:moveTo>
                <a:cubicBezTo>
                  <a:pt x="295986" y="513478"/>
                  <a:pt x="294081" y="514145"/>
                  <a:pt x="291700" y="514526"/>
                </a:cubicBezTo>
                <a:cubicBezTo>
                  <a:pt x="292748" y="513002"/>
                  <a:pt x="293986" y="511097"/>
                  <a:pt x="294938" y="509478"/>
                </a:cubicBezTo>
                <a:close/>
                <a:moveTo>
                  <a:pt x="242265" y="541672"/>
                </a:moveTo>
                <a:lnTo>
                  <a:pt x="241503" y="542530"/>
                </a:lnTo>
                <a:cubicBezTo>
                  <a:pt x="241503" y="542530"/>
                  <a:pt x="241503" y="541958"/>
                  <a:pt x="241503" y="541672"/>
                </a:cubicBezTo>
                <a:close/>
                <a:moveTo>
                  <a:pt x="943401" y="1371014"/>
                </a:moveTo>
                <a:lnTo>
                  <a:pt x="943401" y="1371014"/>
                </a:lnTo>
                <a:close/>
                <a:moveTo>
                  <a:pt x="942067" y="1353869"/>
                </a:moveTo>
                <a:lnTo>
                  <a:pt x="943115" y="1353202"/>
                </a:lnTo>
                <a:close/>
                <a:moveTo>
                  <a:pt x="250171" y="524241"/>
                </a:moveTo>
                <a:lnTo>
                  <a:pt x="250171" y="524241"/>
                </a:lnTo>
                <a:lnTo>
                  <a:pt x="250171" y="524241"/>
                </a:lnTo>
                <a:cubicBezTo>
                  <a:pt x="250171" y="524241"/>
                  <a:pt x="250076" y="524241"/>
                  <a:pt x="250171" y="524241"/>
                </a:cubicBezTo>
                <a:close/>
                <a:moveTo>
                  <a:pt x="241503" y="623587"/>
                </a:moveTo>
                <a:lnTo>
                  <a:pt x="241503" y="623587"/>
                </a:lnTo>
                <a:close/>
                <a:moveTo>
                  <a:pt x="140634" y="736458"/>
                </a:moveTo>
                <a:lnTo>
                  <a:pt x="140634" y="736458"/>
                </a:lnTo>
                <a:close/>
                <a:moveTo>
                  <a:pt x="280841" y="1141081"/>
                </a:moveTo>
                <a:lnTo>
                  <a:pt x="280841" y="1141081"/>
                </a:lnTo>
                <a:close/>
                <a:moveTo>
                  <a:pt x="628408" y="1375110"/>
                </a:moveTo>
                <a:lnTo>
                  <a:pt x="628408" y="1375110"/>
                </a:lnTo>
                <a:close/>
                <a:moveTo>
                  <a:pt x="1191431" y="1198516"/>
                </a:moveTo>
                <a:lnTo>
                  <a:pt x="1191431" y="1198516"/>
                </a:lnTo>
                <a:close/>
                <a:moveTo>
                  <a:pt x="1240676" y="1193468"/>
                </a:moveTo>
                <a:lnTo>
                  <a:pt x="1240676" y="1193468"/>
                </a:lnTo>
                <a:lnTo>
                  <a:pt x="1240676" y="1193468"/>
                </a:lnTo>
                <a:cubicBezTo>
                  <a:pt x="1240676" y="1193468"/>
                  <a:pt x="1240580" y="1194040"/>
                  <a:pt x="1240676" y="1193849"/>
                </a:cubicBezTo>
                <a:close/>
                <a:moveTo>
                  <a:pt x="1391933" y="992205"/>
                </a:moveTo>
                <a:lnTo>
                  <a:pt x="1391933" y="992205"/>
                </a:lnTo>
                <a:lnTo>
                  <a:pt x="1391933" y="992205"/>
                </a:lnTo>
                <a:close/>
                <a:moveTo>
                  <a:pt x="1399267" y="1051736"/>
                </a:moveTo>
                <a:cubicBezTo>
                  <a:pt x="1399267" y="1051736"/>
                  <a:pt x="1399267" y="1051736"/>
                  <a:pt x="1399267" y="1052212"/>
                </a:cubicBezTo>
                <a:lnTo>
                  <a:pt x="1399267" y="1052212"/>
                </a:lnTo>
                <a:cubicBezTo>
                  <a:pt x="1399267" y="1052212"/>
                  <a:pt x="1399267" y="1052212"/>
                  <a:pt x="1399267" y="1051736"/>
                </a:cubicBezTo>
                <a:close/>
                <a:moveTo>
                  <a:pt x="1444511" y="691596"/>
                </a:moveTo>
                <a:lnTo>
                  <a:pt x="1444511" y="691596"/>
                </a:lnTo>
                <a:close/>
                <a:moveTo>
                  <a:pt x="749757" y="248302"/>
                </a:moveTo>
                <a:cubicBezTo>
                  <a:pt x="749948" y="248016"/>
                  <a:pt x="750138" y="247693"/>
                  <a:pt x="750234" y="247350"/>
                </a:cubicBezTo>
                <a:cubicBezTo>
                  <a:pt x="750234" y="247731"/>
                  <a:pt x="750234" y="248112"/>
                  <a:pt x="750234" y="248493"/>
                </a:cubicBezTo>
                <a:close/>
                <a:moveTo>
                  <a:pt x="566782" y="307929"/>
                </a:moveTo>
                <a:lnTo>
                  <a:pt x="566782" y="307929"/>
                </a:lnTo>
                <a:cubicBezTo>
                  <a:pt x="566877" y="307681"/>
                  <a:pt x="567068" y="307472"/>
                  <a:pt x="567258" y="307357"/>
                </a:cubicBezTo>
                <a:close/>
                <a:moveTo>
                  <a:pt x="508489" y="324407"/>
                </a:moveTo>
                <a:lnTo>
                  <a:pt x="510108" y="324407"/>
                </a:lnTo>
                <a:cubicBezTo>
                  <a:pt x="509727" y="324864"/>
                  <a:pt x="509060" y="325017"/>
                  <a:pt x="508489" y="324788"/>
                </a:cubicBezTo>
                <a:close/>
                <a:moveTo>
                  <a:pt x="375139" y="472425"/>
                </a:moveTo>
                <a:lnTo>
                  <a:pt x="375139" y="472425"/>
                </a:lnTo>
                <a:lnTo>
                  <a:pt x="375139" y="472425"/>
                </a:lnTo>
                <a:lnTo>
                  <a:pt x="375139" y="472425"/>
                </a:lnTo>
                <a:close/>
                <a:moveTo>
                  <a:pt x="160636" y="585201"/>
                </a:moveTo>
                <a:lnTo>
                  <a:pt x="160636" y="585201"/>
                </a:lnTo>
                <a:close/>
                <a:moveTo>
                  <a:pt x="296081" y="1125936"/>
                </a:moveTo>
                <a:lnTo>
                  <a:pt x="296081" y="1125936"/>
                </a:lnTo>
                <a:close/>
                <a:moveTo>
                  <a:pt x="338753" y="1112315"/>
                </a:moveTo>
                <a:lnTo>
                  <a:pt x="338753" y="1112886"/>
                </a:lnTo>
                <a:lnTo>
                  <a:pt x="338753" y="1112886"/>
                </a:lnTo>
                <a:cubicBezTo>
                  <a:pt x="338658" y="1112725"/>
                  <a:pt x="338468" y="1112525"/>
                  <a:pt x="338468" y="1112315"/>
                </a:cubicBezTo>
                <a:close/>
                <a:moveTo>
                  <a:pt x="428193" y="1178990"/>
                </a:moveTo>
                <a:lnTo>
                  <a:pt x="428193" y="1178990"/>
                </a:lnTo>
                <a:cubicBezTo>
                  <a:pt x="428193" y="1178990"/>
                  <a:pt x="427336" y="1178990"/>
                  <a:pt x="427908" y="1178895"/>
                </a:cubicBezTo>
                <a:close/>
                <a:moveTo>
                  <a:pt x="1474229" y="978965"/>
                </a:moveTo>
                <a:cubicBezTo>
                  <a:pt x="1474134" y="978689"/>
                  <a:pt x="1474134" y="978384"/>
                  <a:pt x="1474229" y="978108"/>
                </a:cubicBezTo>
                <a:cubicBezTo>
                  <a:pt x="1474038" y="978432"/>
                  <a:pt x="1473943" y="978793"/>
                  <a:pt x="1473943" y="979156"/>
                </a:cubicBezTo>
                <a:close/>
                <a:moveTo>
                  <a:pt x="1122661" y="278306"/>
                </a:moveTo>
                <a:lnTo>
                  <a:pt x="1122661" y="278306"/>
                </a:lnTo>
                <a:lnTo>
                  <a:pt x="1122661" y="278306"/>
                </a:lnTo>
                <a:close/>
                <a:moveTo>
                  <a:pt x="991215" y="288783"/>
                </a:moveTo>
                <a:cubicBezTo>
                  <a:pt x="991215" y="288783"/>
                  <a:pt x="991215" y="288307"/>
                  <a:pt x="991215" y="288212"/>
                </a:cubicBezTo>
                <a:lnTo>
                  <a:pt x="991215" y="288212"/>
                </a:lnTo>
                <a:lnTo>
                  <a:pt x="991215" y="288212"/>
                </a:lnTo>
                <a:close/>
                <a:moveTo>
                  <a:pt x="557543" y="320597"/>
                </a:moveTo>
                <a:lnTo>
                  <a:pt x="557543" y="320597"/>
                </a:lnTo>
                <a:cubicBezTo>
                  <a:pt x="557543" y="322121"/>
                  <a:pt x="556685" y="322502"/>
                  <a:pt x="555923" y="322502"/>
                </a:cubicBezTo>
                <a:cubicBezTo>
                  <a:pt x="556590" y="321949"/>
                  <a:pt x="557066" y="321311"/>
                  <a:pt x="557543" y="320597"/>
                </a:cubicBezTo>
                <a:close/>
                <a:moveTo>
                  <a:pt x="327609" y="488713"/>
                </a:moveTo>
                <a:lnTo>
                  <a:pt x="327609" y="489190"/>
                </a:lnTo>
                <a:cubicBezTo>
                  <a:pt x="327609" y="489190"/>
                  <a:pt x="327609" y="488713"/>
                  <a:pt x="327609" y="488523"/>
                </a:cubicBezTo>
                <a:close/>
                <a:moveTo>
                  <a:pt x="545255" y="1173370"/>
                </a:moveTo>
                <a:lnTo>
                  <a:pt x="545255" y="1173370"/>
                </a:lnTo>
                <a:close/>
                <a:moveTo>
                  <a:pt x="665461" y="1367014"/>
                </a:moveTo>
                <a:lnTo>
                  <a:pt x="665461" y="1367014"/>
                </a:lnTo>
                <a:close/>
                <a:moveTo>
                  <a:pt x="1100373" y="1235950"/>
                </a:moveTo>
                <a:lnTo>
                  <a:pt x="1100373" y="1235950"/>
                </a:lnTo>
                <a:lnTo>
                  <a:pt x="1100373" y="1235473"/>
                </a:lnTo>
                <a:close/>
                <a:moveTo>
                  <a:pt x="1302302" y="924863"/>
                </a:moveTo>
                <a:cubicBezTo>
                  <a:pt x="1302302" y="924863"/>
                  <a:pt x="1302302" y="924863"/>
                  <a:pt x="1302302" y="924863"/>
                </a:cubicBezTo>
                <a:lnTo>
                  <a:pt x="1302302" y="924863"/>
                </a:lnTo>
                <a:close/>
                <a:moveTo>
                  <a:pt x="1384217" y="507954"/>
                </a:moveTo>
                <a:lnTo>
                  <a:pt x="1384217" y="507954"/>
                </a:lnTo>
                <a:close/>
                <a:moveTo>
                  <a:pt x="1279442" y="487666"/>
                </a:moveTo>
                <a:cubicBezTo>
                  <a:pt x="1280205" y="487266"/>
                  <a:pt x="1281252" y="487599"/>
                  <a:pt x="1281633" y="488399"/>
                </a:cubicBezTo>
                <a:cubicBezTo>
                  <a:pt x="1281633" y="488504"/>
                  <a:pt x="1281728" y="488608"/>
                  <a:pt x="1281728" y="488713"/>
                </a:cubicBezTo>
                <a:cubicBezTo>
                  <a:pt x="1280966" y="488275"/>
                  <a:pt x="1280109" y="487923"/>
                  <a:pt x="1279251" y="487666"/>
                </a:cubicBezTo>
                <a:close/>
                <a:moveTo>
                  <a:pt x="1219435" y="352791"/>
                </a:moveTo>
                <a:lnTo>
                  <a:pt x="1219435" y="352791"/>
                </a:lnTo>
                <a:close/>
                <a:moveTo>
                  <a:pt x="1162285" y="272115"/>
                </a:moveTo>
                <a:lnTo>
                  <a:pt x="1162285" y="272115"/>
                </a:lnTo>
                <a:lnTo>
                  <a:pt x="1162285" y="272115"/>
                </a:lnTo>
                <a:close/>
                <a:moveTo>
                  <a:pt x="928637" y="212679"/>
                </a:moveTo>
                <a:cubicBezTo>
                  <a:pt x="928637" y="212422"/>
                  <a:pt x="928637" y="212164"/>
                  <a:pt x="928637" y="211917"/>
                </a:cubicBezTo>
                <a:lnTo>
                  <a:pt x="928637" y="212488"/>
                </a:lnTo>
                <a:close/>
                <a:moveTo>
                  <a:pt x="497821" y="323550"/>
                </a:moveTo>
                <a:lnTo>
                  <a:pt x="497821" y="323074"/>
                </a:lnTo>
                <a:close/>
                <a:moveTo>
                  <a:pt x="497821" y="323550"/>
                </a:moveTo>
                <a:lnTo>
                  <a:pt x="497821" y="324026"/>
                </a:lnTo>
                <a:cubicBezTo>
                  <a:pt x="497344" y="324445"/>
                  <a:pt x="496773" y="324683"/>
                  <a:pt x="496201" y="324693"/>
                </a:cubicBezTo>
                <a:cubicBezTo>
                  <a:pt x="496583" y="324588"/>
                  <a:pt x="496964" y="324426"/>
                  <a:pt x="497249" y="324216"/>
                </a:cubicBezTo>
                <a:close/>
                <a:moveTo>
                  <a:pt x="447147" y="321264"/>
                </a:moveTo>
                <a:cubicBezTo>
                  <a:pt x="446767" y="319673"/>
                  <a:pt x="447147" y="317987"/>
                  <a:pt x="448290" y="316787"/>
                </a:cubicBezTo>
                <a:cubicBezTo>
                  <a:pt x="447243" y="318597"/>
                  <a:pt x="446958" y="320025"/>
                  <a:pt x="446386" y="321549"/>
                </a:cubicBezTo>
                <a:close/>
                <a:moveTo>
                  <a:pt x="138728" y="670069"/>
                </a:moveTo>
                <a:lnTo>
                  <a:pt x="138728" y="670069"/>
                </a:lnTo>
                <a:lnTo>
                  <a:pt x="138728" y="670069"/>
                </a:lnTo>
                <a:close/>
                <a:moveTo>
                  <a:pt x="119678" y="799800"/>
                </a:moveTo>
                <a:lnTo>
                  <a:pt x="120250" y="799800"/>
                </a:lnTo>
                <a:close/>
                <a:moveTo>
                  <a:pt x="263125" y="1136794"/>
                </a:moveTo>
                <a:lnTo>
                  <a:pt x="263125" y="1136794"/>
                </a:lnTo>
                <a:close/>
                <a:moveTo>
                  <a:pt x="575545" y="1233568"/>
                </a:moveTo>
                <a:cubicBezTo>
                  <a:pt x="575164" y="1233930"/>
                  <a:pt x="574687" y="1234349"/>
                  <a:pt x="574401" y="1234807"/>
                </a:cubicBezTo>
                <a:cubicBezTo>
                  <a:pt x="574021" y="1234235"/>
                  <a:pt x="574307" y="1233664"/>
                  <a:pt x="575355" y="1233854"/>
                </a:cubicBezTo>
                <a:close/>
                <a:moveTo>
                  <a:pt x="952926" y="1392255"/>
                </a:moveTo>
                <a:cubicBezTo>
                  <a:pt x="952926" y="1392255"/>
                  <a:pt x="952926" y="1391683"/>
                  <a:pt x="952449" y="1391493"/>
                </a:cubicBezTo>
                <a:cubicBezTo>
                  <a:pt x="951972" y="1391302"/>
                  <a:pt x="953020" y="1391969"/>
                  <a:pt x="953020" y="1392159"/>
                </a:cubicBezTo>
                <a:close/>
                <a:moveTo>
                  <a:pt x="1528140" y="767605"/>
                </a:moveTo>
                <a:lnTo>
                  <a:pt x="1528140" y="767605"/>
                </a:lnTo>
                <a:close/>
                <a:moveTo>
                  <a:pt x="1297921" y="411847"/>
                </a:moveTo>
                <a:cubicBezTo>
                  <a:pt x="1297921" y="411847"/>
                  <a:pt x="1297921" y="411847"/>
                  <a:pt x="1297921" y="411847"/>
                </a:cubicBezTo>
                <a:lnTo>
                  <a:pt x="1297921" y="411847"/>
                </a:lnTo>
                <a:close/>
                <a:moveTo>
                  <a:pt x="750138" y="211821"/>
                </a:moveTo>
                <a:lnTo>
                  <a:pt x="750138" y="211821"/>
                </a:lnTo>
                <a:lnTo>
                  <a:pt x="752043" y="212488"/>
                </a:lnTo>
                <a:cubicBezTo>
                  <a:pt x="751377" y="212726"/>
                  <a:pt x="750614" y="212726"/>
                  <a:pt x="749948" y="212488"/>
                </a:cubicBezTo>
                <a:close/>
                <a:moveTo>
                  <a:pt x="155016" y="551578"/>
                </a:moveTo>
                <a:cubicBezTo>
                  <a:pt x="155016" y="551578"/>
                  <a:pt x="155016" y="550911"/>
                  <a:pt x="155016" y="550531"/>
                </a:cubicBezTo>
                <a:lnTo>
                  <a:pt x="155016" y="550531"/>
                </a:lnTo>
                <a:cubicBezTo>
                  <a:pt x="155112" y="551112"/>
                  <a:pt x="155016" y="551692"/>
                  <a:pt x="154826" y="552245"/>
                </a:cubicBezTo>
                <a:close/>
                <a:moveTo>
                  <a:pt x="134442" y="1004968"/>
                </a:moveTo>
                <a:lnTo>
                  <a:pt x="134442" y="1004968"/>
                </a:lnTo>
                <a:close/>
                <a:moveTo>
                  <a:pt x="141586" y="1057642"/>
                </a:moveTo>
                <a:lnTo>
                  <a:pt x="141586" y="1057642"/>
                </a:lnTo>
                <a:lnTo>
                  <a:pt x="142252" y="1057642"/>
                </a:lnTo>
                <a:close/>
                <a:moveTo>
                  <a:pt x="174828" y="1058880"/>
                </a:moveTo>
                <a:cubicBezTo>
                  <a:pt x="175114" y="1058403"/>
                  <a:pt x="175780" y="1058289"/>
                  <a:pt x="176257" y="1058623"/>
                </a:cubicBezTo>
                <a:cubicBezTo>
                  <a:pt x="176352" y="1058699"/>
                  <a:pt x="176448" y="1058784"/>
                  <a:pt x="176543" y="1058880"/>
                </a:cubicBezTo>
                <a:cubicBezTo>
                  <a:pt x="175876" y="1058518"/>
                  <a:pt x="175209" y="1058385"/>
                  <a:pt x="174447" y="1058499"/>
                </a:cubicBezTo>
                <a:close/>
                <a:moveTo>
                  <a:pt x="349516" y="1116030"/>
                </a:moveTo>
                <a:lnTo>
                  <a:pt x="349516" y="1116030"/>
                </a:lnTo>
                <a:close/>
                <a:moveTo>
                  <a:pt x="443909" y="1382730"/>
                </a:moveTo>
                <a:lnTo>
                  <a:pt x="443909" y="1382730"/>
                </a:lnTo>
                <a:lnTo>
                  <a:pt x="443909" y="1382730"/>
                </a:lnTo>
                <a:close/>
                <a:moveTo>
                  <a:pt x="1479182" y="895050"/>
                </a:moveTo>
                <a:lnTo>
                  <a:pt x="1479182" y="895050"/>
                </a:lnTo>
                <a:lnTo>
                  <a:pt x="1479182" y="895050"/>
                </a:lnTo>
                <a:lnTo>
                  <a:pt x="1479182" y="895050"/>
                </a:lnTo>
                <a:close/>
                <a:moveTo>
                  <a:pt x="1481753" y="889811"/>
                </a:moveTo>
                <a:lnTo>
                  <a:pt x="1481753" y="889811"/>
                </a:lnTo>
                <a:lnTo>
                  <a:pt x="1481753" y="889811"/>
                </a:lnTo>
                <a:lnTo>
                  <a:pt x="1481373" y="889811"/>
                </a:lnTo>
                <a:close/>
                <a:moveTo>
                  <a:pt x="1201624" y="256875"/>
                </a:moveTo>
                <a:cubicBezTo>
                  <a:pt x="1201624" y="256875"/>
                  <a:pt x="1201338" y="256779"/>
                  <a:pt x="1201242" y="256875"/>
                </a:cubicBezTo>
                <a:close/>
                <a:moveTo>
                  <a:pt x="235407" y="495000"/>
                </a:moveTo>
                <a:lnTo>
                  <a:pt x="235407" y="495000"/>
                </a:lnTo>
                <a:lnTo>
                  <a:pt x="235027" y="495666"/>
                </a:lnTo>
                <a:close/>
                <a:moveTo>
                  <a:pt x="213023" y="503001"/>
                </a:moveTo>
                <a:cubicBezTo>
                  <a:pt x="213023" y="503001"/>
                  <a:pt x="213023" y="503001"/>
                  <a:pt x="213023" y="502334"/>
                </a:cubicBezTo>
                <a:cubicBezTo>
                  <a:pt x="213023" y="502582"/>
                  <a:pt x="213023" y="502848"/>
                  <a:pt x="213023" y="503096"/>
                </a:cubicBezTo>
                <a:cubicBezTo>
                  <a:pt x="212833" y="503115"/>
                  <a:pt x="212737" y="503182"/>
                  <a:pt x="212642" y="503286"/>
                </a:cubicBezTo>
                <a:close/>
                <a:moveTo>
                  <a:pt x="326562" y="1179276"/>
                </a:moveTo>
                <a:cubicBezTo>
                  <a:pt x="326562" y="1179276"/>
                  <a:pt x="326562" y="1179276"/>
                  <a:pt x="326562" y="1179276"/>
                </a:cubicBezTo>
                <a:lnTo>
                  <a:pt x="326562" y="1178800"/>
                </a:lnTo>
                <a:close/>
                <a:moveTo>
                  <a:pt x="379616" y="1252333"/>
                </a:moveTo>
                <a:lnTo>
                  <a:pt x="379616" y="1252333"/>
                </a:lnTo>
                <a:lnTo>
                  <a:pt x="379616" y="1252333"/>
                </a:lnTo>
                <a:lnTo>
                  <a:pt x="379616" y="1252333"/>
                </a:lnTo>
                <a:lnTo>
                  <a:pt x="379616" y="1252333"/>
                </a:lnTo>
                <a:close/>
                <a:moveTo>
                  <a:pt x="401047" y="1277002"/>
                </a:moveTo>
                <a:lnTo>
                  <a:pt x="401047" y="1277859"/>
                </a:lnTo>
                <a:lnTo>
                  <a:pt x="400476" y="1277288"/>
                </a:lnTo>
                <a:close/>
                <a:moveTo>
                  <a:pt x="582689" y="1349297"/>
                </a:moveTo>
                <a:lnTo>
                  <a:pt x="582689" y="1349297"/>
                </a:lnTo>
                <a:lnTo>
                  <a:pt x="582689" y="1349297"/>
                </a:lnTo>
                <a:lnTo>
                  <a:pt x="582689" y="1349297"/>
                </a:lnTo>
                <a:close/>
                <a:moveTo>
                  <a:pt x="1151522" y="1321770"/>
                </a:moveTo>
                <a:lnTo>
                  <a:pt x="1151522" y="1321770"/>
                </a:lnTo>
                <a:close/>
                <a:moveTo>
                  <a:pt x="1411174" y="1119459"/>
                </a:moveTo>
                <a:lnTo>
                  <a:pt x="1411174" y="1119459"/>
                </a:lnTo>
                <a:cubicBezTo>
                  <a:pt x="1411174" y="1119459"/>
                  <a:pt x="1411174" y="1119459"/>
                  <a:pt x="1411174" y="1119459"/>
                </a:cubicBezTo>
                <a:close/>
                <a:moveTo>
                  <a:pt x="1437463" y="1140509"/>
                </a:moveTo>
                <a:lnTo>
                  <a:pt x="1437463" y="1140509"/>
                </a:lnTo>
                <a:close/>
                <a:moveTo>
                  <a:pt x="1466609" y="1089169"/>
                </a:moveTo>
                <a:lnTo>
                  <a:pt x="1466609" y="1089169"/>
                </a:lnTo>
                <a:close/>
                <a:moveTo>
                  <a:pt x="1465561" y="527194"/>
                </a:moveTo>
                <a:lnTo>
                  <a:pt x="1465561" y="527194"/>
                </a:lnTo>
                <a:lnTo>
                  <a:pt x="1465561" y="527194"/>
                </a:lnTo>
                <a:lnTo>
                  <a:pt x="1465561" y="527194"/>
                </a:lnTo>
                <a:close/>
                <a:moveTo>
                  <a:pt x="1203719" y="200963"/>
                </a:moveTo>
                <a:lnTo>
                  <a:pt x="1203719" y="200963"/>
                </a:lnTo>
                <a:lnTo>
                  <a:pt x="1203719" y="200963"/>
                </a:lnTo>
                <a:close/>
                <a:moveTo>
                  <a:pt x="1075322" y="206202"/>
                </a:moveTo>
                <a:lnTo>
                  <a:pt x="1075322" y="206202"/>
                </a:lnTo>
                <a:close/>
                <a:moveTo>
                  <a:pt x="949591" y="145623"/>
                </a:moveTo>
                <a:cubicBezTo>
                  <a:pt x="949591" y="145080"/>
                  <a:pt x="949591" y="144546"/>
                  <a:pt x="949591" y="144003"/>
                </a:cubicBezTo>
                <a:cubicBezTo>
                  <a:pt x="949973" y="144699"/>
                  <a:pt x="949877" y="145594"/>
                  <a:pt x="949211" y="146099"/>
                </a:cubicBezTo>
                <a:close/>
                <a:moveTo>
                  <a:pt x="877964" y="191628"/>
                </a:moveTo>
                <a:cubicBezTo>
                  <a:pt x="877964" y="191438"/>
                  <a:pt x="877964" y="191247"/>
                  <a:pt x="877964" y="191057"/>
                </a:cubicBezTo>
                <a:cubicBezTo>
                  <a:pt x="877964" y="191057"/>
                  <a:pt x="878535" y="191057"/>
                  <a:pt x="878726" y="191057"/>
                </a:cubicBezTo>
                <a:close/>
                <a:moveTo>
                  <a:pt x="626980" y="258303"/>
                </a:moveTo>
                <a:cubicBezTo>
                  <a:pt x="627075" y="257951"/>
                  <a:pt x="627266" y="257637"/>
                  <a:pt x="627552" y="257351"/>
                </a:cubicBezTo>
                <a:close/>
                <a:moveTo>
                  <a:pt x="145301" y="546435"/>
                </a:moveTo>
                <a:lnTo>
                  <a:pt x="142824" y="546435"/>
                </a:lnTo>
                <a:lnTo>
                  <a:pt x="143681" y="545006"/>
                </a:lnTo>
                <a:cubicBezTo>
                  <a:pt x="144158" y="545635"/>
                  <a:pt x="144539" y="546301"/>
                  <a:pt x="144919" y="547006"/>
                </a:cubicBezTo>
                <a:close/>
                <a:moveTo>
                  <a:pt x="192926" y="1051260"/>
                </a:moveTo>
                <a:lnTo>
                  <a:pt x="190640" y="1051260"/>
                </a:lnTo>
                <a:cubicBezTo>
                  <a:pt x="190545" y="1051545"/>
                  <a:pt x="191687" y="1051450"/>
                  <a:pt x="192069" y="1052212"/>
                </a:cubicBezTo>
                <a:close/>
                <a:moveTo>
                  <a:pt x="297701" y="1264239"/>
                </a:moveTo>
                <a:lnTo>
                  <a:pt x="297701" y="1264239"/>
                </a:lnTo>
                <a:cubicBezTo>
                  <a:pt x="297701" y="1264239"/>
                  <a:pt x="297701" y="1264239"/>
                  <a:pt x="297701" y="1264239"/>
                </a:cubicBezTo>
                <a:cubicBezTo>
                  <a:pt x="297701" y="1264239"/>
                  <a:pt x="297033" y="1265096"/>
                  <a:pt x="297033" y="1265191"/>
                </a:cubicBezTo>
                <a:close/>
                <a:moveTo>
                  <a:pt x="798145" y="1413876"/>
                </a:moveTo>
                <a:lnTo>
                  <a:pt x="798145" y="1413876"/>
                </a:lnTo>
                <a:lnTo>
                  <a:pt x="798145" y="1413876"/>
                </a:lnTo>
                <a:close/>
                <a:moveTo>
                  <a:pt x="802335" y="1468455"/>
                </a:moveTo>
                <a:lnTo>
                  <a:pt x="802335" y="1468455"/>
                </a:lnTo>
                <a:close/>
                <a:moveTo>
                  <a:pt x="823290" y="1468455"/>
                </a:moveTo>
                <a:cubicBezTo>
                  <a:pt x="823290" y="1469217"/>
                  <a:pt x="822719" y="1469788"/>
                  <a:pt x="822337" y="1470645"/>
                </a:cubicBezTo>
                <a:cubicBezTo>
                  <a:pt x="822147" y="1469960"/>
                  <a:pt x="821862" y="1469284"/>
                  <a:pt x="821480" y="1468645"/>
                </a:cubicBezTo>
                <a:cubicBezTo>
                  <a:pt x="821671" y="1469188"/>
                  <a:pt x="822147" y="1469626"/>
                  <a:pt x="822623" y="1469884"/>
                </a:cubicBezTo>
                <a:close/>
                <a:moveTo>
                  <a:pt x="1083132" y="1305292"/>
                </a:moveTo>
                <a:lnTo>
                  <a:pt x="1083132" y="1305292"/>
                </a:lnTo>
                <a:close/>
                <a:moveTo>
                  <a:pt x="1083132" y="1390159"/>
                </a:moveTo>
                <a:lnTo>
                  <a:pt x="1083132" y="1390635"/>
                </a:lnTo>
                <a:lnTo>
                  <a:pt x="1083132" y="1390635"/>
                </a:lnTo>
                <a:cubicBezTo>
                  <a:pt x="1083132" y="1390635"/>
                  <a:pt x="1082846" y="1390159"/>
                  <a:pt x="1082941" y="1390064"/>
                </a:cubicBezTo>
                <a:close/>
                <a:moveTo>
                  <a:pt x="1084847" y="1398351"/>
                </a:moveTo>
                <a:lnTo>
                  <a:pt x="1083989" y="1399589"/>
                </a:lnTo>
                <a:cubicBezTo>
                  <a:pt x="1083895" y="1399217"/>
                  <a:pt x="1083704" y="1398865"/>
                  <a:pt x="1083513" y="1398541"/>
                </a:cubicBezTo>
                <a:close/>
                <a:moveTo>
                  <a:pt x="1201433" y="1303101"/>
                </a:moveTo>
                <a:lnTo>
                  <a:pt x="1201433" y="1303101"/>
                </a:lnTo>
                <a:lnTo>
                  <a:pt x="1201433" y="1303101"/>
                </a:lnTo>
                <a:close/>
                <a:moveTo>
                  <a:pt x="1383074" y="1124698"/>
                </a:moveTo>
                <a:lnTo>
                  <a:pt x="1383074" y="1124698"/>
                </a:lnTo>
                <a:close/>
                <a:moveTo>
                  <a:pt x="1251630" y="353173"/>
                </a:moveTo>
                <a:lnTo>
                  <a:pt x="1252773" y="353173"/>
                </a:lnTo>
                <a:cubicBezTo>
                  <a:pt x="1252391" y="353477"/>
                  <a:pt x="1251915" y="353544"/>
                  <a:pt x="1251439" y="353363"/>
                </a:cubicBezTo>
                <a:close/>
                <a:moveTo>
                  <a:pt x="888917" y="188771"/>
                </a:moveTo>
                <a:cubicBezTo>
                  <a:pt x="888917" y="189028"/>
                  <a:pt x="888917" y="189276"/>
                  <a:pt x="888917" y="189533"/>
                </a:cubicBezTo>
                <a:cubicBezTo>
                  <a:pt x="889012" y="189247"/>
                  <a:pt x="889012" y="188962"/>
                  <a:pt x="888917" y="188676"/>
                </a:cubicBezTo>
                <a:close/>
                <a:moveTo>
                  <a:pt x="767664" y="156291"/>
                </a:moveTo>
                <a:lnTo>
                  <a:pt x="767664" y="156291"/>
                </a:lnTo>
                <a:lnTo>
                  <a:pt x="767664" y="156291"/>
                </a:lnTo>
                <a:cubicBezTo>
                  <a:pt x="767664" y="156291"/>
                  <a:pt x="767569" y="156386"/>
                  <a:pt x="767473" y="156481"/>
                </a:cubicBezTo>
                <a:close/>
                <a:moveTo>
                  <a:pt x="588595" y="233253"/>
                </a:moveTo>
                <a:lnTo>
                  <a:pt x="588595" y="233253"/>
                </a:lnTo>
                <a:cubicBezTo>
                  <a:pt x="588595" y="233253"/>
                  <a:pt x="588595" y="233253"/>
                  <a:pt x="588595" y="233253"/>
                </a:cubicBezTo>
                <a:close/>
                <a:moveTo>
                  <a:pt x="228549" y="490428"/>
                </a:moveTo>
                <a:lnTo>
                  <a:pt x="229501" y="490428"/>
                </a:lnTo>
                <a:cubicBezTo>
                  <a:pt x="229120" y="490618"/>
                  <a:pt x="228740" y="490714"/>
                  <a:pt x="228358" y="490714"/>
                </a:cubicBezTo>
                <a:close/>
                <a:moveTo>
                  <a:pt x="168256" y="497572"/>
                </a:moveTo>
                <a:lnTo>
                  <a:pt x="168256" y="497572"/>
                </a:lnTo>
                <a:close/>
                <a:moveTo>
                  <a:pt x="137776" y="553198"/>
                </a:moveTo>
                <a:cubicBezTo>
                  <a:pt x="138062" y="554102"/>
                  <a:pt x="138252" y="555026"/>
                  <a:pt x="138443" y="555960"/>
                </a:cubicBezTo>
                <a:cubicBezTo>
                  <a:pt x="137776" y="555417"/>
                  <a:pt x="137109" y="554940"/>
                  <a:pt x="136347" y="554531"/>
                </a:cubicBezTo>
                <a:close/>
                <a:moveTo>
                  <a:pt x="134537" y="1096123"/>
                </a:moveTo>
                <a:lnTo>
                  <a:pt x="134537" y="1096123"/>
                </a:lnTo>
                <a:lnTo>
                  <a:pt x="134537" y="1096123"/>
                </a:lnTo>
                <a:close/>
                <a:moveTo>
                  <a:pt x="236264" y="1195373"/>
                </a:moveTo>
                <a:lnTo>
                  <a:pt x="236264" y="1195373"/>
                </a:lnTo>
                <a:close/>
                <a:moveTo>
                  <a:pt x="405143" y="1282051"/>
                </a:moveTo>
                <a:cubicBezTo>
                  <a:pt x="404952" y="1281651"/>
                  <a:pt x="404762" y="1281269"/>
                  <a:pt x="404476" y="1280908"/>
                </a:cubicBezTo>
                <a:lnTo>
                  <a:pt x="405714" y="1281955"/>
                </a:lnTo>
                <a:close/>
                <a:moveTo>
                  <a:pt x="530111" y="1227949"/>
                </a:moveTo>
                <a:lnTo>
                  <a:pt x="530111" y="1227949"/>
                </a:lnTo>
                <a:close/>
                <a:moveTo>
                  <a:pt x="737184" y="1457692"/>
                </a:moveTo>
                <a:cubicBezTo>
                  <a:pt x="736326" y="1458682"/>
                  <a:pt x="735660" y="1459768"/>
                  <a:pt x="735089" y="1460930"/>
                </a:cubicBezTo>
                <a:cubicBezTo>
                  <a:pt x="734612" y="1459682"/>
                  <a:pt x="733945" y="1458473"/>
                  <a:pt x="733279" y="1457310"/>
                </a:cubicBezTo>
                <a:cubicBezTo>
                  <a:pt x="734517" y="1457768"/>
                  <a:pt x="735851" y="1457901"/>
                  <a:pt x="737184" y="1457692"/>
                </a:cubicBezTo>
                <a:close/>
                <a:moveTo>
                  <a:pt x="769950" y="1460549"/>
                </a:moveTo>
                <a:lnTo>
                  <a:pt x="769950" y="1460549"/>
                </a:lnTo>
                <a:lnTo>
                  <a:pt x="769950" y="1460549"/>
                </a:lnTo>
                <a:cubicBezTo>
                  <a:pt x="769950" y="1460549"/>
                  <a:pt x="770236" y="1461025"/>
                  <a:pt x="770236" y="1460930"/>
                </a:cubicBezTo>
                <a:close/>
                <a:moveTo>
                  <a:pt x="1043032" y="1367490"/>
                </a:moveTo>
                <a:cubicBezTo>
                  <a:pt x="1043032" y="1367490"/>
                  <a:pt x="1043032" y="1367490"/>
                  <a:pt x="1043603" y="1367966"/>
                </a:cubicBezTo>
                <a:lnTo>
                  <a:pt x="1042651" y="1368538"/>
                </a:lnTo>
                <a:close/>
                <a:moveTo>
                  <a:pt x="1425461" y="1137080"/>
                </a:moveTo>
                <a:lnTo>
                  <a:pt x="1425461" y="1137080"/>
                </a:lnTo>
                <a:close/>
                <a:moveTo>
                  <a:pt x="1473752" y="1032305"/>
                </a:moveTo>
                <a:lnTo>
                  <a:pt x="1473752" y="1032305"/>
                </a:lnTo>
                <a:lnTo>
                  <a:pt x="1473752" y="1032305"/>
                </a:lnTo>
                <a:lnTo>
                  <a:pt x="1473752" y="1032305"/>
                </a:lnTo>
                <a:close/>
                <a:moveTo>
                  <a:pt x="1555762" y="816373"/>
                </a:moveTo>
                <a:lnTo>
                  <a:pt x="1555762" y="816373"/>
                </a:lnTo>
                <a:close/>
                <a:moveTo>
                  <a:pt x="1184573" y="164768"/>
                </a:moveTo>
                <a:lnTo>
                  <a:pt x="1184573" y="164768"/>
                </a:lnTo>
                <a:close/>
                <a:moveTo>
                  <a:pt x="1152379" y="186104"/>
                </a:moveTo>
                <a:cubicBezTo>
                  <a:pt x="1152379" y="186104"/>
                  <a:pt x="1152379" y="186104"/>
                  <a:pt x="1152379" y="185628"/>
                </a:cubicBezTo>
                <a:lnTo>
                  <a:pt x="1153140" y="185628"/>
                </a:lnTo>
                <a:close/>
                <a:moveTo>
                  <a:pt x="863200" y="228966"/>
                </a:moveTo>
                <a:lnTo>
                  <a:pt x="864343" y="227728"/>
                </a:lnTo>
                <a:cubicBezTo>
                  <a:pt x="864343" y="227728"/>
                  <a:pt x="864343" y="228586"/>
                  <a:pt x="864343" y="228966"/>
                </a:cubicBezTo>
                <a:close/>
                <a:moveTo>
                  <a:pt x="367519" y="300023"/>
                </a:moveTo>
                <a:cubicBezTo>
                  <a:pt x="367328" y="299556"/>
                  <a:pt x="367043" y="299147"/>
                  <a:pt x="366662" y="298880"/>
                </a:cubicBezTo>
                <a:lnTo>
                  <a:pt x="368471" y="298880"/>
                </a:lnTo>
                <a:cubicBezTo>
                  <a:pt x="368471" y="299070"/>
                  <a:pt x="368281" y="299451"/>
                  <a:pt x="367519" y="299737"/>
                </a:cubicBezTo>
                <a:close/>
                <a:moveTo>
                  <a:pt x="134251" y="1097742"/>
                </a:moveTo>
                <a:lnTo>
                  <a:pt x="134251" y="1097742"/>
                </a:lnTo>
                <a:close/>
                <a:moveTo>
                  <a:pt x="333229" y="1300719"/>
                </a:moveTo>
                <a:lnTo>
                  <a:pt x="333229" y="1299767"/>
                </a:lnTo>
                <a:cubicBezTo>
                  <a:pt x="333324" y="1299976"/>
                  <a:pt x="333324" y="1300224"/>
                  <a:pt x="333229" y="1300434"/>
                </a:cubicBezTo>
                <a:close/>
                <a:moveTo>
                  <a:pt x="397332" y="1286146"/>
                </a:moveTo>
                <a:lnTo>
                  <a:pt x="396380" y="1286908"/>
                </a:lnTo>
                <a:close/>
                <a:moveTo>
                  <a:pt x="559257" y="1305196"/>
                </a:moveTo>
                <a:lnTo>
                  <a:pt x="559257" y="1305196"/>
                </a:lnTo>
                <a:close/>
                <a:moveTo>
                  <a:pt x="1248390" y="1276621"/>
                </a:moveTo>
                <a:lnTo>
                  <a:pt x="1248390" y="1276621"/>
                </a:lnTo>
                <a:lnTo>
                  <a:pt x="1248390" y="1276621"/>
                </a:lnTo>
                <a:close/>
                <a:moveTo>
                  <a:pt x="1402219" y="392320"/>
                </a:moveTo>
                <a:lnTo>
                  <a:pt x="1402219" y="392797"/>
                </a:lnTo>
                <a:cubicBezTo>
                  <a:pt x="1402219" y="392797"/>
                  <a:pt x="1402219" y="392797"/>
                  <a:pt x="1402219" y="392320"/>
                </a:cubicBezTo>
                <a:close/>
                <a:moveTo>
                  <a:pt x="1257726" y="333741"/>
                </a:moveTo>
                <a:lnTo>
                  <a:pt x="1257726" y="333741"/>
                </a:lnTo>
                <a:close/>
                <a:moveTo>
                  <a:pt x="233693" y="1258714"/>
                </a:moveTo>
                <a:cubicBezTo>
                  <a:pt x="233693" y="1258714"/>
                  <a:pt x="233693" y="1258714"/>
                  <a:pt x="234264" y="1258238"/>
                </a:cubicBezTo>
                <a:lnTo>
                  <a:pt x="234264" y="1258714"/>
                </a:lnTo>
                <a:close/>
                <a:moveTo>
                  <a:pt x="275697" y="1298338"/>
                </a:moveTo>
                <a:lnTo>
                  <a:pt x="275697" y="1297100"/>
                </a:lnTo>
                <a:lnTo>
                  <a:pt x="275697" y="1297100"/>
                </a:lnTo>
                <a:lnTo>
                  <a:pt x="276365" y="1297100"/>
                </a:lnTo>
                <a:cubicBezTo>
                  <a:pt x="276079" y="1297576"/>
                  <a:pt x="275793" y="1297957"/>
                  <a:pt x="275697" y="1298434"/>
                </a:cubicBezTo>
                <a:close/>
                <a:moveTo>
                  <a:pt x="447147" y="1423687"/>
                </a:moveTo>
                <a:cubicBezTo>
                  <a:pt x="447147" y="1423020"/>
                  <a:pt x="447720" y="1422830"/>
                  <a:pt x="448767" y="1423211"/>
                </a:cubicBezTo>
                <a:cubicBezTo>
                  <a:pt x="448195" y="1423287"/>
                  <a:pt x="447624" y="1423478"/>
                  <a:pt x="447052" y="1423783"/>
                </a:cubicBezTo>
                <a:close/>
                <a:moveTo>
                  <a:pt x="953974" y="1480837"/>
                </a:moveTo>
                <a:lnTo>
                  <a:pt x="953974" y="1480837"/>
                </a:lnTo>
                <a:close/>
                <a:moveTo>
                  <a:pt x="1578718" y="820469"/>
                </a:moveTo>
                <a:lnTo>
                  <a:pt x="1578718" y="820469"/>
                </a:lnTo>
                <a:lnTo>
                  <a:pt x="1578718" y="820469"/>
                </a:lnTo>
                <a:close/>
                <a:moveTo>
                  <a:pt x="1497565" y="568533"/>
                </a:moveTo>
                <a:lnTo>
                  <a:pt x="1497565" y="568533"/>
                </a:lnTo>
                <a:close/>
                <a:moveTo>
                  <a:pt x="1390790" y="395178"/>
                </a:moveTo>
                <a:lnTo>
                  <a:pt x="1390790" y="395178"/>
                </a:lnTo>
                <a:close/>
                <a:moveTo>
                  <a:pt x="959307" y="86091"/>
                </a:moveTo>
                <a:lnTo>
                  <a:pt x="959307" y="86091"/>
                </a:lnTo>
                <a:lnTo>
                  <a:pt x="959307" y="86091"/>
                </a:lnTo>
                <a:close/>
                <a:moveTo>
                  <a:pt x="843959" y="146290"/>
                </a:moveTo>
                <a:cubicBezTo>
                  <a:pt x="843673" y="145889"/>
                  <a:pt x="843483" y="145442"/>
                  <a:pt x="843388" y="144956"/>
                </a:cubicBezTo>
                <a:cubicBezTo>
                  <a:pt x="843578" y="145251"/>
                  <a:pt x="843769" y="145537"/>
                  <a:pt x="843959" y="145813"/>
                </a:cubicBezTo>
                <a:close/>
                <a:moveTo>
                  <a:pt x="714801" y="138670"/>
                </a:moveTo>
                <a:cubicBezTo>
                  <a:pt x="714801" y="138670"/>
                  <a:pt x="714801" y="138670"/>
                  <a:pt x="714801" y="138670"/>
                </a:cubicBezTo>
                <a:lnTo>
                  <a:pt x="714038" y="138098"/>
                </a:lnTo>
                <a:cubicBezTo>
                  <a:pt x="714324" y="138165"/>
                  <a:pt x="714515" y="138193"/>
                  <a:pt x="714801" y="138193"/>
                </a:cubicBezTo>
                <a:close/>
                <a:moveTo>
                  <a:pt x="452958" y="198391"/>
                </a:moveTo>
                <a:cubicBezTo>
                  <a:pt x="452958" y="197534"/>
                  <a:pt x="453911" y="196867"/>
                  <a:pt x="454482" y="197248"/>
                </a:cubicBezTo>
                <a:close/>
                <a:moveTo>
                  <a:pt x="33573" y="787513"/>
                </a:moveTo>
                <a:lnTo>
                  <a:pt x="33573" y="787513"/>
                </a:lnTo>
                <a:close/>
                <a:moveTo>
                  <a:pt x="443243" y="1459025"/>
                </a:moveTo>
                <a:lnTo>
                  <a:pt x="443243" y="1459025"/>
                </a:lnTo>
                <a:close/>
                <a:moveTo>
                  <a:pt x="514013" y="1252809"/>
                </a:moveTo>
                <a:lnTo>
                  <a:pt x="515537" y="1252237"/>
                </a:lnTo>
                <a:cubicBezTo>
                  <a:pt x="515442" y="1252609"/>
                  <a:pt x="515442" y="1253009"/>
                  <a:pt x="515537" y="1253380"/>
                </a:cubicBezTo>
                <a:close/>
                <a:moveTo>
                  <a:pt x="569354" y="1360632"/>
                </a:moveTo>
                <a:lnTo>
                  <a:pt x="567830" y="1361108"/>
                </a:lnTo>
                <a:lnTo>
                  <a:pt x="569068" y="1360251"/>
                </a:lnTo>
                <a:cubicBezTo>
                  <a:pt x="569163" y="1360318"/>
                  <a:pt x="569259" y="1360413"/>
                  <a:pt x="569354" y="1360536"/>
                </a:cubicBezTo>
                <a:close/>
                <a:moveTo>
                  <a:pt x="1099801" y="1433879"/>
                </a:moveTo>
                <a:lnTo>
                  <a:pt x="1099801" y="1433879"/>
                </a:lnTo>
                <a:cubicBezTo>
                  <a:pt x="1099801" y="1433879"/>
                  <a:pt x="1099801" y="1433879"/>
                  <a:pt x="1099801" y="1433879"/>
                </a:cubicBezTo>
                <a:close/>
                <a:moveTo>
                  <a:pt x="1341736" y="1218424"/>
                </a:moveTo>
                <a:lnTo>
                  <a:pt x="1341736" y="1218424"/>
                </a:lnTo>
                <a:cubicBezTo>
                  <a:pt x="1341736" y="1218424"/>
                  <a:pt x="1341736" y="1218424"/>
                  <a:pt x="1341736" y="1218424"/>
                </a:cubicBezTo>
                <a:lnTo>
                  <a:pt x="1341736" y="1218424"/>
                </a:lnTo>
                <a:close/>
                <a:moveTo>
                  <a:pt x="1390790" y="394797"/>
                </a:moveTo>
                <a:lnTo>
                  <a:pt x="1390790" y="394797"/>
                </a:lnTo>
                <a:close/>
                <a:moveTo>
                  <a:pt x="1227436" y="181341"/>
                </a:moveTo>
                <a:lnTo>
                  <a:pt x="1227436" y="181341"/>
                </a:lnTo>
                <a:close/>
                <a:moveTo>
                  <a:pt x="1078179" y="106094"/>
                </a:moveTo>
                <a:cubicBezTo>
                  <a:pt x="1078179" y="106094"/>
                  <a:pt x="1078179" y="106094"/>
                  <a:pt x="1078179" y="106094"/>
                </a:cubicBezTo>
                <a:close/>
                <a:moveTo>
                  <a:pt x="683082" y="88663"/>
                </a:moveTo>
                <a:cubicBezTo>
                  <a:pt x="682511" y="88025"/>
                  <a:pt x="682511" y="87111"/>
                  <a:pt x="683082" y="86472"/>
                </a:cubicBezTo>
                <a:cubicBezTo>
                  <a:pt x="682606" y="86663"/>
                  <a:pt x="682606" y="87330"/>
                  <a:pt x="682702" y="88187"/>
                </a:cubicBezTo>
                <a:close/>
                <a:moveTo>
                  <a:pt x="341325" y="256017"/>
                </a:moveTo>
                <a:cubicBezTo>
                  <a:pt x="341325" y="255827"/>
                  <a:pt x="341325" y="255637"/>
                  <a:pt x="341325" y="255446"/>
                </a:cubicBezTo>
                <a:cubicBezTo>
                  <a:pt x="341325" y="255446"/>
                  <a:pt x="341325" y="255922"/>
                  <a:pt x="341325" y="256208"/>
                </a:cubicBezTo>
                <a:close/>
                <a:moveTo>
                  <a:pt x="162826" y="430420"/>
                </a:moveTo>
                <a:lnTo>
                  <a:pt x="162826" y="430420"/>
                </a:lnTo>
                <a:lnTo>
                  <a:pt x="162445" y="429944"/>
                </a:lnTo>
                <a:close/>
                <a:moveTo>
                  <a:pt x="229501" y="1261667"/>
                </a:moveTo>
                <a:lnTo>
                  <a:pt x="229501" y="1261667"/>
                </a:lnTo>
                <a:lnTo>
                  <a:pt x="229501" y="1261667"/>
                </a:lnTo>
                <a:lnTo>
                  <a:pt x="228931" y="1261667"/>
                </a:lnTo>
                <a:close/>
                <a:moveTo>
                  <a:pt x="347326" y="1365585"/>
                </a:moveTo>
                <a:lnTo>
                  <a:pt x="346659" y="1365585"/>
                </a:lnTo>
                <a:lnTo>
                  <a:pt x="346659" y="1364632"/>
                </a:lnTo>
                <a:close/>
                <a:moveTo>
                  <a:pt x="429431" y="1471503"/>
                </a:moveTo>
                <a:lnTo>
                  <a:pt x="429431" y="1471503"/>
                </a:lnTo>
                <a:close/>
                <a:moveTo>
                  <a:pt x="1302588" y="1342915"/>
                </a:moveTo>
                <a:cubicBezTo>
                  <a:pt x="1302493" y="1343449"/>
                  <a:pt x="1302493" y="1344001"/>
                  <a:pt x="1302588" y="1344534"/>
                </a:cubicBezTo>
                <a:cubicBezTo>
                  <a:pt x="1301827" y="1344325"/>
                  <a:pt x="1301350" y="1343544"/>
                  <a:pt x="1301636" y="1342782"/>
                </a:cubicBezTo>
                <a:cubicBezTo>
                  <a:pt x="1301636" y="1342658"/>
                  <a:pt x="1301636" y="1342544"/>
                  <a:pt x="1301731" y="1342439"/>
                </a:cubicBezTo>
                <a:close/>
                <a:moveTo>
                  <a:pt x="1436320" y="1185943"/>
                </a:moveTo>
                <a:lnTo>
                  <a:pt x="1436320" y="1185943"/>
                </a:lnTo>
                <a:close/>
                <a:moveTo>
                  <a:pt x="1456608" y="1169370"/>
                </a:moveTo>
                <a:cubicBezTo>
                  <a:pt x="1456513" y="1169941"/>
                  <a:pt x="1456513" y="1170513"/>
                  <a:pt x="1456608" y="1171084"/>
                </a:cubicBezTo>
                <a:cubicBezTo>
                  <a:pt x="1456036" y="1169941"/>
                  <a:pt x="1455464" y="1169370"/>
                  <a:pt x="1456036" y="1168893"/>
                </a:cubicBezTo>
                <a:close/>
                <a:moveTo>
                  <a:pt x="1462323" y="1158511"/>
                </a:moveTo>
                <a:cubicBezTo>
                  <a:pt x="1462227" y="1159207"/>
                  <a:pt x="1462227" y="1159911"/>
                  <a:pt x="1462323" y="1160607"/>
                </a:cubicBezTo>
                <a:cubicBezTo>
                  <a:pt x="1461465" y="1160483"/>
                  <a:pt x="1460894" y="1159702"/>
                  <a:pt x="1461084" y="1158864"/>
                </a:cubicBezTo>
                <a:cubicBezTo>
                  <a:pt x="1461084" y="1158549"/>
                  <a:pt x="1461275" y="1158264"/>
                  <a:pt x="1461465" y="1158035"/>
                </a:cubicBezTo>
                <a:close/>
                <a:moveTo>
                  <a:pt x="1519473" y="551674"/>
                </a:moveTo>
                <a:lnTo>
                  <a:pt x="1518330" y="550340"/>
                </a:lnTo>
                <a:lnTo>
                  <a:pt x="1519568" y="550340"/>
                </a:lnTo>
                <a:cubicBezTo>
                  <a:pt x="1519568" y="550340"/>
                  <a:pt x="1518520" y="550911"/>
                  <a:pt x="1518520" y="551197"/>
                </a:cubicBezTo>
                <a:close/>
                <a:moveTo>
                  <a:pt x="1269441" y="221823"/>
                </a:moveTo>
                <a:cubicBezTo>
                  <a:pt x="1268965" y="221546"/>
                  <a:pt x="1268679" y="221042"/>
                  <a:pt x="1268679" y="220489"/>
                </a:cubicBezTo>
                <a:cubicBezTo>
                  <a:pt x="1268583" y="220766"/>
                  <a:pt x="1268489" y="221061"/>
                  <a:pt x="1268489" y="221346"/>
                </a:cubicBezTo>
                <a:close/>
                <a:moveTo>
                  <a:pt x="960070" y="53516"/>
                </a:moveTo>
                <a:lnTo>
                  <a:pt x="960070" y="53516"/>
                </a:lnTo>
                <a:close/>
                <a:moveTo>
                  <a:pt x="736517" y="58469"/>
                </a:moveTo>
                <a:cubicBezTo>
                  <a:pt x="736232" y="57878"/>
                  <a:pt x="735946" y="57307"/>
                  <a:pt x="735565" y="56754"/>
                </a:cubicBezTo>
                <a:cubicBezTo>
                  <a:pt x="736137" y="57040"/>
                  <a:pt x="736422" y="57574"/>
                  <a:pt x="736517" y="58183"/>
                </a:cubicBezTo>
                <a:close/>
                <a:moveTo>
                  <a:pt x="649174" y="75042"/>
                </a:moveTo>
                <a:lnTo>
                  <a:pt x="649174" y="75042"/>
                </a:lnTo>
                <a:close/>
                <a:moveTo>
                  <a:pt x="463245" y="178008"/>
                </a:moveTo>
                <a:lnTo>
                  <a:pt x="463245" y="178008"/>
                </a:lnTo>
                <a:close/>
                <a:moveTo>
                  <a:pt x="396570" y="184390"/>
                </a:moveTo>
                <a:cubicBezTo>
                  <a:pt x="397046" y="184856"/>
                  <a:pt x="397141" y="185637"/>
                  <a:pt x="396666" y="186142"/>
                </a:cubicBezTo>
                <a:cubicBezTo>
                  <a:pt x="396570" y="186161"/>
                  <a:pt x="396570" y="186180"/>
                  <a:pt x="396570" y="186199"/>
                </a:cubicBezTo>
                <a:lnTo>
                  <a:pt x="395998" y="186199"/>
                </a:lnTo>
                <a:cubicBezTo>
                  <a:pt x="395141" y="185437"/>
                  <a:pt x="395332" y="184770"/>
                  <a:pt x="395618" y="183913"/>
                </a:cubicBezTo>
                <a:close/>
                <a:moveTo>
                  <a:pt x="372567" y="224109"/>
                </a:moveTo>
                <a:lnTo>
                  <a:pt x="372567" y="224109"/>
                </a:lnTo>
                <a:close/>
                <a:moveTo>
                  <a:pt x="279889" y="294308"/>
                </a:moveTo>
                <a:lnTo>
                  <a:pt x="279889" y="293832"/>
                </a:lnTo>
                <a:cubicBezTo>
                  <a:pt x="279889" y="293832"/>
                  <a:pt x="279889" y="293832"/>
                  <a:pt x="279889" y="293832"/>
                </a:cubicBezTo>
                <a:close/>
                <a:moveTo>
                  <a:pt x="322847" y="1344820"/>
                </a:moveTo>
                <a:lnTo>
                  <a:pt x="322847" y="1344820"/>
                </a:lnTo>
                <a:close/>
                <a:moveTo>
                  <a:pt x="448386" y="1481599"/>
                </a:moveTo>
                <a:lnTo>
                  <a:pt x="448386" y="1481599"/>
                </a:lnTo>
                <a:lnTo>
                  <a:pt x="448386" y="1481599"/>
                </a:lnTo>
                <a:close/>
                <a:moveTo>
                  <a:pt x="599547" y="1510174"/>
                </a:moveTo>
                <a:lnTo>
                  <a:pt x="599547" y="1510174"/>
                </a:lnTo>
                <a:lnTo>
                  <a:pt x="599547" y="1510174"/>
                </a:lnTo>
                <a:close/>
                <a:moveTo>
                  <a:pt x="895681" y="1541892"/>
                </a:moveTo>
                <a:lnTo>
                  <a:pt x="894822" y="1542559"/>
                </a:lnTo>
                <a:cubicBezTo>
                  <a:pt x="894822" y="1542112"/>
                  <a:pt x="894822" y="1541673"/>
                  <a:pt x="894822" y="1541226"/>
                </a:cubicBezTo>
                <a:close/>
                <a:moveTo>
                  <a:pt x="963594" y="1535034"/>
                </a:moveTo>
                <a:lnTo>
                  <a:pt x="963594" y="1535034"/>
                </a:lnTo>
                <a:close/>
                <a:moveTo>
                  <a:pt x="1075036" y="1499601"/>
                </a:moveTo>
                <a:cubicBezTo>
                  <a:pt x="1075036" y="1499601"/>
                  <a:pt x="1075036" y="1499030"/>
                  <a:pt x="1075036" y="1498744"/>
                </a:cubicBezTo>
                <a:close/>
                <a:moveTo>
                  <a:pt x="1461655" y="460424"/>
                </a:moveTo>
                <a:lnTo>
                  <a:pt x="1461655" y="460424"/>
                </a:lnTo>
                <a:lnTo>
                  <a:pt x="1461655" y="460424"/>
                </a:lnTo>
                <a:lnTo>
                  <a:pt x="1461560" y="460424"/>
                </a:lnTo>
                <a:close/>
                <a:moveTo>
                  <a:pt x="1455370" y="463091"/>
                </a:moveTo>
                <a:lnTo>
                  <a:pt x="1455370" y="463091"/>
                </a:lnTo>
                <a:close/>
                <a:moveTo>
                  <a:pt x="694036" y="74471"/>
                </a:moveTo>
                <a:lnTo>
                  <a:pt x="694036" y="74471"/>
                </a:lnTo>
                <a:close/>
                <a:moveTo>
                  <a:pt x="548684" y="165149"/>
                </a:moveTo>
                <a:lnTo>
                  <a:pt x="548684" y="165149"/>
                </a:lnTo>
                <a:close/>
                <a:moveTo>
                  <a:pt x="496964" y="122763"/>
                </a:moveTo>
                <a:lnTo>
                  <a:pt x="498392" y="122096"/>
                </a:lnTo>
                <a:cubicBezTo>
                  <a:pt x="498107" y="122439"/>
                  <a:pt x="497726" y="122677"/>
                  <a:pt x="497344" y="122763"/>
                </a:cubicBezTo>
                <a:close/>
                <a:moveTo>
                  <a:pt x="13570" y="804467"/>
                </a:moveTo>
                <a:lnTo>
                  <a:pt x="13570" y="804467"/>
                </a:lnTo>
                <a:close/>
                <a:moveTo>
                  <a:pt x="69482" y="1062690"/>
                </a:moveTo>
                <a:lnTo>
                  <a:pt x="69482" y="1062690"/>
                </a:lnTo>
                <a:lnTo>
                  <a:pt x="69482" y="1062690"/>
                </a:lnTo>
                <a:lnTo>
                  <a:pt x="69482" y="1062690"/>
                </a:lnTo>
                <a:close/>
                <a:moveTo>
                  <a:pt x="334276" y="1353107"/>
                </a:moveTo>
                <a:lnTo>
                  <a:pt x="334276" y="1353107"/>
                </a:lnTo>
                <a:close/>
                <a:moveTo>
                  <a:pt x="400951" y="1371109"/>
                </a:moveTo>
                <a:lnTo>
                  <a:pt x="401523" y="1371109"/>
                </a:lnTo>
                <a:lnTo>
                  <a:pt x="401523" y="1371109"/>
                </a:lnTo>
                <a:cubicBezTo>
                  <a:pt x="401333" y="1371090"/>
                  <a:pt x="401047" y="1371090"/>
                  <a:pt x="400856" y="1371109"/>
                </a:cubicBezTo>
                <a:close/>
                <a:moveTo>
                  <a:pt x="609168" y="1544655"/>
                </a:moveTo>
                <a:lnTo>
                  <a:pt x="609168" y="1544655"/>
                </a:lnTo>
                <a:close/>
                <a:moveTo>
                  <a:pt x="705847" y="1576754"/>
                </a:moveTo>
                <a:lnTo>
                  <a:pt x="705847" y="1576754"/>
                </a:lnTo>
                <a:lnTo>
                  <a:pt x="705847" y="1576754"/>
                </a:lnTo>
                <a:close/>
                <a:moveTo>
                  <a:pt x="878821" y="1509603"/>
                </a:moveTo>
                <a:lnTo>
                  <a:pt x="878821" y="1509603"/>
                </a:lnTo>
                <a:close/>
                <a:moveTo>
                  <a:pt x="1212196" y="1468455"/>
                </a:moveTo>
                <a:lnTo>
                  <a:pt x="1212196" y="1468455"/>
                </a:lnTo>
                <a:close/>
                <a:moveTo>
                  <a:pt x="900823" y="53421"/>
                </a:moveTo>
                <a:lnTo>
                  <a:pt x="900823" y="53421"/>
                </a:lnTo>
                <a:lnTo>
                  <a:pt x="900823" y="53421"/>
                </a:lnTo>
                <a:lnTo>
                  <a:pt x="900823" y="53421"/>
                </a:lnTo>
                <a:close/>
                <a:moveTo>
                  <a:pt x="606311" y="97045"/>
                </a:moveTo>
                <a:lnTo>
                  <a:pt x="606311" y="97045"/>
                </a:lnTo>
                <a:cubicBezTo>
                  <a:pt x="606311" y="97045"/>
                  <a:pt x="606311" y="96474"/>
                  <a:pt x="606311" y="96188"/>
                </a:cubicBezTo>
                <a:cubicBezTo>
                  <a:pt x="606216" y="96502"/>
                  <a:pt x="606025" y="96788"/>
                  <a:pt x="605834" y="97045"/>
                </a:cubicBezTo>
                <a:close/>
                <a:moveTo>
                  <a:pt x="244361" y="304214"/>
                </a:moveTo>
                <a:lnTo>
                  <a:pt x="244361" y="304214"/>
                </a:lnTo>
                <a:close/>
                <a:moveTo>
                  <a:pt x="6236" y="847139"/>
                </a:moveTo>
                <a:lnTo>
                  <a:pt x="6236" y="847139"/>
                </a:lnTo>
                <a:close/>
                <a:moveTo>
                  <a:pt x="205308" y="1272430"/>
                </a:moveTo>
                <a:lnTo>
                  <a:pt x="205308" y="1272430"/>
                </a:lnTo>
                <a:lnTo>
                  <a:pt x="206261" y="1271668"/>
                </a:lnTo>
                <a:cubicBezTo>
                  <a:pt x="205594" y="1271678"/>
                  <a:pt x="205023" y="1271773"/>
                  <a:pt x="204355" y="1271954"/>
                </a:cubicBezTo>
                <a:close/>
                <a:moveTo>
                  <a:pt x="681844" y="1557609"/>
                </a:moveTo>
                <a:lnTo>
                  <a:pt x="681844" y="1557609"/>
                </a:lnTo>
                <a:close/>
                <a:moveTo>
                  <a:pt x="1597102" y="702645"/>
                </a:moveTo>
                <a:lnTo>
                  <a:pt x="1596530" y="702073"/>
                </a:lnTo>
                <a:lnTo>
                  <a:pt x="1596530" y="702073"/>
                </a:lnTo>
                <a:close/>
                <a:moveTo>
                  <a:pt x="1308970" y="207345"/>
                </a:moveTo>
                <a:lnTo>
                  <a:pt x="1308970" y="207345"/>
                </a:lnTo>
                <a:close/>
                <a:moveTo>
                  <a:pt x="418288" y="135336"/>
                </a:moveTo>
                <a:lnTo>
                  <a:pt x="418288" y="135812"/>
                </a:lnTo>
                <a:lnTo>
                  <a:pt x="418288" y="135812"/>
                </a:lnTo>
                <a:close/>
                <a:moveTo>
                  <a:pt x="386950" y="125049"/>
                </a:moveTo>
                <a:lnTo>
                  <a:pt x="386950" y="125049"/>
                </a:lnTo>
                <a:close/>
                <a:moveTo>
                  <a:pt x="63100" y="521670"/>
                </a:moveTo>
                <a:cubicBezTo>
                  <a:pt x="63100" y="521517"/>
                  <a:pt x="63100" y="521346"/>
                  <a:pt x="63100" y="521193"/>
                </a:cubicBezTo>
                <a:cubicBezTo>
                  <a:pt x="63291" y="521365"/>
                  <a:pt x="63386" y="521603"/>
                  <a:pt x="63386" y="521860"/>
                </a:cubicBezTo>
                <a:close/>
                <a:moveTo>
                  <a:pt x="145301" y="1207756"/>
                </a:moveTo>
                <a:lnTo>
                  <a:pt x="145301" y="1207756"/>
                </a:lnTo>
                <a:close/>
                <a:moveTo>
                  <a:pt x="1167048" y="1510079"/>
                </a:moveTo>
                <a:cubicBezTo>
                  <a:pt x="1167048" y="1510555"/>
                  <a:pt x="1166095" y="1510079"/>
                  <a:pt x="1165523" y="1510079"/>
                </a:cubicBezTo>
                <a:close/>
                <a:moveTo>
                  <a:pt x="1351642" y="1287480"/>
                </a:moveTo>
                <a:lnTo>
                  <a:pt x="1351642" y="1287480"/>
                </a:lnTo>
                <a:cubicBezTo>
                  <a:pt x="1351833" y="1287966"/>
                  <a:pt x="1351833" y="1288518"/>
                  <a:pt x="1351642" y="1289004"/>
                </a:cubicBezTo>
                <a:cubicBezTo>
                  <a:pt x="1351642" y="1288547"/>
                  <a:pt x="1351738" y="1288099"/>
                  <a:pt x="1351927" y="1287670"/>
                </a:cubicBezTo>
                <a:close/>
                <a:moveTo>
                  <a:pt x="1593387" y="677880"/>
                </a:moveTo>
                <a:lnTo>
                  <a:pt x="1593387" y="677880"/>
                </a:lnTo>
                <a:lnTo>
                  <a:pt x="1593387" y="677880"/>
                </a:lnTo>
                <a:close/>
                <a:moveTo>
                  <a:pt x="1549477" y="552435"/>
                </a:moveTo>
                <a:lnTo>
                  <a:pt x="1548905" y="552912"/>
                </a:lnTo>
                <a:cubicBezTo>
                  <a:pt x="1548905" y="552626"/>
                  <a:pt x="1548905" y="552340"/>
                  <a:pt x="1548905" y="552055"/>
                </a:cubicBezTo>
                <a:close/>
                <a:moveTo>
                  <a:pt x="1473181" y="448041"/>
                </a:moveTo>
                <a:cubicBezTo>
                  <a:pt x="1472705" y="448032"/>
                  <a:pt x="1472323" y="447727"/>
                  <a:pt x="1472133" y="447280"/>
                </a:cubicBezTo>
                <a:cubicBezTo>
                  <a:pt x="1472705" y="447327"/>
                  <a:pt x="1473181" y="447327"/>
                  <a:pt x="1473752" y="447280"/>
                </a:cubicBezTo>
                <a:close/>
                <a:moveTo>
                  <a:pt x="1402124" y="312882"/>
                </a:moveTo>
                <a:lnTo>
                  <a:pt x="1402791" y="312882"/>
                </a:lnTo>
                <a:close/>
                <a:moveTo>
                  <a:pt x="589833" y="30942"/>
                </a:moveTo>
                <a:cubicBezTo>
                  <a:pt x="589833" y="30656"/>
                  <a:pt x="589833" y="30370"/>
                  <a:pt x="589833" y="30084"/>
                </a:cubicBezTo>
                <a:lnTo>
                  <a:pt x="589833" y="30084"/>
                </a:lnTo>
                <a:cubicBezTo>
                  <a:pt x="589833" y="30304"/>
                  <a:pt x="589833" y="30532"/>
                  <a:pt x="589833" y="30751"/>
                </a:cubicBezTo>
                <a:close/>
                <a:moveTo>
                  <a:pt x="140252" y="350029"/>
                </a:moveTo>
                <a:lnTo>
                  <a:pt x="140252" y="350029"/>
                </a:lnTo>
                <a:close/>
                <a:moveTo>
                  <a:pt x="72625" y="499953"/>
                </a:moveTo>
                <a:cubicBezTo>
                  <a:pt x="72530" y="499676"/>
                  <a:pt x="72530" y="499372"/>
                  <a:pt x="72625" y="499095"/>
                </a:cubicBezTo>
                <a:close/>
                <a:moveTo>
                  <a:pt x="20142" y="941722"/>
                </a:moveTo>
                <a:cubicBezTo>
                  <a:pt x="19570" y="942675"/>
                  <a:pt x="19190" y="943532"/>
                  <a:pt x="18713" y="944484"/>
                </a:cubicBezTo>
                <a:cubicBezTo>
                  <a:pt x="18142" y="944103"/>
                  <a:pt x="17475" y="943846"/>
                  <a:pt x="16809" y="943723"/>
                </a:cubicBezTo>
                <a:cubicBezTo>
                  <a:pt x="18047" y="943132"/>
                  <a:pt x="19285" y="942399"/>
                  <a:pt x="20333" y="941532"/>
                </a:cubicBezTo>
                <a:close/>
                <a:moveTo>
                  <a:pt x="370947" y="1451119"/>
                </a:moveTo>
                <a:lnTo>
                  <a:pt x="370947" y="1451119"/>
                </a:lnTo>
                <a:close/>
                <a:moveTo>
                  <a:pt x="430765" y="1514842"/>
                </a:moveTo>
                <a:lnTo>
                  <a:pt x="430765" y="1514842"/>
                </a:lnTo>
                <a:lnTo>
                  <a:pt x="430765" y="1514842"/>
                </a:lnTo>
                <a:lnTo>
                  <a:pt x="430765" y="1514842"/>
                </a:lnTo>
                <a:close/>
                <a:moveTo>
                  <a:pt x="453053" y="1525986"/>
                </a:moveTo>
                <a:cubicBezTo>
                  <a:pt x="453053" y="1525986"/>
                  <a:pt x="453053" y="1525986"/>
                  <a:pt x="453053" y="1525986"/>
                </a:cubicBezTo>
                <a:lnTo>
                  <a:pt x="453053" y="1525986"/>
                </a:lnTo>
                <a:close/>
                <a:moveTo>
                  <a:pt x="813384" y="1600090"/>
                </a:moveTo>
                <a:lnTo>
                  <a:pt x="813384" y="1600567"/>
                </a:lnTo>
                <a:lnTo>
                  <a:pt x="813384" y="1600567"/>
                </a:lnTo>
                <a:cubicBezTo>
                  <a:pt x="813384" y="1600328"/>
                  <a:pt x="813480" y="1600109"/>
                  <a:pt x="813575" y="1599900"/>
                </a:cubicBezTo>
                <a:close/>
                <a:moveTo>
                  <a:pt x="1578241" y="1007064"/>
                </a:moveTo>
                <a:lnTo>
                  <a:pt x="1578241" y="1007064"/>
                </a:lnTo>
                <a:close/>
                <a:moveTo>
                  <a:pt x="1583004" y="619396"/>
                </a:moveTo>
                <a:lnTo>
                  <a:pt x="1583004" y="619396"/>
                </a:lnTo>
                <a:lnTo>
                  <a:pt x="1583004" y="619396"/>
                </a:lnTo>
                <a:lnTo>
                  <a:pt x="1583004" y="619396"/>
                </a:lnTo>
                <a:close/>
                <a:moveTo>
                  <a:pt x="1557953" y="535291"/>
                </a:moveTo>
                <a:lnTo>
                  <a:pt x="1557953" y="535291"/>
                </a:lnTo>
                <a:lnTo>
                  <a:pt x="1557953" y="535291"/>
                </a:lnTo>
                <a:close/>
                <a:moveTo>
                  <a:pt x="1128757" y="70756"/>
                </a:moveTo>
                <a:lnTo>
                  <a:pt x="1128757" y="70756"/>
                </a:lnTo>
                <a:close/>
                <a:moveTo>
                  <a:pt x="589927" y="28846"/>
                </a:moveTo>
                <a:lnTo>
                  <a:pt x="589927" y="28846"/>
                </a:lnTo>
                <a:lnTo>
                  <a:pt x="589927" y="28846"/>
                </a:lnTo>
                <a:close/>
                <a:moveTo>
                  <a:pt x="545160" y="42562"/>
                </a:moveTo>
                <a:lnTo>
                  <a:pt x="545160" y="42562"/>
                </a:lnTo>
                <a:close/>
                <a:moveTo>
                  <a:pt x="489439" y="63708"/>
                </a:moveTo>
                <a:lnTo>
                  <a:pt x="489439" y="63708"/>
                </a:lnTo>
                <a:lnTo>
                  <a:pt x="489439" y="63708"/>
                </a:lnTo>
                <a:close/>
                <a:moveTo>
                  <a:pt x="480771" y="67422"/>
                </a:moveTo>
                <a:lnTo>
                  <a:pt x="480771" y="67422"/>
                </a:lnTo>
                <a:lnTo>
                  <a:pt x="480771" y="67422"/>
                </a:lnTo>
                <a:close/>
                <a:moveTo>
                  <a:pt x="475533" y="70661"/>
                </a:moveTo>
                <a:lnTo>
                  <a:pt x="475533" y="70661"/>
                </a:lnTo>
                <a:close/>
                <a:moveTo>
                  <a:pt x="419715" y="97141"/>
                </a:moveTo>
                <a:lnTo>
                  <a:pt x="419715" y="97141"/>
                </a:lnTo>
                <a:close/>
                <a:moveTo>
                  <a:pt x="408858" y="103999"/>
                </a:moveTo>
                <a:lnTo>
                  <a:pt x="408858" y="103999"/>
                </a:lnTo>
                <a:lnTo>
                  <a:pt x="408858" y="103999"/>
                </a:lnTo>
                <a:close/>
                <a:moveTo>
                  <a:pt x="383521" y="118953"/>
                </a:moveTo>
                <a:lnTo>
                  <a:pt x="383521" y="118953"/>
                </a:lnTo>
                <a:lnTo>
                  <a:pt x="383521" y="118953"/>
                </a:lnTo>
                <a:close/>
                <a:moveTo>
                  <a:pt x="203403" y="269353"/>
                </a:moveTo>
                <a:lnTo>
                  <a:pt x="203403" y="269353"/>
                </a:lnTo>
                <a:lnTo>
                  <a:pt x="203403" y="269353"/>
                </a:lnTo>
                <a:cubicBezTo>
                  <a:pt x="203403" y="269353"/>
                  <a:pt x="203498" y="269162"/>
                  <a:pt x="203594" y="269257"/>
                </a:cubicBezTo>
                <a:close/>
                <a:moveTo>
                  <a:pt x="162636" y="319264"/>
                </a:moveTo>
                <a:lnTo>
                  <a:pt x="162636" y="319264"/>
                </a:lnTo>
                <a:lnTo>
                  <a:pt x="162636" y="319264"/>
                </a:lnTo>
                <a:close/>
                <a:moveTo>
                  <a:pt x="121584" y="378414"/>
                </a:moveTo>
                <a:lnTo>
                  <a:pt x="121584" y="378414"/>
                </a:lnTo>
                <a:lnTo>
                  <a:pt x="121584" y="378414"/>
                </a:lnTo>
                <a:close/>
                <a:moveTo>
                  <a:pt x="113297" y="390130"/>
                </a:moveTo>
                <a:lnTo>
                  <a:pt x="113297" y="390130"/>
                </a:lnTo>
                <a:lnTo>
                  <a:pt x="113297" y="390130"/>
                </a:lnTo>
                <a:close/>
                <a:moveTo>
                  <a:pt x="1187" y="854283"/>
                </a:moveTo>
                <a:lnTo>
                  <a:pt x="1187" y="854283"/>
                </a:lnTo>
                <a:close/>
                <a:moveTo>
                  <a:pt x="3759" y="896478"/>
                </a:moveTo>
                <a:lnTo>
                  <a:pt x="3759" y="896478"/>
                </a:lnTo>
                <a:lnTo>
                  <a:pt x="3759" y="896478"/>
                </a:lnTo>
                <a:close/>
                <a:moveTo>
                  <a:pt x="4998" y="897622"/>
                </a:moveTo>
                <a:lnTo>
                  <a:pt x="4998" y="897622"/>
                </a:lnTo>
                <a:lnTo>
                  <a:pt x="4998" y="897622"/>
                </a:lnTo>
                <a:close/>
                <a:moveTo>
                  <a:pt x="283032" y="1415686"/>
                </a:moveTo>
                <a:lnTo>
                  <a:pt x="283032" y="1415686"/>
                </a:lnTo>
                <a:lnTo>
                  <a:pt x="283032" y="1415686"/>
                </a:lnTo>
                <a:lnTo>
                  <a:pt x="282556" y="1415686"/>
                </a:lnTo>
                <a:close/>
                <a:moveTo>
                  <a:pt x="329133" y="1451691"/>
                </a:moveTo>
                <a:lnTo>
                  <a:pt x="329133" y="1451691"/>
                </a:lnTo>
                <a:lnTo>
                  <a:pt x="329133" y="1451691"/>
                </a:lnTo>
                <a:close/>
                <a:moveTo>
                  <a:pt x="416191" y="1508269"/>
                </a:moveTo>
                <a:lnTo>
                  <a:pt x="416191" y="1508269"/>
                </a:lnTo>
                <a:lnTo>
                  <a:pt x="416191" y="1508269"/>
                </a:lnTo>
                <a:close/>
                <a:moveTo>
                  <a:pt x="496678" y="1547131"/>
                </a:moveTo>
                <a:lnTo>
                  <a:pt x="496678" y="1547131"/>
                </a:lnTo>
                <a:lnTo>
                  <a:pt x="496678" y="1547131"/>
                </a:lnTo>
                <a:close/>
                <a:moveTo>
                  <a:pt x="562306" y="1569515"/>
                </a:moveTo>
                <a:lnTo>
                  <a:pt x="562306" y="1569515"/>
                </a:lnTo>
                <a:lnTo>
                  <a:pt x="562306" y="1569515"/>
                </a:lnTo>
                <a:close/>
                <a:moveTo>
                  <a:pt x="578688" y="1575325"/>
                </a:moveTo>
                <a:lnTo>
                  <a:pt x="578688" y="1575325"/>
                </a:lnTo>
                <a:lnTo>
                  <a:pt x="578688" y="1575325"/>
                </a:lnTo>
                <a:close/>
                <a:moveTo>
                  <a:pt x="688797" y="1598090"/>
                </a:moveTo>
                <a:lnTo>
                  <a:pt x="688797" y="1598090"/>
                </a:lnTo>
                <a:cubicBezTo>
                  <a:pt x="688607" y="1598423"/>
                  <a:pt x="688607" y="1598804"/>
                  <a:pt x="688797" y="1599138"/>
                </a:cubicBezTo>
                <a:lnTo>
                  <a:pt x="688797" y="1599138"/>
                </a:lnTo>
                <a:cubicBezTo>
                  <a:pt x="688797" y="1598823"/>
                  <a:pt x="688797" y="1598500"/>
                  <a:pt x="688797" y="1598185"/>
                </a:cubicBezTo>
                <a:close/>
                <a:moveTo>
                  <a:pt x="872439" y="1603138"/>
                </a:moveTo>
                <a:lnTo>
                  <a:pt x="872439" y="1603138"/>
                </a:lnTo>
                <a:close/>
                <a:moveTo>
                  <a:pt x="914920" y="1599042"/>
                </a:moveTo>
                <a:lnTo>
                  <a:pt x="914920" y="1599042"/>
                </a:lnTo>
                <a:lnTo>
                  <a:pt x="914920" y="1599042"/>
                </a:lnTo>
                <a:close/>
                <a:moveTo>
                  <a:pt x="1007027" y="1580659"/>
                </a:moveTo>
                <a:lnTo>
                  <a:pt x="1007027" y="1580659"/>
                </a:lnTo>
                <a:lnTo>
                  <a:pt x="1007027" y="1580659"/>
                </a:lnTo>
                <a:close/>
                <a:moveTo>
                  <a:pt x="1085038" y="1555513"/>
                </a:moveTo>
                <a:lnTo>
                  <a:pt x="1085038" y="1555513"/>
                </a:lnTo>
                <a:close/>
                <a:moveTo>
                  <a:pt x="1091133" y="1552370"/>
                </a:moveTo>
                <a:cubicBezTo>
                  <a:pt x="1091133" y="1552370"/>
                  <a:pt x="1091133" y="1552370"/>
                  <a:pt x="1091133" y="1552370"/>
                </a:cubicBezTo>
                <a:lnTo>
                  <a:pt x="1091133" y="1552370"/>
                </a:lnTo>
                <a:close/>
                <a:moveTo>
                  <a:pt x="1100658" y="1549322"/>
                </a:moveTo>
                <a:lnTo>
                  <a:pt x="1100658" y="1549322"/>
                </a:lnTo>
                <a:close/>
                <a:moveTo>
                  <a:pt x="1135329" y="1534368"/>
                </a:moveTo>
                <a:lnTo>
                  <a:pt x="1135329" y="1534368"/>
                </a:lnTo>
                <a:lnTo>
                  <a:pt x="1135329" y="1534368"/>
                </a:lnTo>
                <a:close/>
                <a:moveTo>
                  <a:pt x="1156760" y="1524843"/>
                </a:moveTo>
                <a:lnTo>
                  <a:pt x="1156760" y="1524843"/>
                </a:lnTo>
                <a:lnTo>
                  <a:pt x="1156760" y="1524843"/>
                </a:lnTo>
                <a:close/>
                <a:moveTo>
                  <a:pt x="1306874" y="1426735"/>
                </a:moveTo>
                <a:lnTo>
                  <a:pt x="1306874" y="1426735"/>
                </a:lnTo>
                <a:close/>
                <a:moveTo>
                  <a:pt x="1425080" y="1308911"/>
                </a:moveTo>
                <a:lnTo>
                  <a:pt x="1425080" y="1308911"/>
                </a:lnTo>
                <a:close/>
                <a:moveTo>
                  <a:pt x="1587577" y="965154"/>
                </a:moveTo>
                <a:lnTo>
                  <a:pt x="1587577" y="965154"/>
                </a:lnTo>
                <a:lnTo>
                  <a:pt x="1587577" y="965154"/>
                </a:lnTo>
                <a:lnTo>
                  <a:pt x="1587577" y="965154"/>
                </a:lnTo>
                <a:close/>
              </a:path>
            </a:pathLst>
          </a:custGeom>
          <a:solidFill>
            <a:schemeClr val="bg2">
              <a:alpha val="5000"/>
            </a:schemeClr>
          </a:solidFill>
          <a:ln w="9525" cap="flat">
            <a:noFill/>
            <a:prstDash val="solid"/>
            <a:miter/>
          </a:ln>
        </p:spPr>
        <p:txBody>
          <a:bodyPr rtlCol="0" anchor="ctr"/>
          <a:lstStyle/>
          <a:p>
            <a:endParaRPr lang="zh-CN" altLang="en-US"/>
          </a:p>
        </p:txBody>
      </p:sp>
      <p:grpSp>
        <p:nvGrpSpPr>
          <p:cNvPr id="31" name="组合 2"/>
          <p:cNvGrpSpPr/>
          <p:nvPr/>
        </p:nvGrpSpPr>
        <p:grpSpPr>
          <a:xfrm flipH="1">
            <a:off x="7830966" y="3957320"/>
            <a:ext cx="4021616" cy="2753730"/>
            <a:chOff x="489087" y="3429000"/>
            <a:chExt cx="4021616" cy="2753730"/>
          </a:xfrm>
        </p:grpSpPr>
        <p:sp>
          <p:nvSpPr>
            <p:cNvPr id="0" name="任意多边形: 形状 4"/>
            <p:cNvSpPr/>
            <p:nvPr/>
          </p:nvSpPr>
          <p:spPr>
            <a:xfrm>
              <a:off x="2395146" y="5523180"/>
              <a:ext cx="9046" cy="8076"/>
            </a:xfrm>
            <a:custGeom>
              <a:avLst/>
              <a:gdLst>
                <a:gd name="connsiteX0" fmla="*/ -620 w 4215"/>
                <a:gd name="connsiteY0" fmla="*/ -412 h 3763"/>
                <a:gd name="connsiteX1" fmla="*/ 3596 w 4215"/>
                <a:gd name="connsiteY1" fmla="*/ 3352 h 3763"/>
                <a:gd name="connsiteX2" fmla="*/ -620 w 4215"/>
                <a:gd name="connsiteY2" fmla="*/ -412 h 3763"/>
              </a:gdLst>
              <a:ahLst/>
              <a:cxnLst>
                <a:cxn ang="0">
                  <a:pos x="connsiteX0" y="connsiteY0"/>
                </a:cxn>
                <a:cxn ang="0">
                  <a:pos x="connsiteX1" y="connsiteY1"/>
                </a:cxn>
                <a:cxn ang="0">
                  <a:pos x="connsiteX2" y="connsiteY2"/>
                </a:cxn>
              </a:cxnLst>
              <a:rect l="l" t="t" r="r" b="b"/>
              <a:pathLst>
                <a:path w="4215" h="3762">
                  <a:moveTo>
                    <a:pt x="-620" y="-412"/>
                  </a:moveTo>
                  <a:lnTo>
                    <a:pt x="3596" y="3352"/>
                  </a:lnTo>
                  <a:cubicBezTo>
                    <a:pt x="3039" y="1387"/>
                    <a:pt x="1398" y="-81"/>
                    <a:pt x="-620" y="-412"/>
                  </a:cubicBezTo>
                  <a:close/>
                </a:path>
              </a:pathLst>
            </a:custGeom>
            <a:solidFill>
              <a:schemeClr val="tx1">
                <a:alpha val="5000"/>
              </a:schemeClr>
            </a:solidFill>
            <a:ln w="7521" cap="flat">
              <a:noFill/>
              <a:prstDash val="solid"/>
              <a:miter/>
            </a:ln>
          </p:spPr>
          <p:txBody>
            <a:bodyPr rtlCol="0" anchor="ctr"/>
            <a:lstStyle/>
            <a:p>
              <a:endParaRPr lang="zh-CN" altLang="en-US"/>
            </a:p>
          </p:txBody>
        </p:sp>
        <p:sp>
          <p:nvSpPr>
            <p:cNvPr id="2" name="任意多边形: 形状 5"/>
            <p:cNvSpPr/>
            <p:nvPr/>
          </p:nvSpPr>
          <p:spPr>
            <a:xfrm>
              <a:off x="2386423" y="5515263"/>
              <a:ext cx="8563" cy="7754"/>
            </a:xfrm>
            <a:custGeom>
              <a:avLst/>
              <a:gdLst>
                <a:gd name="connsiteX0" fmla="*/ -620 w 3990"/>
                <a:gd name="connsiteY0" fmla="*/ -412 h 3613"/>
                <a:gd name="connsiteX1" fmla="*/ 3370 w 3990"/>
                <a:gd name="connsiteY1" fmla="*/ 3201 h 3613"/>
                <a:gd name="connsiteX2" fmla="*/ -620 w 3990"/>
                <a:gd name="connsiteY2" fmla="*/ -412 h 3613"/>
              </a:gdLst>
              <a:ahLst/>
              <a:cxnLst>
                <a:cxn ang="0">
                  <a:pos x="connsiteX0" y="connsiteY0"/>
                </a:cxn>
                <a:cxn ang="0">
                  <a:pos x="connsiteX1" y="connsiteY1"/>
                </a:cxn>
                <a:cxn ang="0">
                  <a:pos x="connsiteX2" y="connsiteY2"/>
                </a:cxn>
              </a:cxnLst>
              <a:rect l="l" t="t" r="r" b="b"/>
              <a:pathLst>
                <a:path w="3989" h="3613">
                  <a:moveTo>
                    <a:pt x="-620" y="-412"/>
                  </a:moveTo>
                  <a:lnTo>
                    <a:pt x="3370" y="3201"/>
                  </a:lnTo>
                  <a:cubicBezTo>
                    <a:pt x="2979" y="1251"/>
                    <a:pt x="1360" y="-217"/>
                    <a:pt x="-620" y="-412"/>
                  </a:cubicBezTo>
                  <a:close/>
                </a:path>
              </a:pathLst>
            </a:custGeom>
            <a:solidFill>
              <a:schemeClr val="tx1">
                <a:alpha val="5000"/>
              </a:schemeClr>
            </a:solidFill>
            <a:ln w="7521" cap="flat">
              <a:noFill/>
              <a:prstDash val="solid"/>
              <a:miter/>
            </a:ln>
          </p:spPr>
          <p:txBody>
            <a:bodyPr rtlCol="0" anchor="ctr"/>
            <a:lstStyle/>
            <a:p>
              <a:endParaRPr lang="zh-CN" altLang="en-US"/>
            </a:p>
          </p:txBody>
        </p:sp>
        <p:sp>
          <p:nvSpPr>
            <p:cNvPr id="3" name="任意多边形: 形状 15"/>
            <p:cNvSpPr/>
            <p:nvPr/>
          </p:nvSpPr>
          <p:spPr>
            <a:xfrm>
              <a:off x="3772400" y="5412839"/>
              <a:ext cx="6462" cy="10340"/>
            </a:xfrm>
            <a:custGeom>
              <a:avLst/>
              <a:gdLst>
                <a:gd name="connsiteX0" fmla="*/ 2392 w 3011"/>
                <a:gd name="connsiteY0" fmla="*/ -412 h 4818"/>
                <a:gd name="connsiteX1" fmla="*/ -620 w 3011"/>
                <a:gd name="connsiteY1" fmla="*/ 4406 h 4818"/>
                <a:gd name="connsiteX2" fmla="*/ 2392 w 3011"/>
                <a:gd name="connsiteY2" fmla="*/ -412 h 4818"/>
              </a:gdLst>
              <a:ahLst/>
              <a:cxnLst>
                <a:cxn ang="0">
                  <a:pos x="connsiteX0" y="connsiteY0"/>
                </a:cxn>
                <a:cxn ang="0">
                  <a:pos x="connsiteX1" y="connsiteY1"/>
                </a:cxn>
                <a:cxn ang="0">
                  <a:pos x="connsiteX2" y="connsiteY2"/>
                </a:cxn>
              </a:cxnLst>
              <a:rect l="l" t="t" r="r" b="b"/>
              <a:pathLst>
                <a:path w="3011" h="4818">
                  <a:moveTo>
                    <a:pt x="2392" y="-412"/>
                  </a:moveTo>
                  <a:lnTo>
                    <a:pt x="-620" y="4406"/>
                  </a:lnTo>
                  <a:cubicBezTo>
                    <a:pt x="1240" y="3525"/>
                    <a:pt x="2414" y="1643"/>
                    <a:pt x="2392" y="-412"/>
                  </a:cubicBezTo>
                  <a:close/>
                </a:path>
              </a:pathLst>
            </a:custGeom>
            <a:solidFill>
              <a:schemeClr val="tx1">
                <a:alpha val="5000"/>
              </a:schemeClr>
            </a:solidFill>
            <a:ln w="7521" cap="flat">
              <a:noFill/>
              <a:prstDash val="solid"/>
              <a:miter/>
            </a:ln>
          </p:spPr>
          <p:txBody>
            <a:bodyPr rtlCol="0" anchor="ctr"/>
            <a:lstStyle/>
            <a:p>
              <a:endParaRPr lang="zh-CN" altLang="en-US"/>
            </a:p>
          </p:txBody>
        </p:sp>
        <p:sp>
          <p:nvSpPr>
            <p:cNvPr id="4" name="任意多边形: 形状 25"/>
            <p:cNvSpPr/>
            <p:nvPr/>
          </p:nvSpPr>
          <p:spPr>
            <a:xfrm>
              <a:off x="810651" y="3429000"/>
              <a:ext cx="2560081" cy="1614094"/>
            </a:xfrm>
            <a:custGeom>
              <a:avLst/>
              <a:gdLst>
                <a:gd name="connsiteX0" fmla="*/ 520838 w 585882"/>
                <a:gd name="connsiteY0" fmla="*/ 324802 h 369390"/>
                <a:gd name="connsiteX1" fmla="*/ 434161 w 585882"/>
                <a:gd name="connsiteY1" fmla="*/ 325564 h 369390"/>
                <a:gd name="connsiteX2" fmla="*/ 472927 w 585882"/>
                <a:gd name="connsiteY2" fmla="*/ 318706 h 369390"/>
                <a:gd name="connsiteX3" fmla="*/ 422635 w 585882"/>
                <a:gd name="connsiteY3" fmla="*/ 296893 h 369390"/>
                <a:gd name="connsiteX4" fmla="*/ 359294 w 585882"/>
                <a:gd name="connsiteY4" fmla="*/ 271747 h 369390"/>
                <a:gd name="connsiteX5" fmla="*/ 399299 w 585882"/>
                <a:gd name="connsiteY5" fmla="*/ 262222 h 369390"/>
                <a:gd name="connsiteX6" fmla="*/ 417016 w 585882"/>
                <a:gd name="connsiteY6" fmla="*/ 252697 h 369390"/>
                <a:gd name="connsiteX7" fmla="*/ 438066 w 585882"/>
                <a:gd name="connsiteY7" fmla="*/ 252697 h 369390"/>
                <a:gd name="connsiteX8" fmla="*/ 455211 w 585882"/>
                <a:gd name="connsiteY8" fmla="*/ 248887 h 369390"/>
                <a:gd name="connsiteX9" fmla="*/ 585799 w 585882"/>
                <a:gd name="connsiteY9" fmla="*/ 243267 h 369390"/>
                <a:gd name="connsiteX10" fmla="*/ 453401 w 585882"/>
                <a:gd name="connsiteY10" fmla="*/ 230123 h 369390"/>
                <a:gd name="connsiteX11" fmla="*/ 430255 w 585882"/>
                <a:gd name="connsiteY11" fmla="*/ 222217 h 369390"/>
                <a:gd name="connsiteX12" fmla="*/ 416349 w 585882"/>
                <a:gd name="connsiteY12" fmla="*/ 230314 h 369390"/>
                <a:gd name="connsiteX13" fmla="*/ 282142 w 585882"/>
                <a:gd name="connsiteY13" fmla="*/ 183736 h 369390"/>
                <a:gd name="connsiteX14" fmla="*/ 240708 w 585882"/>
                <a:gd name="connsiteY14" fmla="*/ 103917 h 369390"/>
                <a:gd name="connsiteX15" fmla="*/ 150411 w 585882"/>
                <a:gd name="connsiteY15" fmla="*/ -382 h 369390"/>
                <a:gd name="connsiteX16" fmla="*/ 150411 w 585882"/>
                <a:gd name="connsiteY16" fmla="*/ 27717 h 369390"/>
                <a:gd name="connsiteX17" fmla="*/ 167461 w 585882"/>
                <a:gd name="connsiteY17" fmla="*/ 51053 h 369390"/>
                <a:gd name="connsiteX18" fmla="*/ 141172 w 585882"/>
                <a:gd name="connsiteY18" fmla="*/ 53053 h 369390"/>
                <a:gd name="connsiteX19" fmla="*/ 116026 w 585882"/>
                <a:gd name="connsiteY19" fmla="*/ 39814 h 369390"/>
                <a:gd name="connsiteX20" fmla="*/ 153078 w 585882"/>
                <a:gd name="connsiteY20" fmla="*/ 112204 h 369390"/>
                <a:gd name="connsiteX21" fmla="*/ 127360 w 585882"/>
                <a:gd name="connsiteY21" fmla="*/ 104774 h 369390"/>
                <a:gd name="connsiteX22" fmla="*/ 224611 w 585882"/>
                <a:gd name="connsiteY22" fmla="*/ 263651 h 369390"/>
                <a:gd name="connsiteX23" fmla="*/ 234136 w 585882"/>
                <a:gd name="connsiteY23" fmla="*/ 275462 h 369390"/>
                <a:gd name="connsiteX24" fmla="*/ 217562 w 585882"/>
                <a:gd name="connsiteY24" fmla="*/ 288225 h 369390"/>
                <a:gd name="connsiteX25" fmla="*/ 120216 w 585882"/>
                <a:gd name="connsiteY25" fmla="*/ 283463 h 369390"/>
                <a:gd name="connsiteX26" fmla="*/ 127741 w 585882"/>
                <a:gd name="connsiteY26" fmla="*/ 304513 h 369390"/>
                <a:gd name="connsiteX27" fmla="*/ 141267 w 585882"/>
                <a:gd name="connsiteY27" fmla="*/ 316896 h 369390"/>
                <a:gd name="connsiteX28" fmla="*/ 4107 w 585882"/>
                <a:gd name="connsiteY28" fmla="*/ 295274 h 369390"/>
                <a:gd name="connsiteX29" fmla="*/ 149554 w 585882"/>
                <a:gd name="connsiteY29" fmla="*/ 331469 h 369390"/>
                <a:gd name="connsiteX30" fmla="*/ 114978 w 585882"/>
                <a:gd name="connsiteY30" fmla="*/ 335089 h 369390"/>
                <a:gd name="connsiteX31" fmla="*/ -84 w 585882"/>
                <a:gd name="connsiteY31" fmla="*/ 306514 h 369390"/>
                <a:gd name="connsiteX32" fmla="*/ 150220 w 585882"/>
                <a:gd name="connsiteY32" fmla="*/ 345757 h 369390"/>
                <a:gd name="connsiteX33" fmla="*/ 161650 w 585882"/>
                <a:gd name="connsiteY33" fmla="*/ 349471 h 369390"/>
                <a:gd name="connsiteX34" fmla="*/ 171175 w 585882"/>
                <a:gd name="connsiteY34" fmla="*/ 360997 h 369390"/>
                <a:gd name="connsiteX35" fmla="*/ 247375 w 585882"/>
                <a:gd name="connsiteY35" fmla="*/ 325373 h 369390"/>
                <a:gd name="connsiteX36" fmla="*/ 247375 w 585882"/>
                <a:gd name="connsiteY36" fmla="*/ 325373 h 369390"/>
                <a:gd name="connsiteX37" fmla="*/ 280522 w 585882"/>
                <a:gd name="connsiteY37" fmla="*/ 319849 h 369390"/>
                <a:gd name="connsiteX38" fmla="*/ 303382 w 585882"/>
                <a:gd name="connsiteY38" fmla="*/ 329374 h 369390"/>
                <a:gd name="connsiteX39" fmla="*/ 419587 w 585882"/>
                <a:gd name="connsiteY39" fmla="*/ 367474 h 369390"/>
                <a:gd name="connsiteX40" fmla="*/ 538650 w 585882"/>
                <a:gd name="connsiteY40" fmla="*/ 344804 h 369390"/>
                <a:gd name="connsiteX41" fmla="*/ 478261 w 585882"/>
                <a:gd name="connsiteY41" fmla="*/ 338613 h 369390"/>
                <a:gd name="connsiteX42" fmla="*/ 520838 w 585882"/>
                <a:gd name="connsiteY42" fmla="*/ 324802 h 369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585882" h="369390">
                  <a:moveTo>
                    <a:pt x="520838" y="324802"/>
                  </a:moveTo>
                  <a:cubicBezTo>
                    <a:pt x="492568" y="333012"/>
                    <a:pt x="462574" y="333279"/>
                    <a:pt x="434161" y="325564"/>
                  </a:cubicBezTo>
                  <a:cubicBezTo>
                    <a:pt x="447486" y="328021"/>
                    <a:pt x="461250" y="325583"/>
                    <a:pt x="472927" y="318706"/>
                  </a:cubicBezTo>
                  <a:cubicBezTo>
                    <a:pt x="452258" y="317467"/>
                    <a:pt x="441780" y="304799"/>
                    <a:pt x="422635" y="296893"/>
                  </a:cubicBezTo>
                  <a:cubicBezTo>
                    <a:pt x="403490" y="288988"/>
                    <a:pt x="375010" y="285749"/>
                    <a:pt x="359294" y="271747"/>
                  </a:cubicBezTo>
                  <a:cubicBezTo>
                    <a:pt x="373229" y="272100"/>
                    <a:pt x="387021" y="268823"/>
                    <a:pt x="399299" y="262222"/>
                  </a:cubicBezTo>
                  <a:cubicBezTo>
                    <a:pt x="404919" y="258536"/>
                    <a:pt x="410843" y="255355"/>
                    <a:pt x="417016" y="252697"/>
                  </a:cubicBezTo>
                  <a:cubicBezTo>
                    <a:pt x="423998" y="251745"/>
                    <a:pt x="431084" y="251745"/>
                    <a:pt x="438066" y="252697"/>
                  </a:cubicBezTo>
                  <a:cubicBezTo>
                    <a:pt x="444162" y="252697"/>
                    <a:pt x="449115" y="249078"/>
                    <a:pt x="455211" y="248887"/>
                  </a:cubicBezTo>
                  <a:cubicBezTo>
                    <a:pt x="498740" y="246982"/>
                    <a:pt x="583798" y="248030"/>
                    <a:pt x="585799" y="243267"/>
                  </a:cubicBezTo>
                  <a:cubicBezTo>
                    <a:pt x="577512" y="238696"/>
                    <a:pt x="500836" y="237076"/>
                    <a:pt x="453401" y="230123"/>
                  </a:cubicBezTo>
                  <a:cubicBezTo>
                    <a:pt x="449020" y="229552"/>
                    <a:pt x="447114" y="218598"/>
                    <a:pt x="430255" y="222217"/>
                  </a:cubicBezTo>
                  <a:cubicBezTo>
                    <a:pt x="425131" y="223979"/>
                    <a:pt x="420406" y="226732"/>
                    <a:pt x="416349" y="230314"/>
                  </a:cubicBezTo>
                  <a:cubicBezTo>
                    <a:pt x="367867" y="264794"/>
                    <a:pt x="318718" y="217169"/>
                    <a:pt x="282142" y="183736"/>
                  </a:cubicBezTo>
                  <a:cubicBezTo>
                    <a:pt x="263092" y="166306"/>
                    <a:pt x="255091" y="125253"/>
                    <a:pt x="240708" y="103917"/>
                  </a:cubicBezTo>
                  <a:cubicBezTo>
                    <a:pt x="213657" y="63912"/>
                    <a:pt x="171270" y="43147"/>
                    <a:pt x="150411" y="-382"/>
                  </a:cubicBezTo>
                  <a:cubicBezTo>
                    <a:pt x="145972" y="8457"/>
                    <a:pt x="145972" y="18878"/>
                    <a:pt x="150411" y="27717"/>
                  </a:cubicBezTo>
                  <a:cubicBezTo>
                    <a:pt x="154830" y="36346"/>
                    <a:pt x="160593" y="44214"/>
                    <a:pt x="167461" y="51053"/>
                  </a:cubicBezTo>
                  <a:cubicBezTo>
                    <a:pt x="162222" y="59245"/>
                    <a:pt x="149554" y="58006"/>
                    <a:pt x="141172" y="53053"/>
                  </a:cubicBezTo>
                  <a:cubicBezTo>
                    <a:pt x="133475" y="47453"/>
                    <a:pt x="124998" y="42995"/>
                    <a:pt x="116026" y="39814"/>
                  </a:cubicBezTo>
                  <a:cubicBezTo>
                    <a:pt x="111549" y="67722"/>
                    <a:pt x="133170" y="92296"/>
                    <a:pt x="153078" y="112204"/>
                  </a:cubicBezTo>
                  <a:cubicBezTo>
                    <a:pt x="143934" y="112556"/>
                    <a:pt x="134914" y="109956"/>
                    <a:pt x="127360" y="104774"/>
                  </a:cubicBezTo>
                  <a:cubicBezTo>
                    <a:pt x="136142" y="169001"/>
                    <a:pt x="171404" y="226618"/>
                    <a:pt x="224611" y="263651"/>
                  </a:cubicBezTo>
                  <a:cubicBezTo>
                    <a:pt x="228992" y="266604"/>
                    <a:pt x="234136" y="270223"/>
                    <a:pt x="234136" y="275462"/>
                  </a:cubicBezTo>
                  <a:cubicBezTo>
                    <a:pt x="234136" y="283082"/>
                    <a:pt x="224611" y="286892"/>
                    <a:pt x="217562" y="288225"/>
                  </a:cubicBezTo>
                  <a:cubicBezTo>
                    <a:pt x="185139" y="293560"/>
                    <a:pt x="151963" y="291940"/>
                    <a:pt x="120216" y="283463"/>
                  </a:cubicBezTo>
                  <a:cubicBezTo>
                    <a:pt x="114025" y="289369"/>
                    <a:pt x="121074" y="299275"/>
                    <a:pt x="127741" y="304513"/>
                  </a:cubicBezTo>
                  <a:cubicBezTo>
                    <a:pt x="136695" y="311371"/>
                    <a:pt x="139743" y="312610"/>
                    <a:pt x="141267" y="316896"/>
                  </a:cubicBezTo>
                  <a:cubicBezTo>
                    <a:pt x="129361" y="321563"/>
                    <a:pt x="59447" y="314038"/>
                    <a:pt x="4107" y="295274"/>
                  </a:cubicBezTo>
                  <a:cubicBezTo>
                    <a:pt x="50332" y="315067"/>
                    <a:pt x="99442" y="327288"/>
                    <a:pt x="149554" y="331469"/>
                  </a:cubicBezTo>
                  <a:cubicBezTo>
                    <a:pt x="160317" y="338422"/>
                    <a:pt x="128408" y="336708"/>
                    <a:pt x="114978" y="335089"/>
                  </a:cubicBezTo>
                  <a:cubicBezTo>
                    <a:pt x="49065" y="327469"/>
                    <a:pt x="30015" y="320420"/>
                    <a:pt x="-84" y="306514"/>
                  </a:cubicBezTo>
                  <a:cubicBezTo>
                    <a:pt x="37349" y="330040"/>
                    <a:pt x="72496" y="339089"/>
                    <a:pt x="150220" y="345757"/>
                  </a:cubicBezTo>
                  <a:cubicBezTo>
                    <a:pt x="154345" y="345671"/>
                    <a:pt x="158364" y="346985"/>
                    <a:pt x="161650" y="349471"/>
                  </a:cubicBezTo>
                  <a:cubicBezTo>
                    <a:pt x="164984" y="358234"/>
                    <a:pt x="165270" y="356044"/>
                    <a:pt x="171175" y="360997"/>
                  </a:cubicBezTo>
                  <a:cubicBezTo>
                    <a:pt x="177081" y="365950"/>
                    <a:pt x="235374" y="331945"/>
                    <a:pt x="247375" y="325373"/>
                  </a:cubicBezTo>
                  <a:lnTo>
                    <a:pt x="247375" y="325373"/>
                  </a:lnTo>
                  <a:cubicBezTo>
                    <a:pt x="257805" y="320839"/>
                    <a:pt x="269187" y="318944"/>
                    <a:pt x="280522" y="319849"/>
                  </a:cubicBezTo>
                  <a:cubicBezTo>
                    <a:pt x="288609" y="321763"/>
                    <a:pt x="296324" y="324983"/>
                    <a:pt x="303382" y="329374"/>
                  </a:cubicBezTo>
                  <a:cubicBezTo>
                    <a:pt x="339311" y="349414"/>
                    <a:pt x="378763" y="362349"/>
                    <a:pt x="419587" y="367474"/>
                  </a:cubicBezTo>
                  <a:cubicBezTo>
                    <a:pt x="460669" y="372636"/>
                    <a:pt x="502340" y="364702"/>
                    <a:pt x="538650" y="344804"/>
                  </a:cubicBezTo>
                  <a:cubicBezTo>
                    <a:pt x="518343" y="345271"/>
                    <a:pt x="498054" y="343194"/>
                    <a:pt x="478261" y="338613"/>
                  </a:cubicBezTo>
                  <a:cubicBezTo>
                    <a:pt x="493854" y="341242"/>
                    <a:pt x="509761" y="336089"/>
                    <a:pt x="520838" y="324802"/>
                  </a:cubicBezTo>
                  <a:close/>
                </a:path>
              </a:pathLst>
            </a:custGeom>
            <a:solidFill>
              <a:srgbClr val="2A2C2A">
                <a:alpha val="5000"/>
              </a:srgbClr>
            </a:solidFill>
            <a:ln w="9525" cap="flat">
              <a:noFill/>
              <a:prstDash val="solid"/>
              <a:miter/>
            </a:ln>
          </p:spPr>
          <p:txBody>
            <a:bodyPr rtlCol="0" anchor="ctr"/>
            <a:lstStyle/>
            <a:p>
              <a:endParaRPr lang="zh-CN" altLang="en-US"/>
            </a:p>
          </p:txBody>
        </p:sp>
        <p:sp>
          <p:nvSpPr>
            <p:cNvPr id="5" name="任意多边形: 形状 26"/>
            <p:cNvSpPr/>
            <p:nvPr/>
          </p:nvSpPr>
          <p:spPr>
            <a:xfrm>
              <a:off x="489087" y="5507962"/>
              <a:ext cx="1418440" cy="674768"/>
            </a:xfrm>
            <a:custGeom>
              <a:avLst/>
              <a:gdLst>
                <a:gd name="connsiteX0" fmla="*/ 425779 w 472821"/>
                <a:gd name="connsiteY0" fmla="*/ 121731 h 224926"/>
                <a:gd name="connsiteX1" fmla="*/ 381106 w 472821"/>
                <a:gd name="connsiteY1" fmla="*/ 109062 h 224926"/>
                <a:gd name="connsiteX2" fmla="*/ 355294 w 472821"/>
                <a:gd name="connsiteY2" fmla="*/ 98014 h 224926"/>
                <a:gd name="connsiteX3" fmla="*/ 339577 w 472821"/>
                <a:gd name="connsiteY3" fmla="*/ 103728 h 224926"/>
                <a:gd name="connsiteX4" fmla="*/ 253852 w 472821"/>
                <a:gd name="connsiteY4" fmla="*/ 87250 h 224926"/>
                <a:gd name="connsiteX5" fmla="*/ 185558 w 472821"/>
                <a:gd name="connsiteY5" fmla="*/ 26195 h 224926"/>
                <a:gd name="connsiteX6" fmla="*/ 100786 w 472821"/>
                <a:gd name="connsiteY6" fmla="*/ 2287 h 224926"/>
                <a:gd name="connsiteX7" fmla="*/ 72211 w 472821"/>
                <a:gd name="connsiteY7" fmla="*/ 16384 h 224926"/>
                <a:gd name="connsiteX8" fmla="*/ 36778 w 472821"/>
                <a:gd name="connsiteY8" fmla="*/ 36101 h 224926"/>
                <a:gd name="connsiteX9" fmla="*/ -84 w 472821"/>
                <a:gd name="connsiteY9" fmla="*/ 36101 h 224926"/>
                <a:gd name="connsiteX10" fmla="*/ 27538 w 472821"/>
                <a:gd name="connsiteY10" fmla="*/ 54389 h 224926"/>
                <a:gd name="connsiteX11" fmla="*/ 61638 w 472821"/>
                <a:gd name="connsiteY11" fmla="*/ 46674 h 224926"/>
                <a:gd name="connsiteX12" fmla="*/ 20966 w 472821"/>
                <a:gd name="connsiteY12" fmla="*/ 72010 h 224926"/>
                <a:gd name="connsiteX13" fmla="*/ 64591 w 472821"/>
                <a:gd name="connsiteY13" fmla="*/ 67915 h 224926"/>
                <a:gd name="connsiteX14" fmla="*/ 100404 w 472821"/>
                <a:gd name="connsiteY14" fmla="*/ 41435 h 224926"/>
                <a:gd name="connsiteX15" fmla="*/ 69734 w 472821"/>
                <a:gd name="connsiteY15" fmla="*/ 75153 h 224926"/>
                <a:gd name="connsiteX16" fmla="*/ 105358 w 472821"/>
                <a:gd name="connsiteY16" fmla="*/ 61056 h 224926"/>
                <a:gd name="connsiteX17" fmla="*/ 120407 w 472821"/>
                <a:gd name="connsiteY17" fmla="*/ 47055 h 224926"/>
                <a:gd name="connsiteX18" fmla="*/ 149839 w 472821"/>
                <a:gd name="connsiteY18" fmla="*/ 76106 h 224926"/>
                <a:gd name="connsiteX19" fmla="*/ 133075 w 472821"/>
                <a:gd name="connsiteY19" fmla="*/ 72486 h 224926"/>
                <a:gd name="connsiteX20" fmla="*/ 191273 w 472821"/>
                <a:gd name="connsiteY20" fmla="*/ 124207 h 224926"/>
                <a:gd name="connsiteX21" fmla="*/ 167270 w 472821"/>
                <a:gd name="connsiteY21" fmla="*/ 127731 h 224926"/>
                <a:gd name="connsiteX22" fmla="*/ 130789 w 472821"/>
                <a:gd name="connsiteY22" fmla="*/ 122588 h 224926"/>
                <a:gd name="connsiteX23" fmla="*/ 122598 w 472821"/>
                <a:gd name="connsiteY23" fmla="*/ 123064 h 224926"/>
                <a:gd name="connsiteX24" fmla="*/ 113835 w 472821"/>
                <a:gd name="connsiteY24" fmla="*/ 133827 h 224926"/>
                <a:gd name="connsiteX25" fmla="*/ 90022 w 472821"/>
                <a:gd name="connsiteY25" fmla="*/ 151163 h 224926"/>
                <a:gd name="connsiteX26" fmla="*/ 157840 w 472821"/>
                <a:gd name="connsiteY26" fmla="*/ 159354 h 224926"/>
                <a:gd name="connsiteX27" fmla="*/ 9250 w 472821"/>
                <a:gd name="connsiteY27" fmla="*/ 218505 h 224926"/>
                <a:gd name="connsiteX28" fmla="*/ 86879 w 472821"/>
                <a:gd name="connsiteY28" fmla="*/ 208980 h 224926"/>
                <a:gd name="connsiteX29" fmla="*/ 159555 w 472821"/>
                <a:gd name="connsiteY29" fmla="*/ 172404 h 224926"/>
                <a:gd name="connsiteX30" fmla="*/ 191463 w 472821"/>
                <a:gd name="connsiteY30" fmla="*/ 167165 h 224926"/>
                <a:gd name="connsiteX31" fmla="*/ 285856 w 472821"/>
                <a:gd name="connsiteY31" fmla="*/ 142019 h 224926"/>
                <a:gd name="connsiteX32" fmla="*/ 331100 w 472821"/>
                <a:gd name="connsiteY32" fmla="*/ 130303 h 224926"/>
                <a:gd name="connsiteX33" fmla="*/ 358913 w 472821"/>
                <a:gd name="connsiteY33" fmla="*/ 132970 h 224926"/>
                <a:gd name="connsiteX34" fmla="*/ 393012 w 472821"/>
                <a:gd name="connsiteY34" fmla="*/ 126779 h 224926"/>
                <a:gd name="connsiteX35" fmla="*/ 472737 w 472821"/>
                <a:gd name="connsiteY35" fmla="*/ 127731 h 224926"/>
                <a:gd name="connsiteX36" fmla="*/ 425779 w 472821"/>
                <a:gd name="connsiteY36" fmla="*/ 121731 h 224926"/>
                <a:gd name="connsiteX37" fmla="*/ 151363 w 472821"/>
                <a:gd name="connsiteY37" fmla="*/ 70010 h 224926"/>
                <a:gd name="connsiteX38" fmla="*/ 132313 w 472821"/>
                <a:gd name="connsiteY38" fmla="*/ 35053 h 224926"/>
                <a:gd name="connsiteX39" fmla="*/ 133742 w 472821"/>
                <a:gd name="connsiteY39" fmla="*/ 33815 h 224926"/>
                <a:gd name="connsiteX40" fmla="*/ 137171 w 472821"/>
                <a:gd name="connsiteY40" fmla="*/ 31719 h 224926"/>
                <a:gd name="connsiteX41" fmla="*/ 146029 w 472821"/>
                <a:gd name="connsiteY41" fmla="*/ 41244 h 224926"/>
                <a:gd name="connsiteX42" fmla="*/ 165079 w 472821"/>
                <a:gd name="connsiteY42" fmla="*/ 82678 h 224926"/>
                <a:gd name="connsiteX43" fmla="*/ 151363 w 472821"/>
                <a:gd name="connsiteY43" fmla="*/ 70010 h 224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472820" h="224924">
                  <a:moveTo>
                    <a:pt x="425779" y="121731"/>
                  </a:moveTo>
                  <a:cubicBezTo>
                    <a:pt x="410120" y="120930"/>
                    <a:pt x="394851" y="116606"/>
                    <a:pt x="381106" y="109062"/>
                  </a:cubicBezTo>
                  <a:cubicBezTo>
                    <a:pt x="372820" y="104300"/>
                    <a:pt x="364723" y="97347"/>
                    <a:pt x="355294" y="98014"/>
                  </a:cubicBezTo>
                  <a:cubicBezTo>
                    <a:pt x="349760" y="98975"/>
                    <a:pt x="344435" y="100909"/>
                    <a:pt x="339577" y="103728"/>
                  </a:cubicBezTo>
                  <a:cubicBezTo>
                    <a:pt x="311669" y="116016"/>
                    <a:pt x="278427" y="105062"/>
                    <a:pt x="253852" y="87250"/>
                  </a:cubicBezTo>
                  <a:cubicBezTo>
                    <a:pt x="229278" y="69439"/>
                    <a:pt x="209561" y="45150"/>
                    <a:pt x="185558" y="26195"/>
                  </a:cubicBezTo>
                  <a:cubicBezTo>
                    <a:pt x="161555" y="7240"/>
                    <a:pt x="130027" y="-6381"/>
                    <a:pt x="100786" y="2287"/>
                  </a:cubicBezTo>
                  <a:cubicBezTo>
                    <a:pt x="90699" y="5745"/>
                    <a:pt x="81098" y="10479"/>
                    <a:pt x="72211" y="16384"/>
                  </a:cubicBezTo>
                  <a:cubicBezTo>
                    <a:pt x="61247" y="24385"/>
                    <a:pt x="49351" y="31005"/>
                    <a:pt x="36778" y="36101"/>
                  </a:cubicBezTo>
                  <a:cubicBezTo>
                    <a:pt x="31634" y="37625"/>
                    <a:pt x="1821" y="41816"/>
                    <a:pt x="-84" y="36101"/>
                  </a:cubicBezTo>
                  <a:cubicBezTo>
                    <a:pt x="4621" y="47188"/>
                    <a:pt x="15499" y="54389"/>
                    <a:pt x="27538" y="54389"/>
                  </a:cubicBezTo>
                  <a:cubicBezTo>
                    <a:pt x="39311" y="54151"/>
                    <a:pt x="50913" y="51522"/>
                    <a:pt x="61638" y="46674"/>
                  </a:cubicBezTo>
                  <a:cubicBezTo>
                    <a:pt x="50008" y="57875"/>
                    <a:pt x="36149" y="66505"/>
                    <a:pt x="20966" y="72010"/>
                  </a:cubicBezTo>
                  <a:cubicBezTo>
                    <a:pt x="35520" y="75963"/>
                    <a:pt x="51027" y="74506"/>
                    <a:pt x="64591" y="67915"/>
                  </a:cubicBezTo>
                  <a:cubicBezTo>
                    <a:pt x="78068" y="61399"/>
                    <a:pt x="90222" y="52417"/>
                    <a:pt x="100404" y="41435"/>
                  </a:cubicBezTo>
                  <a:cubicBezTo>
                    <a:pt x="93489" y="55294"/>
                    <a:pt x="82879" y="66962"/>
                    <a:pt x="69734" y="75153"/>
                  </a:cubicBezTo>
                  <a:cubicBezTo>
                    <a:pt x="82936" y="74991"/>
                    <a:pt x="95623" y="69972"/>
                    <a:pt x="105358" y="61056"/>
                  </a:cubicBezTo>
                  <a:cubicBezTo>
                    <a:pt x="110692" y="56675"/>
                    <a:pt x="115549" y="51531"/>
                    <a:pt x="120407" y="47055"/>
                  </a:cubicBezTo>
                  <a:cubicBezTo>
                    <a:pt x="128408" y="56580"/>
                    <a:pt x="147077" y="73344"/>
                    <a:pt x="149839" y="76106"/>
                  </a:cubicBezTo>
                  <a:cubicBezTo>
                    <a:pt x="152602" y="78868"/>
                    <a:pt x="127741" y="65248"/>
                    <a:pt x="133075" y="72486"/>
                  </a:cubicBezTo>
                  <a:cubicBezTo>
                    <a:pt x="138409" y="79725"/>
                    <a:pt x="158412" y="114206"/>
                    <a:pt x="191273" y="124207"/>
                  </a:cubicBezTo>
                  <a:cubicBezTo>
                    <a:pt x="183596" y="126998"/>
                    <a:pt x="175423" y="128198"/>
                    <a:pt x="167270" y="127731"/>
                  </a:cubicBezTo>
                  <a:cubicBezTo>
                    <a:pt x="154983" y="127065"/>
                    <a:pt x="142981" y="124017"/>
                    <a:pt x="130789" y="122588"/>
                  </a:cubicBezTo>
                  <a:cubicBezTo>
                    <a:pt x="128065" y="122026"/>
                    <a:pt x="125236" y="122188"/>
                    <a:pt x="122598" y="123064"/>
                  </a:cubicBezTo>
                  <a:cubicBezTo>
                    <a:pt x="118312" y="124874"/>
                    <a:pt x="116311" y="129827"/>
                    <a:pt x="113835" y="133827"/>
                  </a:cubicBezTo>
                  <a:cubicBezTo>
                    <a:pt x="108539" y="142562"/>
                    <a:pt x="99966" y="148810"/>
                    <a:pt x="90022" y="151163"/>
                  </a:cubicBezTo>
                  <a:cubicBezTo>
                    <a:pt x="101452" y="161736"/>
                    <a:pt x="129456" y="148306"/>
                    <a:pt x="157840" y="159354"/>
                  </a:cubicBezTo>
                  <a:cubicBezTo>
                    <a:pt x="123741" y="171737"/>
                    <a:pt x="77259" y="226887"/>
                    <a:pt x="9250" y="218505"/>
                  </a:cubicBezTo>
                  <a:cubicBezTo>
                    <a:pt x="33349" y="231173"/>
                    <a:pt x="63162" y="221934"/>
                    <a:pt x="86879" y="208980"/>
                  </a:cubicBezTo>
                  <a:cubicBezTo>
                    <a:pt x="110596" y="196026"/>
                    <a:pt x="132790" y="177642"/>
                    <a:pt x="159555" y="172404"/>
                  </a:cubicBezTo>
                  <a:cubicBezTo>
                    <a:pt x="170280" y="171242"/>
                    <a:pt x="180929" y="169489"/>
                    <a:pt x="191463" y="167165"/>
                  </a:cubicBezTo>
                  <a:cubicBezTo>
                    <a:pt x="207466" y="162117"/>
                    <a:pt x="247185" y="184596"/>
                    <a:pt x="285856" y="142019"/>
                  </a:cubicBezTo>
                  <a:cubicBezTo>
                    <a:pt x="296429" y="130494"/>
                    <a:pt x="315955" y="133827"/>
                    <a:pt x="331100" y="130303"/>
                  </a:cubicBezTo>
                  <a:cubicBezTo>
                    <a:pt x="339673" y="128303"/>
                    <a:pt x="350150" y="133447"/>
                    <a:pt x="358913" y="132970"/>
                  </a:cubicBezTo>
                  <a:cubicBezTo>
                    <a:pt x="370819" y="132303"/>
                    <a:pt x="381106" y="126398"/>
                    <a:pt x="393012" y="126779"/>
                  </a:cubicBezTo>
                  <a:cubicBezTo>
                    <a:pt x="417968" y="127446"/>
                    <a:pt x="472737" y="131923"/>
                    <a:pt x="472737" y="127731"/>
                  </a:cubicBezTo>
                  <a:cubicBezTo>
                    <a:pt x="472737" y="123540"/>
                    <a:pt x="447781" y="123636"/>
                    <a:pt x="425779" y="121731"/>
                  </a:cubicBezTo>
                  <a:close/>
                  <a:moveTo>
                    <a:pt x="151363" y="70010"/>
                  </a:moveTo>
                  <a:cubicBezTo>
                    <a:pt x="142210" y="60114"/>
                    <a:pt x="135666" y="48102"/>
                    <a:pt x="132313" y="35053"/>
                  </a:cubicBezTo>
                  <a:lnTo>
                    <a:pt x="133742" y="33815"/>
                  </a:lnTo>
                  <a:cubicBezTo>
                    <a:pt x="134676" y="32824"/>
                    <a:pt x="135857" y="32100"/>
                    <a:pt x="137171" y="31719"/>
                  </a:cubicBezTo>
                  <a:cubicBezTo>
                    <a:pt x="141934" y="30481"/>
                    <a:pt x="144791" y="36673"/>
                    <a:pt x="146029" y="41244"/>
                  </a:cubicBezTo>
                  <a:cubicBezTo>
                    <a:pt x="149858" y="56084"/>
                    <a:pt x="156307" y="70115"/>
                    <a:pt x="165079" y="82678"/>
                  </a:cubicBezTo>
                  <a:cubicBezTo>
                    <a:pt x="160126" y="78887"/>
                    <a:pt x="155535" y="74649"/>
                    <a:pt x="151363" y="70010"/>
                  </a:cubicBezTo>
                  <a:close/>
                </a:path>
              </a:pathLst>
            </a:custGeom>
            <a:solidFill>
              <a:srgbClr val="2A2C2A">
                <a:alpha val="5000"/>
              </a:srgbClr>
            </a:solidFill>
            <a:ln w="9525" cap="flat">
              <a:noFill/>
              <a:prstDash val="solid"/>
              <a:miter/>
            </a:ln>
          </p:spPr>
          <p:txBody>
            <a:bodyPr rtlCol="0" anchor="ctr"/>
            <a:lstStyle/>
            <a:p>
              <a:endParaRPr lang="zh-CN" altLang="en-US"/>
            </a:p>
          </p:txBody>
        </p:sp>
        <p:sp>
          <p:nvSpPr>
            <p:cNvPr id="6" name="任意多边形: 形状 27"/>
            <p:cNvSpPr/>
            <p:nvPr/>
          </p:nvSpPr>
          <p:spPr>
            <a:xfrm>
              <a:off x="3531559" y="4985442"/>
              <a:ext cx="979144" cy="470682"/>
            </a:xfrm>
            <a:custGeom>
              <a:avLst/>
              <a:gdLst>
                <a:gd name="connsiteX0" fmla="*/ -84 w 224450"/>
                <a:gd name="connsiteY0" fmla="*/ 89590 h 107895"/>
                <a:gd name="connsiteX1" fmla="*/ 38016 w 224450"/>
                <a:gd name="connsiteY1" fmla="*/ 59301 h 107895"/>
                <a:gd name="connsiteX2" fmla="*/ 107929 w 224450"/>
                <a:gd name="connsiteY2" fmla="*/ 1103 h 107895"/>
                <a:gd name="connsiteX3" fmla="*/ 170128 w 224450"/>
                <a:gd name="connsiteY3" fmla="*/ 29678 h 107895"/>
                <a:gd name="connsiteX4" fmla="*/ 223658 w 224450"/>
                <a:gd name="connsiteY4" fmla="*/ 57491 h 107895"/>
                <a:gd name="connsiteX5" fmla="*/ 152125 w 224450"/>
                <a:gd name="connsiteY5" fmla="*/ 45108 h 107895"/>
                <a:gd name="connsiteX6" fmla="*/ 180224 w 224450"/>
                <a:gd name="connsiteY6" fmla="*/ 73207 h 107895"/>
                <a:gd name="connsiteX7" fmla="*/ 138695 w 224450"/>
                <a:gd name="connsiteY7" fmla="*/ 71207 h 107895"/>
                <a:gd name="connsiteX8" fmla="*/ 104024 w 224450"/>
                <a:gd name="connsiteY8" fmla="*/ 50442 h 107895"/>
                <a:gd name="connsiteX9" fmla="*/ 125360 w 224450"/>
                <a:gd name="connsiteY9" fmla="*/ 71874 h 107895"/>
                <a:gd name="connsiteX10" fmla="*/ 90499 w 224450"/>
                <a:gd name="connsiteY10" fmla="*/ 77874 h 107895"/>
                <a:gd name="connsiteX11" fmla="*/ 39064 w 224450"/>
                <a:gd name="connsiteY11" fmla="*/ 107307 h 107895"/>
                <a:gd name="connsiteX12" fmla="*/ -84 w 224450"/>
                <a:gd name="connsiteY12" fmla="*/ 89590 h 107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4450" h="107895">
                  <a:moveTo>
                    <a:pt x="-84" y="89590"/>
                  </a:moveTo>
                  <a:cubicBezTo>
                    <a:pt x="14299" y="81808"/>
                    <a:pt x="27196" y="71559"/>
                    <a:pt x="38016" y="59301"/>
                  </a:cubicBezTo>
                  <a:cubicBezTo>
                    <a:pt x="60114" y="36250"/>
                    <a:pt x="85641" y="7866"/>
                    <a:pt x="107929" y="1103"/>
                  </a:cubicBezTo>
                  <a:cubicBezTo>
                    <a:pt x="130218" y="-5660"/>
                    <a:pt x="141362" y="11866"/>
                    <a:pt x="170128" y="29678"/>
                  </a:cubicBezTo>
                  <a:cubicBezTo>
                    <a:pt x="186472" y="41593"/>
                    <a:pt x="204513" y="50966"/>
                    <a:pt x="223658" y="57491"/>
                  </a:cubicBezTo>
                  <a:cubicBezTo>
                    <a:pt x="229564" y="59586"/>
                    <a:pt x="197941" y="67873"/>
                    <a:pt x="152125" y="45108"/>
                  </a:cubicBezTo>
                  <a:cubicBezTo>
                    <a:pt x="134790" y="36536"/>
                    <a:pt x="166794" y="71874"/>
                    <a:pt x="180224" y="73207"/>
                  </a:cubicBezTo>
                  <a:cubicBezTo>
                    <a:pt x="193654" y="74541"/>
                    <a:pt x="170128" y="87209"/>
                    <a:pt x="138695" y="71207"/>
                  </a:cubicBezTo>
                  <a:cubicBezTo>
                    <a:pt x="107262" y="55205"/>
                    <a:pt x="104786" y="47109"/>
                    <a:pt x="104024" y="50442"/>
                  </a:cubicBezTo>
                  <a:cubicBezTo>
                    <a:pt x="103262" y="53776"/>
                    <a:pt x="136028" y="73207"/>
                    <a:pt x="125360" y="71874"/>
                  </a:cubicBezTo>
                  <a:cubicBezTo>
                    <a:pt x="114692" y="70540"/>
                    <a:pt x="115264" y="59110"/>
                    <a:pt x="90499" y="77874"/>
                  </a:cubicBezTo>
                  <a:cubicBezTo>
                    <a:pt x="65734" y="96639"/>
                    <a:pt x="57733" y="109307"/>
                    <a:pt x="39064" y="107307"/>
                  </a:cubicBezTo>
                  <a:cubicBezTo>
                    <a:pt x="24824" y="104487"/>
                    <a:pt x="11432" y="98420"/>
                    <a:pt x="-84" y="89590"/>
                  </a:cubicBezTo>
                  <a:close/>
                </a:path>
              </a:pathLst>
            </a:custGeom>
            <a:solidFill>
              <a:srgbClr val="2A2C2A">
                <a:alpha val="5000"/>
              </a:srgbClr>
            </a:solidFill>
            <a:ln w="9525" cap="flat">
              <a:noFill/>
              <a:prstDash val="solid"/>
              <a:miter/>
            </a:ln>
          </p:spPr>
          <p:txBody>
            <a:bodyPr rtlCol="0" anchor="ctr"/>
            <a:lstStyle/>
            <a:p>
              <a:endParaRPr lang="zh-CN" altLang="en-US"/>
            </a:p>
          </p:txBody>
        </p:sp>
      </p:grpSp>
      <p:sp>
        <p:nvSpPr>
          <p:cNvPr id="7" name="Shape1"/>
          <p:cNvSpPr/>
          <p:nvPr>
            <p:custDataLst>
              <p:tags r:id="rId1"/>
            </p:custDataLst>
          </p:nvPr>
        </p:nvSpPr>
        <p:spPr>
          <a:xfrm>
            <a:off x="2307154" y="3577340"/>
            <a:ext cx="7435780" cy="575044"/>
          </a:xfrm>
          <a:custGeom>
            <a:avLst/>
            <a:gdLst>
              <a:gd name="connsiteX0" fmla="*/ 0 w 7435780"/>
              <a:gd name="connsiteY0" fmla="*/ 432207 h 858714"/>
              <a:gd name="connsiteX1" fmla="*/ 231112 w 7435780"/>
              <a:gd name="connsiteY1" fmla="*/ 331723 h 858714"/>
              <a:gd name="connsiteX2" fmla="*/ 542611 w 7435780"/>
              <a:gd name="connsiteY2" fmla="*/ 231240 h 858714"/>
              <a:gd name="connsiteX3" fmla="*/ 924448 w 7435780"/>
              <a:gd name="connsiteY3" fmla="*/ 100611 h 858714"/>
              <a:gd name="connsiteX4" fmla="*/ 1376624 w 7435780"/>
              <a:gd name="connsiteY4" fmla="*/ 30273 h 858714"/>
              <a:gd name="connsiteX5" fmla="*/ 1979525 w 7435780"/>
              <a:gd name="connsiteY5" fmla="*/ 127 h 858714"/>
              <a:gd name="connsiteX6" fmla="*/ 2502039 w 7435780"/>
              <a:gd name="connsiteY6" fmla="*/ 40321 h 858714"/>
              <a:gd name="connsiteX7" fmla="*/ 3004457 w 7435780"/>
              <a:gd name="connsiteY7" fmla="*/ 160901 h 858714"/>
              <a:gd name="connsiteX8" fmla="*/ 3446584 w 7435780"/>
              <a:gd name="connsiteY8" fmla="*/ 321675 h 858714"/>
              <a:gd name="connsiteX9" fmla="*/ 3617406 w 7435780"/>
              <a:gd name="connsiteY9" fmla="*/ 402062 h 858714"/>
              <a:gd name="connsiteX10" fmla="*/ 4039437 w 7435780"/>
              <a:gd name="connsiteY10" fmla="*/ 582932 h 858714"/>
              <a:gd name="connsiteX11" fmla="*/ 4572000 w 7435780"/>
              <a:gd name="connsiteY11" fmla="*/ 753754 h 858714"/>
              <a:gd name="connsiteX12" fmla="*/ 5215094 w 7435780"/>
              <a:gd name="connsiteY12" fmla="*/ 854237 h 858714"/>
              <a:gd name="connsiteX13" fmla="*/ 5787850 w 7435780"/>
              <a:gd name="connsiteY13" fmla="*/ 824092 h 858714"/>
              <a:gd name="connsiteX14" fmla="*/ 6531428 w 7435780"/>
              <a:gd name="connsiteY14" fmla="*/ 673367 h 858714"/>
              <a:gd name="connsiteX15" fmla="*/ 7114233 w 7435780"/>
              <a:gd name="connsiteY15" fmla="*/ 452303 h 858714"/>
              <a:gd name="connsiteX16" fmla="*/ 7435780 w 7435780"/>
              <a:gd name="connsiteY16" fmla="*/ 221191 h 858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435779" h="858714">
                <a:moveTo>
                  <a:pt x="0" y="432207"/>
                </a:moveTo>
                <a:cubicBezTo>
                  <a:pt x="70338" y="398712"/>
                  <a:pt x="140677" y="365217"/>
                  <a:pt x="231112" y="331723"/>
                </a:cubicBezTo>
                <a:cubicBezTo>
                  <a:pt x="321547" y="298229"/>
                  <a:pt x="542611" y="231240"/>
                  <a:pt x="542611" y="231240"/>
                </a:cubicBezTo>
                <a:cubicBezTo>
                  <a:pt x="658167" y="192721"/>
                  <a:pt x="785446" y="134105"/>
                  <a:pt x="924448" y="100611"/>
                </a:cubicBezTo>
                <a:cubicBezTo>
                  <a:pt x="1063450" y="67116"/>
                  <a:pt x="1200778" y="47020"/>
                  <a:pt x="1376624" y="30273"/>
                </a:cubicBezTo>
                <a:cubicBezTo>
                  <a:pt x="1552470" y="13526"/>
                  <a:pt x="1791956" y="-1548"/>
                  <a:pt x="1979525" y="127"/>
                </a:cubicBezTo>
                <a:cubicBezTo>
                  <a:pt x="2167094" y="1802"/>
                  <a:pt x="2331217" y="13525"/>
                  <a:pt x="2502039" y="40321"/>
                </a:cubicBezTo>
                <a:cubicBezTo>
                  <a:pt x="2672861" y="67117"/>
                  <a:pt x="2847033" y="114009"/>
                  <a:pt x="3004457" y="160901"/>
                </a:cubicBezTo>
                <a:cubicBezTo>
                  <a:pt x="3161881" y="207793"/>
                  <a:pt x="3344426" y="281482"/>
                  <a:pt x="3446584" y="321675"/>
                </a:cubicBezTo>
                <a:cubicBezTo>
                  <a:pt x="3548742" y="361868"/>
                  <a:pt x="3518597" y="358519"/>
                  <a:pt x="3617406" y="402062"/>
                </a:cubicBezTo>
                <a:cubicBezTo>
                  <a:pt x="3716215" y="445605"/>
                  <a:pt x="3880338" y="524317"/>
                  <a:pt x="4039437" y="582932"/>
                </a:cubicBezTo>
                <a:cubicBezTo>
                  <a:pt x="4198536" y="641547"/>
                  <a:pt x="4376057" y="708537"/>
                  <a:pt x="4572000" y="753754"/>
                </a:cubicBezTo>
                <a:cubicBezTo>
                  <a:pt x="4767943" y="798971"/>
                  <a:pt x="5012452" y="842514"/>
                  <a:pt x="5215094" y="854237"/>
                </a:cubicBezTo>
                <a:cubicBezTo>
                  <a:pt x="5417736" y="865960"/>
                  <a:pt x="5568461" y="854237"/>
                  <a:pt x="5787850" y="824092"/>
                </a:cubicBezTo>
                <a:cubicBezTo>
                  <a:pt x="6007239" y="793947"/>
                  <a:pt x="6310364" y="735332"/>
                  <a:pt x="6531428" y="673367"/>
                </a:cubicBezTo>
                <a:cubicBezTo>
                  <a:pt x="6752492" y="611402"/>
                  <a:pt x="6963508" y="527666"/>
                  <a:pt x="7114233" y="452303"/>
                </a:cubicBezTo>
                <a:cubicBezTo>
                  <a:pt x="7264958" y="376940"/>
                  <a:pt x="7350369" y="299065"/>
                  <a:pt x="7435780" y="221191"/>
                </a:cubicBezTo>
              </a:path>
            </a:pathLst>
          </a:custGeom>
          <a:noFill/>
          <a:ln w="15875">
            <a:solidFill>
              <a:schemeClr val="accent1">
                <a:lumMod val="60000"/>
                <a:lumOff val="4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defPPr>
              <a:defRPr lang="zh-CN"/>
            </a:defPPr>
            <a:lvl1pPr marL="0" algn="l" defTabSz="914400" rtl="0" eaLnBrk="1" latinLnBrk="0" hangingPunct="1">
              <a:defRPr sz="1800" kern="1200">
                <a:solidFill>
                  <a:srgbClr val="FFFFFF"/>
                </a:solidFill>
                <a:latin typeface="等线" panose="02010600030101010101" charset="-122"/>
                <a:ea typeface="+mn-ea"/>
                <a:cs typeface="+mn-cs"/>
              </a:defRPr>
            </a:lvl1pPr>
            <a:lvl2pPr marL="457200" algn="l" defTabSz="914400" rtl="0" eaLnBrk="1" latinLnBrk="0" hangingPunct="1">
              <a:defRPr sz="1800" kern="1200">
                <a:solidFill>
                  <a:srgbClr val="FFFFFF"/>
                </a:solidFill>
                <a:latin typeface="等线" panose="02010600030101010101" charset="-122"/>
                <a:ea typeface="+mn-ea"/>
                <a:cs typeface="+mn-cs"/>
              </a:defRPr>
            </a:lvl2pPr>
            <a:lvl3pPr marL="914400" algn="l" defTabSz="914400" rtl="0" eaLnBrk="1" latinLnBrk="0" hangingPunct="1">
              <a:defRPr sz="1800" kern="1200">
                <a:solidFill>
                  <a:srgbClr val="FFFFFF"/>
                </a:solidFill>
                <a:latin typeface="等线" panose="02010600030101010101" charset="-122"/>
                <a:ea typeface="+mn-ea"/>
                <a:cs typeface="+mn-cs"/>
              </a:defRPr>
            </a:lvl3pPr>
            <a:lvl4pPr marL="1371600" algn="l" defTabSz="914400" rtl="0" eaLnBrk="1" latinLnBrk="0" hangingPunct="1">
              <a:defRPr sz="1800" kern="1200">
                <a:solidFill>
                  <a:srgbClr val="FFFFFF"/>
                </a:solidFill>
                <a:latin typeface="等线" panose="02010600030101010101" charset="-122"/>
                <a:ea typeface="+mn-ea"/>
                <a:cs typeface="+mn-cs"/>
              </a:defRPr>
            </a:lvl4pPr>
            <a:lvl5pPr marL="1828800" algn="l" defTabSz="914400" rtl="0" eaLnBrk="1" latinLnBrk="0" hangingPunct="1">
              <a:defRPr sz="1800" kern="1200">
                <a:solidFill>
                  <a:srgbClr val="FFFFFF"/>
                </a:solidFill>
                <a:latin typeface="等线" panose="02010600030101010101" charset="-122"/>
                <a:ea typeface="+mn-ea"/>
                <a:cs typeface="+mn-cs"/>
              </a:defRPr>
            </a:lvl5pPr>
            <a:lvl6pPr marL="2286000" algn="l" defTabSz="914400" rtl="0" eaLnBrk="1" latinLnBrk="0" hangingPunct="1">
              <a:defRPr sz="1800" kern="1200">
                <a:solidFill>
                  <a:srgbClr val="FFFFFF"/>
                </a:solidFill>
                <a:latin typeface="等线" panose="02010600030101010101" charset="-122"/>
                <a:ea typeface="+mn-ea"/>
                <a:cs typeface="+mn-cs"/>
              </a:defRPr>
            </a:lvl6pPr>
            <a:lvl7pPr marL="2743200" algn="l" defTabSz="914400" rtl="0" eaLnBrk="1" latinLnBrk="0" hangingPunct="1">
              <a:defRPr sz="1800" kern="1200">
                <a:solidFill>
                  <a:srgbClr val="FFFFFF"/>
                </a:solidFill>
                <a:latin typeface="等线" panose="02010600030101010101" charset="-122"/>
                <a:ea typeface="+mn-ea"/>
                <a:cs typeface="+mn-cs"/>
              </a:defRPr>
            </a:lvl7pPr>
            <a:lvl8pPr marL="3200400" algn="l" defTabSz="914400" rtl="0" eaLnBrk="1" latinLnBrk="0" hangingPunct="1">
              <a:defRPr sz="1800" kern="1200">
                <a:solidFill>
                  <a:srgbClr val="FFFFFF"/>
                </a:solidFill>
                <a:latin typeface="等线" panose="02010600030101010101" charset="-122"/>
                <a:ea typeface="+mn-ea"/>
                <a:cs typeface="+mn-cs"/>
              </a:defRPr>
            </a:lvl8pPr>
            <a:lvl9pPr marL="3657600" algn="l" defTabSz="914400" rtl="0" eaLnBrk="1" latinLnBrk="0" hangingPunct="1">
              <a:defRPr sz="1800" kern="1200">
                <a:solidFill>
                  <a:srgbClr val="FFFFFF"/>
                </a:solidFill>
                <a:latin typeface="等线" panose="02010600030101010101" charset="-122"/>
                <a:ea typeface="+mn-ea"/>
                <a:cs typeface="+mn-cs"/>
              </a:defRPr>
            </a:lvl9pPr>
          </a:lstStyle>
          <a:p>
            <a:pPr algn="ctr"/>
            <a:endParaRPr lang="zh-CN" altLang="en-US">
              <a:latin typeface="微软雅黑" panose="020B0503020204020204" charset="-122"/>
              <a:ea typeface="微软雅黑" panose="020B0503020204020204" charset="-122"/>
            </a:endParaRPr>
          </a:p>
        </p:txBody>
      </p:sp>
      <p:sp>
        <p:nvSpPr>
          <p:cNvPr id="10" name="Text1"/>
          <p:cNvSpPr/>
          <p:nvPr>
            <p:custDataLst>
              <p:tags r:id="rId2"/>
            </p:custDataLst>
          </p:nvPr>
        </p:nvSpPr>
        <p:spPr>
          <a:xfrm rot="8100436">
            <a:off x="1806735" y="2167834"/>
            <a:ext cx="959339" cy="959339"/>
          </a:xfrm>
          <a:prstGeom prst="teardrop">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defPPr>
              <a:defRPr lang="zh-CN"/>
            </a:defPPr>
            <a:lvl1pPr marL="0" algn="l" defTabSz="914400" rtl="0" eaLnBrk="1" latinLnBrk="0" hangingPunct="1">
              <a:defRPr sz="1800" kern="1200">
                <a:solidFill>
                  <a:srgbClr val="FFFFFF"/>
                </a:solidFill>
                <a:latin typeface="等线" panose="02010600030101010101" charset="-122"/>
                <a:ea typeface="+mn-ea"/>
                <a:cs typeface="+mn-cs"/>
              </a:defRPr>
            </a:lvl1pPr>
            <a:lvl2pPr marL="457200" algn="l" defTabSz="914400" rtl="0" eaLnBrk="1" latinLnBrk="0" hangingPunct="1">
              <a:defRPr sz="1800" kern="1200">
                <a:solidFill>
                  <a:srgbClr val="FFFFFF"/>
                </a:solidFill>
                <a:latin typeface="等线" panose="02010600030101010101" charset="-122"/>
                <a:ea typeface="+mn-ea"/>
                <a:cs typeface="+mn-cs"/>
              </a:defRPr>
            </a:lvl2pPr>
            <a:lvl3pPr marL="914400" algn="l" defTabSz="914400" rtl="0" eaLnBrk="1" latinLnBrk="0" hangingPunct="1">
              <a:defRPr sz="1800" kern="1200">
                <a:solidFill>
                  <a:srgbClr val="FFFFFF"/>
                </a:solidFill>
                <a:latin typeface="等线" panose="02010600030101010101" charset="-122"/>
                <a:ea typeface="+mn-ea"/>
                <a:cs typeface="+mn-cs"/>
              </a:defRPr>
            </a:lvl3pPr>
            <a:lvl4pPr marL="1371600" algn="l" defTabSz="914400" rtl="0" eaLnBrk="1" latinLnBrk="0" hangingPunct="1">
              <a:defRPr sz="1800" kern="1200">
                <a:solidFill>
                  <a:srgbClr val="FFFFFF"/>
                </a:solidFill>
                <a:latin typeface="等线" panose="02010600030101010101" charset="-122"/>
                <a:ea typeface="+mn-ea"/>
                <a:cs typeface="+mn-cs"/>
              </a:defRPr>
            </a:lvl4pPr>
            <a:lvl5pPr marL="1828800" algn="l" defTabSz="914400" rtl="0" eaLnBrk="1" latinLnBrk="0" hangingPunct="1">
              <a:defRPr sz="1800" kern="1200">
                <a:solidFill>
                  <a:srgbClr val="FFFFFF"/>
                </a:solidFill>
                <a:latin typeface="等线" panose="02010600030101010101" charset="-122"/>
                <a:ea typeface="+mn-ea"/>
                <a:cs typeface="+mn-cs"/>
              </a:defRPr>
            </a:lvl5pPr>
            <a:lvl6pPr marL="2286000" algn="l" defTabSz="914400" rtl="0" eaLnBrk="1" latinLnBrk="0" hangingPunct="1">
              <a:defRPr sz="1800" kern="1200">
                <a:solidFill>
                  <a:srgbClr val="FFFFFF"/>
                </a:solidFill>
                <a:latin typeface="等线" panose="02010600030101010101" charset="-122"/>
                <a:ea typeface="+mn-ea"/>
                <a:cs typeface="+mn-cs"/>
              </a:defRPr>
            </a:lvl6pPr>
            <a:lvl7pPr marL="2743200" algn="l" defTabSz="914400" rtl="0" eaLnBrk="1" latinLnBrk="0" hangingPunct="1">
              <a:defRPr sz="1800" kern="1200">
                <a:solidFill>
                  <a:srgbClr val="FFFFFF"/>
                </a:solidFill>
                <a:latin typeface="等线" panose="02010600030101010101" charset="-122"/>
                <a:ea typeface="+mn-ea"/>
                <a:cs typeface="+mn-cs"/>
              </a:defRPr>
            </a:lvl7pPr>
            <a:lvl8pPr marL="3200400" algn="l" defTabSz="914400" rtl="0" eaLnBrk="1" latinLnBrk="0" hangingPunct="1">
              <a:defRPr sz="1800" kern="1200">
                <a:solidFill>
                  <a:srgbClr val="FFFFFF"/>
                </a:solidFill>
                <a:latin typeface="等线" panose="02010600030101010101" charset="-122"/>
                <a:ea typeface="+mn-ea"/>
                <a:cs typeface="+mn-cs"/>
              </a:defRPr>
            </a:lvl8pPr>
            <a:lvl9pPr marL="3657600" algn="l" defTabSz="914400" rtl="0" eaLnBrk="1" latinLnBrk="0" hangingPunct="1">
              <a:defRPr sz="1800" kern="1200">
                <a:solidFill>
                  <a:srgbClr val="FFFFFF"/>
                </a:solidFill>
                <a:latin typeface="等线" panose="02010600030101010101" charset="-122"/>
                <a:ea typeface="+mn-ea"/>
                <a:cs typeface="+mn-cs"/>
              </a:defRPr>
            </a:lvl9pPr>
          </a:lstStyle>
          <a:p>
            <a:pPr algn="ctr"/>
            <a:endParaRPr lang="zh-CN" altLang="en-US">
              <a:latin typeface="微软雅黑" panose="020B0503020204020204" charset="-122"/>
              <a:ea typeface="微软雅黑" panose="020B0503020204020204" charset="-122"/>
            </a:endParaRPr>
          </a:p>
        </p:txBody>
      </p:sp>
      <p:sp>
        <p:nvSpPr>
          <p:cNvPr id="14" name="Text2"/>
          <p:cNvSpPr/>
          <p:nvPr>
            <p:custDataLst>
              <p:tags r:id="rId3"/>
            </p:custDataLst>
          </p:nvPr>
        </p:nvSpPr>
        <p:spPr>
          <a:xfrm rot="18886496">
            <a:off x="5445674" y="4623823"/>
            <a:ext cx="959339" cy="959339"/>
          </a:xfrm>
          <a:prstGeom prst="teardrop">
            <a:avLst/>
          </a:prstGeom>
          <a:solidFill>
            <a:schemeClr val="accent1">
              <a:lumMod val="75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defPPr>
              <a:defRPr lang="zh-CN"/>
            </a:defPPr>
            <a:lvl1pPr marL="0" algn="l" defTabSz="914400" rtl="0" eaLnBrk="1" latinLnBrk="0" hangingPunct="1">
              <a:defRPr sz="1800" kern="1200">
                <a:solidFill>
                  <a:srgbClr val="FFFFFF"/>
                </a:solidFill>
                <a:latin typeface="等线" panose="02010600030101010101" charset="-122"/>
                <a:ea typeface="+mn-ea"/>
                <a:cs typeface="+mn-cs"/>
              </a:defRPr>
            </a:lvl1pPr>
            <a:lvl2pPr marL="457200" algn="l" defTabSz="914400" rtl="0" eaLnBrk="1" latinLnBrk="0" hangingPunct="1">
              <a:defRPr sz="1800" kern="1200">
                <a:solidFill>
                  <a:srgbClr val="FFFFFF"/>
                </a:solidFill>
                <a:latin typeface="等线" panose="02010600030101010101" charset="-122"/>
                <a:ea typeface="+mn-ea"/>
                <a:cs typeface="+mn-cs"/>
              </a:defRPr>
            </a:lvl2pPr>
            <a:lvl3pPr marL="914400" algn="l" defTabSz="914400" rtl="0" eaLnBrk="1" latinLnBrk="0" hangingPunct="1">
              <a:defRPr sz="1800" kern="1200">
                <a:solidFill>
                  <a:srgbClr val="FFFFFF"/>
                </a:solidFill>
                <a:latin typeface="等线" panose="02010600030101010101" charset="-122"/>
                <a:ea typeface="+mn-ea"/>
                <a:cs typeface="+mn-cs"/>
              </a:defRPr>
            </a:lvl3pPr>
            <a:lvl4pPr marL="1371600" algn="l" defTabSz="914400" rtl="0" eaLnBrk="1" latinLnBrk="0" hangingPunct="1">
              <a:defRPr sz="1800" kern="1200">
                <a:solidFill>
                  <a:srgbClr val="FFFFFF"/>
                </a:solidFill>
                <a:latin typeface="等线" panose="02010600030101010101" charset="-122"/>
                <a:ea typeface="+mn-ea"/>
                <a:cs typeface="+mn-cs"/>
              </a:defRPr>
            </a:lvl4pPr>
            <a:lvl5pPr marL="1828800" algn="l" defTabSz="914400" rtl="0" eaLnBrk="1" latinLnBrk="0" hangingPunct="1">
              <a:defRPr sz="1800" kern="1200">
                <a:solidFill>
                  <a:srgbClr val="FFFFFF"/>
                </a:solidFill>
                <a:latin typeface="等线" panose="02010600030101010101" charset="-122"/>
                <a:ea typeface="+mn-ea"/>
                <a:cs typeface="+mn-cs"/>
              </a:defRPr>
            </a:lvl5pPr>
            <a:lvl6pPr marL="2286000" algn="l" defTabSz="914400" rtl="0" eaLnBrk="1" latinLnBrk="0" hangingPunct="1">
              <a:defRPr sz="1800" kern="1200">
                <a:solidFill>
                  <a:srgbClr val="FFFFFF"/>
                </a:solidFill>
                <a:latin typeface="等线" panose="02010600030101010101" charset="-122"/>
                <a:ea typeface="+mn-ea"/>
                <a:cs typeface="+mn-cs"/>
              </a:defRPr>
            </a:lvl6pPr>
            <a:lvl7pPr marL="2743200" algn="l" defTabSz="914400" rtl="0" eaLnBrk="1" latinLnBrk="0" hangingPunct="1">
              <a:defRPr sz="1800" kern="1200">
                <a:solidFill>
                  <a:srgbClr val="FFFFFF"/>
                </a:solidFill>
                <a:latin typeface="等线" panose="02010600030101010101" charset="-122"/>
                <a:ea typeface="+mn-ea"/>
                <a:cs typeface="+mn-cs"/>
              </a:defRPr>
            </a:lvl7pPr>
            <a:lvl8pPr marL="3200400" algn="l" defTabSz="914400" rtl="0" eaLnBrk="1" latinLnBrk="0" hangingPunct="1">
              <a:defRPr sz="1800" kern="1200">
                <a:solidFill>
                  <a:srgbClr val="FFFFFF"/>
                </a:solidFill>
                <a:latin typeface="等线" panose="02010600030101010101" charset="-122"/>
                <a:ea typeface="+mn-ea"/>
                <a:cs typeface="+mn-cs"/>
              </a:defRPr>
            </a:lvl8pPr>
            <a:lvl9pPr marL="3657600" algn="l" defTabSz="914400" rtl="0" eaLnBrk="1" latinLnBrk="0" hangingPunct="1">
              <a:defRPr sz="1800" kern="1200">
                <a:solidFill>
                  <a:srgbClr val="FFFFFF"/>
                </a:solidFill>
                <a:latin typeface="等线" panose="02010600030101010101" charset="-122"/>
                <a:ea typeface="+mn-ea"/>
                <a:cs typeface="+mn-cs"/>
              </a:defRPr>
            </a:lvl9pPr>
          </a:lstStyle>
          <a:p>
            <a:pPr algn="ctr"/>
            <a:endParaRPr lang="zh-CN" altLang="en-US">
              <a:latin typeface="微软雅黑" panose="020B0503020204020204" charset="-122"/>
              <a:ea typeface="微软雅黑" panose="020B0503020204020204" charset="-122"/>
            </a:endParaRPr>
          </a:p>
        </p:txBody>
      </p:sp>
      <p:sp>
        <p:nvSpPr>
          <p:cNvPr id="16" name="Text3"/>
          <p:cNvSpPr/>
          <p:nvPr>
            <p:custDataLst>
              <p:tags r:id="rId4"/>
            </p:custDataLst>
          </p:nvPr>
        </p:nvSpPr>
        <p:spPr>
          <a:xfrm rot="8100436">
            <a:off x="9263881" y="2085435"/>
            <a:ext cx="959339" cy="959339"/>
          </a:xfrm>
          <a:prstGeom prst="teardrop">
            <a:avLst/>
          </a:prstGeom>
          <a:solidFill>
            <a:schemeClr val="accent1">
              <a:lumMod val="5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defPPr>
              <a:defRPr lang="zh-CN"/>
            </a:defPPr>
            <a:lvl1pPr marL="0" algn="l" defTabSz="914400" rtl="0" eaLnBrk="1" latinLnBrk="0" hangingPunct="1">
              <a:defRPr sz="1800" kern="1200">
                <a:solidFill>
                  <a:srgbClr val="FFFFFF"/>
                </a:solidFill>
                <a:latin typeface="等线" panose="02010600030101010101" charset="-122"/>
                <a:ea typeface="+mn-ea"/>
                <a:cs typeface="+mn-cs"/>
              </a:defRPr>
            </a:lvl1pPr>
            <a:lvl2pPr marL="457200" algn="l" defTabSz="914400" rtl="0" eaLnBrk="1" latinLnBrk="0" hangingPunct="1">
              <a:defRPr sz="1800" kern="1200">
                <a:solidFill>
                  <a:srgbClr val="FFFFFF"/>
                </a:solidFill>
                <a:latin typeface="等线" panose="02010600030101010101" charset="-122"/>
                <a:ea typeface="+mn-ea"/>
                <a:cs typeface="+mn-cs"/>
              </a:defRPr>
            </a:lvl2pPr>
            <a:lvl3pPr marL="914400" algn="l" defTabSz="914400" rtl="0" eaLnBrk="1" latinLnBrk="0" hangingPunct="1">
              <a:defRPr sz="1800" kern="1200">
                <a:solidFill>
                  <a:srgbClr val="FFFFFF"/>
                </a:solidFill>
                <a:latin typeface="等线" panose="02010600030101010101" charset="-122"/>
                <a:ea typeface="+mn-ea"/>
                <a:cs typeface="+mn-cs"/>
              </a:defRPr>
            </a:lvl3pPr>
            <a:lvl4pPr marL="1371600" algn="l" defTabSz="914400" rtl="0" eaLnBrk="1" latinLnBrk="0" hangingPunct="1">
              <a:defRPr sz="1800" kern="1200">
                <a:solidFill>
                  <a:srgbClr val="FFFFFF"/>
                </a:solidFill>
                <a:latin typeface="等线" panose="02010600030101010101" charset="-122"/>
                <a:ea typeface="+mn-ea"/>
                <a:cs typeface="+mn-cs"/>
              </a:defRPr>
            </a:lvl4pPr>
            <a:lvl5pPr marL="1828800" algn="l" defTabSz="914400" rtl="0" eaLnBrk="1" latinLnBrk="0" hangingPunct="1">
              <a:defRPr sz="1800" kern="1200">
                <a:solidFill>
                  <a:srgbClr val="FFFFFF"/>
                </a:solidFill>
                <a:latin typeface="等线" panose="02010600030101010101" charset="-122"/>
                <a:ea typeface="+mn-ea"/>
                <a:cs typeface="+mn-cs"/>
              </a:defRPr>
            </a:lvl5pPr>
            <a:lvl6pPr marL="2286000" algn="l" defTabSz="914400" rtl="0" eaLnBrk="1" latinLnBrk="0" hangingPunct="1">
              <a:defRPr sz="1800" kern="1200">
                <a:solidFill>
                  <a:srgbClr val="FFFFFF"/>
                </a:solidFill>
                <a:latin typeface="等线" panose="02010600030101010101" charset="-122"/>
                <a:ea typeface="+mn-ea"/>
                <a:cs typeface="+mn-cs"/>
              </a:defRPr>
            </a:lvl6pPr>
            <a:lvl7pPr marL="2743200" algn="l" defTabSz="914400" rtl="0" eaLnBrk="1" latinLnBrk="0" hangingPunct="1">
              <a:defRPr sz="1800" kern="1200">
                <a:solidFill>
                  <a:srgbClr val="FFFFFF"/>
                </a:solidFill>
                <a:latin typeface="等线" panose="02010600030101010101" charset="-122"/>
                <a:ea typeface="+mn-ea"/>
                <a:cs typeface="+mn-cs"/>
              </a:defRPr>
            </a:lvl7pPr>
            <a:lvl8pPr marL="3200400" algn="l" defTabSz="914400" rtl="0" eaLnBrk="1" latinLnBrk="0" hangingPunct="1">
              <a:defRPr sz="1800" kern="1200">
                <a:solidFill>
                  <a:srgbClr val="FFFFFF"/>
                </a:solidFill>
                <a:latin typeface="等线" panose="02010600030101010101" charset="-122"/>
                <a:ea typeface="+mn-ea"/>
                <a:cs typeface="+mn-cs"/>
              </a:defRPr>
            </a:lvl8pPr>
            <a:lvl9pPr marL="3657600" algn="l" defTabSz="914400" rtl="0" eaLnBrk="1" latinLnBrk="0" hangingPunct="1">
              <a:defRPr sz="1800" kern="1200">
                <a:solidFill>
                  <a:srgbClr val="FFFFFF"/>
                </a:solidFill>
                <a:latin typeface="等线" panose="02010600030101010101" charset="-122"/>
                <a:ea typeface="+mn-ea"/>
                <a:cs typeface="+mn-cs"/>
              </a:defRPr>
            </a:lvl9pPr>
          </a:lstStyle>
          <a:p>
            <a:pPr algn="ctr"/>
            <a:endParaRPr lang="zh-CN" altLang="en-US">
              <a:latin typeface="微软雅黑" panose="020B0503020204020204" charset="-122"/>
              <a:ea typeface="微软雅黑" panose="020B0503020204020204" charset="-122"/>
            </a:endParaRPr>
          </a:p>
        </p:txBody>
      </p:sp>
      <p:cxnSp>
        <p:nvCxnSpPr>
          <p:cNvPr id="24" name="Text4"/>
          <p:cNvCxnSpPr/>
          <p:nvPr>
            <p:custDataLst>
              <p:tags r:id="rId5"/>
            </p:custDataLst>
          </p:nvPr>
        </p:nvCxnSpPr>
        <p:spPr>
          <a:xfrm flipH="1">
            <a:off x="2286404" y="3414715"/>
            <a:ext cx="0" cy="432000"/>
          </a:xfrm>
          <a:prstGeom prst="line">
            <a:avLst/>
          </a:prstGeom>
          <a:ln w="9525">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25" name="Text5"/>
          <p:cNvSpPr/>
          <p:nvPr>
            <p:custDataLst>
              <p:tags r:id="rId6"/>
            </p:custDataLst>
          </p:nvPr>
        </p:nvSpPr>
        <p:spPr>
          <a:xfrm>
            <a:off x="2203604" y="3898158"/>
            <a:ext cx="165600" cy="165600"/>
          </a:xfrm>
          <a:prstGeom prst="ellipse">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defPPr>
              <a:defRPr lang="zh-CN"/>
            </a:defPPr>
            <a:lvl1pPr marL="0" algn="l" defTabSz="914400" rtl="0" eaLnBrk="1" latinLnBrk="0" hangingPunct="1">
              <a:defRPr sz="1800" kern="1200">
                <a:solidFill>
                  <a:srgbClr val="FFFFFF"/>
                </a:solidFill>
                <a:latin typeface="等线" panose="02010600030101010101" charset="-122"/>
                <a:ea typeface="+mn-ea"/>
                <a:cs typeface="+mn-cs"/>
              </a:defRPr>
            </a:lvl1pPr>
            <a:lvl2pPr marL="457200" algn="l" defTabSz="914400" rtl="0" eaLnBrk="1" latinLnBrk="0" hangingPunct="1">
              <a:defRPr sz="1800" kern="1200">
                <a:solidFill>
                  <a:srgbClr val="FFFFFF"/>
                </a:solidFill>
                <a:latin typeface="等线" panose="02010600030101010101" charset="-122"/>
                <a:ea typeface="+mn-ea"/>
                <a:cs typeface="+mn-cs"/>
              </a:defRPr>
            </a:lvl2pPr>
            <a:lvl3pPr marL="914400" algn="l" defTabSz="914400" rtl="0" eaLnBrk="1" latinLnBrk="0" hangingPunct="1">
              <a:defRPr sz="1800" kern="1200">
                <a:solidFill>
                  <a:srgbClr val="FFFFFF"/>
                </a:solidFill>
                <a:latin typeface="等线" panose="02010600030101010101" charset="-122"/>
                <a:ea typeface="+mn-ea"/>
                <a:cs typeface="+mn-cs"/>
              </a:defRPr>
            </a:lvl3pPr>
            <a:lvl4pPr marL="1371600" algn="l" defTabSz="914400" rtl="0" eaLnBrk="1" latinLnBrk="0" hangingPunct="1">
              <a:defRPr sz="1800" kern="1200">
                <a:solidFill>
                  <a:srgbClr val="FFFFFF"/>
                </a:solidFill>
                <a:latin typeface="等线" panose="02010600030101010101" charset="-122"/>
                <a:ea typeface="+mn-ea"/>
                <a:cs typeface="+mn-cs"/>
              </a:defRPr>
            </a:lvl4pPr>
            <a:lvl5pPr marL="1828800" algn="l" defTabSz="914400" rtl="0" eaLnBrk="1" latinLnBrk="0" hangingPunct="1">
              <a:defRPr sz="1800" kern="1200">
                <a:solidFill>
                  <a:srgbClr val="FFFFFF"/>
                </a:solidFill>
                <a:latin typeface="等线" panose="02010600030101010101" charset="-122"/>
                <a:ea typeface="+mn-ea"/>
                <a:cs typeface="+mn-cs"/>
              </a:defRPr>
            </a:lvl5pPr>
            <a:lvl6pPr marL="2286000" algn="l" defTabSz="914400" rtl="0" eaLnBrk="1" latinLnBrk="0" hangingPunct="1">
              <a:defRPr sz="1800" kern="1200">
                <a:solidFill>
                  <a:srgbClr val="FFFFFF"/>
                </a:solidFill>
                <a:latin typeface="等线" panose="02010600030101010101" charset="-122"/>
                <a:ea typeface="+mn-ea"/>
                <a:cs typeface="+mn-cs"/>
              </a:defRPr>
            </a:lvl6pPr>
            <a:lvl7pPr marL="2743200" algn="l" defTabSz="914400" rtl="0" eaLnBrk="1" latinLnBrk="0" hangingPunct="1">
              <a:defRPr sz="1800" kern="1200">
                <a:solidFill>
                  <a:srgbClr val="FFFFFF"/>
                </a:solidFill>
                <a:latin typeface="等线" panose="02010600030101010101" charset="-122"/>
                <a:ea typeface="+mn-ea"/>
                <a:cs typeface="+mn-cs"/>
              </a:defRPr>
            </a:lvl7pPr>
            <a:lvl8pPr marL="3200400" algn="l" defTabSz="914400" rtl="0" eaLnBrk="1" latinLnBrk="0" hangingPunct="1">
              <a:defRPr sz="1800" kern="1200">
                <a:solidFill>
                  <a:srgbClr val="FFFFFF"/>
                </a:solidFill>
                <a:latin typeface="等线" panose="02010600030101010101" charset="-122"/>
                <a:ea typeface="+mn-ea"/>
                <a:cs typeface="+mn-cs"/>
              </a:defRPr>
            </a:lvl8pPr>
            <a:lvl9pPr marL="3657600" algn="l" defTabSz="914400" rtl="0" eaLnBrk="1" latinLnBrk="0" hangingPunct="1">
              <a:defRPr sz="1800" kern="1200">
                <a:solidFill>
                  <a:srgbClr val="FFFFFF"/>
                </a:solidFill>
                <a:latin typeface="等线" panose="02010600030101010101" charset="-122"/>
                <a:ea typeface="+mn-ea"/>
                <a:cs typeface="+mn-cs"/>
              </a:defRPr>
            </a:lvl9pPr>
          </a:lstStyle>
          <a:p>
            <a:pPr algn="ctr"/>
            <a:endParaRPr lang="zh-CN" altLang="en-US">
              <a:latin typeface="微软雅黑" panose="020B0503020204020204" charset="-122"/>
              <a:ea typeface="微软雅黑" panose="020B0503020204020204" charset="-122"/>
            </a:endParaRPr>
          </a:p>
        </p:txBody>
      </p:sp>
      <p:sp>
        <p:nvSpPr>
          <p:cNvPr id="26" name="Text6"/>
          <p:cNvSpPr/>
          <p:nvPr>
            <p:custDataLst>
              <p:tags r:id="rId7"/>
            </p:custDataLst>
          </p:nvPr>
        </p:nvSpPr>
        <p:spPr>
          <a:xfrm>
            <a:off x="5842543" y="3729381"/>
            <a:ext cx="165600" cy="165600"/>
          </a:xfrm>
          <a:prstGeom prst="ellipse">
            <a:avLst/>
          </a:prstGeom>
          <a:solidFill>
            <a:schemeClr val="bg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defPPr>
              <a:defRPr lang="zh-CN"/>
            </a:defPPr>
            <a:lvl1pPr marL="0" algn="l" defTabSz="914400" rtl="0" eaLnBrk="1" latinLnBrk="0" hangingPunct="1">
              <a:defRPr sz="1800" kern="1200">
                <a:solidFill>
                  <a:srgbClr val="FFFFFF"/>
                </a:solidFill>
                <a:latin typeface="等线" panose="02010600030101010101" charset="-122"/>
                <a:ea typeface="+mn-ea"/>
                <a:cs typeface="+mn-cs"/>
              </a:defRPr>
            </a:lvl1pPr>
            <a:lvl2pPr marL="457200" algn="l" defTabSz="914400" rtl="0" eaLnBrk="1" latinLnBrk="0" hangingPunct="1">
              <a:defRPr sz="1800" kern="1200">
                <a:solidFill>
                  <a:srgbClr val="FFFFFF"/>
                </a:solidFill>
                <a:latin typeface="等线" panose="02010600030101010101" charset="-122"/>
                <a:ea typeface="+mn-ea"/>
                <a:cs typeface="+mn-cs"/>
              </a:defRPr>
            </a:lvl2pPr>
            <a:lvl3pPr marL="914400" algn="l" defTabSz="914400" rtl="0" eaLnBrk="1" latinLnBrk="0" hangingPunct="1">
              <a:defRPr sz="1800" kern="1200">
                <a:solidFill>
                  <a:srgbClr val="FFFFFF"/>
                </a:solidFill>
                <a:latin typeface="等线" panose="02010600030101010101" charset="-122"/>
                <a:ea typeface="+mn-ea"/>
                <a:cs typeface="+mn-cs"/>
              </a:defRPr>
            </a:lvl3pPr>
            <a:lvl4pPr marL="1371600" algn="l" defTabSz="914400" rtl="0" eaLnBrk="1" latinLnBrk="0" hangingPunct="1">
              <a:defRPr sz="1800" kern="1200">
                <a:solidFill>
                  <a:srgbClr val="FFFFFF"/>
                </a:solidFill>
                <a:latin typeface="等线" panose="02010600030101010101" charset="-122"/>
                <a:ea typeface="+mn-ea"/>
                <a:cs typeface="+mn-cs"/>
              </a:defRPr>
            </a:lvl4pPr>
            <a:lvl5pPr marL="1828800" algn="l" defTabSz="914400" rtl="0" eaLnBrk="1" latinLnBrk="0" hangingPunct="1">
              <a:defRPr sz="1800" kern="1200">
                <a:solidFill>
                  <a:srgbClr val="FFFFFF"/>
                </a:solidFill>
                <a:latin typeface="等线" panose="02010600030101010101" charset="-122"/>
                <a:ea typeface="+mn-ea"/>
                <a:cs typeface="+mn-cs"/>
              </a:defRPr>
            </a:lvl5pPr>
            <a:lvl6pPr marL="2286000" algn="l" defTabSz="914400" rtl="0" eaLnBrk="1" latinLnBrk="0" hangingPunct="1">
              <a:defRPr sz="1800" kern="1200">
                <a:solidFill>
                  <a:srgbClr val="FFFFFF"/>
                </a:solidFill>
                <a:latin typeface="等线" panose="02010600030101010101" charset="-122"/>
                <a:ea typeface="+mn-ea"/>
                <a:cs typeface="+mn-cs"/>
              </a:defRPr>
            </a:lvl6pPr>
            <a:lvl7pPr marL="2743200" algn="l" defTabSz="914400" rtl="0" eaLnBrk="1" latinLnBrk="0" hangingPunct="1">
              <a:defRPr sz="1800" kern="1200">
                <a:solidFill>
                  <a:srgbClr val="FFFFFF"/>
                </a:solidFill>
                <a:latin typeface="等线" panose="02010600030101010101" charset="-122"/>
                <a:ea typeface="+mn-ea"/>
                <a:cs typeface="+mn-cs"/>
              </a:defRPr>
            </a:lvl7pPr>
            <a:lvl8pPr marL="3200400" algn="l" defTabSz="914400" rtl="0" eaLnBrk="1" latinLnBrk="0" hangingPunct="1">
              <a:defRPr sz="1800" kern="1200">
                <a:solidFill>
                  <a:srgbClr val="FFFFFF"/>
                </a:solidFill>
                <a:latin typeface="等线" panose="02010600030101010101" charset="-122"/>
                <a:ea typeface="+mn-ea"/>
                <a:cs typeface="+mn-cs"/>
              </a:defRPr>
            </a:lvl8pPr>
            <a:lvl9pPr marL="3657600" algn="l" defTabSz="914400" rtl="0" eaLnBrk="1" latinLnBrk="0" hangingPunct="1">
              <a:defRPr sz="1800" kern="1200">
                <a:solidFill>
                  <a:srgbClr val="FFFFFF"/>
                </a:solidFill>
                <a:latin typeface="等线" panose="02010600030101010101" charset="-122"/>
                <a:ea typeface="+mn-ea"/>
                <a:cs typeface="+mn-cs"/>
              </a:defRPr>
            </a:lvl9pPr>
          </a:lstStyle>
          <a:p>
            <a:pPr algn="ctr"/>
            <a:endParaRPr lang="zh-CN" altLang="en-US">
              <a:latin typeface="微软雅黑" panose="020B0503020204020204" charset="-122"/>
              <a:ea typeface="微软雅黑" panose="020B0503020204020204" charset="-122"/>
            </a:endParaRPr>
          </a:p>
        </p:txBody>
      </p:sp>
      <p:sp>
        <p:nvSpPr>
          <p:cNvPr id="27" name="Text7"/>
          <p:cNvSpPr/>
          <p:nvPr>
            <p:custDataLst>
              <p:tags r:id="rId8"/>
            </p:custDataLst>
          </p:nvPr>
        </p:nvSpPr>
        <p:spPr>
          <a:xfrm>
            <a:off x="9660750" y="3729381"/>
            <a:ext cx="165600" cy="165600"/>
          </a:xfrm>
          <a:prstGeom prst="ellipse">
            <a:avLst/>
          </a:prstGeom>
          <a:solidFill>
            <a:schemeClr val="bg1"/>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defPPr>
              <a:defRPr lang="zh-CN"/>
            </a:defPPr>
            <a:lvl1pPr marL="0" algn="l" defTabSz="914400" rtl="0" eaLnBrk="1" latinLnBrk="0" hangingPunct="1">
              <a:defRPr sz="1800" kern="1200">
                <a:solidFill>
                  <a:srgbClr val="FFFFFF"/>
                </a:solidFill>
                <a:latin typeface="等线" panose="02010600030101010101" charset="-122"/>
                <a:ea typeface="+mn-ea"/>
                <a:cs typeface="+mn-cs"/>
              </a:defRPr>
            </a:lvl1pPr>
            <a:lvl2pPr marL="457200" algn="l" defTabSz="914400" rtl="0" eaLnBrk="1" latinLnBrk="0" hangingPunct="1">
              <a:defRPr sz="1800" kern="1200">
                <a:solidFill>
                  <a:srgbClr val="FFFFFF"/>
                </a:solidFill>
                <a:latin typeface="等线" panose="02010600030101010101" charset="-122"/>
                <a:ea typeface="+mn-ea"/>
                <a:cs typeface="+mn-cs"/>
              </a:defRPr>
            </a:lvl2pPr>
            <a:lvl3pPr marL="914400" algn="l" defTabSz="914400" rtl="0" eaLnBrk="1" latinLnBrk="0" hangingPunct="1">
              <a:defRPr sz="1800" kern="1200">
                <a:solidFill>
                  <a:srgbClr val="FFFFFF"/>
                </a:solidFill>
                <a:latin typeface="等线" panose="02010600030101010101" charset="-122"/>
                <a:ea typeface="+mn-ea"/>
                <a:cs typeface="+mn-cs"/>
              </a:defRPr>
            </a:lvl3pPr>
            <a:lvl4pPr marL="1371600" algn="l" defTabSz="914400" rtl="0" eaLnBrk="1" latinLnBrk="0" hangingPunct="1">
              <a:defRPr sz="1800" kern="1200">
                <a:solidFill>
                  <a:srgbClr val="FFFFFF"/>
                </a:solidFill>
                <a:latin typeface="等线" panose="02010600030101010101" charset="-122"/>
                <a:ea typeface="+mn-ea"/>
                <a:cs typeface="+mn-cs"/>
              </a:defRPr>
            </a:lvl4pPr>
            <a:lvl5pPr marL="1828800" algn="l" defTabSz="914400" rtl="0" eaLnBrk="1" latinLnBrk="0" hangingPunct="1">
              <a:defRPr sz="1800" kern="1200">
                <a:solidFill>
                  <a:srgbClr val="FFFFFF"/>
                </a:solidFill>
                <a:latin typeface="等线" panose="02010600030101010101" charset="-122"/>
                <a:ea typeface="+mn-ea"/>
                <a:cs typeface="+mn-cs"/>
              </a:defRPr>
            </a:lvl5pPr>
            <a:lvl6pPr marL="2286000" algn="l" defTabSz="914400" rtl="0" eaLnBrk="1" latinLnBrk="0" hangingPunct="1">
              <a:defRPr sz="1800" kern="1200">
                <a:solidFill>
                  <a:srgbClr val="FFFFFF"/>
                </a:solidFill>
                <a:latin typeface="等线" panose="02010600030101010101" charset="-122"/>
                <a:ea typeface="+mn-ea"/>
                <a:cs typeface="+mn-cs"/>
              </a:defRPr>
            </a:lvl6pPr>
            <a:lvl7pPr marL="2743200" algn="l" defTabSz="914400" rtl="0" eaLnBrk="1" latinLnBrk="0" hangingPunct="1">
              <a:defRPr sz="1800" kern="1200">
                <a:solidFill>
                  <a:srgbClr val="FFFFFF"/>
                </a:solidFill>
                <a:latin typeface="等线" panose="02010600030101010101" charset="-122"/>
                <a:ea typeface="+mn-ea"/>
                <a:cs typeface="+mn-cs"/>
              </a:defRPr>
            </a:lvl7pPr>
            <a:lvl8pPr marL="3200400" algn="l" defTabSz="914400" rtl="0" eaLnBrk="1" latinLnBrk="0" hangingPunct="1">
              <a:defRPr sz="1800" kern="1200">
                <a:solidFill>
                  <a:srgbClr val="FFFFFF"/>
                </a:solidFill>
                <a:latin typeface="等线" panose="02010600030101010101" charset="-122"/>
                <a:ea typeface="+mn-ea"/>
                <a:cs typeface="+mn-cs"/>
              </a:defRPr>
            </a:lvl8pPr>
            <a:lvl9pPr marL="3657600" algn="l" defTabSz="914400" rtl="0" eaLnBrk="1" latinLnBrk="0" hangingPunct="1">
              <a:defRPr sz="1800" kern="1200">
                <a:solidFill>
                  <a:srgbClr val="FFFFFF"/>
                </a:solidFill>
                <a:latin typeface="等线" panose="02010600030101010101" charset="-122"/>
                <a:ea typeface="+mn-ea"/>
                <a:cs typeface="+mn-cs"/>
              </a:defRPr>
            </a:lvl9pPr>
          </a:lstStyle>
          <a:p>
            <a:pPr algn="ctr"/>
            <a:endParaRPr lang="zh-CN" altLang="en-US">
              <a:latin typeface="微软雅黑" panose="020B0503020204020204" charset="-122"/>
              <a:ea typeface="微软雅黑" panose="020B0503020204020204" charset="-122"/>
            </a:endParaRPr>
          </a:p>
        </p:txBody>
      </p:sp>
      <p:cxnSp>
        <p:nvCxnSpPr>
          <p:cNvPr id="29" name="Text8"/>
          <p:cNvCxnSpPr/>
          <p:nvPr>
            <p:custDataLst>
              <p:tags r:id="rId9"/>
            </p:custDataLst>
          </p:nvPr>
        </p:nvCxnSpPr>
        <p:spPr>
          <a:xfrm flipH="1">
            <a:off x="9743550" y="3284295"/>
            <a:ext cx="0" cy="432000"/>
          </a:xfrm>
          <a:prstGeom prst="line">
            <a:avLst/>
          </a:prstGeom>
          <a:ln w="9525">
            <a:solidFill>
              <a:schemeClr val="accent3"/>
            </a:solidFill>
            <a:prstDash val="dash"/>
          </a:ln>
        </p:spPr>
        <p:style>
          <a:lnRef idx="1">
            <a:schemeClr val="accent1"/>
          </a:lnRef>
          <a:fillRef idx="0">
            <a:schemeClr val="accent1"/>
          </a:fillRef>
          <a:effectRef idx="0">
            <a:schemeClr val="accent1"/>
          </a:effectRef>
          <a:fontRef idx="minor">
            <a:schemeClr val="tx1"/>
          </a:fontRef>
        </p:style>
      </p:cxnSp>
      <p:cxnSp>
        <p:nvCxnSpPr>
          <p:cNvPr id="30" name="Text9"/>
          <p:cNvCxnSpPr/>
          <p:nvPr>
            <p:custDataLst>
              <p:tags r:id="rId10"/>
            </p:custDataLst>
          </p:nvPr>
        </p:nvCxnSpPr>
        <p:spPr>
          <a:xfrm flipH="1">
            <a:off x="5925343" y="3938017"/>
            <a:ext cx="0" cy="432000"/>
          </a:xfrm>
          <a:prstGeom prst="line">
            <a:avLst/>
          </a:prstGeom>
          <a:ln w="9525">
            <a:solidFill>
              <a:schemeClr val="accent2"/>
            </a:solidFill>
            <a:prstDash val="dash"/>
          </a:ln>
        </p:spPr>
        <p:style>
          <a:lnRef idx="1">
            <a:schemeClr val="accent1"/>
          </a:lnRef>
          <a:fillRef idx="0">
            <a:schemeClr val="accent1"/>
          </a:fillRef>
          <a:effectRef idx="0">
            <a:schemeClr val="accent1"/>
          </a:effectRef>
          <a:fontRef idx="minor">
            <a:schemeClr val="tx1"/>
          </a:fontRef>
        </p:style>
      </p:cxnSp>
      <p:sp>
        <p:nvSpPr>
          <p:cNvPr id="11" name="Text10"/>
          <p:cNvSpPr txBox="1"/>
          <p:nvPr>
            <p:custDataLst>
              <p:tags r:id="rId11"/>
            </p:custDataLst>
          </p:nvPr>
        </p:nvSpPr>
        <p:spPr>
          <a:xfrm>
            <a:off x="1926404" y="2287503"/>
            <a:ext cx="720000" cy="720000"/>
          </a:xfrm>
          <a:prstGeom prst="rect">
            <a:avLst/>
          </a:prstGeom>
          <a:noFill/>
        </p:spPr>
        <p:txBody>
          <a:bodyPr wrap="square" rtlCol="0" anchor="ctr" anchorCtr="0">
            <a:normAutofit fontScale="92500" lnSpcReduction="1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4800" b="1">
                <a:solidFill>
                  <a:schemeClr val="bg1"/>
                </a:solidFill>
                <a:latin typeface="微软雅黑" panose="020B0503020204020204" charset="-122"/>
                <a:ea typeface="微软雅黑" panose="020B0503020204020204" charset="-122"/>
              </a:rPr>
              <a:t>1</a:t>
            </a:r>
            <a:endParaRPr lang="zh-CN" altLang="en-US" sz="4800" b="1">
              <a:solidFill>
                <a:schemeClr val="bg1"/>
              </a:solidFill>
              <a:latin typeface="微软雅黑" panose="020B0503020204020204" charset="-122"/>
              <a:ea typeface="微软雅黑" panose="020B0503020204020204" charset="-122"/>
            </a:endParaRPr>
          </a:p>
        </p:txBody>
      </p:sp>
      <p:sp>
        <p:nvSpPr>
          <p:cNvPr id="15" name="Text11"/>
          <p:cNvSpPr txBox="1"/>
          <p:nvPr>
            <p:custDataLst>
              <p:tags r:id="rId12"/>
            </p:custDataLst>
          </p:nvPr>
        </p:nvSpPr>
        <p:spPr>
          <a:xfrm>
            <a:off x="5565343" y="4743492"/>
            <a:ext cx="720000" cy="720000"/>
          </a:xfrm>
          <a:prstGeom prst="rect">
            <a:avLst/>
          </a:prstGeom>
          <a:noFill/>
        </p:spPr>
        <p:txBody>
          <a:bodyPr wrap="square" rtlCol="0" anchor="ctr" anchorCtr="0">
            <a:normAutofit fontScale="92500" lnSpcReduction="1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4800" b="1">
                <a:solidFill>
                  <a:schemeClr val="bg1"/>
                </a:solidFill>
                <a:latin typeface="微软雅黑" panose="020B0503020204020204" charset="-122"/>
                <a:ea typeface="微软雅黑" panose="020B0503020204020204" charset="-122"/>
              </a:rPr>
              <a:t>2</a:t>
            </a:r>
            <a:endParaRPr lang="zh-CN" altLang="en-US" sz="4800" b="1">
              <a:solidFill>
                <a:schemeClr val="bg1"/>
              </a:solidFill>
              <a:latin typeface="微软雅黑" panose="020B0503020204020204" charset="-122"/>
              <a:ea typeface="微软雅黑" panose="020B0503020204020204" charset="-122"/>
            </a:endParaRPr>
          </a:p>
        </p:txBody>
      </p:sp>
      <p:sp>
        <p:nvSpPr>
          <p:cNvPr id="17" name="Text12"/>
          <p:cNvSpPr txBox="1"/>
          <p:nvPr>
            <p:custDataLst>
              <p:tags r:id="rId13"/>
            </p:custDataLst>
          </p:nvPr>
        </p:nvSpPr>
        <p:spPr>
          <a:xfrm>
            <a:off x="9383550" y="2205104"/>
            <a:ext cx="720000" cy="720000"/>
          </a:xfrm>
          <a:prstGeom prst="rect">
            <a:avLst/>
          </a:prstGeom>
          <a:noFill/>
        </p:spPr>
        <p:txBody>
          <a:bodyPr wrap="square" rtlCol="0" anchor="ctr" anchorCtr="0">
            <a:normAutofit fontScale="92500" lnSpcReduction="1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4800" b="1">
                <a:solidFill>
                  <a:schemeClr val="bg1"/>
                </a:solidFill>
                <a:latin typeface="微软雅黑" panose="020B0503020204020204" charset="-122"/>
                <a:ea typeface="微软雅黑" panose="020B0503020204020204" charset="-122"/>
              </a:rPr>
              <a:t>3</a:t>
            </a:r>
            <a:endParaRPr lang="zh-CN" altLang="en-US" sz="4800" b="1">
              <a:solidFill>
                <a:schemeClr val="bg1"/>
              </a:solidFill>
              <a:latin typeface="微软雅黑" panose="020B0503020204020204" charset="-122"/>
              <a:ea typeface="微软雅黑" panose="020B0503020204020204" charset="-122"/>
            </a:endParaRPr>
          </a:p>
        </p:txBody>
      </p:sp>
      <p:sp>
        <p:nvSpPr>
          <p:cNvPr id="8" name="Text13"/>
          <p:cNvSpPr txBox="1"/>
          <p:nvPr>
            <p:custDataLst>
              <p:tags r:id="rId14"/>
            </p:custDataLst>
          </p:nvPr>
        </p:nvSpPr>
        <p:spPr>
          <a:xfrm>
            <a:off x="678768" y="4733448"/>
            <a:ext cx="3177568" cy="1567973"/>
          </a:xfrm>
          <a:prstGeom prst="rect">
            <a:avLst/>
          </a:prstGeom>
          <a:noFill/>
        </p:spPr>
        <p:txBody>
          <a:bodyPr wrap="square" rtlCol="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spcBef>
                <a:spcPts val="300"/>
              </a:spcBef>
              <a:spcAft>
                <a:spcPts val="300"/>
              </a:spcAft>
            </a:pPr>
            <a:r>
              <a:rPr lang="en-US" altLang="zh-CN" sz="1400">
                <a:solidFill>
                  <a:schemeClr val="bg2"/>
                </a:solidFill>
                <a:latin typeface="微软雅黑" panose="020B0503020204020204" charset="-122"/>
                <a:ea typeface="微软雅黑" panose="020B0503020204020204" charset="-122"/>
                <a:sym typeface="+mn-ea"/>
              </a:rPr>
              <a:t>Phpsploit-Framework </a:t>
            </a:r>
            <a:r>
              <a:rPr lang="zh-CN" altLang="en-US" sz="1400">
                <a:solidFill>
                  <a:schemeClr val="bg2"/>
                </a:solidFill>
                <a:latin typeface="微软雅黑" panose="020B0503020204020204" charset="-122"/>
                <a:ea typeface="微软雅黑" panose="020B0503020204020204" charset="-122"/>
                <a:sym typeface="+mn-ea"/>
              </a:rPr>
              <a:t>软件</a:t>
            </a:r>
            <a:r>
              <a:rPr lang="en-US" altLang="zh-CN" sz="1400">
                <a:solidFill>
                  <a:schemeClr val="bg2"/>
                </a:solidFill>
                <a:latin typeface="微软雅黑" panose="020B0503020204020204" charset="-122"/>
                <a:ea typeface="微软雅黑" panose="020B0503020204020204" charset="-122"/>
              </a:rPr>
              <a:t>通过其丰富的工具集和易于使用的界面，为安全专家提供了进行网络安全渗透测试的高效平台。</a:t>
            </a:r>
            <a:endParaRPr lang="en-US" altLang="zh-CN" sz="1400">
              <a:solidFill>
                <a:schemeClr val="bg2"/>
              </a:solidFill>
              <a:latin typeface="微软雅黑" panose="020B0503020204020204" charset="-122"/>
              <a:ea typeface="微软雅黑" panose="020B0503020204020204" charset="-122"/>
            </a:endParaRPr>
          </a:p>
        </p:txBody>
      </p:sp>
      <p:sp>
        <p:nvSpPr>
          <p:cNvPr id="9" name="Text14"/>
          <p:cNvSpPr txBox="1"/>
          <p:nvPr>
            <p:custDataLst>
              <p:tags r:id="rId15"/>
            </p:custDataLst>
          </p:nvPr>
        </p:nvSpPr>
        <p:spPr>
          <a:xfrm>
            <a:off x="4298535" y="1886058"/>
            <a:ext cx="3177568" cy="1572348"/>
          </a:xfrm>
          <a:prstGeom prst="rect">
            <a:avLst/>
          </a:prstGeom>
          <a:noFill/>
        </p:spPr>
        <p:txBody>
          <a:bodyPr wrap="square" rtlCol="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spcBef>
                <a:spcPts val="300"/>
              </a:spcBef>
              <a:spcAft>
                <a:spcPts val="300"/>
              </a:spcAft>
            </a:pPr>
            <a:r>
              <a:rPr lang="en-US" altLang="zh-CN" sz="1300">
                <a:solidFill>
                  <a:schemeClr val="bg2"/>
                </a:solidFill>
                <a:latin typeface="微软雅黑" panose="020B0503020204020204" charset="-122"/>
                <a:ea typeface="微软雅黑" panose="020B0503020204020204" charset="-122"/>
              </a:rPr>
              <a:t>Phpsploit-Framework </a:t>
            </a:r>
            <a:r>
              <a:rPr lang="zh-CN" altLang="en-US" sz="1300">
                <a:solidFill>
                  <a:schemeClr val="bg2"/>
                </a:solidFill>
                <a:latin typeface="微软雅黑" panose="020B0503020204020204" charset="-122"/>
                <a:ea typeface="微软雅黑" panose="020B0503020204020204" charset="-122"/>
              </a:rPr>
              <a:t>软件实现了多个功能强大的后渗透利用模块</a:t>
            </a:r>
            <a:r>
              <a:rPr lang="en-US" altLang="zh-CN" sz="1300">
                <a:solidFill>
                  <a:schemeClr val="bg2"/>
                </a:solidFill>
                <a:latin typeface="微软雅黑" panose="020B0503020204020204" charset="-122"/>
                <a:ea typeface="微软雅黑" panose="020B0503020204020204" charset="-122"/>
              </a:rPr>
              <a:t>，</a:t>
            </a:r>
            <a:r>
              <a:rPr lang="zh-CN" altLang="en-US" sz="1300">
                <a:solidFill>
                  <a:schemeClr val="bg2"/>
                </a:solidFill>
                <a:latin typeface="微软雅黑" panose="020B0503020204020204" charset="-122"/>
                <a:ea typeface="微软雅黑" panose="020B0503020204020204" charset="-122"/>
              </a:rPr>
              <a:t>参加</a:t>
            </a:r>
            <a:r>
              <a:rPr lang="en-US" sz="1300">
                <a:solidFill>
                  <a:schemeClr val="bg2"/>
                </a:solidFill>
                <a:latin typeface="微软雅黑" panose="020B0503020204020204" charset="-122"/>
                <a:ea typeface="微软雅黑" panose="020B0503020204020204" charset="-122"/>
              </a:rPr>
              <a:t>CTF</a:t>
            </a:r>
            <a:r>
              <a:rPr lang="zh-CN" altLang="en-US" sz="1300">
                <a:solidFill>
                  <a:schemeClr val="bg2"/>
                </a:solidFill>
                <a:latin typeface="微软雅黑" panose="020B0503020204020204" charset="-122"/>
                <a:ea typeface="微软雅黑" panose="020B0503020204020204" charset="-122"/>
              </a:rPr>
              <a:t>竞赛的技术人员可以利用</a:t>
            </a:r>
            <a:r>
              <a:rPr lang="en-US" altLang="zh-CN" sz="1300">
                <a:solidFill>
                  <a:schemeClr val="bg2"/>
                </a:solidFill>
                <a:latin typeface="微软雅黑" panose="020B0503020204020204" charset="-122"/>
                <a:ea typeface="微软雅黑" panose="020B0503020204020204" charset="-122"/>
                <a:sym typeface="+mn-ea"/>
              </a:rPr>
              <a:t>Phpsploit-Framework </a:t>
            </a:r>
            <a:r>
              <a:rPr lang="zh-CN" altLang="en-US" sz="1300">
                <a:solidFill>
                  <a:schemeClr val="bg2"/>
                </a:solidFill>
                <a:latin typeface="微软雅黑" panose="020B0503020204020204" charset="-122"/>
                <a:ea typeface="微软雅黑" panose="020B0503020204020204" charset="-122"/>
                <a:sym typeface="+mn-ea"/>
              </a:rPr>
              <a:t>软件</a:t>
            </a:r>
            <a:r>
              <a:rPr lang="zh-CN" altLang="en-US" sz="1300">
                <a:solidFill>
                  <a:schemeClr val="bg2"/>
                </a:solidFill>
                <a:latin typeface="微软雅黑" panose="020B0503020204020204" charset="-122"/>
                <a:ea typeface="微软雅黑" panose="020B0503020204020204" charset="-122"/>
              </a:rPr>
              <a:t>在</a:t>
            </a:r>
            <a:r>
              <a:rPr lang="zh-CN" altLang="en-US" sz="1300">
                <a:solidFill>
                  <a:schemeClr val="bg2"/>
                </a:solidFill>
                <a:latin typeface="微软雅黑" panose="020B0503020204020204" charset="-122"/>
                <a:ea typeface="微软雅黑" panose="020B0503020204020204" charset="-122"/>
              </a:rPr>
              <a:t>整个比赛过程中十分高效地开展后渗透利用工作</a:t>
            </a:r>
            <a:r>
              <a:rPr lang="en-US" altLang="zh-CN" sz="1555">
                <a:solidFill>
                  <a:schemeClr val="bg2"/>
                </a:solidFill>
                <a:latin typeface="微软雅黑" panose="020B0503020204020204" charset="-122"/>
                <a:ea typeface="微软雅黑" panose="020B0503020204020204" charset="-122"/>
              </a:rPr>
              <a:t>。</a:t>
            </a:r>
            <a:endParaRPr lang="en-US" altLang="zh-CN" sz="1555">
              <a:solidFill>
                <a:schemeClr val="bg2"/>
              </a:solidFill>
              <a:latin typeface="微软雅黑" panose="020B0503020204020204" charset="-122"/>
              <a:ea typeface="微软雅黑" panose="020B0503020204020204" charset="-122"/>
            </a:endParaRPr>
          </a:p>
        </p:txBody>
      </p:sp>
      <p:sp>
        <p:nvSpPr>
          <p:cNvPr id="12" name="Text15"/>
          <p:cNvSpPr txBox="1"/>
          <p:nvPr>
            <p:custDataLst>
              <p:tags r:id="rId16"/>
            </p:custDataLst>
          </p:nvPr>
        </p:nvSpPr>
        <p:spPr>
          <a:xfrm>
            <a:off x="8173624" y="4735910"/>
            <a:ext cx="3177568" cy="1437299"/>
          </a:xfrm>
          <a:prstGeom prst="rect">
            <a:avLst/>
          </a:prstGeom>
          <a:noFill/>
        </p:spPr>
        <p:txBody>
          <a:bodyPr wrap="square" rtlCol="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spcBef>
                <a:spcPts val="300"/>
              </a:spcBef>
              <a:spcAft>
                <a:spcPts val="300"/>
              </a:spcAft>
            </a:pPr>
            <a:r>
              <a:rPr lang="en-US" altLang="zh-CN" sz="1400">
                <a:solidFill>
                  <a:schemeClr val="bg2"/>
                </a:solidFill>
                <a:latin typeface="微软雅黑" panose="020B0503020204020204" charset="-122"/>
                <a:ea typeface="微软雅黑" panose="020B0503020204020204" charset="-122"/>
              </a:rPr>
              <a:t>在安全研究和开发过程中，</a:t>
            </a:r>
            <a:r>
              <a:rPr lang="en-US" altLang="zh-CN" sz="1400">
                <a:solidFill>
                  <a:schemeClr val="bg2"/>
                </a:solidFill>
                <a:latin typeface="微软雅黑" panose="020B0503020204020204" charset="-122"/>
                <a:ea typeface="微软雅黑" panose="020B0503020204020204" charset="-122"/>
                <a:sym typeface="+mn-ea"/>
              </a:rPr>
              <a:t>Phpsploit-Framework </a:t>
            </a:r>
            <a:r>
              <a:rPr lang="zh-CN" altLang="en-US" sz="1400">
                <a:solidFill>
                  <a:schemeClr val="bg2"/>
                </a:solidFill>
                <a:latin typeface="微软雅黑" panose="020B0503020204020204" charset="-122"/>
                <a:ea typeface="微软雅黑" panose="020B0503020204020204" charset="-122"/>
                <a:sym typeface="+mn-ea"/>
              </a:rPr>
              <a:t>软件</a:t>
            </a:r>
            <a:r>
              <a:rPr lang="en-US" altLang="zh-CN" sz="1400">
                <a:solidFill>
                  <a:schemeClr val="bg2"/>
                </a:solidFill>
                <a:latin typeface="微软雅黑" panose="020B0503020204020204" charset="-122"/>
                <a:ea typeface="微软雅黑" panose="020B0503020204020204" charset="-122"/>
              </a:rPr>
              <a:t>的模块化设计使得研究人员能够自定义和扩展工具以满足特定需求。</a:t>
            </a:r>
            <a:endParaRPr lang="en-US" altLang="zh-CN" sz="1400">
              <a:solidFill>
                <a:schemeClr val="bg2"/>
              </a:solidFill>
              <a:latin typeface="微软雅黑" panose="020B0503020204020204" charset="-122"/>
              <a:ea typeface="微软雅黑" panose="020B0503020204020204" charset="-122"/>
            </a:endParaRPr>
          </a:p>
        </p:txBody>
      </p:sp>
      <p:sp>
        <p:nvSpPr>
          <p:cNvPr id="13" name="Text16"/>
          <p:cNvSpPr txBox="1"/>
          <p:nvPr>
            <p:custDataLst>
              <p:tags r:id="rId17"/>
            </p:custDataLst>
          </p:nvPr>
        </p:nvSpPr>
        <p:spPr>
          <a:xfrm>
            <a:off x="678767" y="4277987"/>
            <a:ext cx="3177567" cy="409548"/>
          </a:xfrm>
          <a:prstGeom prst="rect">
            <a:avLst/>
          </a:prstGeom>
          <a:noFill/>
        </p:spPr>
        <p:txBody>
          <a:bodyPr wrap="square" rtlCol="0" anchor="ctr" anchorCtr="0">
            <a:normAutofit fontScale="95000" lnSpcReduction="2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0000"/>
              </a:lnSpc>
            </a:pPr>
            <a:r>
              <a:rPr lang="zh-CN" altLang="en-US" sz="2000" b="1">
                <a:latin typeface="微软雅黑" panose="020B0503020204020204" charset="-122"/>
                <a:ea typeface="微软雅黑" panose="020B0503020204020204" charset="-122"/>
              </a:rPr>
              <a:t>网络安全渗透测试</a:t>
            </a:r>
            <a:endParaRPr lang="zh-CN" altLang="en-US" sz="2000" b="1">
              <a:latin typeface="微软雅黑" panose="020B0503020204020204" charset="-122"/>
              <a:ea typeface="微软雅黑" panose="020B0503020204020204" charset="-122"/>
            </a:endParaRPr>
          </a:p>
        </p:txBody>
      </p:sp>
      <p:sp>
        <p:nvSpPr>
          <p:cNvPr id="18" name="Text17"/>
          <p:cNvSpPr txBox="1"/>
          <p:nvPr>
            <p:custDataLst>
              <p:tags r:id="rId18"/>
            </p:custDataLst>
          </p:nvPr>
        </p:nvSpPr>
        <p:spPr>
          <a:xfrm>
            <a:off x="4298535" y="1440665"/>
            <a:ext cx="3177568" cy="409549"/>
          </a:xfrm>
          <a:prstGeom prst="rect">
            <a:avLst/>
          </a:prstGeom>
          <a:noFill/>
        </p:spPr>
        <p:txBody>
          <a:bodyPr wrap="square" rtlCol="0" anchor="ctr" anchorCtr="0">
            <a:normAutofit fontScale="85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0000"/>
              </a:lnSpc>
            </a:pPr>
            <a:r>
              <a:rPr lang="en-US" altLang="zh-CN" sz="2000" b="1">
                <a:latin typeface="微软雅黑" panose="020B0503020204020204" charset="-122"/>
                <a:ea typeface="微软雅黑" panose="020B0503020204020204" charset="-122"/>
              </a:rPr>
              <a:t>CTF</a:t>
            </a:r>
            <a:r>
              <a:rPr sz="2000" b="1">
                <a:latin typeface="微软雅黑" panose="020B0503020204020204" charset="-122"/>
                <a:ea typeface="微软雅黑" panose="020B0503020204020204" charset="-122"/>
              </a:rPr>
              <a:t>网络安全大赛</a:t>
            </a:r>
            <a:endParaRPr sz="2000" b="1">
              <a:latin typeface="微软雅黑" panose="020B0503020204020204" charset="-122"/>
              <a:ea typeface="微软雅黑" panose="020B0503020204020204" charset="-122"/>
            </a:endParaRPr>
          </a:p>
        </p:txBody>
      </p:sp>
      <p:sp>
        <p:nvSpPr>
          <p:cNvPr id="19" name="Text18"/>
          <p:cNvSpPr txBox="1"/>
          <p:nvPr>
            <p:custDataLst>
              <p:tags r:id="rId19"/>
            </p:custDataLst>
          </p:nvPr>
        </p:nvSpPr>
        <p:spPr>
          <a:xfrm>
            <a:off x="8173623" y="4320929"/>
            <a:ext cx="3177563" cy="361505"/>
          </a:xfrm>
          <a:prstGeom prst="rect">
            <a:avLst/>
          </a:prstGeom>
          <a:noFill/>
        </p:spPr>
        <p:txBody>
          <a:bodyPr wrap="square" rtlCol="0" anchor="ctr" anchorCtr="0">
            <a:normAutofit fontScale="82500" lnSpcReduction="2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0000"/>
              </a:lnSpc>
            </a:pPr>
            <a:r>
              <a:rPr lang="zh-CN" altLang="en-US" sz="2000" b="1">
                <a:latin typeface="微软雅黑" panose="020B0503020204020204" charset="-122"/>
                <a:ea typeface="微软雅黑" panose="020B0503020204020204" charset="-122"/>
              </a:rPr>
              <a:t>安全研究与开发</a:t>
            </a:r>
            <a:endParaRPr lang="zh-CN" altLang="en-US" sz="2000" b="1">
              <a:latin typeface="微软雅黑" panose="020B0503020204020204" charset="-122"/>
              <a:ea typeface="微软雅黑" panose="020B0503020204020204" charset="-122"/>
            </a:endParaRPr>
          </a:p>
        </p:txBody>
      </p:sp>
      <p:sp>
        <p:nvSpPr>
          <p:cNvPr id="20" name="Text19"/>
          <p:cNvSpPr txBox="1"/>
          <p:nvPr>
            <p:custDataLst>
              <p:tags r:id="rId20"/>
            </p:custDataLst>
          </p:nvPr>
        </p:nvSpPr>
        <p:spPr>
          <a:xfrm>
            <a:off x="347808" y="305152"/>
            <a:ext cx="11496384" cy="720348"/>
          </a:xfrm>
          <a:prstGeom prst="rect">
            <a:avLst/>
          </a:prstGeom>
          <a:noFill/>
        </p:spPr>
        <p:txBody>
          <a:bodyPr wrap="square" rtlCol="0" anchor="ctr"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rtl="0" eaLnBrk="1" fontAlgn="auto" latinLnBrk="0" hangingPunct="1">
              <a:lnSpc>
                <a:spcPct val="120000"/>
              </a:lnSpc>
              <a:spcBef>
                <a:spcPct val="0"/>
              </a:spcBef>
              <a:spcAft>
                <a:spcPct val="0"/>
              </a:spcAft>
              <a:buClrTx/>
              <a:buSzTx/>
              <a:buFontTx/>
              <a:buNone/>
              <a:defRPr/>
            </a:pPr>
            <a:r>
              <a:rPr lang="en-US" altLang="zh-CN" sz="3200" b="1" noProof="0">
                <a:ln>
                  <a:noFill/>
                </a:ln>
                <a:effectLst/>
                <a:uLnTx/>
                <a:uFillTx/>
                <a:latin typeface="微软雅黑" panose="020B0503020204020204" charset="-122"/>
                <a:ea typeface="微软雅黑" panose="020B0503020204020204" charset="-122"/>
                <a:cs typeface="微软雅黑" panose="020B0503020204020204" charset="-122"/>
                <a:sym typeface="思源黑体 CN" panose="020B0500000000000000" pitchFamily="34" charset="-122"/>
              </a:rPr>
              <a:t>应用场景示例:</a:t>
            </a:r>
            <a:r>
              <a:rPr lang="zh-CN" altLang="en-US" sz="3200" b="1" noProof="0">
                <a:ln>
                  <a:noFill/>
                </a:ln>
                <a:effectLst/>
                <a:uLnTx/>
                <a:uFillTx/>
                <a:latin typeface="微软雅黑" panose="020B0503020204020204" charset="-122"/>
                <a:ea typeface="微软雅黑" panose="020B0503020204020204" charset="-122"/>
                <a:cs typeface="微软雅黑" panose="020B0503020204020204" charset="-122"/>
                <a:sym typeface="思源黑体 CN" panose="020B0500000000000000" pitchFamily="34" charset="-122"/>
              </a:rPr>
              <a:t>企业</a:t>
            </a:r>
            <a:r>
              <a:rPr lang="en-US" altLang="zh-CN" sz="3200" b="1" noProof="0">
                <a:ln>
                  <a:noFill/>
                </a:ln>
                <a:effectLst/>
                <a:uLnTx/>
                <a:uFillTx/>
                <a:latin typeface="微软雅黑" panose="020B0503020204020204" charset="-122"/>
                <a:ea typeface="微软雅黑" panose="020B0503020204020204" charset="-122"/>
                <a:cs typeface="微软雅黑" panose="020B0503020204020204" charset="-122"/>
                <a:sym typeface="思源黑体 CN" panose="020B0500000000000000" pitchFamily="34" charset="-122"/>
              </a:rPr>
              <a:t>领域应用</a:t>
            </a:r>
            <a:endParaRPr lang="en-US" altLang="zh-CN" sz="3200" b="1" noProof="0">
              <a:ln>
                <a:noFill/>
              </a:ln>
              <a:effectLst/>
              <a:uLnTx/>
              <a:uFillTx/>
              <a:latin typeface="微软雅黑" panose="020B0503020204020204" charset="-122"/>
              <a:ea typeface="微软雅黑" panose="020B0503020204020204" charset="-122"/>
              <a:cs typeface="微软雅黑" panose="020B0503020204020204" charset="-122"/>
              <a:sym typeface="思源黑体 CN" panose="020B0500000000000000" pitchFamily="34" charset="-122"/>
            </a:endParaRPr>
          </a:p>
        </p:txBody>
      </p:sp>
    </p:spTree>
    <p:custDataLst>
      <p:tags r:id="rId21"/>
    </p:custData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图形 168"/>
          <p:cNvSpPr/>
          <p:nvPr/>
        </p:nvSpPr>
        <p:spPr>
          <a:xfrm>
            <a:off x="10245961" y="234144"/>
            <a:ext cx="1606621" cy="1605069"/>
          </a:xfrm>
          <a:custGeom>
            <a:avLst/>
            <a:gdLst>
              <a:gd name="connsiteX0" fmla="*/ 1605388 w 1606621"/>
              <a:gd name="connsiteY0" fmla="*/ 833899 h 1605069"/>
              <a:gd name="connsiteX1" fmla="*/ 1605388 w 1606621"/>
              <a:gd name="connsiteY1" fmla="*/ 833899 h 1605069"/>
              <a:gd name="connsiteX2" fmla="*/ 1605388 w 1606621"/>
              <a:gd name="connsiteY2" fmla="*/ 772653 h 1605069"/>
              <a:gd name="connsiteX3" fmla="*/ 1602626 w 1606621"/>
              <a:gd name="connsiteY3" fmla="*/ 721028 h 1605069"/>
              <a:gd name="connsiteX4" fmla="*/ 1599197 w 1606621"/>
              <a:gd name="connsiteY4" fmla="*/ 701502 h 1605069"/>
              <a:gd name="connsiteX5" fmla="*/ 1599197 w 1606621"/>
              <a:gd name="connsiteY5" fmla="*/ 701502 h 1605069"/>
              <a:gd name="connsiteX6" fmla="*/ 1593482 w 1606621"/>
              <a:gd name="connsiteY6" fmla="*/ 658830 h 1605069"/>
              <a:gd name="connsiteX7" fmla="*/ 1590434 w 1606621"/>
              <a:gd name="connsiteY7" fmla="*/ 648066 h 1605069"/>
              <a:gd name="connsiteX8" fmla="*/ 1589195 w 1606621"/>
              <a:gd name="connsiteY8" fmla="*/ 641875 h 1605069"/>
              <a:gd name="connsiteX9" fmla="*/ 1579670 w 1606621"/>
              <a:gd name="connsiteY9" fmla="*/ 599489 h 1605069"/>
              <a:gd name="connsiteX10" fmla="*/ 1579670 w 1606621"/>
              <a:gd name="connsiteY10" fmla="*/ 599489 h 1605069"/>
              <a:gd name="connsiteX11" fmla="*/ 1579670 w 1606621"/>
              <a:gd name="connsiteY11" fmla="*/ 599489 h 1605069"/>
              <a:gd name="connsiteX12" fmla="*/ 1579670 w 1606621"/>
              <a:gd name="connsiteY12" fmla="*/ 599489 h 1605069"/>
              <a:gd name="connsiteX13" fmla="*/ 1574432 w 1606621"/>
              <a:gd name="connsiteY13" fmla="*/ 581010 h 1605069"/>
              <a:gd name="connsiteX14" fmla="*/ 1574432 w 1606621"/>
              <a:gd name="connsiteY14" fmla="*/ 581010 h 1605069"/>
              <a:gd name="connsiteX15" fmla="*/ 1570145 w 1606621"/>
              <a:gd name="connsiteY15" fmla="*/ 568533 h 1605069"/>
              <a:gd name="connsiteX16" fmla="*/ 1570145 w 1606621"/>
              <a:gd name="connsiteY16" fmla="*/ 568533 h 1605069"/>
              <a:gd name="connsiteX17" fmla="*/ 1569384 w 1606621"/>
              <a:gd name="connsiteY17" fmla="*/ 565199 h 1605069"/>
              <a:gd name="connsiteX18" fmla="*/ 1569384 w 1606621"/>
              <a:gd name="connsiteY18" fmla="*/ 565199 h 1605069"/>
              <a:gd name="connsiteX19" fmla="*/ 1561763 w 1606621"/>
              <a:gd name="connsiteY19" fmla="*/ 538434 h 1605069"/>
              <a:gd name="connsiteX20" fmla="*/ 1557001 w 1606621"/>
              <a:gd name="connsiteY20" fmla="*/ 527670 h 1605069"/>
              <a:gd name="connsiteX21" fmla="*/ 1550809 w 1606621"/>
              <a:gd name="connsiteY21" fmla="*/ 511478 h 1605069"/>
              <a:gd name="connsiteX22" fmla="*/ 1545857 w 1606621"/>
              <a:gd name="connsiteY22" fmla="*/ 499000 h 1605069"/>
              <a:gd name="connsiteX23" fmla="*/ 1539570 w 1606621"/>
              <a:gd name="connsiteY23" fmla="*/ 484236 h 1605069"/>
              <a:gd name="connsiteX24" fmla="*/ 1532236 w 1606621"/>
              <a:gd name="connsiteY24" fmla="*/ 467949 h 1605069"/>
              <a:gd name="connsiteX25" fmla="*/ 1526712 w 1606621"/>
              <a:gd name="connsiteY25" fmla="*/ 456900 h 1605069"/>
              <a:gd name="connsiteX26" fmla="*/ 1526712 w 1606621"/>
              <a:gd name="connsiteY26" fmla="*/ 456900 h 1605069"/>
              <a:gd name="connsiteX27" fmla="*/ 1525949 w 1606621"/>
              <a:gd name="connsiteY27" fmla="*/ 454709 h 1605069"/>
              <a:gd name="connsiteX28" fmla="*/ 1522330 w 1606621"/>
              <a:gd name="connsiteY28" fmla="*/ 446899 h 1605069"/>
              <a:gd name="connsiteX29" fmla="*/ 1518234 w 1606621"/>
              <a:gd name="connsiteY29" fmla="*/ 439469 h 1605069"/>
              <a:gd name="connsiteX30" fmla="*/ 1516044 w 1606621"/>
              <a:gd name="connsiteY30" fmla="*/ 434802 h 1605069"/>
              <a:gd name="connsiteX31" fmla="*/ 1513091 w 1606621"/>
              <a:gd name="connsiteY31" fmla="*/ 429563 h 1605069"/>
              <a:gd name="connsiteX32" fmla="*/ 1513091 w 1606621"/>
              <a:gd name="connsiteY32" fmla="*/ 429563 h 1605069"/>
              <a:gd name="connsiteX33" fmla="*/ 1512234 w 1606621"/>
              <a:gd name="connsiteY33" fmla="*/ 427467 h 1605069"/>
              <a:gd name="connsiteX34" fmla="*/ 1506994 w 1606621"/>
              <a:gd name="connsiteY34" fmla="*/ 417942 h 1605069"/>
              <a:gd name="connsiteX35" fmla="*/ 1506994 w 1606621"/>
              <a:gd name="connsiteY35" fmla="*/ 417942 h 1605069"/>
              <a:gd name="connsiteX36" fmla="*/ 1504804 w 1606621"/>
              <a:gd name="connsiteY36" fmla="*/ 413370 h 1605069"/>
              <a:gd name="connsiteX37" fmla="*/ 1499851 w 1606621"/>
              <a:gd name="connsiteY37" fmla="*/ 404322 h 1605069"/>
              <a:gd name="connsiteX38" fmla="*/ 1494897 w 1606621"/>
              <a:gd name="connsiteY38" fmla="*/ 395654 h 1605069"/>
              <a:gd name="connsiteX39" fmla="*/ 1490707 w 1606621"/>
              <a:gd name="connsiteY39" fmla="*/ 389463 h 1605069"/>
              <a:gd name="connsiteX40" fmla="*/ 1490707 w 1606621"/>
              <a:gd name="connsiteY40" fmla="*/ 389463 h 1605069"/>
              <a:gd name="connsiteX41" fmla="*/ 1488707 w 1606621"/>
              <a:gd name="connsiteY41" fmla="*/ 385843 h 1605069"/>
              <a:gd name="connsiteX42" fmla="*/ 1484992 w 1606621"/>
              <a:gd name="connsiteY42" fmla="*/ 379461 h 1605069"/>
              <a:gd name="connsiteX43" fmla="*/ 1480801 w 1606621"/>
              <a:gd name="connsiteY43" fmla="*/ 373270 h 1605069"/>
              <a:gd name="connsiteX44" fmla="*/ 1480801 w 1606621"/>
              <a:gd name="connsiteY44" fmla="*/ 373270 h 1605069"/>
              <a:gd name="connsiteX45" fmla="*/ 1473848 w 1606621"/>
              <a:gd name="connsiteY45" fmla="*/ 362316 h 1605069"/>
              <a:gd name="connsiteX46" fmla="*/ 1468514 w 1606621"/>
              <a:gd name="connsiteY46" fmla="*/ 354697 h 1605069"/>
              <a:gd name="connsiteX47" fmla="*/ 1468514 w 1606621"/>
              <a:gd name="connsiteY47" fmla="*/ 354697 h 1605069"/>
              <a:gd name="connsiteX48" fmla="*/ 1461370 w 1606621"/>
              <a:gd name="connsiteY48" fmla="*/ 343838 h 1605069"/>
              <a:gd name="connsiteX49" fmla="*/ 1455179 w 1606621"/>
              <a:gd name="connsiteY49" fmla="*/ 334789 h 1605069"/>
              <a:gd name="connsiteX50" fmla="*/ 1448988 w 1606621"/>
              <a:gd name="connsiteY50" fmla="*/ 326122 h 1605069"/>
              <a:gd name="connsiteX51" fmla="*/ 1445273 w 1606621"/>
              <a:gd name="connsiteY51" fmla="*/ 321168 h 1605069"/>
              <a:gd name="connsiteX52" fmla="*/ 1441176 w 1606621"/>
              <a:gd name="connsiteY52" fmla="*/ 316216 h 1605069"/>
              <a:gd name="connsiteX53" fmla="*/ 1441176 w 1606621"/>
              <a:gd name="connsiteY53" fmla="*/ 316216 h 1605069"/>
              <a:gd name="connsiteX54" fmla="*/ 1440319 w 1606621"/>
              <a:gd name="connsiteY54" fmla="*/ 315168 h 1605069"/>
              <a:gd name="connsiteX55" fmla="*/ 1432795 w 1606621"/>
              <a:gd name="connsiteY55" fmla="*/ 304976 h 1605069"/>
              <a:gd name="connsiteX56" fmla="*/ 1427842 w 1606621"/>
              <a:gd name="connsiteY56" fmla="*/ 298785 h 1605069"/>
              <a:gd name="connsiteX57" fmla="*/ 1422412 w 1606621"/>
              <a:gd name="connsiteY57" fmla="*/ 292593 h 1605069"/>
              <a:gd name="connsiteX58" fmla="*/ 1422412 w 1606621"/>
              <a:gd name="connsiteY58" fmla="*/ 292593 h 1605069"/>
              <a:gd name="connsiteX59" fmla="*/ 1421651 w 1606621"/>
              <a:gd name="connsiteY59" fmla="*/ 291641 h 1605069"/>
              <a:gd name="connsiteX60" fmla="*/ 1416221 w 1606621"/>
              <a:gd name="connsiteY60" fmla="*/ 285164 h 1605069"/>
              <a:gd name="connsiteX61" fmla="*/ 1416221 w 1606621"/>
              <a:gd name="connsiteY61" fmla="*/ 285164 h 1605069"/>
              <a:gd name="connsiteX62" fmla="*/ 1415459 w 1606621"/>
              <a:gd name="connsiteY62" fmla="*/ 284212 h 1605069"/>
              <a:gd name="connsiteX63" fmla="*/ 1408888 w 1606621"/>
              <a:gd name="connsiteY63" fmla="*/ 276496 h 1605069"/>
              <a:gd name="connsiteX64" fmla="*/ 1408888 w 1606621"/>
              <a:gd name="connsiteY64" fmla="*/ 276496 h 1605069"/>
              <a:gd name="connsiteX65" fmla="*/ 1406887 w 1606621"/>
              <a:gd name="connsiteY65" fmla="*/ 274210 h 1605069"/>
              <a:gd name="connsiteX66" fmla="*/ 1398981 w 1606621"/>
              <a:gd name="connsiteY66" fmla="*/ 265352 h 1605069"/>
              <a:gd name="connsiteX67" fmla="*/ 1398981 w 1606621"/>
              <a:gd name="connsiteY67" fmla="*/ 265352 h 1605069"/>
              <a:gd name="connsiteX68" fmla="*/ 1396981 w 1606621"/>
              <a:gd name="connsiteY68" fmla="*/ 263066 h 1605069"/>
              <a:gd name="connsiteX69" fmla="*/ 1385265 w 1606621"/>
              <a:gd name="connsiteY69" fmla="*/ 250398 h 1605069"/>
              <a:gd name="connsiteX70" fmla="*/ 1385265 w 1606621"/>
              <a:gd name="connsiteY70" fmla="*/ 250398 h 1605069"/>
              <a:gd name="connsiteX71" fmla="*/ 1354785 w 1606621"/>
              <a:gd name="connsiteY71" fmla="*/ 219822 h 1605069"/>
              <a:gd name="connsiteX72" fmla="*/ 1342117 w 1606621"/>
              <a:gd name="connsiteY72" fmla="*/ 208202 h 1605069"/>
              <a:gd name="connsiteX73" fmla="*/ 1342117 w 1606621"/>
              <a:gd name="connsiteY73" fmla="*/ 208202 h 1605069"/>
              <a:gd name="connsiteX74" fmla="*/ 1338593 w 1606621"/>
              <a:gd name="connsiteY74" fmla="*/ 204963 h 1605069"/>
              <a:gd name="connsiteX75" fmla="*/ 1338593 w 1606621"/>
              <a:gd name="connsiteY75" fmla="*/ 204963 h 1605069"/>
              <a:gd name="connsiteX76" fmla="*/ 1330973 w 1606621"/>
              <a:gd name="connsiteY76" fmla="*/ 198296 h 1605069"/>
              <a:gd name="connsiteX77" fmla="*/ 1330973 w 1606621"/>
              <a:gd name="connsiteY77" fmla="*/ 198296 h 1605069"/>
              <a:gd name="connsiteX78" fmla="*/ 1328687 w 1606621"/>
              <a:gd name="connsiteY78" fmla="*/ 196200 h 1605069"/>
              <a:gd name="connsiteX79" fmla="*/ 1322305 w 1606621"/>
              <a:gd name="connsiteY79" fmla="*/ 190771 h 1605069"/>
              <a:gd name="connsiteX80" fmla="*/ 1322305 w 1606621"/>
              <a:gd name="connsiteY80" fmla="*/ 190771 h 1605069"/>
              <a:gd name="connsiteX81" fmla="*/ 1320019 w 1606621"/>
              <a:gd name="connsiteY81" fmla="*/ 188771 h 1605069"/>
              <a:gd name="connsiteX82" fmla="*/ 1313447 w 1606621"/>
              <a:gd name="connsiteY82" fmla="*/ 183437 h 1605069"/>
              <a:gd name="connsiteX83" fmla="*/ 1313447 w 1606621"/>
              <a:gd name="connsiteY83" fmla="*/ 183437 h 1605069"/>
              <a:gd name="connsiteX84" fmla="*/ 1312495 w 1606621"/>
              <a:gd name="connsiteY84" fmla="*/ 182580 h 1605069"/>
              <a:gd name="connsiteX85" fmla="*/ 1312495 w 1606621"/>
              <a:gd name="connsiteY85" fmla="*/ 182580 h 1605069"/>
              <a:gd name="connsiteX86" fmla="*/ 1306303 w 1606621"/>
              <a:gd name="connsiteY86" fmla="*/ 177246 h 1605069"/>
              <a:gd name="connsiteX87" fmla="*/ 1301159 w 1606621"/>
              <a:gd name="connsiteY87" fmla="*/ 173436 h 1605069"/>
              <a:gd name="connsiteX88" fmla="*/ 1301159 w 1606621"/>
              <a:gd name="connsiteY88" fmla="*/ 173436 h 1605069"/>
              <a:gd name="connsiteX89" fmla="*/ 1300112 w 1606621"/>
              <a:gd name="connsiteY89" fmla="*/ 172674 h 1605069"/>
              <a:gd name="connsiteX90" fmla="*/ 1295159 w 1606621"/>
              <a:gd name="connsiteY90" fmla="*/ 168483 h 1605069"/>
              <a:gd name="connsiteX91" fmla="*/ 1283634 w 1606621"/>
              <a:gd name="connsiteY91" fmla="*/ 159815 h 1605069"/>
              <a:gd name="connsiteX92" fmla="*/ 1283634 w 1606621"/>
              <a:gd name="connsiteY92" fmla="*/ 159815 h 1605069"/>
              <a:gd name="connsiteX93" fmla="*/ 1271632 w 1606621"/>
              <a:gd name="connsiteY93" fmla="*/ 151338 h 1605069"/>
              <a:gd name="connsiteX94" fmla="*/ 1255534 w 1606621"/>
              <a:gd name="connsiteY94" fmla="*/ 140193 h 1605069"/>
              <a:gd name="connsiteX95" fmla="*/ 1231817 w 1606621"/>
              <a:gd name="connsiteY95" fmla="*/ 124191 h 1605069"/>
              <a:gd name="connsiteX96" fmla="*/ 1225341 w 1606621"/>
              <a:gd name="connsiteY96" fmla="*/ 120096 h 1605069"/>
              <a:gd name="connsiteX97" fmla="*/ 1225341 w 1606621"/>
              <a:gd name="connsiteY97" fmla="*/ 120096 h 1605069"/>
              <a:gd name="connsiteX98" fmla="*/ 1215816 w 1606621"/>
              <a:gd name="connsiteY98" fmla="*/ 114286 h 1605069"/>
              <a:gd name="connsiteX99" fmla="*/ 1215816 w 1606621"/>
              <a:gd name="connsiteY99" fmla="*/ 114286 h 1605069"/>
              <a:gd name="connsiteX100" fmla="*/ 1207148 w 1606621"/>
              <a:gd name="connsiteY100" fmla="*/ 108856 h 1605069"/>
              <a:gd name="connsiteX101" fmla="*/ 1184859 w 1606621"/>
              <a:gd name="connsiteY101" fmla="*/ 96474 h 1605069"/>
              <a:gd name="connsiteX102" fmla="*/ 1170763 w 1606621"/>
              <a:gd name="connsiteY102" fmla="*/ 89044 h 1605069"/>
              <a:gd name="connsiteX103" fmla="*/ 1170763 w 1606621"/>
              <a:gd name="connsiteY103" fmla="*/ 89044 h 1605069"/>
              <a:gd name="connsiteX104" fmla="*/ 1163808 w 1606621"/>
              <a:gd name="connsiteY104" fmla="*/ 86568 h 1605069"/>
              <a:gd name="connsiteX105" fmla="*/ 1163808 w 1606621"/>
              <a:gd name="connsiteY105" fmla="*/ 85711 h 1605069"/>
              <a:gd name="connsiteX106" fmla="*/ 1155998 w 1606621"/>
              <a:gd name="connsiteY106" fmla="*/ 81615 h 1605069"/>
              <a:gd name="connsiteX107" fmla="*/ 1155998 w 1606621"/>
              <a:gd name="connsiteY107" fmla="*/ 81615 h 1605069"/>
              <a:gd name="connsiteX108" fmla="*/ 1153808 w 1606621"/>
              <a:gd name="connsiteY108" fmla="*/ 80853 h 1605069"/>
              <a:gd name="connsiteX109" fmla="*/ 1134758 w 1606621"/>
              <a:gd name="connsiteY109" fmla="*/ 71328 h 1605069"/>
              <a:gd name="connsiteX110" fmla="*/ 1134758 w 1606621"/>
              <a:gd name="connsiteY110" fmla="*/ 71328 h 1605069"/>
              <a:gd name="connsiteX111" fmla="*/ 1132567 w 1606621"/>
              <a:gd name="connsiteY111" fmla="*/ 70470 h 1605069"/>
              <a:gd name="connsiteX112" fmla="*/ 1131805 w 1606621"/>
              <a:gd name="connsiteY112" fmla="*/ 69518 h 1605069"/>
              <a:gd name="connsiteX113" fmla="*/ 1124090 w 1606621"/>
              <a:gd name="connsiteY113" fmla="*/ 66089 h 1605069"/>
              <a:gd name="connsiteX114" fmla="*/ 1124090 w 1606621"/>
              <a:gd name="connsiteY114" fmla="*/ 66089 h 1605069"/>
              <a:gd name="connsiteX115" fmla="*/ 1124090 w 1606621"/>
              <a:gd name="connsiteY115" fmla="*/ 66089 h 1605069"/>
              <a:gd name="connsiteX116" fmla="*/ 1124090 w 1606621"/>
              <a:gd name="connsiteY116" fmla="*/ 66089 h 1605069"/>
              <a:gd name="connsiteX117" fmla="*/ 1115422 w 1606621"/>
              <a:gd name="connsiteY117" fmla="*/ 62374 h 1605069"/>
              <a:gd name="connsiteX118" fmla="*/ 1115422 w 1606621"/>
              <a:gd name="connsiteY118" fmla="*/ 62374 h 1605069"/>
              <a:gd name="connsiteX119" fmla="*/ 1115422 w 1606621"/>
              <a:gd name="connsiteY119" fmla="*/ 62374 h 1605069"/>
              <a:gd name="connsiteX120" fmla="*/ 1115422 w 1606621"/>
              <a:gd name="connsiteY120" fmla="*/ 62374 h 1605069"/>
              <a:gd name="connsiteX121" fmla="*/ 1100468 w 1606621"/>
              <a:gd name="connsiteY121" fmla="*/ 56183 h 1605069"/>
              <a:gd name="connsiteX122" fmla="*/ 1100468 w 1606621"/>
              <a:gd name="connsiteY122" fmla="*/ 56183 h 1605069"/>
              <a:gd name="connsiteX123" fmla="*/ 1100468 w 1606621"/>
              <a:gd name="connsiteY123" fmla="*/ 56183 h 1605069"/>
              <a:gd name="connsiteX124" fmla="*/ 1100468 w 1606621"/>
              <a:gd name="connsiteY124" fmla="*/ 56183 h 1605069"/>
              <a:gd name="connsiteX125" fmla="*/ 1085990 w 1606621"/>
              <a:gd name="connsiteY125" fmla="*/ 49896 h 1605069"/>
              <a:gd name="connsiteX126" fmla="*/ 1059319 w 1606621"/>
              <a:gd name="connsiteY126" fmla="*/ 41419 h 1605069"/>
              <a:gd name="connsiteX127" fmla="*/ 1047699 w 1606621"/>
              <a:gd name="connsiteY127" fmla="*/ 37800 h 1605069"/>
              <a:gd name="connsiteX128" fmla="*/ 1047699 w 1606621"/>
              <a:gd name="connsiteY128" fmla="*/ 37800 h 1605069"/>
              <a:gd name="connsiteX129" fmla="*/ 1044366 w 1606621"/>
              <a:gd name="connsiteY129" fmla="*/ 36942 h 1605069"/>
              <a:gd name="connsiteX130" fmla="*/ 1014648 w 1606621"/>
              <a:gd name="connsiteY130" fmla="*/ 27417 h 1605069"/>
              <a:gd name="connsiteX131" fmla="*/ 1010265 w 1606621"/>
              <a:gd name="connsiteY131" fmla="*/ 24750 h 1605069"/>
              <a:gd name="connsiteX132" fmla="*/ 992264 w 1606621"/>
              <a:gd name="connsiteY132" fmla="*/ 20464 h 1605069"/>
              <a:gd name="connsiteX133" fmla="*/ 950068 w 1606621"/>
              <a:gd name="connsiteY133" fmla="*/ 12558 h 1605069"/>
              <a:gd name="connsiteX134" fmla="*/ 950068 w 1606621"/>
              <a:gd name="connsiteY134" fmla="*/ 12558 h 1605069"/>
              <a:gd name="connsiteX135" fmla="*/ 920159 w 1606621"/>
              <a:gd name="connsiteY135" fmla="*/ 7510 h 1605069"/>
              <a:gd name="connsiteX136" fmla="*/ 920159 w 1606621"/>
              <a:gd name="connsiteY136" fmla="*/ 7510 h 1605069"/>
              <a:gd name="connsiteX137" fmla="*/ 911587 w 1606621"/>
              <a:gd name="connsiteY137" fmla="*/ 4843 h 1605069"/>
              <a:gd name="connsiteX138" fmla="*/ 894442 w 1606621"/>
              <a:gd name="connsiteY138" fmla="*/ 3415 h 1605069"/>
              <a:gd name="connsiteX139" fmla="*/ 846817 w 1606621"/>
              <a:gd name="connsiteY139" fmla="*/ -14 h 1605069"/>
              <a:gd name="connsiteX140" fmla="*/ 756996 w 1606621"/>
              <a:gd name="connsiteY140" fmla="*/ -14 h 1605069"/>
              <a:gd name="connsiteX141" fmla="*/ 751852 w 1606621"/>
              <a:gd name="connsiteY141" fmla="*/ 557 h 1605069"/>
              <a:gd name="connsiteX142" fmla="*/ 756996 w 1606621"/>
              <a:gd name="connsiteY142" fmla="*/ -14 h 1605069"/>
              <a:gd name="connsiteX143" fmla="*/ 737946 w 1606621"/>
              <a:gd name="connsiteY143" fmla="*/ -14 h 1605069"/>
              <a:gd name="connsiteX144" fmla="*/ 724515 w 1606621"/>
              <a:gd name="connsiteY144" fmla="*/ 2653 h 1605069"/>
              <a:gd name="connsiteX145" fmla="*/ 724515 w 1606621"/>
              <a:gd name="connsiteY145" fmla="*/ 2653 h 1605069"/>
              <a:gd name="connsiteX146" fmla="*/ 701752 w 1606621"/>
              <a:gd name="connsiteY146" fmla="*/ 4272 h 1605069"/>
              <a:gd name="connsiteX147" fmla="*/ 684702 w 1606621"/>
              <a:gd name="connsiteY147" fmla="*/ 7701 h 1605069"/>
              <a:gd name="connsiteX148" fmla="*/ 684702 w 1606621"/>
              <a:gd name="connsiteY148" fmla="*/ 7701 h 1605069"/>
              <a:gd name="connsiteX149" fmla="*/ 654984 w 1606621"/>
              <a:gd name="connsiteY149" fmla="*/ 12749 h 1605069"/>
              <a:gd name="connsiteX150" fmla="*/ 628027 w 1606621"/>
              <a:gd name="connsiteY150" fmla="*/ 17321 h 1605069"/>
              <a:gd name="connsiteX151" fmla="*/ 608977 w 1606621"/>
              <a:gd name="connsiteY151" fmla="*/ 22465 h 1605069"/>
              <a:gd name="connsiteX152" fmla="*/ 608977 w 1606621"/>
              <a:gd name="connsiteY152" fmla="*/ 22465 h 1605069"/>
              <a:gd name="connsiteX153" fmla="*/ 608977 w 1606621"/>
              <a:gd name="connsiteY153" fmla="*/ 22465 h 1605069"/>
              <a:gd name="connsiteX154" fmla="*/ 608977 w 1606621"/>
              <a:gd name="connsiteY154" fmla="*/ 22465 h 1605069"/>
              <a:gd name="connsiteX155" fmla="*/ 589927 w 1606621"/>
              <a:gd name="connsiteY155" fmla="*/ 27417 h 1605069"/>
              <a:gd name="connsiteX156" fmla="*/ 589927 w 1606621"/>
              <a:gd name="connsiteY156" fmla="*/ 27417 h 1605069"/>
              <a:gd name="connsiteX157" fmla="*/ 572783 w 1606621"/>
              <a:gd name="connsiteY157" fmla="*/ 32656 h 1605069"/>
              <a:gd name="connsiteX158" fmla="*/ 572783 w 1606621"/>
              <a:gd name="connsiteY158" fmla="*/ 32656 h 1605069"/>
              <a:gd name="connsiteX159" fmla="*/ 560209 w 1606621"/>
              <a:gd name="connsiteY159" fmla="*/ 36371 h 1605069"/>
              <a:gd name="connsiteX160" fmla="*/ 556876 w 1606621"/>
              <a:gd name="connsiteY160" fmla="*/ 37704 h 1605069"/>
              <a:gd name="connsiteX161" fmla="*/ 545351 w 1606621"/>
              <a:gd name="connsiteY161" fmla="*/ 41324 h 1605069"/>
              <a:gd name="connsiteX162" fmla="*/ 516776 w 1606621"/>
              <a:gd name="connsiteY162" fmla="*/ 50849 h 1605069"/>
              <a:gd name="connsiteX163" fmla="*/ 516776 w 1606621"/>
              <a:gd name="connsiteY163" fmla="*/ 50849 h 1605069"/>
              <a:gd name="connsiteX164" fmla="*/ 516776 w 1606621"/>
              <a:gd name="connsiteY164" fmla="*/ 50849 h 1605069"/>
              <a:gd name="connsiteX165" fmla="*/ 516776 w 1606621"/>
              <a:gd name="connsiteY165" fmla="*/ 50849 h 1605069"/>
              <a:gd name="connsiteX166" fmla="*/ 504393 w 1606621"/>
              <a:gd name="connsiteY166" fmla="*/ 55802 h 1605069"/>
              <a:gd name="connsiteX167" fmla="*/ 504393 w 1606621"/>
              <a:gd name="connsiteY167" fmla="*/ 55802 h 1605069"/>
              <a:gd name="connsiteX168" fmla="*/ 504393 w 1606621"/>
              <a:gd name="connsiteY168" fmla="*/ 55802 h 1605069"/>
              <a:gd name="connsiteX169" fmla="*/ 504393 w 1606621"/>
              <a:gd name="connsiteY169" fmla="*/ 55802 h 1605069"/>
              <a:gd name="connsiteX170" fmla="*/ 489439 w 1606621"/>
              <a:gd name="connsiteY170" fmla="*/ 61993 h 1605069"/>
              <a:gd name="connsiteX171" fmla="*/ 489439 w 1606621"/>
              <a:gd name="connsiteY171" fmla="*/ 61993 h 1605069"/>
              <a:gd name="connsiteX172" fmla="*/ 480771 w 1606621"/>
              <a:gd name="connsiteY172" fmla="*/ 65708 h 1605069"/>
              <a:gd name="connsiteX173" fmla="*/ 480771 w 1606621"/>
              <a:gd name="connsiteY173" fmla="*/ 65708 h 1605069"/>
              <a:gd name="connsiteX174" fmla="*/ 472103 w 1606621"/>
              <a:gd name="connsiteY174" fmla="*/ 69518 h 1605069"/>
              <a:gd name="connsiteX175" fmla="*/ 470008 w 1606621"/>
              <a:gd name="connsiteY175" fmla="*/ 70851 h 1605069"/>
              <a:gd name="connsiteX176" fmla="*/ 450958 w 1606621"/>
              <a:gd name="connsiteY176" fmla="*/ 79424 h 1605069"/>
              <a:gd name="connsiteX177" fmla="*/ 448958 w 1606621"/>
              <a:gd name="connsiteY177" fmla="*/ 80853 h 1605069"/>
              <a:gd name="connsiteX178" fmla="*/ 440957 w 1606621"/>
              <a:gd name="connsiteY178" fmla="*/ 84472 h 1605069"/>
              <a:gd name="connsiteX179" fmla="*/ 440957 w 1606621"/>
              <a:gd name="connsiteY179" fmla="*/ 84472 h 1605069"/>
              <a:gd name="connsiteX180" fmla="*/ 431432 w 1606621"/>
              <a:gd name="connsiteY180" fmla="*/ 89520 h 1605069"/>
              <a:gd name="connsiteX181" fmla="*/ 419811 w 1606621"/>
              <a:gd name="connsiteY181" fmla="*/ 95616 h 1605069"/>
              <a:gd name="connsiteX182" fmla="*/ 412382 w 1606621"/>
              <a:gd name="connsiteY182" fmla="*/ 99522 h 1605069"/>
              <a:gd name="connsiteX183" fmla="*/ 403714 w 1606621"/>
              <a:gd name="connsiteY183" fmla="*/ 104475 h 1605069"/>
              <a:gd name="connsiteX184" fmla="*/ 388664 w 1606621"/>
              <a:gd name="connsiteY184" fmla="*/ 112952 h 1605069"/>
              <a:gd name="connsiteX185" fmla="*/ 385330 w 1606621"/>
              <a:gd name="connsiteY185" fmla="*/ 115619 h 1605069"/>
              <a:gd name="connsiteX186" fmla="*/ 385330 w 1606621"/>
              <a:gd name="connsiteY186" fmla="*/ 115619 h 1605069"/>
              <a:gd name="connsiteX187" fmla="*/ 378854 w 1606621"/>
              <a:gd name="connsiteY187" fmla="*/ 119334 h 1605069"/>
              <a:gd name="connsiteX188" fmla="*/ 372567 w 1606621"/>
              <a:gd name="connsiteY188" fmla="*/ 122953 h 1605069"/>
              <a:gd name="connsiteX189" fmla="*/ 365519 w 1606621"/>
              <a:gd name="connsiteY189" fmla="*/ 128001 h 1605069"/>
              <a:gd name="connsiteX190" fmla="*/ 357708 w 1606621"/>
              <a:gd name="connsiteY190" fmla="*/ 132764 h 1605069"/>
              <a:gd name="connsiteX191" fmla="*/ 334562 w 1606621"/>
              <a:gd name="connsiteY191" fmla="*/ 149147 h 1605069"/>
              <a:gd name="connsiteX192" fmla="*/ 329133 w 1606621"/>
              <a:gd name="connsiteY192" fmla="*/ 152576 h 1605069"/>
              <a:gd name="connsiteX193" fmla="*/ 320941 w 1606621"/>
              <a:gd name="connsiteY193" fmla="*/ 159053 h 1605069"/>
              <a:gd name="connsiteX194" fmla="*/ 315608 w 1606621"/>
              <a:gd name="connsiteY194" fmla="*/ 162768 h 1605069"/>
              <a:gd name="connsiteX195" fmla="*/ 309321 w 1606621"/>
              <a:gd name="connsiteY195" fmla="*/ 167721 h 1605069"/>
              <a:gd name="connsiteX196" fmla="*/ 304272 w 1606621"/>
              <a:gd name="connsiteY196" fmla="*/ 171340 h 1605069"/>
              <a:gd name="connsiteX197" fmla="*/ 302939 w 1606621"/>
              <a:gd name="connsiteY197" fmla="*/ 172578 h 1605069"/>
              <a:gd name="connsiteX198" fmla="*/ 298176 w 1606621"/>
              <a:gd name="connsiteY198" fmla="*/ 176484 h 1605069"/>
              <a:gd name="connsiteX199" fmla="*/ 290748 w 1606621"/>
              <a:gd name="connsiteY199" fmla="*/ 182580 h 1605069"/>
              <a:gd name="connsiteX200" fmla="*/ 284366 w 1606621"/>
              <a:gd name="connsiteY200" fmla="*/ 187533 h 1605069"/>
              <a:gd name="connsiteX201" fmla="*/ 281794 w 1606621"/>
              <a:gd name="connsiteY201" fmla="*/ 189914 h 1605069"/>
              <a:gd name="connsiteX202" fmla="*/ 275697 w 1606621"/>
              <a:gd name="connsiteY202" fmla="*/ 194962 h 1605069"/>
              <a:gd name="connsiteX203" fmla="*/ 273127 w 1606621"/>
              <a:gd name="connsiteY203" fmla="*/ 197343 h 1605069"/>
              <a:gd name="connsiteX204" fmla="*/ 265792 w 1606621"/>
              <a:gd name="connsiteY204" fmla="*/ 203630 h 1605069"/>
              <a:gd name="connsiteX205" fmla="*/ 261982 w 1606621"/>
              <a:gd name="connsiteY205" fmla="*/ 207345 h 1605069"/>
              <a:gd name="connsiteX206" fmla="*/ 250837 w 1606621"/>
              <a:gd name="connsiteY206" fmla="*/ 216870 h 1605069"/>
              <a:gd name="connsiteX207" fmla="*/ 217500 w 1606621"/>
              <a:gd name="connsiteY207" fmla="*/ 250207 h 1605069"/>
              <a:gd name="connsiteX208" fmla="*/ 207404 w 1606621"/>
              <a:gd name="connsiteY208" fmla="*/ 261351 h 1605069"/>
              <a:gd name="connsiteX209" fmla="*/ 203784 w 1606621"/>
              <a:gd name="connsiteY209" fmla="*/ 265162 h 1605069"/>
              <a:gd name="connsiteX210" fmla="*/ 197498 w 1606621"/>
              <a:gd name="connsiteY210" fmla="*/ 272496 h 1605069"/>
              <a:gd name="connsiteX211" fmla="*/ 195116 w 1606621"/>
              <a:gd name="connsiteY211" fmla="*/ 275067 h 1605069"/>
              <a:gd name="connsiteX212" fmla="*/ 188829 w 1606621"/>
              <a:gd name="connsiteY212" fmla="*/ 282497 h 1605069"/>
              <a:gd name="connsiteX213" fmla="*/ 187687 w 1606621"/>
              <a:gd name="connsiteY213" fmla="*/ 283735 h 1605069"/>
              <a:gd name="connsiteX214" fmla="*/ 182639 w 1606621"/>
              <a:gd name="connsiteY214" fmla="*/ 289926 h 1605069"/>
              <a:gd name="connsiteX215" fmla="*/ 181401 w 1606621"/>
              <a:gd name="connsiteY215" fmla="*/ 291260 h 1605069"/>
              <a:gd name="connsiteX216" fmla="*/ 176543 w 1606621"/>
              <a:gd name="connsiteY216" fmla="*/ 297546 h 1605069"/>
              <a:gd name="connsiteX217" fmla="*/ 171590 w 1606621"/>
              <a:gd name="connsiteY217" fmla="*/ 303738 h 1605069"/>
              <a:gd name="connsiteX218" fmla="*/ 166446 w 1606621"/>
              <a:gd name="connsiteY218" fmla="*/ 309929 h 1605069"/>
              <a:gd name="connsiteX219" fmla="*/ 162826 w 1606621"/>
              <a:gd name="connsiteY219" fmla="*/ 314787 h 1605069"/>
              <a:gd name="connsiteX220" fmla="*/ 159207 w 1606621"/>
              <a:gd name="connsiteY220" fmla="*/ 319930 h 1605069"/>
              <a:gd name="connsiteX221" fmla="*/ 155301 w 1606621"/>
              <a:gd name="connsiteY221" fmla="*/ 324693 h 1605069"/>
              <a:gd name="connsiteX222" fmla="*/ 154635 w 1606621"/>
              <a:gd name="connsiteY222" fmla="*/ 326122 h 1605069"/>
              <a:gd name="connsiteX223" fmla="*/ 149111 w 1606621"/>
              <a:gd name="connsiteY223" fmla="*/ 333456 h 1605069"/>
              <a:gd name="connsiteX224" fmla="*/ 145396 w 1606621"/>
              <a:gd name="connsiteY224" fmla="*/ 338504 h 1605069"/>
              <a:gd name="connsiteX225" fmla="*/ 142920 w 1606621"/>
              <a:gd name="connsiteY225" fmla="*/ 342124 h 1605069"/>
              <a:gd name="connsiteX226" fmla="*/ 130346 w 1606621"/>
              <a:gd name="connsiteY226" fmla="*/ 360697 h 1605069"/>
              <a:gd name="connsiteX227" fmla="*/ 130346 w 1606621"/>
              <a:gd name="connsiteY227" fmla="*/ 360697 h 1605069"/>
              <a:gd name="connsiteX228" fmla="*/ 125394 w 1606621"/>
              <a:gd name="connsiteY228" fmla="*/ 368127 h 1605069"/>
              <a:gd name="connsiteX229" fmla="*/ 125394 w 1606621"/>
              <a:gd name="connsiteY229" fmla="*/ 368127 h 1605069"/>
              <a:gd name="connsiteX230" fmla="*/ 125394 w 1606621"/>
              <a:gd name="connsiteY230" fmla="*/ 368127 h 1605069"/>
              <a:gd name="connsiteX231" fmla="*/ 125394 w 1606621"/>
              <a:gd name="connsiteY231" fmla="*/ 368127 h 1605069"/>
              <a:gd name="connsiteX232" fmla="*/ 119298 w 1606621"/>
              <a:gd name="connsiteY232" fmla="*/ 377652 h 1605069"/>
              <a:gd name="connsiteX233" fmla="*/ 116916 w 1606621"/>
              <a:gd name="connsiteY233" fmla="*/ 381462 h 1605069"/>
              <a:gd name="connsiteX234" fmla="*/ 113011 w 1606621"/>
              <a:gd name="connsiteY234" fmla="*/ 387558 h 1605069"/>
              <a:gd name="connsiteX235" fmla="*/ 113011 w 1606621"/>
              <a:gd name="connsiteY235" fmla="*/ 387558 h 1605069"/>
              <a:gd name="connsiteX236" fmla="*/ 104533 w 1606621"/>
              <a:gd name="connsiteY236" fmla="*/ 402702 h 1605069"/>
              <a:gd name="connsiteX237" fmla="*/ 99580 w 1606621"/>
              <a:gd name="connsiteY237" fmla="*/ 411466 h 1605069"/>
              <a:gd name="connsiteX238" fmla="*/ 90913 w 1606621"/>
              <a:gd name="connsiteY238" fmla="*/ 427563 h 1605069"/>
              <a:gd name="connsiteX239" fmla="*/ 88246 w 1606621"/>
              <a:gd name="connsiteY239" fmla="*/ 432325 h 1605069"/>
              <a:gd name="connsiteX240" fmla="*/ 85769 w 1606621"/>
              <a:gd name="connsiteY240" fmla="*/ 437374 h 1605069"/>
              <a:gd name="connsiteX241" fmla="*/ 80912 w 1606621"/>
              <a:gd name="connsiteY241" fmla="*/ 447375 h 1605069"/>
              <a:gd name="connsiteX242" fmla="*/ 77101 w 1606621"/>
              <a:gd name="connsiteY242" fmla="*/ 454614 h 1605069"/>
              <a:gd name="connsiteX243" fmla="*/ 77101 w 1606621"/>
              <a:gd name="connsiteY243" fmla="*/ 456328 h 1605069"/>
              <a:gd name="connsiteX244" fmla="*/ 74720 w 1606621"/>
              <a:gd name="connsiteY244" fmla="*/ 459662 h 1605069"/>
              <a:gd name="connsiteX245" fmla="*/ 68624 w 1606621"/>
              <a:gd name="connsiteY245" fmla="*/ 473568 h 1605069"/>
              <a:gd name="connsiteX246" fmla="*/ 68624 w 1606621"/>
              <a:gd name="connsiteY246" fmla="*/ 473568 h 1605069"/>
              <a:gd name="connsiteX247" fmla="*/ 61005 w 1606621"/>
              <a:gd name="connsiteY247" fmla="*/ 490904 h 1605069"/>
              <a:gd name="connsiteX248" fmla="*/ 59099 w 1606621"/>
              <a:gd name="connsiteY248" fmla="*/ 492238 h 1605069"/>
              <a:gd name="connsiteX249" fmla="*/ 47097 w 1606621"/>
              <a:gd name="connsiteY249" fmla="*/ 525480 h 1605069"/>
              <a:gd name="connsiteX250" fmla="*/ 47097 w 1606621"/>
              <a:gd name="connsiteY250" fmla="*/ 525480 h 1605069"/>
              <a:gd name="connsiteX251" fmla="*/ 47097 w 1606621"/>
              <a:gd name="connsiteY251" fmla="*/ 525480 h 1605069"/>
              <a:gd name="connsiteX252" fmla="*/ 47097 w 1606621"/>
              <a:gd name="connsiteY252" fmla="*/ 525480 h 1605069"/>
              <a:gd name="connsiteX253" fmla="*/ 37572 w 1606621"/>
              <a:gd name="connsiteY253" fmla="*/ 554055 h 1605069"/>
              <a:gd name="connsiteX254" fmla="*/ 37572 w 1606621"/>
              <a:gd name="connsiteY254" fmla="*/ 554055 h 1605069"/>
              <a:gd name="connsiteX255" fmla="*/ 37572 w 1606621"/>
              <a:gd name="connsiteY255" fmla="*/ 554055 h 1605069"/>
              <a:gd name="connsiteX256" fmla="*/ 37572 w 1606621"/>
              <a:gd name="connsiteY256" fmla="*/ 554055 h 1605069"/>
              <a:gd name="connsiteX257" fmla="*/ 33858 w 1606621"/>
              <a:gd name="connsiteY257" fmla="*/ 566437 h 1605069"/>
              <a:gd name="connsiteX258" fmla="*/ 33858 w 1606621"/>
              <a:gd name="connsiteY258" fmla="*/ 566437 h 1605069"/>
              <a:gd name="connsiteX259" fmla="*/ 33858 w 1606621"/>
              <a:gd name="connsiteY259" fmla="*/ 566437 h 1605069"/>
              <a:gd name="connsiteX260" fmla="*/ 33858 w 1606621"/>
              <a:gd name="connsiteY260" fmla="*/ 566437 h 1605069"/>
              <a:gd name="connsiteX261" fmla="*/ 31382 w 1606621"/>
              <a:gd name="connsiteY261" fmla="*/ 570438 h 1605069"/>
              <a:gd name="connsiteX262" fmla="*/ 24333 w 1606621"/>
              <a:gd name="connsiteY262" fmla="*/ 597203 h 1605069"/>
              <a:gd name="connsiteX263" fmla="*/ 13951 w 1606621"/>
              <a:gd name="connsiteY263" fmla="*/ 645876 h 1605069"/>
              <a:gd name="connsiteX264" fmla="*/ 13951 w 1606621"/>
              <a:gd name="connsiteY264" fmla="*/ 645876 h 1605069"/>
              <a:gd name="connsiteX265" fmla="*/ 13951 w 1606621"/>
              <a:gd name="connsiteY265" fmla="*/ 645876 h 1605069"/>
              <a:gd name="connsiteX266" fmla="*/ 13951 w 1606621"/>
              <a:gd name="connsiteY266" fmla="*/ 645876 h 1605069"/>
              <a:gd name="connsiteX267" fmla="*/ 11569 w 1606621"/>
              <a:gd name="connsiteY267" fmla="*/ 651972 h 1605069"/>
              <a:gd name="connsiteX268" fmla="*/ 3664 w 1606621"/>
              <a:gd name="connsiteY268" fmla="*/ 706741 h 1605069"/>
              <a:gd name="connsiteX269" fmla="*/ -717 w 1606621"/>
              <a:gd name="connsiteY269" fmla="*/ 766843 h 1605069"/>
              <a:gd name="connsiteX270" fmla="*/ -146 w 1606621"/>
              <a:gd name="connsiteY270" fmla="*/ 762748 h 1605069"/>
              <a:gd name="connsiteX271" fmla="*/ -717 w 1606621"/>
              <a:gd name="connsiteY271" fmla="*/ 766843 h 1605069"/>
              <a:gd name="connsiteX272" fmla="*/ -717 w 1606621"/>
              <a:gd name="connsiteY272" fmla="*/ 838566 h 1605069"/>
              <a:gd name="connsiteX273" fmla="*/ -146 w 1606621"/>
              <a:gd name="connsiteY273" fmla="*/ 842472 h 1605069"/>
              <a:gd name="connsiteX274" fmla="*/ -717 w 1606621"/>
              <a:gd name="connsiteY274" fmla="*/ 838566 h 1605069"/>
              <a:gd name="connsiteX275" fmla="*/ 615 w 1606621"/>
              <a:gd name="connsiteY275" fmla="*/ 873428 h 1605069"/>
              <a:gd name="connsiteX276" fmla="*/ 4045 w 1606621"/>
              <a:gd name="connsiteY276" fmla="*/ 896288 h 1605069"/>
              <a:gd name="connsiteX277" fmla="*/ 4045 w 1606621"/>
              <a:gd name="connsiteY277" fmla="*/ 896288 h 1605069"/>
              <a:gd name="connsiteX278" fmla="*/ 5569 w 1606621"/>
              <a:gd name="connsiteY278" fmla="*/ 905813 h 1605069"/>
              <a:gd name="connsiteX279" fmla="*/ 5569 w 1606621"/>
              <a:gd name="connsiteY279" fmla="*/ 905813 h 1605069"/>
              <a:gd name="connsiteX280" fmla="*/ 6236 w 1606621"/>
              <a:gd name="connsiteY280" fmla="*/ 918005 h 1605069"/>
              <a:gd name="connsiteX281" fmla="*/ 11665 w 1606621"/>
              <a:gd name="connsiteY281" fmla="*/ 953628 h 1605069"/>
              <a:gd name="connsiteX282" fmla="*/ 14237 w 1606621"/>
              <a:gd name="connsiteY282" fmla="*/ 958105 h 1605069"/>
              <a:gd name="connsiteX283" fmla="*/ 14332 w 1606621"/>
              <a:gd name="connsiteY283" fmla="*/ 958772 h 1605069"/>
              <a:gd name="connsiteX284" fmla="*/ 14237 w 1606621"/>
              <a:gd name="connsiteY284" fmla="*/ 958867 h 1605069"/>
              <a:gd name="connsiteX285" fmla="*/ 15189 w 1606621"/>
              <a:gd name="connsiteY285" fmla="*/ 958867 h 1605069"/>
              <a:gd name="connsiteX286" fmla="*/ 15189 w 1606621"/>
              <a:gd name="connsiteY286" fmla="*/ 958867 h 1605069"/>
              <a:gd name="connsiteX287" fmla="*/ 15189 w 1606621"/>
              <a:gd name="connsiteY287" fmla="*/ 958867 h 1605069"/>
              <a:gd name="connsiteX288" fmla="*/ 14237 w 1606621"/>
              <a:gd name="connsiteY288" fmla="*/ 958296 h 1605069"/>
              <a:gd name="connsiteX289" fmla="*/ 17761 w 1606621"/>
              <a:gd name="connsiteY289" fmla="*/ 979917 h 1605069"/>
              <a:gd name="connsiteX290" fmla="*/ 22905 w 1606621"/>
              <a:gd name="connsiteY290" fmla="*/ 997253 h 1605069"/>
              <a:gd name="connsiteX291" fmla="*/ 23952 w 1606621"/>
              <a:gd name="connsiteY291" fmla="*/ 1002301 h 1605069"/>
              <a:gd name="connsiteX292" fmla="*/ 30810 w 1606621"/>
              <a:gd name="connsiteY292" fmla="*/ 1030114 h 1605069"/>
              <a:gd name="connsiteX293" fmla="*/ 37763 w 1606621"/>
              <a:gd name="connsiteY293" fmla="*/ 1049164 h 1605069"/>
              <a:gd name="connsiteX294" fmla="*/ 37763 w 1606621"/>
              <a:gd name="connsiteY294" fmla="*/ 1049164 h 1605069"/>
              <a:gd name="connsiteX295" fmla="*/ 38906 w 1606621"/>
              <a:gd name="connsiteY295" fmla="*/ 1052879 h 1605069"/>
              <a:gd name="connsiteX296" fmla="*/ 44050 w 1606621"/>
              <a:gd name="connsiteY296" fmla="*/ 1067643 h 1605069"/>
              <a:gd name="connsiteX297" fmla="*/ 44050 w 1606621"/>
              <a:gd name="connsiteY297" fmla="*/ 1067643 h 1605069"/>
              <a:gd name="connsiteX298" fmla="*/ 47669 w 1606621"/>
              <a:gd name="connsiteY298" fmla="*/ 1077739 h 1605069"/>
              <a:gd name="connsiteX299" fmla="*/ 49765 w 1606621"/>
              <a:gd name="connsiteY299" fmla="*/ 1082407 h 1605069"/>
              <a:gd name="connsiteX300" fmla="*/ 49669 w 1606621"/>
              <a:gd name="connsiteY300" fmla="*/ 1085102 h 1605069"/>
              <a:gd name="connsiteX301" fmla="*/ 49765 w 1606621"/>
              <a:gd name="connsiteY301" fmla="*/ 1085169 h 1605069"/>
              <a:gd name="connsiteX302" fmla="*/ 52337 w 1606621"/>
              <a:gd name="connsiteY302" fmla="*/ 1091360 h 1605069"/>
              <a:gd name="connsiteX303" fmla="*/ 57290 w 1606621"/>
              <a:gd name="connsiteY303" fmla="*/ 1103742 h 1605069"/>
              <a:gd name="connsiteX304" fmla="*/ 61005 w 1606621"/>
              <a:gd name="connsiteY304" fmla="*/ 1112506 h 1605069"/>
              <a:gd name="connsiteX305" fmla="*/ 66243 w 1606621"/>
              <a:gd name="connsiteY305" fmla="*/ 1124793 h 1605069"/>
              <a:gd name="connsiteX306" fmla="*/ 66243 w 1606621"/>
              <a:gd name="connsiteY306" fmla="*/ 1124793 h 1605069"/>
              <a:gd name="connsiteX307" fmla="*/ 69958 w 1606621"/>
              <a:gd name="connsiteY307" fmla="*/ 1131936 h 1605069"/>
              <a:gd name="connsiteX308" fmla="*/ 93104 w 1606621"/>
              <a:gd name="connsiteY308" fmla="*/ 1178514 h 1605069"/>
              <a:gd name="connsiteX309" fmla="*/ 126632 w 1606621"/>
              <a:gd name="connsiteY309" fmla="*/ 1235664 h 1605069"/>
              <a:gd name="connsiteX310" fmla="*/ 133776 w 1606621"/>
              <a:gd name="connsiteY310" fmla="*/ 1246713 h 1605069"/>
              <a:gd name="connsiteX311" fmla="*/ 150445 w 1606621"/>
              <a:gd name="connsiteY311" fmla="*/ 1272240 h 1605069"/>
              <a:gd name="connsiteX312" fmla="*/ 157969 w 1606621"/>
              <a:gd name="connsiteY312" fmla="*/ 1282432 h 1605069"/>
              <a:gd name="connsiteX313" fmla="*/ 161683 w 1606621"/>
              <a:gd name="connsiteY313" fmla="*/ 1287384 h 1605069"/>
              <a:gd name="connsiteX314" fmla="*/ 165303 w 1606621"/>
              <a:gd name="connsiteY314" fmla="*/ 1292528 h 1605069"/>
              <a:gd name="connsiteX315" fmla="*/ 170161 w 1606621"/>
              <a:gd name="connsiteY315" fmla="*/ 1298719 h 1605069"/>
              <a:gd name="connsiteX316" fmla="*/ 174162 w 1606621"/>
              <a:gd name="connsiteY316" fmla="*/ 1303482 h 1605069"/>
              <a:gd name="connsiteX317" fmla="*/ 179020 w 1606621"/>
              <a:gd name="connsiteY317" fmla="*/ 1309864 h 1605069"/>
              <a:gd name="connsiteX318" fmla="*/ 180163 w 1606621"/>
              <a:gd name="connsiteY318" fmla="*/ 1311197 h 1605069"/>
              <a:gd name="connsiteX319" fmla="*/ 185115 w 1606621"/>
              <a:gd name="connsiteY319" fmla="*/ 1317293 h 1605069"/>
              <a:gd name="connsiteX320" fmla="*/ 189402 w 1606621"/>
              <a:gd name="connsiteY320" fmla="*/ 1322151 h 1605069"/>
              <a:gd name="connsiteX321" fmla="*/ 193783 w 1606621"/>
              <a:gd name="connsiteY321" fmla="*/ 1327390 h 1605069"/>
              <a:gd name="connsiteX322" fmla="*/ 198927 w 1606621"/>
              <a:gd name="connsiteY322" fmla="*/ 1333485 h 1605069"/>
              <a:gd name="connsiteX323" fmla="*/ 201212 w 1606621"/>
              <a:gd name="connsiteY323" fmla="*/ 1336057 h 1605069"/>
              <a:gd name="connsiteX324" fmla="*/ 211308 w 1606621"/>
              <a:gd name="connsiteY324" fmla="*/ 1347106 h 1605069"/>
              <a:gd name="connsiteX325" fmla="*/ 216166 w 1606621"/>
              <a:gd name="connsiteY325" fmla="*/ 1352250 h 1605069"/>
              <a:gd name="connsiteX326" fmla="*/ 254266 w 1606621"/>
              <a:gd name="connsiteY326" fmla="*/ 1390350 h 1605069"/>
              <a:gd name="connsiteX327" fmla="*/ 259410 w 1606621"/>
              <a:gd name="connsiteY327" fmla="*/ 1395208 h 1605069"/>
              <a:gd name="connsiteX328" fmla="*/ 268078 w 1606621"/>
              <a:gd name="connsiteY328" fmla="*/ 1402827 h 1605069"/>
              <a:gd name="connsiteX329" fmla="*/ 269316 w 1606621"/>
              <a:gd name="connsiteY329" fmla="*/ 1403970 h 1605069"/>
              <a:gd name="connsiteX330" fmla="*/ 276651 w 1606621"/>
              <a:gd name="connsiteY330" fmla="*/ 1410257 h 1605069"/>
              <a:gd name="connsiteX331" fmla="*/ 279222 w 1606621"/>
              <a:gd name="connsiteY331" fmla="*/ 1412734 h 1605069"/>
              <a:gd name="connsiteX332" fmla="*/ 285318 w 1606621"/>
              <a:gd name="connsiteY332" fmla="*/ 1417686 h 1605069"/>
              <a:gd name="connsiteX333" fmla="*/ 286747 w 1606621"/>
              <a:gd name="connsiteY333" fmla="*/ 1418925 h 1605069"/>
              <a:gd name="connsiteX334" fmla="*/ 292843 w 1606621"/>
              <a:gd name="connsiteY334" fmla="*/ 1423878 h 1605069"/>
              <a:gd name="connsiteX335" fmla="*/ 294177 w 1606621"/>
              <a:gd name="connsiteY335" fmla="*/ 1425116 h 1605069"/>
              <a:gd name="connsiteX336" fmla="*/ 299034 w 1606621"/>
              <a:gd name="connsiteY336" fmla="*/ 1428831 h 1605069"/>
              <a:gd name="connsiteX337" fmla="*/ 300368 w 1606621"/>
              <a:gd name="connsiteY337" fmla="*/ 1430069 h 1605069"/>
              <a:gd name="connsiteX338" fmla="*/ 305226 w 1606621"/>
              <a:gd name="connsiteY338" fmla="*/ 1433784 h 1605069"/>
              <a:gd name="connsiteX339" fmla="*/ 305226 w 1606621"/>
              <a:gd name="connsiteY339" fmla="*/ 1433784 h 1605069"/>
              <a:gd name="connsiteX340" fmla="*/ 306558 w 1606621"/>
              <a:gd name="connsiteY340" fmla="*/ 1435022 h 1605069"/>
              <a:gd name="connsiteX341" fmla="*/ 311702 w 1606621"/>
              <a:gd name="connsiteY341" fmla="*/ 1438642 h 1605069"/>
              <a:gd name="connsiteX342" fmla="*/ 316465 w 1606621"/>
              <a:gd name="connsiteY342" fmla="*/ 1442547 h 1605069"/>
              <a:gd name="connsiteX343" fmla="*/ 317703 w 1606621"/>
              <a:gd name="connsiteY343" fmla="*/ 1443690 h 1605069"/>
              <a:gd name="connsiteX344" fmla="*/ 331514 w 1606621"/>
              <a:gd name="connsiteY344" fmla="*/ 1453215 h 1605069"/>
              <a:gd name="connsiteX345" fmla="*/ 340087 w 1606621"/>
              <a:gd name="connsiteY345" fmla="*/ 1459597 h 1605069"/>
              <a:gd name="connsiteX346" fmla="*/ 343801 w 1606621"/>
              <a:gd name="connsiteY346" fmla="*/ 1462168 h 1605069"/>
              <a:gd name="connsiteX347" fmla="*/ 351327 w 1606621"/>
              <a:gd name="connsiteY347" fmla="*/ 1466931 h 1605069"/>
              <a:gd name="connsiteX348" fmla="*/ 358756 w 1606621"/>
              <a:gd name="connsiteY348" fmla="*/ 1471979 h 1605069"/>
              <a:gd name="connsiteX349" fmla="*/ 365995 w 1606621"/>
              <a:gd name="connsiteY349" fmla="*/ 1477027 h 1605069"/>
              <a:gd name="connsiteX350" fmla="*/ 373615 w 1606621"/>
              <a:gd name="connsiteY350" fmla="*/ 1481980 h 1605069"/>
              <a:gd name="connsiteX351" fmla="*/ 379711 w 1606621"/>
              <a:gd name="connsiteY351" fmla="*/ 1485695 h 1605069"/>
              <a:gd name="connsiteX352" fmla="*/ 383521 w 1606621"/>
              <a:gd name="connsiteY352" fmla="*/ 1488172 h 1605069"/>
              <a:gd name="connsiteX353" fmla="*/ 389808 w 1606621"/>
              <a:gd name="connsiteY353" fmla="*/ 1491886 h 1605069"/>
              <a:gd name="connsiteX354" fmla="*/ 392283 w 1606621"/>
              <a:gd name="connsiteY354" fmla="*/ 1493220 h 1605069"/>
              <a:gd name="connsiteX355" fmla="*/ 407238 w 1606621"/>
              <a:gd name="connsiteY355" fmla="*/ 1501697 h 1605069"/>
              <a:gd name="connsiteX356" fmla="*/ 415716 w 1606621"/>
              <a:gd name="connsiteY356" fmla="*/ 1506841 h 1605069"/>
              <a:gd name="connsiteX357" fmla="*/ 415716 w 1606621"/>
              <a:gd name="connsiteY357" fmla="*/ 1506841 h 1605069"/>
              <a:gd name="connsiteX358" fmla="*/ 437052 w 1606621"/>
              <a:gd name="connsiteY358" fmla="*/ 1517699 h 1605069"/>
              <a:gd name="connsiteX359" fmla="*/ 442100 w 1606621"/>
              <a:gd name="connsiteY359" fmla="*/ 1520271 h 1605069"/>
              <a:gd name="connsiteX360" fmla="*/ 450576 w 1606621"/>
              <a:gd name="connsiteY360" fmla="*/ 1525224 h 1605069"/>
              <a:gd name="connsiteX361" fmla="*/ 485247 w 1606621"/>
              <a:gd name="connsiteY361" fmla="*/ 1540368 h 1605069"/>
              <a:gd name="connsiteX362" fmla="*/ 485247 w 1606621"/>
              <a:gd name="connsiteY362" fmla="*/ 1540368 h 1605069"/>
              <a:gd name="connsiteX363" fmla="*/ 485247 w 1606621"/>
              <a:gd name="connsiteY363" fmla="*/ 1540368 h 1605069"/>
              <a:gd name="connsiteX364" fmla="*/ 485247 w 1606621"/>
              <a:gd name="connsiteY364" fmla="*/ 1540368 h 1605069"/>
              <a:gd name="connsiteX365" fmla="*/ 496487 w 1606621"/>
              <a:gd name="connsiteY365" fmla="*/ 1545322 h 1605069"/>
              <a:gd name="connsiteX366" fmla="*/ 496487 w 1606621"/>
              <a:gd name="connsiteY366" fmla="*/ 1545322 h 1605069"/>
              <a:gd name="connsiteX367" fmla="*/ 502584 w 1606621"/>
              <a:gd name="connsiteY367" fmla="*/ 1547798 h 1605069"/>
              <a:gd name="connsiteX368" fmla="*/ 502584 w 1606621"/>
              <a:gd name="connsiteY368" fmla="*/ 1547798 h 1605069"/>
              <a:gd name="connsiteX369" fmla="*/ 502584 w 1606621"/>
              <a:gd name="connsiteY369" fmla="*/ 1547798 h 1605069"/>
              <a:gd name="connsiteX370" fmla="*/ 502584 w 1606621"/>
              <a:gd name="connsiteY370" fmla="*/ 1547798 h 1605069"/>
              <a:gd name="connsiteX371" fmla="*/ 508775 w 1606621"/>
              <a:gd name="connsiteY371" fmla="*/ 1550275 h 1605069"/>
              <a:gd name="connsiteX372" fmla="*/ 508775 w 1606621"/>
              <a:gd name="connsiteY372" fmla="*/ 1550275 h 1605069"/>
              <a:gd name="connsiteX373" fmla="*/ 508775 w 1606621"/>
              <a:gd name="connsiteY373" fmla="*/ 1550275 h 1605069"/>
              <a:gd name="connsiteX374" fmla="*/ 508775 w 1606621"/>
              <a:gd name="connsiteY374" fmla="*/ 1550275 h 1605069"/>
              <a:gd name="connsiteX375" fmla="*/ 518776 w 1606621"/>
              <a:gd name="connsiteY375" fmla="*/ 1554084 h 1605069"/>
              <a:gd name="connsiteX376" fmla="*/ 518776 w 1606621"/>
              <a:gd name="connsiteY376" fmla="*/ 1554084 h 1605069"/>
              <a:gd name="connsiteX377" fmla="*/ 518776 w 1606621"/>
              <a:gd name="connsiteY377" fmla="*/ 1554084 h 1605069"/>
              <a:gd name="connsiteX378" fmla="*/ 518776 w 1606621"/>
              <a:gd name="connsiteY378" fmla="*/ 1554084 h 1605069"/>
              <a:gd name="connsiteX379" fmla="*/ 528301 w 1606621"/>
              <a:gd name="connsiteY379" fmla="*/ 1557704 h 1605069"/>
              <a:gd name="connsiteX380" fmla="*/ 532016 w 1606621"/>
              <a:gd name="connsiteY380" fmla="*/ 1558847 h 1605069"/>
              <a:gd name="connsiteX381" fmla="*/ 532016 w 1606621"/>
              <a:gd name="connsiteY381" fmla="*/ 1558847 h 1605069"/>
              <a:gd name="connsiteX382" fmla="*/ 546875 w 1606621"/>
              <a:gd name="connsiteY382" fmla="*/ 1564943 h 1605069"/>
              <a:gd name="connsiteX383" fmla="*/ 577927 w 1606621"/>
              <a:gd name="connsiteY383" fmla="*/ 1573801 h 1605069"/>
              <a:gd name="connsiteX384" fmla="*/ 577927 w 1606621"/>
              <a:gd name="connsiteY384" fmla="*/ 1573801 h 1605069"/>
              <a:gd name="connsiteX385" fmla="*/ 596500 w 1606621"/>
              <a:gd name="connsiteY385" fmla="*/ 1578850 h 1605069"/>
              <a:gd name="connsiteX386" fmla="*/ 596500 w 1606621"/>
              <a:gd name="connsiteY386" fmla="*/ 1578850 h 1605069"/>
              <a:gd name="connsiteX387" fmla="*/ 596500 w 1606621"/>
              <a:gd name="connsiteY387" fmla="*/ 1578850 h 1605069"/>
              <a:gd name="connsiteX388" fmla="*/ 596500 w 1606621"/>
              <a:gd name="connsiteY388" fmla="*/ 1578850 h 1605069"/>
              <a:gd name="connsiteX389" fmla="*/ 632505 w 1606621"/>
              <a:gd name="connsiteY389" fmla="*/ 1587517 h 1605069"/>
              <a:gd name="connsiteX390" fmla="*/ 632505 w 1606621"/>
              <a:gd name="connsiteY390" fmla="*/ 1587517 h 1605069"/>
              <a:gd name="connsiteX391" fmla="*/ 632505 w 1606621"/>
              <a:gd name="connsiteY391" fmla="*/ 1587517 h 1605069"/>
              <a:gd name="connsiteX392" fmla="*/ 632505 w 1606621"/>
              <a:gd name="connsiteY392" fmla="*/ 1587517 h 1605069"/>
              <a:gd name="connsiteX393" fmla="*/ 642791 w 1606621"/>
              <a:gd name="connsiteY393" fmla="*/ 1590565 h 1605069"/>
              <a:gd name="connsiteX394" fmla="*/ 688512 w 1606621"/>
              <a:gd name="connsiteY394" fmla="*/ 1597328 h 1605069"/>
              <a:gd name="connsiteX395" fmla="*/ 696417 w 1606621"/>
              <a:gd name="connsiteY395" fmla="*/ 1599900 h 1605069"/>
              <a:gd name="connsiteX396" fmla="*/ 714229 w 1606621"/>
              <a:gd name="connsiteY396" fmla="*/ 1601328 h 1605069"/>
              <a:gd name="connsiteX397" fmla="*/ 767093 w 1606621"/>
              <a:gd name="connsiteY397" fmla="*/ 1604758 h 1605069"/>
              <a:gd name="connsiteX398" fmla="*/ 837006 w 1606621"/>
              <a:gd name="connsiteY398" fmla="*/ 1604758 h 1605069"/>
              <a:gd name="connsiteX399" fmla="*/ 843198 w 1606621"/>
              <a:gd name="connsiteY399" fmla="*/ 1604186 h 1605069"/>
              <a:gd name="connsiteX400" fmla="*/ 837006 w 1606621"/>
              <a:gd name="connsiteY400" fmla="*/ 1604758 h 1605069"/>
              <a:gd name="connsiteX401" fmla="*/ 899014 w 1606621"/>
              <a:gd name="connsiteY401" fmla="*/ 1600662 h 1605069"/>
              <a:gd name="connsiteX402" fmla="*/ 914540 w 1606621"/>
              <a:gd name="connsiteY402" fmla="*/ 1597518 h 1605069"/>
              <a:gd name="connsiteX403" fmla="*/ 914540 w 1606621"/>
              <a:gd name="connsiteY403" fmla="*/ 1597518 h 1605069"/>
              <a:gd name="connsiteX404" fmla="*/ 954544 w 1606621"/>
              <a:gd name="connsiteY404" fmla="*/ 1591518 h 1605069"/>
              <a:gd name="connsiteX405" fmla="*/ 970356 w 1606621"/>
              <a:gd name="connsiteY405" fmla="*/ 1587517 h 1605069"/>
              <a:gd name="connsiteX406" fmla="*/ 970356 w 1606621"/>
              <a:gd name="connsiteY406" fmla="*/ 1587517 h 1605069"/>
              <a:gd name="connsiteX407" fmla="*/ 970356 w 1606621"/>
              <a:gd name="connsiteY407" fmla="*/ 1587517 h 1605069"/>
              <a:gd name="connsiteX408" fmla="*/ 970356 w 1606621"/>
              <a:gd name="connsiteY408" fmla="*/ 1587517 h 1605069"/>
              <a:gd name="connsiteX409" fmla="*/ 980643 w 1606621"/>
              <a:gd name="connsiteY409" fmla="*/ 1586089 h 1605069"/>
              <a:gd name="connsiteX410" fmla="*/ 1006361 w 1606621"/>
              <a:gd name="connsiteY410" fmla="*/ 1578850 h 1605069"/>
              <a:gd name="connsiteX411" fmla="*/ 1006361 w 1606621"/>
              <a:gd name="connsiteY411" fmla="*/ 1578850 h 1605069"/>
              <a:gd name="connsiteX412" fmla="*/ 1024839 w 1606621"/>
              <a:gd name="connsiteY412" fmla="*/ 1573801 h 1605069"/>
              <a:gd name="connsiteX413" fmla="*/ 1024839 w 1606621"/>
              <a:gd name="connsiteY413" fmla="*/ 1573801 h 1605069"/>
              <a:gd name="connsiteX414" fmla="*/ 1024839 w 1606621"/>
              <a:gd name="connsiteY414" fmla="*/ 1573801 h 1605069"/>
              <a:gd name="connsiteX415" fmla="*/ 1024839 w 1606621"/>
              <a:gd name="connsiteY415" fmla="*/ 1573801 h 1605069"/>
              <a:gd name="connsiteX416" fmla="*/ 1052652 w 1606621"/>
              <a:gd name="connsiteY416" fmla="*/ 1565991 h 1605069"/>
              <a:gd name="connsiteX417" fmla="*/ 1070750 w 1606621"/>
              <a:gd name="connsiteY417" fmla="*/ 1559038 h 1605069"/>
              <a:gd name="connsiteX418" fmla="*/ 1073988 w 1606621"/>
              <a:gd name="connsiteY418" fmla="*/ 1557514 h 1605069"/>
              <a:gd name="connsiteX419" fmla="*/ 1084275 w 1606621"/>
              <a:gd name="connsiteY419" fmla="*/ 1553799 h 1605069"/>
              <a:gd name="connsiteX420" fmla="*/ 1100468 w 1606621"/>
              <a:gd name="connsiteY420" fmla="*/ 1547512 h 1605069"/>
              <a:gd name="connsiteX421" fmla="*/ 1100468 w 1606621"/>
              <a:gd name="connsiteY421" fmla="*/ 1547512 h 1605069"/>
              <a:gd name="connsiteX422" fmla="*/ 1106944 w 1606621"/>
              <a:gd name="connsiteY422" fmla="*/ 1545036 h 1605069"/>
              <a:gd name="connsiteX423" fmla="*/ 1108945 w 1606621"/>
              <a:gd name="connsiteY423" fmla="*/ 1543798 h 1605069"/>
              <a:gd name="connsiteX424" fmla="*/ 1118470 w 1606621"/>
              <a:gd name="connsiteY424" fmla="*/ 1540178 h 1605069"/>
              <a:gd name="connsiteX425" fmla="*/ 1135805 w 1606621"/>
              <a:gd name="connsiteY425" fmla="*/ 1532749 h 1605069"/>
              <a:gd name="connsiteX426" fmla="*/ 1135805 w 1606621"/>
              <a:gd name="connsiteY426" fmla="*/ 1532749 h 1605069"/>
              <a:gd name="connsiteX427" fmla="*/ 1157046 w 1606621"/>
              <a:gd name="connsiteY427" fmla="*/ 1523224 h 1605069"/>
              <a:gd name="connsiteX428" fmla="*/ 1157046 w 1606621"/>
              <a:gd name="connsiteY428" fmla="*/ 1523224 h 1605069"/>
              <a:gd name="connsiteX429" fmla="*/ 1161904 w 1606621"/>
              <a:gd name="connsiteY429" fmla="*/ 1520652 h 1605069"/>
              <a:gd name="connsiteX430" fmla="*/ 1161904 w 1606621"/>
              <a:gd name="connsiteY430" fmla="*/ 1520652 h 1605069"/>
              <a:gd name="connsiteX431" fmla="*/ 1161904 w 1606621"/>
              <a:gd name="connsiteY431" fmla="*/ 1520652 h 1605069"/>
              <a:gd name="connsiteX432" fmla="*/ 1161904 w 1606621"/>
              <a:gd name="connsiteY432" fmla="*/ 1520652 h 1605069"/>
              <a:gd name="connsiteX433" fmla="*/ 1183144 w 1606621"/>
              <a:gd name="connsiteY433" fmla="*/ 1509508 h 1605069"/>
              <a:gd name="connsiteX434" fmla="*/ 1183144 w 1606621"/>
              <a:gd name="connsiteY434" fmla="*/ 1509508 h 1605069"/>
              <a:gd name="connsiteX435" fmla="*/ 1183144 w 1606621"/>
              <a:gd name="connsiteY435" fmla="*/ 1509508 h 1605069"/>
              <a:gd name="connsiteX436" fmla="*/ 1183144 w 1606621"/>
              <a:gd name="connsiteY436" fmla="*/ 1509508 h 1605069"/>
              <a:gd name="connsiteX437" fmla="*/ 1188002 w 1606621"/>
              <a:gd name="connsiteY437" fmla="*/ 1507031 h 1605069"/>
              <a:gd name="connsiteX438" fmla="*/ 1188002 w 1606621"/>
              <a:gd name="connsiteY438" fmla="*/ 1507031 h 1605069"/>
              <a:gd name="connsiteX439" fmla="*/ 1188002 w 1606621"/>
              <a:gd name="connsiteY439" fmla="*/ 1507031 h 1605069"/>
              <a:gd name="connsiteX440" fmla="*/ 1188002 w 1606621"/>
              <a:gd name="connsiteY440" fmla="*/ 1507507 h 1605069"/>
              <a:gd name="connsiteX441" fmla="*/ 1196670 w 1606621"/>
              <a:gd name="connsiteY441" fmla="*/ 1502554 h 1605069"/>
              <a:gd name="connsiteX442" fmla="*/ 1196670 w 1606621"/>
              <a:gd name="connsiteY442" fmla="*/ 1502554 h 1605069"/>
              <a:gd name="connsiteX443" fmla="*/ 1196670 w 1606621"/>
              <a:gd name="connsiteY443" fmla="*/ 1502554 h 1605069"/>
              <a:gd name="connsiteX444" fmla="*/ 1196670 w 1606621"/>
              <a:gd name="connsiteY444" fmla="*/ 1502554 h 1605069"/>
              <a:gd name="connsiteX445" fmla="*/ 1205243 w 1606621"/>
              <a:gd name="connsiteY445" fmla="*/ 1497411 h 1605069"/>
              <a:gd name="connsiteX446" fmla="*/ 1211529 w 1606621"/>
              <a:gd name="connsiteY446" fmla="*/ 1493791 h 1605069"/>
              <a:gd name="connsiteX447" fmla="*/ 1213530 w 1606621"/>
              <a:gd name="connsiteY447" fmla="*/ 1492363 h 1605069"/>
              <a:gd name="connsiteX448" fmla="*/ 1220292 w 1606621"/>
              <a:gd name="connsiteY448" fmla="*/ 1488743 h 1605069"/>
              <a:gd name="connsiteX449" fmla="*/ 1223530 w 1606621"/>
              <a:gd name="connsiteY449" fmla="*/ 1486171 h 1605069"/>
              <a:gd name="connsiteX450" fmla="*/ 1230199 w 1606621"/>
              <a:gd name="connsiteY450" fmla="*/ 1482457 h 1605069"/>
              <a:gd name="connsiteX451" fmla="*/ 1230199 w 1606621"/>
              <a:gd name="connsiteY451" fmla="*/ 1482457 h 1605069"/>
              <a:gd name="connsiteX452" fmla="*/ 1236770 w 1606621"/>
              <a:gd name="connsiteY452" fmla="*/ 1477599 h 1605069"/>
              <a:gd name="connsiteX453" fmla="*/ 1245152 w 1606621"/>
              <a:gd name="connsiteY453" fmla="*/ 1472836 h 1605069"/>
              <a:gd name="connsiteX454" fmla="*/ 1245152 w 1606621"/>
              <a:gd name="connsiteY454" fmla="*/ 1472836 h 1605069"/>
              <a:gd name="connsiteX455" fmla="*/ 1245152 w 1606621"/>
              <a:gd name="connsiteY455" fmla="*/ 1472836 h 1605069"/>
              <a:gd name="connsiteX456" fmla="*/ 1245152 w 1606621"/>
              <a:gd name="connsiteY456" fmla="*/ 1472836 h 1605069"/>
              <a:gd name="connsiteX457" fmla="*/ 1252487 w 1606621"/>
              <a:gd name="connsiteY457" fmla="*/ 1467598 h 1605069"/>
              <a:gd name="connsiteX458" fmla="*/ 1260012 w 1606621"/>
              <a:gd name="connsiteY458" fmla="*/ 1462740 h 1605069"/>
              <a:gd name="connsiteX459" fmla="*/ 1263155 w 1606621"/>
              <a:gd name="connsiteY459" fmla="*/ 1460073 h 1605069"/>
              <a:gd name="connsiteX460" fmla="*/ 1272680 w 1606621"/>
              <a:gd name="connsiteY460" fmla="*/ 1453882 h 1605069"/>
              <a:gd name="connsiteX461" fmla="*/ 1279062 w 1606621"/>
              <a:gd name="connsiteY461" fmla="*/ 1449119 h 1605069"/>
              <a:gd name="connsiteX462" fmla="*/ 1287633 w 1606621"/>
              <a:gd name="connsiteY462" fmla="*/ 1442737 h 1605069"/>
              <a:gd name="connsiteX463" fmla="*/ 1292587 w 1606621"/>
              <a:gd name="connsiteY463" fmla="*/ 1439023 h 1605069"/>
              <a:gd name="connsiteX464" fmla="*/ 1297540 w 1606621"/>
              <a:gd name="connsiteY464" fmla="*/ 1434927 h 1605069"/>
              <a:gd name="connsiteX465" fmla="*/ 1297540 w 1606621"/>
              <a:gd name="connsiteY465" fmla="*/ 1434927 h 1605069"/>
              <a:gd name="connsiteX466" fmla="*/ 1298587 w 1606621"/>
              <a:gd name="connsiteY466" fmla="*/ 1434069 h 1605069"/>
              <a:gd name="connsiteX467" fmla="*/ 1298587 w 1606621"/>
              <a:gd name="connsiteY467" fmla="*/ 1434069 h 1605069"/>
              <a:gd name="connsiteX468" fmla="*/ 1303731 w 1606621"/>
              <a:gd name="connsiteY468" fmla="*/ 1429974 h 1605069"/>
              <a:gd name="connsiteX469" fmla="*/ 1303731 w 1606621"/>
              <a:gd name="connsiteY469" fmla="*/ 1429974 h 1605069"/>
              <a:gd name="connsiteX470" fmla="*/ 1304779 w 1606621"/>
              <a:gd name="connsiteY470" fmla="*/ 1429117 h 1605069"/>
              <a:gd name="connsiteX471" fmla="*/ 1304779 w 1606621"/>
              <a:gd name="connsiteY471" fmla="*/ 1429117 h 1605069"/>
              <a:gd name="connsiteX472" fmla="*/ 1309923 w 1606621"/>
              <a:gd name="connsiteY472" fmla="*/ 1425021 h 1605069"/>
              <a:gd name="connsiteX473" fmla="*/ 1309923 w 1606621"/>
              <a:gd name="connsiteY473" fmla="*/ 1425021 h 1605069"/>
              <a:gd name="connsiteX474" fmla="*/ 1310970 w 1606621"/>
              <a:gd name="connsiteY474" fmla="*/ 1424164 h 1605069"/>
              <a:gd name="connsiteX475" fmla="*/ 1317447 w 1606621"/>
              <a:gd name="connsiteY475" fmla="*/ 1418830 h 1605069"/>
              <a:gd name="connsiteX476" fmla="*/ 1317447 w 1606621"/>
              <a:gd name="connsiteY476" fmla="*/ 1418830 h 1605069"/>
              <a:gd name="connsiteX477" fmla="*/ 1318495 w 1606621"/>
              <a:gd name="connsiteY477" fmla="*/ 1417972 h 1605069"/>
              <a:gd name="connsiteX478" fmla="*/ 1324972 w 1606621"/>
              <a:gd name="connsiteY478" fmla="*/ 1413019 h 1605069"/>
              <a:gd name="connsiteX479" fmla="*/ 1324972 w 1606621"/>
              <a:gd name="connsiteY479" fmla="*/ 1413019 h 1605069"/>
              <a:gd name="connsiteX480" fmla="*/ 1327067 w 1606621"/>
              <a:gd name="connsiteY480" fmla="*/ 1410543 h 1605069"/>
              <a:gd name="connsiteX481" fmla="*/ 1334688 w 1606621"/>
              <a:gd name="connsiteY481" fmla="*/ 1403875 h 1605069"/>
              <a:gd name="connsiteX482" fmla="*/ 1334688 w 1606621"/>
              <a:gd name="connsiteY482" fmla="*/ 1403875 h 1605069"/>
              <a:gd name="connsiteX483" fmla="*/ 1336973 w 1606621"/>
              <a:gd name="connsiteY483" fmla="*/ 1401780 h 1605069"/>
              <a:gd name="connsiteX484" fmla="*/ 1347070 w 1606621"/>
              <a:gd name="connsiteY484" fmla="*/ 1392255 h 1605069"/>
              <a:gd name="connsiteX485" fmla="*/ 1347070 w 1606621"/>
              <a:gd name="connsiteY485" fmla="*/ 1392255 h 1605069"/>
              <a:gd name="connsiteX486" fmla="*/ 1351833 w 1606621"/>
              <a:gd name="connsiteY486" fmla="*/ 1387778 h 1605069"/>
              <a:gd name="connsiteX487" fmla="*/ 1356595 w 1606621"/>
              <a:gd name="connsiteY487" fmla="*/ 1385397 h 1605069"/>
              <a:gd name="connsiteX488" fmla="*/ 1385741 w 1606621"/>
              <a:gd name="connsiteY488" fmla="*/ 1356250 h 1605069"/>
              <a:gd name="connsiteX489" fmla="*/ 1388123 w 1606621"/>
              <a:gd name="connsiteY489" fmla="*/ 1351583 h 1605069"/>
              <a:gd name="connsiteX490" fmla="*/ 1392599 w 1606621"/>
              <a:gd name="connsiteY490" fmla="*/ 1346820 h 1605069"/>
              <a:gd name="connsiteX491" fmla="*/ 1392599 w 1606621"/>
              <a:gd name="connsiteY491" fmla="*/ 1346820 h 1605069"/>
              <a:gd name="connsiteX492" fmla="*/ 1400601 w 1606621"/>
              <a:gd name="connsiteY492" fmla="*/ 1338439 h 1605069"/>
              <a:gd name="connsiteX493" fmla="*/ 1403744 w 1606621"/>
              <a:gd name="connsiteY493" fmla="*/ 1334343 h 1605069"/>
              <a:gd name="connsiteX494" fmla="*/ 1410411 w 1606621"/>
              <a:gd name="connsiteY494" fmla="*/ 1326723 h 1605069"/>
              <a:gd name="connsiteX495" fmla="*/ 1410411 w 1606621"/>
              <a:gd name="connsiteY495" fmla="*/ 1326723 h 1605069"/>
              <a:gd name="connsiteX496" fmla="*/ 1412507 w 1606621"/>
              <a:gd name="connsiteY496" fmla="*/ 1324437 h 1605069"/>
              <a:gd name="connsiteX497" fmla="*/ 1416698 w 1606621"/>
              <a:gd name="connsiteY497" fmla="*/ 1319389 h 1605069"/>
              <a:gd name="connsiteX498" fmla="*/ 1416698 w 1606621"/>
              <a:gd name="connsiteY498" fmla="*/ 1319389 h 1605069"/>
              <a:gd name="connsiteX499" fmla="*/ 1418697 w 1606621"/>
              <a:gd name="connsiteY499" fmla="*/ 1317007 h 1605069"/>
              <a:gd name="connsiteX500" fmla="*/ 1424032 w 1606621"/>
              <a:gd name="connsiteY500" fmla="*/ 1310626 h 1605069"/>
              <a:gd name="connsiteX501" fmla="*/ 1424889 w 1606621"/>
              <a:gd name="connsiteY501" fmla="*/ 1309578 h 1605069"/>
              <a:gd name="connsiteX502" fmla="*/ 1429081 w 1606621"/>
              <a:gd name="connsiteY502" fmla="*/ 1304339 h 1605069"/>
              <a:gd name="connsiteX503" fmla="*/ 1429081 w 1606621"/>
              <a:gd name="connsiteY503" fmla="*/ 1304339 h 1605069"/>
              <a:gd name="connsiteX504" fmla="*/ 1429842 w 1606621"/>
              <a:gd name="connsiteY504" fmla="*/ 1303386 h 1605069"/>
              <a:gd name="connsiteX505" fmla="*/ 1434033 w 1606621"/>
              <a:gd name="connsiteY505" fmla="*/ 1298148 h 1605069"/>
              <a:gd name="connsiteX506" fmla="*/ 1434033 w 1606621"/>
              <a:gd name="connsiteY506" fmla="*/ 1298148 h 1605069"/>
              <a:gd name="connsiteX507" fmla="*/ 1434795 w 1606621"/>
              <a:gd name="connsiteY507" fmla="*/ 1297100 h 1605069"/>
              <a:gd name="connsiteX508" fmla="*/ 1438986 w 1606621"/>
              <a:gd name="connsiteY508" fmla="*/ 1292147 h 1605069"/>
              <a:gd name="connsiteX509" fmla="*/ 1442701 w 1606621"/>
              <a:gd name="connsiteY509" fmla="*/ 1286908 h 1605069"/>
              <a:gd name="connsiteX510" fmla="*/ 1450130 w 1606621"/>
              <a:gd name="connsiteY510" fmla="*/ 1277383 h 1605069"/>
              <a:gd name="connsiteX511" fmla="*/ 1458513 w 1606621"/>
              <a:gd name="connsiteY511" fmla="*/ 1265286 h 1605069"/>
              <a:gd name="connsiteX512" fmla="*/ 1462513 w 1606621"/>
              <a:gd name="connsiteY512" fmla="*/ 1259952 h 1605069"/>
              <a:gd name="connsiteX513" fmla="*/ 1462513 w 1606621"/>
              <a:gd name="connsiteY513" fmla="*/ 1259952 h 1605069"/>
              <a:gd name="connsiteX514" fmla="*/ 1466038 w 1606621"/>
              <a:gd name="connsiteY514" fmla="*/ 1254142 h 1605069"/>
              <a:gd name="connsiteX515" fmla="*/ 1479562 w 1606621"/>
              <a:gd name="connsiteY515" fmla="*/ 1234235 h 1605069"/>
              <a:gd name="connsiteX516" fmla="*/ 1483659 w 1606621"/>
              <a:gd name="connsiteY516" fmla="*/ 1227758 h 1605069"/>
              <a:gd name="connsiteX517" fmla="*/ 1483659 w 1606621"/>
              <a:gd name="connsiteY517" fmla="*/ 1227758 h 1605069"/>
              <a:gd name="connsiteX518" fmla="*/ 1485754 w 1606621"/>
              <a:gd name="connsiteY518" fmla="*/ 1224329 h 1605069"/>
              <a:gd name="connsiteX519" fmla="*/ 1490040 w 1606621"/>
              <a:gd name="connsiteY519" fmla="*/ 1218328 h 1605069"/>
              <a:gd name="connsiteX520" fmla="*/ 1490040 w 1606621"/>
              <a:gd name="connsiteY520" fmla="*/ 1218328 h 1605069"/>
              <a:gd name="connsiteX521" fmla="*/ 1490040 w 1606621"/>
              <a:gd name="connsiteY521" fmla="*/ 1218328 h 1605069"/>
              <a:gd name="connsiteX522" fmla="*/ 1490040 w 1606621"/>
              <a:gd name="connsiteY522" fmla="*/ 1218328 h 1605069"/>
              <a:gd name="connsiteX523" fmla="*/ 1493755 w 1606621"/>
              <a:gd name="connsiteY523" fmla="*/ 1212042 h 1605069"/>
              <a:gd name="connsiteX524" fmla="*/ 1493755 w 1606621"/>
              <a:gd name="connsiteY524" fmla="*/ 1212042 h 1605069"/>
              <a:gd name="connsiteX525" fmla="*/ 1493755 w 1606621"/>
              <a:gd name="connsiteY525" fmla="*/ 1212042 h 1605069"/>
              <a:gd name="connsiteX526" fmla="*/ 1493755 w 1606621"/>
              <a:gd name="connsiteY526" fmla="*/ 1212042 h 1605069"/>
              <a:gd name="connsiteX527" fmla="*/ 1498708 w 1606621"/>
              <a:gd name="connsiteY527" fmla="*/ 1203374 h 1605069"/>
              <a:gd name="connsiteX528" fmla="*/ 1498708 w 1606621"/>
              <a:gd name="connsiteY528" fmla="*/ 1203374 h 1605069"/>
              <a:gd name="connsiteX529" fmla="*/ 1498708 w 1606621"/>
              <a:gd name="connsiteY529" fmla="*/ 1203374 h 1605069"/>
              <a:gd name="connsiteX530" fmla="*/ 1498708 w 1606621"/>
              <a:gd name="connsiteY530" fmla="*/ 1203374 h 1605069"/>
              <a:gd name="connsiteX531" fmla="*/ 1502518 w 1606621"/>
              <a:gd name="connsiteY531" fmla="*/ 1197183 h 1605069"/>
              <a:gd name="connsiteX532" fmla="*/ 1502518 w 1606621"/>
              <a:gd name="connsiteY532" fmla="*/ 1197183 h 1605069"/>
              <a:gd name="connsiteX533" fmla="*/ 1502518 w 1606621"/>
              <a:gd name="connsiteY533" fmla="*/ 1197183 h 1605069"/>
              <a:gd name="connsiteX534" fmla="*/ 1502518 w 1606621"/>
              <a:gd name="connsiteY534" fmla="*/ 1197183 h 1605069"/>
              <a:gd name="connsiteX535" fmla="*/ 1510995 w 1606621"/>
              <a:gd name="connsiteY535" fmla="*/ 1180609 h 1605069"/>
              <a:gd name="connsiteX536" fmla="*/ 1510995 w 1606621"/>
              <a:gd name="connsiteY536" fmla="*/ 1180609 h 1605069"/>
              <a:gd name="connsiteX537" fmla="*/ 1513186 w 1606621"/>
              <a:gd name="connsiteY537" fmla="*/ 1175942 h 1605069"/>
              <a:gd name="connsiteX538" fmla="*/ 1517091 w 1606621"/>
              <a:gd name="connsiteY538" fmla="*/ 1171560 h 1605069"/>
              <a:gd name="connsiteX539" fmla="*/ 1526616 w 1606621"/>
              <a:gd name="connsiteY539" fmla="*/ 1152510 h 1605069"/>
              <a:gd name="connsiteX540" fmla="*/ 1530807 w 1606621"/>
              <a:gd name="connsiteY540" fmla="*/ 1141271 h 1605069"/>
              <a:gd name="connsiteX541" fmla="*/ 1535855 w 1606621"/>
              <a:gd name="connsiteY541" fmla="*/ 1130222 h 1605069"/>
              <a:gd name="connsiteX542" fmla="*/ 1538237 w 1606621"/>
              <a:gd name="connsiteY542" fmla="*/ 1125174 h 1605069"/>
              <a:gd name="connsiteX543" fmla="*/ 1540809 w 1606621"/>
              <a:gd name="connsiteY543" fmla="*/ 1118983 h 1605069"/>
              <a:gd name="connsiteX544" fmla="*/ 1544524 w 1606621"/>
              <a:gd name="connsiteY544" fmla="*/ 1110315 h 1605069"/>
              <a:gd name="connsiteX545" fmla="*/ 1547000 w 1606621"/>
              <a:gd name="connsiteY545" fmla="*/ 1104028 h 1605069"/>
              <a:gd name="connsiteX546" fmla="*/ 1551952 w 1606621"/>
              <a:gd name="connsiteY546" fmla="*/ 1091646 h 1605069"/>
              <a:gd name="connsiteX547" fmla="*/ 1551952 w 1606621"/>
              <a:gd name="connsiteY547" fmla="*/ 1091646 h 1605069"/>
              <a:gd name="connsiteX548" fmla="*/ 1557096 w 1606621"/>
              <a:gd name="connsiteY548" fmla="*/ 1077930 h 1605069"/>
              <a:gd name="connsiteX549" fmla="*/ 1557096 w 1606621"/>
              <a:gd name="connsiteY549" fmla="*/ 1077930 h 1605069"/>
              <a:gd name="connsiteX550" fmla="*/ 1564526 w 1606621"/>
              <a:gd name="connsiteY550" fmla="*/ 1056403 h 1605069"/>
              <a:gd name="connsiteX551" fmla="*/ 1564526 w 1606621"/>
              <a:gd name="connsiteY551" fmla="*/ 1056403 h 1605069"/>
              <a:gd name="connsiteX552" fmla="*/ 1565383 w 1606621"/>
              <a:gd name="connsiteY552" fmla="*/ 1052974 h 1605069"/>
              <a:gd name="connsiteX553" fmla="*/ 1567383 w 1606621"/>
              <a:gd name="connsiteY553" fmla="*/ 1051926 h 1605069"/>
              <a:gd name="connsiteX554" fmla="*/ 1575765 w 1606621"/>
              <a:gd name="connsiteY554" fmla="*/ 1020780 h 1605069"/>
              <a:gd name="connsiteX555" fmla="*/ 1576908 w 1606621"/>
              <a:gd name="connsiteY555" fmla="*/ 1019541 h 1605069"/>
              <a:gd name="connsiteX556" fmla="*/ 1588148 w 1606621"/>
              <a:gd name="connsiteY556" fmla="*/ 975345 h 1605069"/>
              <a:gd name="connsiteX557" fmla="*/ 1590624 w 1606621"/>
              <a:gd name="connsiteY557" fmla="*/ 958296 h 1605069"/>
              <a:gd name="connsiteX558" fmla="*/ 1590624 w 1606621"/>
              <a:gd name="connsiteY558" fmla="*/ 958296 h 1605069"/>
              <a:gd name="connsiteX559" fmla="*/ 1590624 w 1606621"/>
              <a:gd name="connsiteY559" fmla="*/ 957534 h 1605069"/>
              <a:gd name="connsiteX560" fmla="*/ 1593196 w 1606621"/>
              <a:gd name="connsiteY560" fmla="*/ 952200 h 1605069"/>
              <a:gd name="connsiteX561" fmla="*/ 1602054 w 1606621"/>
              <a:gd name="connsiteY561" fmla="*/ 888287 h 1605069"/>
              <a:gd name="connsiteX562" fmla="*/ 1605483 w 1606621"/>
              <a:gd name="connsiteY562" fmla="*/ 833042 h 1605069"/>
              <a:gd name="connsiteX563" fmla="*/ 117678 w 1606621"/>
              <a:gd name="connsiteY563" fmla="*/ 1217852 h 1605069"/>
              <a:gd name="connsiteX564" fmla="*/ 117678 w 1606621"/>
              <a:gd name="connsiteY564" fmla="*/ 1217852 h 1605069"/>
              <a:gd name="connsiteX565" fmla="*/ 1539856 w 1606621"/>
              <a:gd name="connsiteY565" fmla="*/ 484332 h 1605069"/>
              <a:gd name="connsiteX566" fmla="*/ 1539856 w 1606621"/>
              <a:gd name="connsiteY566" fmla="*/ 484332 h 1605069"/>
              <a:gd name="connsiteX567" fmla="*/ 17761 w 1606621"/>
              <a:gd name="connsiteY567" fmla="*/ 965820 h 1605069"/>
              <a:gd name="connsiteX568" fmla="*/ 17761 w 1606621"/>
              <a:gd name="connsiteY568" fmla="*/ 965820 h 1605069"/>
              <a:gd name="connsiteX569" fmla="*/ 28047 w 1606621"/>
              <a:gd name="connsiteY569" fmla="*/ 612062 h 1605069"/>
              <a:gd name="connsiteX570" fmla="*/ 28047 w 1606621"/>
              <a:gd name="connsiteY570" fmla="*/ 612824 h 1605069"/>
              <a:gd name="connsiteX571" fmla="*/ 27952 w 1606621"/>
              <a:gd name="connsiteY571" fmla="*/ 612062 h 1605069"/>
              <a:gd name="connsiteX572" fmla="*/ 444386 w 1606621"/>
              <a:gd name="connsiteY572" fmla="*/ 122763 h 1605069"/>
              <a:gd name="connsiteX573" fmla="*/ 444386 w 1606621"/>
              <a:gd name="connsiteY573" fmla="*/ 122763 h 1605069"/>
              <a:gd name="connsiteX574" fmla="*/ 1524901 w 1606621"/>
              <a:gd name="connsiteY574" fmla="*/ 547673 h 1605069"/>
              <a:gd name="connsiteX575" fmla="*/ 1524901 w 1606621"/>
              <a:gd name="connsiteY575" fmla="*/ 547673 h 1605069"/>
              <a:gd name="connsiteX576" fmla="*/ 1524901 w 1606621"/>
              <a:gd name="connsiteY576" fmla="*/ 547673 h 1605069"/>
              <a:gd name="connsiteX577" fmla="*/ 597834 w 1606621"/>
              <a:gd name="connsiteY577" fmla="*/ 1519509 h 1605069"/>
              <a:gd name="connsiteX578" fmla="*/ 597834 w 1606621"/>
              <a:gd name="connsiteY578" fmla="*/ 1518842 h 1605069"/>
              <a:gd name="connsiteX579" fmla="*/ 597834 w 1606621"/>
              <a:gd name="connsiteY579" fmla="*/ 1519318 h 1605069"/>
              <a:gd name="connsiteX580" fmla="*/ 364090 w 1606621"/>
              <a:gd name="connsiteY580" fmla="*/ 218775 h 1605069"/>
              <a:gd name="connsiteX581" fmla="*/ 364090 w 1606621"/>
              <a:gd name="connsiteY581" fmla="*/ 218775 h 1605069"/>
              <a:gd name="connsiteX582" fmla="*/ 1427461 w 1606621"/>
              <a:gd name="connsiteY582" fmla="*/ 448613 h 1605069"/>
              <a:gd name="connsiteX583" fmla="*/ 1427461 w 1606621"/>
              <a:gd name="connsiteY583" fmla="*/ 448041 h 1605069"/>
              <a:gd name="connsiteX584" fmla="*/ 1427461 w 1606621"/>
              <a:gd name="connsiteY584" fmla="*/ 448041 h 1605069"/>
              <a:gd name="connsiteX585" fmla="*/ 487344 w 1606621"/>
              <a:gd name="connsiteY585" fmla="*/ 1433784 h 1605069"/>
              <a:gd name="connsiteX586" fmla="*/ 487344 w 1606621"/>
              <a:gd name="connsiteY586" fmla="*/ 1433784 h 1605069"/>
              <a:gd name="connsiteX587" fmla="*/ 487915 w 1606621"/>
              <a:gd name="connsiteY587" fmla="*/ 1433308 h 1605069"/>
              <a:gd name="connsiteX588" fmla="*/ 1501852 w 1606621"/>
              <a:gd name="connsiteY588" fmla="*/ 987347 h 1605069"/>
              <a:gd name="connsiteX589" fmla="*/ 1501470 w 1606621"/>
              <a:gd name="connsiteY589" fmla="*/ 985490 h 1605069"/>
              <a:gd name="connsiteX590" fmla="*/ 1501852 w 1606621"/>
              <a:gd name="connsiteY590" fmla="*/ 985156 h 1605069"/>
              <a:gd name="connsiteX591" fmla="*/ 1501852 w 1606621"/>
              <a:gd name="connsiteY591" fmla="*/ 985156 h 1605069"/>
              <a:gd name="connsiteX592" fmla="*/ 1501756 w 1606621"/>
              <a:gd name="connsiteY592" fmla="*/ 987347 h 1605069"/>
              <a:gd name="connsiteX593" fmla="*/ 816052 w 1606621"/>
              <a:gd name="connsiteY593" fmla="*/ 1517699 h 1605069"/>
              <a:gd name="connsiteX594" fmla="*/ 816052 w 1606621"/>
              <a:gd name="connsiteY594" fmla="*/ 1517699 h 1605069"/>
              <a:gd name="connsiteX595" fmla="*/ 171685 w 1606621"/>
              <a:gd name="connsiteY595" fmla="*/ 1148415 h 1605069"/>
              <a:gd name="connsiteX596" fmla="*/ 171685 w 1606621"/>
              <a:gd name="connsiteY596" fmla="*/ 1150415 h 1605069"/>
              <a:gd name="connsiteX597" fmla="*/ 172065 w 1606621"/>
              <a:gd name="connsiteY597" fmla="*/ 1148415 h 1605069"/>
              <a:gd name="connsiteX598" fmla="*/ 1095610 w 1606621"/>
              <a:gd name="connsiteY598" fmla="*/ 1451500 h 1605069"/>
              <a:gd name="connsiteX599" fmla="*/ 1095610 w 1606621"/>
              <a:gd name="connsiteY599" fmla="*/ 1451500 h 1605069"/>
              <a:gd name="connsiteX600" fmla="*/ 1095610 w 1606621"/>
              <a:gd name="connsiteY600" fmla="*/ 1451500 h 1605069"/>
              <a:gd name="connsiteX601" fmla="*/ 1095610 w 1606621"/>
              <a:gd name="connsiteY601" fmla="*/ 1451500 h 1605069"/>
              <a:gd name="connsiteX602" fmla="*/ 1241057 w 1606621"/>
              <a:gd name="connsiteY602" fmla="*/ 351363 h 1605069"/>
              <a:gd name="connsiteX603" fmla="*/ 1243343 w 1606621"/>
              <a:gd name="connsiteY603" fmla="*/ 351363 h 1605069"/>
              <a:gd name="connsiteX604" fmla="*/ 1241057 w 1606621"/>
              <a:gd name="connsiteY604" fmla="*/ 351363 h 1605069"/>
              <a:gd name="connsiteX605" fmla="*/ 1309065 w 1606621"/>
              <a:gd name="connsiteY605" fmla="*/ 1230806 h 1605069"/>
              <a:gd name="connsiteX606" fmla="*/ 1309065 w 1606621"/>
              <a:gd name="connsiteY606" fmla="*/ 1230234 h 1605069"/>
              <a:gd name="connsiteX607" fmla="*/ 1309732 w 1606621"/>
              <a:gd name="connsiteY607" fmla="*/ 1230234 h 1605069"/>
              <a:gd name="connsiteX608" fmla="*/ 1481848 w 1606621"/>
              <a:gd name="connsiteY608" fmla="*/ 527861 h 1605069"/>
              <a:gd name="connsiteX609" fmla="*/ 1481848 w 1606621"/>
              <a:gd name="connsiteY609" fmla="*/ 527861 h 1605069"/>
              <a:gd name="connsiteX610" fmla="*/ 1481848 w 1606621"/>
              <a:gd name="connsiteY610" fmla="*/ 527861 h 1605069"/>
              <a:gd name="connsiteX611" fmla="*/ 944639 w 1606621"/>
              <a:gd name="connsiteY611" fmla="*/ 1417686 h 1605069"/>
              <a:gd name="connsiteX612" fmla="*/ 947496 w 1606621"/>
              <a:gd name="connsiteY612" fmla="*/ 1421211 h 1605069"/>
              <a:gd name="connsiteX613" fmla="*/ 945305 w 1606621"/>
              <a:gd name="connsiteY613" fmla="*/ 1417686 h 1605069"/>
              <a:gd name="connsiteX614" fmla="*/ 770236 w 1606621"/>
              <a:gd name="connsiteY614" fmla="*/ 1461120 h 1605069"/>
              <a:gd name="connsiteX615" fmla="*/ 770236 w 1606621"/>
              <a:gd name="connsiteY615" fmla="*/ 1461120 h 1605069"/>
              <a:gd name="connsiteX616" fmla="*/ 710609 w 1606621"/>
              <a:gd name="connsiteY616" fmla="*/ 226014 h 1605069"/>
              <a:gd name="connsiteX617" fmla="*/ 710609 w 1606621"/>
              <a:gd name="connsiteY617" fmla="*/ 226014 h 1605069"/>
              <a:gd name="connsiteX618" fmla="*/ 339134 w 1606621"/>
              <a:gd name="connsiteY618" fmla="*/ 1248427 h 1605069"/>
              <a:gd name="connsiteX619" fmla="*/ 339134 w 1606621"/>
              <a:gd name="connsiteY619" fmla="*/ 1248427 h 1605069"/>
              <a:gd name="connsiteX620" fmla="*/ 906444 w 1606621"/>
              <a:gd name="connsiteY620" fmla="*/ 150862 h 1605069"/>
              <a:gd name="connsiteX621" fmla="*/ 906444 w 1606621"/>
              <a:gd name="connsiteY621" fmla="*/ 150862 h 1605069"/>
              <a:gd name="connsiteX622" fmla="*/ 906444 w 1606621"/>
              <a:gd name="connsiteY622" fmla="*/ 150862 h 1605069"/>
              <a:gd name="connsiteX623" fmla="*/ 575069 w 1606621"/>
              <a:gd name="connsiteY623" fmla="*/ 260685 h 1605069"/>
              <a:gd name="connsiteX624" fmla="*/ 575069 w 1606621"/>
              <a:gd name="connsiteY624" fmla="*/ 260685 h 1605069"/>
              <a:gd name="connsiteX625" fmla="*/ 1472609 w 1606621"/>
              <a:gd name="connsiteY625" fmla="*/ 896288 h 1605069"/>
              <a:gd name="connsiteX626" fmla="*/ 1472609 w 1606621"/>
              <a:gd name="connsiteY626" fmla="*/ 896288 h 1605069"/>
              <a:gd name="connsiteX627" fmla="*/ 1472609 w 1606621"/>
              <a:gd name="connsiteY627" fmla="*/ 896288 h 1605069"/>
              <a:gd name="connsiteX628" fmla="*/ 1472609 w 1606621"/>
              <a:gd name="connsiteY628" fmla="*/ 896288 h 1605069"/>
              <a:gd name="connsiteX629" fmla="*/ 1472609 w 1606621"/>
              <a:gd name="connsiteY629" fmla="*/ 896288 h 1605069"/>
              <a:gd name="connsiteX630" fmla="*/ 643363 w 1606621"/>
              <a:gd name="connsiteY630" fmla="*/ 256970 h 1605069"/>
              <a:gd name="connsiteX631" fmla="*/ 643363 w 1606621"/>
              <a:gd name="connsiteY631" fmla="*/ 256970 h 1605069"/>
              <a:gd name="connsiteX632" fmla="*/ 365709 w 1606621"/>
              <a:gd name="connsiteY632" fmla="*/ 397368 h 1605069"/>
              <a:gd name="connsiteX633" fmla="*/ 365709 w 1606621"/>
              <a:gd name="connsiteY633" fmla="*/ 397368 h 1605069"/>
              <a:gd name="connsiteX634" fmla="*/ 365709 w 1606621"/>
              <a:gd name="connsiteY634" fmla="*/ 397845 h 1605069"/>
              <a:gd name="connsiteX635" fmla="*/ 1506042 w 1606621"/>
              <a:gd name="connsiteY635" fmla="*/ 727505 h 1605069"/>
              <a:gd name="connsiteX636" fmla="*/ 1506042 w 1606621"/>
              <a:gd name="connsiteY636" fmla="*/ 727505 h 1605069"/>
              <a:gd name="connsiteX637" fmla="*/ 1506042 w 1606621"/>
              <a:gd name="connsiteY637" fmla="*/ 727505 h 1605069"/>
              <a:gd name="connsiteX638" fmla="*/ 1162285 w 1606621"/>
              <a:gd name="connsiteY638" fmla="*/ 1258809 h 1605069"/>
              <a:gd name="connsiteX639" fmla="*/ 1162285 w 1606621"/>
              <a:gd name="connsiteY639" fmla="*/ 1258809 h 1605069"/>
              <a:gd name="connsiteX640" fmla="*/ 1162285 w 1606621"/>
              <a:gd name="connsiteY640" fmla="*/ 1258809 h 1605069"/>
              <a:gd name="connsiteX641" fmla="*/ 1302588 w 1606621"/>
              <a:gd name="connsiteY641" fmla="*/ 851140 h 1605069"/>
              <a:gd name="connsiteX642" fmla="*/ 1302588 w 1606621"/>
              <a:gd name="connsiteY642" fmla="*/ 850473 h 1605069"/>
              <a:gd name="connsiteX643" fmla="*/ 1302398 w 1606621"/>
              <a:gd name="connsiteY643" fmla="*/ 847787 h 1605069"/>
              <a:gd name="connsiteX644" fmla="*/ 1303731 w 1606621"/>
              <a:gd name="connsiteY644" fmla="*/ 847139 h 1605069"/>
              <a:gd name="connsiteX645" fmla="*/ 1303731 w 1606621"/>
              <a:gd name="connsiteY645" fmla="*/ 847139 h 1605069"/>
              <a:gd name="connsiteX646" fmla="*/ 1302588 w 1606621"/>
              <a:gd name="connsiteY646" fmla="*/ 851140 h 1605069"/>
              <a:gd name="connsiteX647" fmla="*/ 462769 w 1606621"/>
              <a:gd name="connsiteY647" fmla="*/ 1277574 h 1605069"/>
              <a:gd name="connsiteX648" fmla="*/ 462769 w 1606621"/>
              <a:gd name="connsiteY648" fmla="*/ 1277574 h 1605069"/>
              <a:gd name="connsiteX649" fmla="*/ 462769 w 1606621"/>
              <a:gd name="connsiteY649" fmla="*/ 1277574 h 1605069"/>
              <a:gd name="connsiteX650" fmla="*/ 278365 w 1606621"/>
              <a:gd name="connsiteY650" fmla="*/ 491666 h 1605069"/>
              <a:gd name="connsiteX651" fmla="*/ 278365 w 1606621"/>
              <a:gd name="connsiteY651" fmla="*/ 491666 h 1605069"/>
              <a:gd name="connsiteX652" fmla="*/ 278365 w 1606621"/>
              <a:gd name="connsiteY652" fmla="*/ 491666 h 1605069"/>
              <a:gd name="connsiteX653" fmla="*/ 678415 w 1606621"/>
              <a:gd name="connsiteY653" fmla="*/ 496524 h 1605069"/>
              <a:gd name="connsiteX654" fmla="*/ 678415 w 1606621"/>
              <a:gd name="connsiteY654" fmla="*/ 496524 h 1605069"/>
              <a:gd name="connsiteX655" fmla="*/ 678415 w 1606621"/>
              <a:gd name="connsiteY655" fmla="*/ 496524 h 1605069"/>
              <a:gd name="connsiteX656" fmla="*/ 678796 w 1606621"/>
              <a:gd name="connsiteY656" fmla="*/ 496524 h 1605069"/>
              <a:gd name="connsiteX657" fmla="*/ 1380408 w 1606621"/>
              <a:gd name="connsiteY657" fmla="*/ 973250 h 1605069"/>
              <a:gd name="connsiteX658" fmla="*/ 1380408 w 1606621"/>
              <a:gd name="connsiteY658" fmla="*/ 973250 h 1605069"/>
              <a:gd name="connsiteX659" fmla="*/ 1380408 w 1606621"/>
              <a:gd name="connsiteY659" fmla="*/ 973250 h 1605069"/>
              <a:gd name="connsiteX660" fmla="*/ 623455 w 1606621"/>
              <a:gd name="connsiteY660" fmla="*/ 1371967 h 1605069"/>
              <a:gd name="connsiteX661" fmla="*/ 623455 w 1606621"/>
              <a:gd name="connsiteY661" fmla="*/ 1371967 h 1605069"/>
              <a:gd name="connsiteX662" fmla="*/ 637363 w 1606621"/>
              <a:gd name="connsiteY662" fmla="*/ 439850 h 1605069"/>
              <a:gd name="connsiteX663" fmla="*/ 637363 w 1606621"/>
              <a:gd name="connsiteY663" fmla="*/ 440517 h 1605069"/>
              <a:gd name="connsiteX664" fmla="*/ 637363 w 1606621"/>
              <a:gd name="connsiteY664" fmla="*/ 439755 h 1605069"/>
              <a:gd name="connsiteX665" fmla="*/ 1004646 w 1606621"/>
              <a:gd name="connsiteY665" fmla="*/ 417276 h 1605069"/>
              <a:gd name="connsiteX666" fmla="*/ 1004646 w 1606621"/>
              <a:gd name="connsiteY666" fmla="*/ 417276 h 1605069"/>
              <a:gd name="connsiteX667" fmla="*/ 1005123 w 1606621"/>
              <a:gd name="connsiteY667" fmla="*/ 418038 h 1605069"/>
              <a:gd name="connsiteX668" fmla="*/ 1005123 w 1606621"/>
              <a:gd name="connsiteY668" fmla="*/ 418038 h 1605069"/>
              <a:gd name="connsiteX669" fmla="*/ 1004551 w 1606621"/>
              <a:gd name="connsiteY669" fmla="*/ 417276 h 1605069"/>
              <a:gd name="connsiteX670" fmla="*/ 969784 w 1606621"/>
              <a:gd name="connsiteY670" fmla="*/ 1244998 h 1605069"/>
              <a:gd name="connsiteX671" fmla="*/ 969784 w 1606621"/>
              <a:gd name="connsiteY671" fmla="*/ 1244998 h 1605069"/>
              <a:gd name="connsiteX672" fmla="*/ 969784 w 1606621"/>
              <a:gd name="connsiteY672" fmla="*/ 1244998 h 1605069"/>
              <a:gd name="connsiteX673" fmla="*/ 969784 w 1606621"/>
              <a:gd name="connsiteY673" fmla="*/ 1244998 h 1605069"/>
              <a:gd name="connsiteX674" fmla="*/ 663841 w 1606621"/>
              <a:gd name="connsiteY674" fmla="*/ 1271383 h 1605069"/>
              <a:gd name="connsiteX675" fmla="*/ 663841 w 1606621"/>
              <a:gd name="connsiteY675" fmla="*/ 1271383 h 1605069"/>
              <a:gd name="connsiteX676" fmla="*/ 663841 w 1606621"/>
              <a:gd name="connsiteY676" fmla="*/ 1271383 h 1605069"/>
              <a:gd name="connsiteX677" fmla="*/ 594405 w 1606621"/>
              <a:gd name="connsiteY677" fmla="*/ 1234140 h 1605069"/>
              <a:gd name="connsiteX678" fmla="*/ 594405 w 1606621"/>
              <a:gd name="connsiteY678" fmla="*/ 1234140 h 1605069"/>
              <a:gd name="connsiteX679" fmla="*/ 247981 w 1606621"/>
              <a:gd name="connsiteY679" fmla="*/ 557865 h 1605069"/>
              <a:gd name="connsiteX680" fmla="*/ 247408 w 1606621"/>
              <a:gd name="connsiteY680" fmla="*/ 556722 h 1605069"/>
              <a:gd name="connsiteX681" fmla="*/ 248076 w 1606621"/>
              <a:gd name="connsiteY681" fmla="*/ 557769 h 1605069"/>
              <a:gd name="connsiteX682" fmla="*/ 1452607 w 1606621"/>
              <a:gd name="connsiteY682" fmla="*/ 770939 h 1605069"/>
              <a:gd name="connsiteX683" fmla="*/ 1452607 w 1606621"/>
              <a:gd name="connsiteY683" fmla="*/ 770939 h 1605069"/>
              <a:gd name="connsiteX684" fmla="*/ 1452607 w 1606621"/>
              <a:gd name="connsiteY684" fmla="*/ 819326 h 1605069"/>
              <a:gd name="connsiteX685" fmla="*/ 1452607 w 1606621"/>
              <a:gd name="connsiteY685" fmla="*/ 819326 h 1605069"/>
              <a:gd name="connsiteX686" fmla="*/ 1452416 w 1606621"/>
              <a:gd name="connsiteY686" fmla="*/ 819516 h 1605069"/>
              <a:gd name="connsiteX687" fmla="*/ 464579 w 1606621"/>
              <a:gd name="connsiteY687" fmla="*/ 1196707 h 1605069"/>
              <a:gd name="connsiteX688" fmla="*/ 464579 w 1606621"/>
              <a:gd name="connsiteY688" fmla="*/ 1196707 h 1605069"/>
              <a:gd name="connsiteX689" fmla="*/ 464579 w 1606621"/>
              <a:gd name="connsiteY689" fmla="*/ 1196707 h 1605069"/>
              <a:gd name="connsiteX690" fmla="*/ 555828 w 1606621"/>
              <a:gd name="connsiteY690" fmla="*/ 386510 h 1605069"/>
              <a:gd name="connsiteX691" fmla="*/ 555828 w 1606621"/>
              <a:gd name="connsiteY691" fmla="*/ 388796 h 1605069"/>
              <a:gd name="connsiteX692" fmla="*/ 553161 w 1606621"/>
              <a:gd name="connsiteY692" fmla="*/ 388034 h 1605069"/>
              <a:gd name="connsiteX693" fmla="*/ 555828 w 1606621"/>
              <a:gd name="connsiteY693" fmla="*/ 386510 h 1605069"/>
              <a:gd name="connsiteX694" fmla="*/ 354565 w 1606621"/>
              <a:gd name="connsiteY694" fmla="*/ 1042687 h 1605069"/>
              <a:gd name="connsiteX695" fmla="*/ 355232 w 1606621"/>
              <a:gd name="connsiteY695" fmla="*/ 1042687 h 1605069"/>
              <a:gd name="connsiteX696" fmla="*/ 355232 w 1606621"/>
              <a:gd name="connsiteY696" fmla="*/ 1043259 h 1605069"/>
              <a:gd name="connsiteX697" fmla="*/ 258362 w 1606621"/>
              <a:gd name="connsiteY697" fmla="*/ 639494 h 1605069"/>
              <a:gd name="connsiteX698" fmla="*/ 257601 w 1606621"/>
              <a:gd name="connsiteY698" fmla="*/ 637589 h 1605069"/>
              <a:gd name="connsiteX699" fmla="*/ 258362 w 1606621"/>
              <a:gd name="connsiteY699" fmla="*/ 639494 h 1605069"/>
              <a:gd name="connsiteX700" fmla="*/ 703180 w 1606621"/>
              <a:gd name="connsiteY700" fmla="*/ 616063 h 1605069"/>
              <a:gd name="connsiteX701" fmla="*/ 703180 w 1606621"/>
              <a:gd name="connsiteY701" fmla="*/ 617396 h 1605069"/>
              <a:gd name="connsiteX702" fmla="*/ 703180 w 1606621"/>
              <a:gd name="connsiteY702" fmla="*/ 617396 h 1605069"/>
              <a:gd name="connsiteX703" fmla="*/ 703180 w 1606621"/>
              <a:gd name="connsiteY703" fmla="*/ 616539 h 1605069"/>
              <a:gd name="connsiteX704" fmla="*/ 1195718 w 1606621"/>
              <a:gd name="connsiteY704" fmla="*/ 382605 h 1605069"/>
              <a:gd name="connsiteX705" fmla="*/ 1195718 w 1606621"/>
              <a:gd name="connsiteY705" fmla="*/ 382605 h 1605069"/>
              <a:gd name="connsiteX706" fmla="*/ 1195718 w 1606621"/>
              <a:gd name="connsiteY706" fmla="*/ 382605 h 1605069"/>
              <a:gd name="connsiteX707" fmla="*/ 1195718 w 1606621"/>
              <a:gd name="connsiteY707" fmla="*/ 382605 h 1605069"/>
              <a:gd name="connsiteX708" fmla="*/ 1195718 w 1606621"/>
              <a:gd name="connsiteY708" fmla="*/ 382605 h 1605069"/>
              <a:gd name="connsiteX709" fmla="*/ 1195718 w 1606621"/>
              <a:gd name="connsiteY709" fmla="*/ 382605 h 1605069"/>
              <a:gd name="connsiteX710" fmla="*/ 810526 w 1606621"/>
              <a:gd name="connsiteY710" fmla="*/ 1050212 h 1605069"/>
              <a:gd name="connsiteX711" fmla="*/ 810526 w 1606621"/>
              <a:gd name="connsiteY711" fmla="*/ 1050212 h 1605069"/>
              <a:gd name="connsiteX712" fmla="*/ 810526 w 1606621"/>
              <a:gd name="connsiteY712" fmla="*/ 1050212 h 1605069"/>
              <a:gd name="connsiteX713" fmla="*/ 923397 w 1606621"/>
              <a:gd name="connsiteY713" fmla="*/ 522813 h 1605069"/>
              <a:gd name="connsiteX714" fmla="*/ 923874 w 1606621"/>
              <a:gd name="connsiteY714" fmla="*/ 522146 h 1605069"/>
              <a:gd name="connsiteX715" fmla="*/ 924540 w 1606621"/>
              <a:gd name="connsiteY715" fmla="*/ 522146 h 1605069"/>
              <a:gd name="connsiteX716" fmla="*/ 987787 w 1606621"/>
              <a:gd name="connsiteY716" fmla="*/ 490904 h 1605069"/>
              <a:gd name="connsiteX717" fmla="*/ 986739 w 1606621"/>
              <a:gd name="connsiteY717" fmla="*/ 490904 h 1605069"/>
              <a:gd name="connsiteX718" fmla="*/ 1191051 w 1606621"/>
              <a:gd name="connsiteY718" fmla="*/ 483760 h 1605069"/>
              <a:gd name="connsiteX719" fmla="*/ 1191051 w 1606621"/>
              <a:gd name="connsiteY719" fmla="*/ 483760 h 1605069"/>
              <a:gd name="connsiteX720" fmla="*/ 329323 w 1606621"/>
              <a:gd name="connsiteY720" fmla="*/ 705216 h 1605069"/>
              <a:gd name="connsiteX721" fmla="*/ 329323 w 1606621"/>
              <a:gd name="connsiteY721" fmla="*/ 705216 h 1605069"/>
              <a:gd name="connsiteX722" fmla="*/ 329323 w 1606621"/>
              <a:gd name="connsiteY722" fmla="*/ 705216 h 1605069"/>
              <a:gd name="connsiteX723" fmla="*/ 1227245 w 1606621"/>
              <a:gd name="connsiteY723" fmla="*/ 647209 h 1605069"/>
              <a:gd name="connsiteX724" fmla="*/ 1227245 w 1606621"/>
              <a:gd name="connsiteY724" fmla="*/ 648162 h 1605069"/>
              <a:gd name="connsiteX725" fmla="*/ 1227245 w 1606621"/>
              <a:gd name="connsiteY725" fmla="*/ 647400 h 1605069"/>
              <a:gd name="connsiteX726" fmla="*/ 1041889 w 1606621"/>
              <a:gd name="connsiteY726" fmla="*/ 532909 h 1605069"/>
              <a:gd name="connsiteX727" fmla="*/ 1041889 w 1606621"/>
              <a:gd name="connsiteY727" fmla="*/ 532909 h 1605069"/>
              <a:gd name="connsiteX728" fmla="*/ 1041889 w 1606621"/>
              <a:gd name="connsiteY728" fmla="*/ 533385 h 1605069"/>
              <a:gd name="connsiteX729" fmla="*/ 1041889 w 1606621"/>
              <a:gd name="connsiteY729" fmla="*/ 533385 h 1605069"/>
              <a:gd name="connsiteX730" fmla="*/ 1041889 w 1606621"/>
              <a:gd name="connsiteY730" fmla="*/ 533385 h 1605069"/>
              <a:gd name="connsiteX731" fmla="*/ 1073512 w 1606621"/>
              <a:gd name="connsiteY731" fmla="*/ 494809 h 1605069"/>
              <a:gd name="connsiteX732" fmla="*/ 1073512 w 1606621"/>
              <a:gd name="connsiteY732" fmla="*/ 496428 h 1605069"/>
              <a:gd name="connsiteX733" fmla="*/ 1073131 w 1606621"/>
              <a:gd name="connsiteY733" fmla="*/ 494571 h 1605069"/>
              <a:gd name="connsiteX734" fmla="*/ 1073512 w 1606621"/>
              <a:gd name="connsiteY734" fmla="*/ 494238 h 1605069"/>
              <a:gd name="connsiteX735" fmla="*/ 921112 w 1606621"/>
              <a:gd name="connsiteY735" fmla="*/ 785703 h 1605069"/>
              <a:gd name="connsiteX736" fmla="*/ 921112 w 1606621"/>
              <a:gd name="connsiteY736" fmla="*/ 785703 h 1605069"/>
              <a:gd name="connsiteX737" fmla="*/ 526967 w 1606621"/>
              <a:gd name="connsiteY737" fmla="*/ 701121 h 1605069"/>
              <a:gd name="connsiteX738" fmla="*/ 526967 w 1606621"/>
              <a:gd name="connsiteY738" fmla="*/ 700168 h 1605069"/>
              <a:gd name="connsiteX739" fmla="*/ 526967 w 1606621"/>
              <a:gd name="connsiteY739" fmla="*/ 700168 h 1605069"/>
              <a:gd name="connsiteX740" fmla="*/ 526967 w 1606621"/>
              <a:gd name="connsiteY740" fmla="*/ 700549 h 1605069"/>
              <a:gd name="connsiteX741" fmla="*/ 501916 w 1606621"/>
              <a:gd name="connsiteY741" fmla="*/ 711313 h 1605069"/>
              <a:gd name="connsiteX742" fmla="*/ 501916 w 1606621"/>
              <a:gd name="connsiteY742" fmla="*/ 711313 h 1605069"/>
              <a:gd name="connsiteX743" fmla="*/ 516585 w 1606621"/>
              <a:gd name="connsiteY743" fmla="*/ 709217 h 1605069"/>
              <a:gd name="connsiteX744" fmla="*/ 516585 w 1606621"/>
              <a:gd name="connsiteY744" fmla="*/ 709217 h 1605069"/>
              <a:gd name="connsiteX745" fmla="*/ 509346 w 1606621"/>
              <a:gd name="connsiteY745" fmla="*/ 710741 h 1605069"/>
              <a:gd name="connsiteX746" fmla="*/ 509346 w 1606621"/>
              <a:gd name="connsiteY746" fmla="*/ 710741 h 1605069"/>
              <a:gd name="connsiteX747" fmla="*/ 509346 w 1606621"/>
              <a:gd name="connsiteY747" fmla="*/ 710741 h 1605069"/>
              <a:gd name="connsiteX748" fmla="*/ 509346 w 1606621"/>
              <a:gd name="connsiteY748" fmla="*/ 710741 h 1605069"/>
              <a:gd name="connsiteX749" fmla="*/ 875106 w 1606621"/>
              <a:gd name="connsiteY749" fmla="*/ 993633 h 1605069"/>
              <a:gd name="connsiteX750" fmla="*/ 874439 w 1606621"/>
              <a:gd name="connsiteY750" fmla="*/ 991633 h 1605069"/>
              <a:gd name="connsiteX751" fmla="*/ 874439 w 1606621"/>
              <a:gd name="connsiteY751" fmla="*/ 991633 h 1605069"/>
              <a:gd name="connsiteX752" fmla="*/ 875583 w 1606621"/>
              <a:gd name="connsiteY752" fmla="*/ 992109 h 1605069"/>
              <a:gd name="connsiteX753" fmla="*/ 875011 w 1606621"/>
              <a:gd name="connsiteY753" fmla="*/ 993062 h 1605069"/>
              <a:gd name="connsiteX754" fmla="*/ 786048 w 1606621"/>
              <a:gd name="connsiteY754" fmla="*/ 765033 h 1605069"/>
              <a:gd name="connsiteX755" fmla="*/ 786048 w 1606621"/>
              <a:gd name="connsiteY755" fmla="*/ 765033 h 1605069"/>
              <a:gd name="connsiteX756" fmla="*/ 773760 w 1606621"/>
              <a:gd name="connsiteY756" fmla="*/ 804562 h 1605069"/>
              <a:gd name="connsiteX757" fmla="*/ 773760 w 1606621"/>
              <a:gd name="connsiteY757" fmla="*/ 804562 h 1605069"/>
              <a:gd name="connsiteX758" fmla="*/ 785000 w 1606621"/>
              <a:gd name="connsiteY758" fmla="*/ 765224 h 1605069"/>
              <a:gd name="connsiteX759" fmla="*/ 785000 w 1606621"/>
              <a:gd name="connsiteY759" fmla="*/ 765224 h 1605069"/>
              <a:gd name="connsiteX760" fmla="*/ 602976 w 1606621"/>
              <a:gd name="connsiteY760" fmla="*/ 980203 h 1605069"/>
              <a:gd name="connsiteX761" fmla="*/ 602215 w 1606621"/>
              <a:gd name="connsiteY761" fmla="*/ 980203 h 1605069"/>
              <a:gd name="connsiteX762" fmla="*/ 601644 w 1606621"/>
              <a:gd name="connsiteY762" fmla="*/ 979060 h 1605069"/>
              <a:gd name="connsiteX763" fmla="*/ 648315 w 1606621"/>
              <a:gd name="connsiteY763" fmla="*/ 990871 h 1605069"/>
              <a:gd name="connsiteX764" fmla="*/ 648315 w 1606621"/>
              <a:gd name="connsiteY764" fmla="*/ 990871 h 1605069"/>
              <a:gd name="connsiteX765" fmla="*/ 648315 w 1606621"/>
              <a:gd name="connsiteY765" fmla="*/ 990871 h 1605069"/>
              <a:gd name="connsiteX766" fmla="*/ 648315 w 1606621"/>
              <a:gd name="connsiteY766" fmla="*/ 990871 h 1605069"/>
              <a:gd name="connsiteX767" fmla="*/ 656413 w 1606621"/>
              <a:gd name="connsiteY767" fmla="*/ 1016017 h 1605069"/>
              <a:gd name="connsiteX768" fmla="*/ 656413 w 1606621"/>
              <a:gd name="connsiteY768" fmla="*/ 1016017 h 1605069"/>
              <a:gd name="connsiteX769" fmla="*/ 656413 w 1606621"/>
              <a:gd name="connsiteY769" fmla="*/ 1016017 h 1605069"/>
              <a:gd name="connsiteX770" fmla="*/ 600024 w 1606621"/>
              <a:gd name="connsiteY770" fmla="*/ 764367 h 1605069"/>
              <a:gd name="connsiteX771" fmla="*/ 600024 w 1606621"/>
              <a:gd name="connsiteY771" fmla="*/ 764367 h 1605069"/>
              <a:gd name="connsiteX772" fmla="*/ 1168477 w 1606621"/>
              <a:gd name="connsiteY772" fmla="*/ 952866 h 1605069"/>
              <a:gd name="connsiteX773" fmla="*/ 1168477 w 1606621"/>
              <a:gd name="connsiteY773" fmla="*/ 952866 h 1605069"/>
              <a:gd name="connsiteX774" fmla="*/ 1168477 w 1606621"/>
              <a:gd name="connsiteY774" fmla="*/ 952866 h 1605069"/>
              <a:gd name="connsiteX775" fmla="*/ 992644 w 1606621"/>
              <a:gd name="connsiteY775" fmla="*/ 959534 h 1605069"/>
              <a:gd name="connsiteX776" fmla="*/ 993883 w 1606621"/>
              <a:gd name="connsiteY776" fmla="*/ 959534 h 1605069"/>
              <a:gd name="connsiteX777" fmla="*/ 993883 w 1606621"/>
              <a:gd name="connsiteY777" fmla="*/ 959534 h 1605069"/>
              <a:gd name="connsiteX778" fmla="*/ 957402 w 1606621"/>
              <a:gd name="connsiteY778" fmla="*/ 941341 h 1605069"/>
              <a:gd name="connsiteX779" fmla="*/ 957402 w 1606621"/>
              <a:gd name="connsiteY779" fmla="*/ 941341 h 1605069"/>
              <a:gd name="connsiteX780" fmla="*/ 917683 w 1606621"/>
              <a:gd name="connsiteY780" fmla="*/ 961249 h 1605069"/>
              <a:gd name="connsiteX781" fmla="*/ 917683 w 1606621"/>
              <a:gd name="connsiteY781" fmla="*/ 961249 h 1605069"/>
              <a:gd name="connsiteX782" fmla="*/ 917683 w 1606621"/>
              <a:gd name="connsiteY782" fmla="*/ 961249 h 1605069"/>
              <a:gd name="connsiteX783" fmla="*/ 915301 w 1606621"/>
              <a:gd name="connsiteY783" fmla="*/ 955915 h 1605069"/>
              <a:gd name="connsiteX784" fmla="*/ 915301 w 1606621"/>
              <a:gd name="connsiteY784" fmla="*/ 955915 h 1605069"/>
              <a:gd name="connsiteX785" fmla="*/ 915301 w 1606621"/>
              <a:gd name="connsiteY785" fmla="*/ 955915 h 1605069"/>
              <a:gd name="connsiteX786" fmla="*/ 939877 w 1606621"/>
              <a:gd name="connsiteY786" fmla="*/ 1019541 h 1605069"/>
              <a:gd name="connsiteX787" fmla="*/ 939877 w 1606621"/>
              <a:gd name="connsiteY787" fmla="*/ 1020875 h 1605069"/>
              <a:gd name="connsiteX788" fmla="*/ 939877 w 1606621"/>
              <a:gd name="connsiteY788" fmla="*/ 1019541 h 1605069"/>
              <a:gd name="connsiteX789" fmla="*/ 1098087 w 1606621"/>
              <a:gd name="connsiteY789" fmla="*/ 933150 h 1605069"/>
              <a:gd name="connsiteX790" fmla="*/ 1097419 w 1606621"/>
              <a:gd name="connsiteY790" fmla="*/ 932674 h 1605069"/>
              <a:gd name="connsiteX791" fmla="*/ 1097419 w 1606621"/>
              <a:gd name="connsiteY791" fmla="*/ 932674 h 1605069"/>
              <a:gd name="connsiteX792" fmla="*/ 1098087 w 1606621"/>
              <a:gd name="connsiteY792" fmla="*/ 932769 h 1605069"/>
              <a:gd name="connsiteX793" fmla="*/ 1046461 w 1606621"/>
              <a:gd name="connsiteY793" fmla="*/ 744459 h 1605069"/>
              <a:gd name="connsiteX794" fmla="*/ 1046461 w 1606621"/>
              <a:gd name="connsiteY794" fmla="*/ 745793 h 1605069"/>
              <a:gd name="connsiteX795" fmla="*/ 1046461 w 1606621"/>
              <a:gd name="connsiteY795" fmla="*/ 745793 h 1605069"/>
              <a:gd name="connsiteX796" fmla="*/ 1046461 w 1606621"/>
              <a:gd name="connsiteY796" fmla="*/ 744459 h 1605069"/>
              <a:gd name="connsiteX797" fmla="*/ 1095229 w 1606621"/>
              <a:gd name="connsiteY797" fmla="*/ 805419 h 1605069"/>
              <a:gd name="connsiteX798" fmla="*/ 1095895 w 1606621"/>
              <a:gd name="connsiteY798" fmla="*/ 805419 h 1605069"/>
              <a:gd name="connsiteX799" fmla="*/ 1095895 w 1606621"/>
              <a:gd name="connsiteY799" fmla="*/ 805991 h 1605069"/>
              <a:gd name="connsiteX800" fmla="*/ 1095229 w 1606621"/>
              <a:gd name="connsiteY800" fmla="*/ 805419 h 1605069"/>
              <a:gd name="connsiteX801" fmla="*/ 1085704 w 1606621"/>
              <a:gd name="connsiteY801" fmla="*/ 922672 h 1605069"/>
              <a:gd name="connsiteX802" fmla="*/ 1085704 w 1606621"/>
              <a:gd name="connsiteY802" fmla="*/ 922672 h 1605069"/>
              <a:gd name="connsiteX803" fmla="*/ 1092657 w 1606621"/>
              <a:gd name="connsiteY803" fmla="*/ 807610 h 1605069"/>
              <a:gd name="connsiteX804" fmla="*/ 1092181 w 1606621"/>
              <a:gd name="connsiteY804" fmla="*/ 805896 h 1605069"/>
              <a:gd name="connsiteX805" fmla="*/ 1092848 w 1606621"/>
              <a:gd name="connsiteY805" fmla="*/ 805896 h 1605069"/>
              <a:gd name="connsiteX806" fmla="*/ 1092943 w 1606621"/>
              <a:gd name="connsiteY806" fmla="*/ 807610 h 1605069"/>
              <a:gd name="connsiteX807" fmla="*/ 1138568 w 1606621"/>
              <a:gd name="connsiteY807" fmla="*/ 693977 h 1605069"/>
              <a:gd name="connsiteX808" fmla="*/ 1138568 w 1606621"/>
              <a:gd name="connsiteY808" fmla="*/ 693977 h 1605069"/>
              <a:gd name="connsiteX809" fmla="*/ 1138568 w 1606621"/>
              <a:gd name="connsiteY809" fmla="*/ 693977 h 1605069"/>
              <a:gd name="connsiteX810" fmla="*/ 1061701 w 1606621"/>
              <a:gd name="connsiteY810" fmla="*/ 971916 h 1605069"/>
              <a:gd name="connsiteX811" fmla="*/ 1063702 w 1606621"/>
              <a:gd name="connsiteY811" fmla="*/ 975631 h 1605069"/>
              <a:gd name="connsiteX812" fmla="*/ 1061701 w 1606621"/>
              <a:gd name="connsiteY812" fmla="*/ 971916 h 1605069"/>
              <a:gd name="connsiteX813" fmla="*/ 1108755 w 1606621"/>
              <a:gd name="connsiteY813" fmla="*/ 924768 h 1605069"/>
              <a:gd name="connsiteX814" fmla="*/ 1108755 w 1606621"/>
              <a:gd name="connsiteY814" fmla="*/ 924768 h 1605069"/>
              <a:gd name="connsiteX815" fmla="*/ 1108755 w 1606621"/>
              <a:gd name="connsiteY815" fmla="*/ 924768 h 1605069"/>
              <a:gd name="connsiteX816" fmla="*/ 1021029 w 1606621"/>
              <a:gd name="connsiteY816" fmla="*/ 775987 h 1605069"/>
              <a:gd name="connsiteX817" fmla="*/ 1021505 w 1606621"/>
              <a:gd name="connsiteY817" fmla="*/ 776559 h 1605069"/>
              <a:gd name="connsiteX818" fmla="*/ 1020933 w 1606621"/>
              <a:gd name="connsiteY818" fmla="*/ 776559 h 1605069"/>
              <a:gd name="connsiteX819" fmla="*/ 1021029 w 1606621"/>
              <a:gd name="connsiteY819" fmla="*/ 776083 h 1605069"/>
              <a:gd name="connsiteX820" fmla="*/ 1146283 w 1606621"/>
              <a:gd name="connsiteY820" fmla="*/ 669783 h 1605069"/>
              <a:gd name="connsiteX821" fmla="*/ 1145712 w 1606621"/>
              <a:gd name="connsiteY821" fmla="*/ 668641 h 1605069"/>
              <a:gd name="connsiteX822" fmla="*/ 1145997 w 1606621"/>
              <a:gd name="connsiteY822" fmla="*/ 669879 h 1605069"/>
              <a:gd name="connsiteX823" fmla="*/ 1128471 w 1606621"/>
              <a:gd name="connsiteY823" fmla="*/ 692834 h 1605069"/>
              <a:gd name="connsiteX824" fmla="*/ 1128471 w 1606621"/>
              <a:gd name="connsiteY824" fmla="*/ 692834 h 1605069"/>
              <a:gd name="connsiteX825" fmla="*/ 1128471 w 1606621"/>
              <a:gd name="connsiteY825" fmla="*/ 692263 h 1605069"/>
              <a:gd name="connsiteX826" fmla="*/ 1128185 w 1606621"/>
              <a:gd name="connsiteY826" fmla="*/ 692929 h 1605069"/>
              <a:gd name="connsiteX827" fmla="*/ 1105706 w 1606621"/>
              <a:gd name="connsiteY827" fmla="*/ 689024 h 1605069"/>
              <a:gd name="connsiteX828" fmla="*/ 1105135 w 1606621"/>
              <a:gd name="connsiteY828" fmla="*/ 689024 h 1605069"/>
              <a:gd name="connsiteX829" fmla="*/ 1105801 w 1606621"/>
              <a:gd name="connsiteY829" fmla="*/ 689024 h 1605069"/>
              <a:gd name="connsiteX830" fmla="*/ 1105420 w 1606621"/>
              <a:gd name="connsiteY830" fmla="*/ 689119 h 1605069"/>
              <a:gd name="connsiteX831" fmla="*/ 951211 w 1606621"/>
              <a:gd name="connsiteY831" fmla="*/ 894955 h 1605069"/>
              <a:gd name="connsiteX832" fmla="*/ 951211 w 1606621"/>
              <a:gd name="connsiteY832" fmla="*/ 894955 h 1605069"/>
              <a:gd name="connsiteX833" fmla="*/ 991978 w 1606621"/>
              <a:gd name="connsiteY833" fmla="*/ 926482 h 1605069"/>
              <a:gd name="connsiteX834" fmla="*/ 991978 w 1606621"/>
              <a:gd name="connsiteY834" fmla="*/ 927340 h 1605069"/>
              <a:gd name="connsiteX835" fmla="*/ 991978 w 1606621"/>
              <a:gd name="connsiteY835" fmla="*/ 927340 h 1605069"/>
              <a:gd name="connsiteX836" fmla="*/ 1047033 w 1606621"/>
              <a:gd name="connsiteY836" fmla="*/ 991252 h 1605069"/>
              <a:gd name="connsiteX837" fmla="*/ 1047985 w 1606621"/>
              <a:gd name="connsiteY837" fmla="*/ 991252 h 1605069"/>
              <a:gd name="connsiteX838" fmla="*/ 1047222 w 1606621"/>
              <a:gd name="connsiteY838" fmla="*/ 990966 h 1605069"/>
              <a:gd name="connsiteX839" fmla="*/ 1184287 w 1606621"/>
              <a:gd name="connsiteY839" fmla="*/ 735125 h 1605069"/>
              <a:gd name="connsiteX840" fmla="*/ 1184287 w 1606621"/>
              <a:gd name="connsiteY840" fmla="*/ 736363 h 1605069"/>
              <a:gd name="connsiteX841" fmla="*/ 1184287 w 1606621"/>
              <a:gd name="connsiteY841" fmla="*/ 735411 h 1605069"/>
              <a:gd name="connsiteX842" fmla="*/ 1184859 w 1606621"/>
              <a:gd name="connsiteY842" fmla="*/ 734934 h 1605069"/>
              <a:gd name="connsiteX843" fmla="*/ 1184859 w 1606621"/>
              <a:gd name="connsiteY843" fmla="*/ 734934 h 1605069"/>
              <a:gd name="connsiteX844" fmla="*/ 1038174 w 1606621"/>
              <a:gd name="connsiteY844" fmla="*/ 648066 h 1605069"/>
              <a:gd name="connsiteX845" fmla="*/ 1037697 w 1606621"/>
              <a:gd name="connsiteY845" fmla="*/ 647590 h 1605069"/>
              <a:gd name="connsiteX846" fmla="*/ 1037697 w 1606621"/>
              <a:gd name="connsiteY846" fmla="*/ 647590 h 1605069"/>
              <a:gd name="connsiteX847" fmla="*/ 1038174 w 1606621"/>
              <a:gd name="connsiteY847" fmla="*/ 648066 h 1605069"/>
              <a:gd name="connsiteX848" fmla="*/ 885774 w 1606621"/>
              <a:gd name="connsiteY848" fmla="*/ 789513 h 1605069"/>
              <a:gd name="connsiteX849" fmla="*/ 885774 w 1606621"/>
              <a:gd name="connsiteY849" fmla="*/ 790084 h 1605069"/>
              <a:gd name="connsiteX850" fmla="*/ 885774 w 1606621"/>
              <a:gd name="connsiteY850" fmla="*/ 789608 h 1605069"/>
              <a:gd name="connsiteX851" fmla="*/ 974357 w 1606621"/>
              <a:gd name="connsiteY851" fmla="*/ 963439 h 1605069"/>
              <a:gd name="connsiteX852" fmla="*/ 975023 w 1606621"/>
              <a:gd name="connsiteY852" fmla="*/ 962296 h 1605069"/>
              <a:gd name="connsiteX853" fmla="*/ 975023 w 1606621"/>
              <a:gd name="connsiteY853" fmla="*/ 963630 h 1605069"/>
              <a:gd name="connsiteX854" fmla="*/ 974357 w 1606621"/>
              <a:gd name="connsiteY854" fmla="*/ 963439 h 1605069"/>
              <a:gd name="connsiteX855" fmla="*/ 1030649 w 1606621"/>
              <a:gd name="connsiteY855" fmla="*/ 651781 h 1605069"/>
              <a:gd name="connsiteX856" fmla="*/ 1030649 w 1606621"/>
              <a:gd name="connsiteY856" fmla="*/ 651781 h 1605069"/>
              <a:gd name="connsiteX857" fmla="*/ 907776 w 1606621"/>
              <a:gd name="connsiteY857" fmla="*/ 1078692 h 1605069"/>
              <a:gd name="connsiteX858" fmla="*/ 907205 w 1606621"/>
              <a:gd name="connsiteY858" fmla="*/ 1079644 h 1605069"/>
              <a:gd name="connsiteX859" fmla="*/ 907776 w 1606621"/>
              <a:gd name="connsiteY859" fmla="*/ 1078692 h 1605069"/>
              <a:gd name="connsiteX860" fmla="*/ 916635 w 1606621"/>
              <a:gd name="connsiteY860" fmla="*/ 1075358 h 1605069"/>
              <a:gd name="connsiteX861" fmla="*/ 916635 w 1606621"/>
              <a:gd name="connsiteY861" fmla="*/ 1076310 h 1605069"/>
              <a:gd name="connsiteX862" fmla="*/ 914731 w 1606621"/>
              <a:gd name="connsiteY862" fmla="*/ 1076310 h 1605069"/>
              <a:gd name="connsiteX863" fmla="*/ 916635 w 1606621"/>
              <a:gd name="connsiteY863" fmla="*/ 1075358 h 1605069"/>
              <a:gd name="connsiteX864" fmla="*/ 1142377 w 1606621"/>
              <a:gd name="connsiteY864" fmla="*/ 590821 h 1605069"/>
              <a:gd name="connsiteX865" fmla="*/ 1139425 w 1606621"/>
              <a:gd name="connsiteY865" fmla="*/ 593488 h 1605069"/>
              <a:gd name="connsiteX866" fmla="*/ 1142377 w 1606621"/>
              <a:gd name="connsiteY866" fmla="*/ 590916 h 1605069"/>
              <a:gd name="connsiteX867" fmla="*/ 885202 w 1606621"/>
              <a:gd name="connsiteY867" fmla="*/ 774558 h 1605069"/>
              <a:gd name="connsiteX868" fmla="*/ 885202 w 1606621"/>
              <a:gd name="connsiteY868" fmla="*/ 774558 h 1605069"/>
              <a:gd name="connsiteX869" fmla="*/ 866152 w 1606621"/>
              <a:gd name="connsiteY869" fmla="*/ 694644 h 1605069"/>
              <a:gd name="connsiteX870" fmla="*/ 867106 w 1606621"/>
              <a:gd name="connsiteY870" fmla="*/ 694644 h 1605069"/>
              <a:gd name="connsiteX871" fmla="*/ 866058 w 1606621"/>
              <a:gd name="connsiteY871" fmla="*/ 694644 h 1605069"/>
              <a:gd name="connsiteX872" fmla="*/ 801858 w 1606621"/>
              <a:gd name="connsiteY872" fmla="*/ 887430 h 1605069"/>
              <a:gd name="connsiteX873" fmla="*/ 801858 w 1606621"/>
              <a:gd name="connsiteY873" fmla="*/ 887430 h 1605069"/>
              <a:gd name="connsiteX874" fmla="*/ 757187 w 1606621"/>
              <a:gd name="connsiteY874" fmla="*/ 849997 h 1605069"/>
              <a:gd name="connsiteX875" fmla="*/ 757187 w 1606621"/>
              <a:gd name="connsiteY875" fmla="*/ 849997 h 1605069"/>
              <a:gd name="connsiteX876" fmla="*/ 757187 w 1606621"/>
              <a:gd name="connsiteY876" fmla="*/ 849997 h 1605069"/>
              <a:gd name="connsiteX877" fmla="*/ 723088 w 1606621"/>
              <a:gd name="connsiteY877" fmla="*/ 913528 h 1605069"/>
              <a:gd name="connsiteX878" fmla="*/ 723088 w 1606621"/>
              <a:gd name="connsiteY878" fmla="*/ 913528 h 1605069"/>
              <a:gd name="connsiteX879" fmla="*/ 594880 w 1606621"/>
              <a:gd name="connsiteY879" fmla="*/ 989728 h 1605069"/>
              <a:gd name="connsiteX880" fmla="*/ 594880 w 1606621"/>
              <a:gd name="connsiteY880" fmla="*/ 990395 h 1605069"/>
              <a:gd name="connsiteX881" fmla="*/ 594214 w 1606621"/>
              <a:gd name="connsiteY881" fmla="*/ 989919 h 1605069"/>
              <a:gd name="connsiteX882" fmla="*/ 758139 w 1606621"/>
              <a:gd name="connsiteY882" fmla="*/ 904003 h 1605069"/>
              <a:gd name="connsiteX883" fmla="*/ 758711 w 1606621"/>
              <a:gd name="connsiteY883" fmla="*/ 903527 h 1605069"/>
              <a:gd name="connsiteX884" fmla="*/ 758711 w 1606621"/>
              <a:gd name="connsiteY884" fmla="*/ 903527 h 1605069"/>
              <a:gd name="connsiteX885" fmla="*/ 874345 w 1606621"/>
              <a:gd name="connsiteY885" fmla="*/ 1001349 h 1605069"/>
              <a:gd name="connsiteX886" fmla="*/ 875583 w 1606621"/>
              <a:gd name="connsiteY886" fmla="*/ 1001349 h 1605069"/>
              <a:gd name="connsiteX887" fmla="*/ 874249 w 1606621"/>
              <a:gd name="connsiteY887" fmla="*/ 1001349 h 1605069"/>
              <a:gd name="connsiteX888" fmla="*/ 880250 w 1606621"/>
              <a:gd name="connsiteY888" fmla="*/ 1009921 h 1605069"/>
              <a:gd name="connsiteX889" fmla="*/ 880250 w 1606621"/>
              <a:gd name="connsiteY889" fmla="*/ 1009921 h 1605069"/>
              <a:gd name="connsiteX890" fmla="*/ 880250 w 1606621"/>
              <a:gd name="connsiteY890" fmla="*/ 1009921 h 1605069"/>
              <a:gd name="connsiteX891" fmla="*/ 880155 w 1606621"/>
              <a:gd name="connsiteY891" fmla="*/ 1010016 h 1605069"/>
              <a:gd name="connsiteX892" fmla="*/ 1189908 w 1606621"/>
              <a:gd name="connsiteY892" fmla="*/ 648066 h 1605069"/>
              <a:gd name="connsiteX893" fmla="*/ 1189908 w 1606621"/>
              <a:gd name="connsiteY893" fmla="*/ 648066 h 1605069"/>
              <a:gd name="connsiteX894" fmla="*/ 954449 w 1606621"/>
              <a:gd name="connsiteY894" fmla="*/ 757794 h 1605069"/>
              <a:gd name="connsiteX895" fmla="*/ 955783 w 1606621"/>
              <a:gd name="connsiteY895" fmla="*/ 757033 h 1605069"/>
              <a:gd name="connsiteX896" fmla="*/ 955783 w 1606621"/>
              <a:gd name="connsiteY896" fmla="*/ 758080 h 1605069"/>
              <a:gd name="connsiteX897" fmla="*/ 954449 w 1606621"/>
              <a:gd name="connsiteY897" fmla="*/ 757509 h 1605069"/>
              <a:gd name="connsiteX898" fmla="*/ 532492 w 1606621"/>
              <a:gd name="connsiteY898" fmla="*/ 776559 h 1605069"/>
              <a:gd name="connsiteX899" fmla="*/ 532492 w 1606621"/>
              <a:gd name="connsiteY899" fmla="*/ 776559 h 1605069"/>
              <a:gd name="connsiteX900" fmla="*/ 532492 w 1606621"/>
              <a:gd name="connsiteY900" fmla="*/ 776559 h 1605069"/>
              <a:gd name="connsiteX901" fmla="*/ 527539 w 1606621"/>
              <a:gd name="connsiteY901" fmla="*/ 757509 h 1605069"/>
              <a:gd name="connsiteX902" fmla="*/ 527539 w 1606621"/>
              <a:gd name="connsiteY902" fmla="*/ 757509 h 1605069"/>
              <a:gd name="connsiteX903" fmla="*/ 527539 w 1606621"/>
              <a:gd name="connsiteY903" fmla="*/ 757509 h 1605069"/>
              <a:gd name="connsiteX904" fmla="*/ 787381 w 1606621"/>
              <a:gd name="connsiteY904" fmla="*/ 914766 h 1605069"/>
              <a:gd name="connsiteX905" fmla="*/ 787381 w 1606621"/>
              <a:gd name="connsiteY905" fmla="*/ 914766 h 1605069"/>
              <a:gd name="connsiteX906" fmla="*/ 787381 w 1606621"/>
              <a:gd name="connsiteY906" fmla="*/ 914766 h 1605069"/>
              <a:gd name="connsiteX907" fmla="*/ 909301 w 1606621"/>
              <a:gd name="connsiteY907" fmla="*/ 1086217 h 1605069"/>
              <a:gd name="connsiteX908" fmla="*/ 909968 w 1606621"/>
              <a:gd name="connsiteY908" fmla="*/ 1086217 h 1605069"/>
              <a:gd name="connsiteX909" fmla="*/ 909968 w 1606621"/>
              <a:gd name="connsiteY909" fmla="*/ 1086788 h 1605069"/>
              <a:gd name="connsiteX910" fmla="*/ 909301 w 1606621"/>
              <a:gd name="connsiteY910" fmla="*/ 1086217 h 1605069"/>
              <a:gd name="connsiteX911" fmla="*/ 928827 w 1606621"/>
              <a:gd name="connsiteY911" fmla="*/ 1127269 h 1605069"/>
              <a:gd name="connsiteX912" fmla="*/ 928827 w 1606621"/>
              <a:gd name="connsiteY912" fmla="*/ 1127269 h 1605069"/>
              <a:gd name="connsiteX913" fmla="*/ 1031887 w 1606621"/>
              <a:gd name="connsiteY913" fmla="*/ 1034115 h 1605069"/>
              <a:gd name="connsiteX914" fmla="*/ 1031887 w 1606621"/>
              <a:gd name="connsiteY914" fmla="*/ 1034115 h 1605069"/>
              <a:gd name="connsiteX915" fmla="*/ 429812 w 1606621"/>
              <a:gd name="connsiteY915" fmla="*/ 890097 h 1605069"/>
              <a:gd name="connsiteX916" fmla="*/ 429812 w 1606621"/>
              <a:gd name="connsiteY916" fmla="*/ 890097 h 1605069"/>
              <a:gd name="connsiteX917" fmla="*/ 797096 w 1606621"/>
              <a:gd name="connsiteY917" fmla="*/ 921910 h 1605069"/>
              <a:gd name="connsiteX918" fmla="*/ 797096 w 1606621"/>
              <a:gd name="connsiteY918" fmla="*/ 922386 h 1605069"/>
              <a:gd name="connsiteX919" fmla="*/ 795573 w 1606621"/>
              <a:gd name="connsiteY919" fmla="*/ 921910 h 1605069"/>
              <a:gd name="connsiteX920" fmla="*/ 797096 w 1606621"/>
              <a:gd name="connsiteY920" fmla="*/ 921910 h 1605069"/>
              <a:gd name="connsiteX921" fmla="*/ 1200765 w 1606621"/>
              <a:gd name="connsiteY921" fmla="*/ 959058 h 1605069"/>
              <a:gd name="connsiteX922" fmla="*/ 1200765 w 1606621"/>
              <a:gd name="connsiteY922" fmla="*/ 959058 h 1605069"/>
              <a:gd name="connsiteX923" fmla="*/ 735374 w 1606621"/>
              <a:gd name="connsiteY923" fmla="*/ 831613 h 1605069"/>
              <a:gd name="connsiteX924" fmla="*/ 735374 w 1606621"/>
              <a:gd name="connsiteY924" fmla="*/ 831613 h 1605069"/>
              <a:gd name="connsiteX925" fmla="*/ 735374 w 1606621"/>
              <a:gd name="connsiteY925" fmla="*/ 831613 h 1605069"/>
              <a:gd name="connsiteX926" fmla="*/ 735374 w 1606621"/>
              <a:gd name="connsiteY926" fmla="*/ 831613 h 1605069"/>
              <a:gd name="connsiteX927" fmla="*/ 496583 w 1606621"/>
              <a:gd name="connsiteY927" fmla="*/ 622063 h 1605069"/>
              <a:gd name="connsiteX928" fmla="*/ 496583 w 1606621"/>
              <a:gd name="connsiteY928" fmla="*/ 620444 h 1605069"/>
              <a:gd name="connsiteX929" fmla="*/ 496583 w 1606621"/>
              <a:gd name="connsiteY929" fmla="*/ 621777 h 1605069"/>
              <a:gd name="connsiteX930" fmla="*/ 736517 w 1606621"/>
              <a:gd name="connsiteY930" fmla="*/ 1041830 h 1605069"/>
              <a:gd name="connsiteX931" fmla="*/ 736517 w 1606621"/>
              <a:gd name="connsiteY931" fmla="*/ 1041830 h 1605069"/>
              <a:gd name="connsiteX932" fmla="*/ 736517 w 1606621"/>
              <a:gd name="connsiteY932" fmla="*/ 1041830 h 1605069"/>
              <a:gd name="connsiteX933" fmla="*/ 791858 w 1606621"/>
              <a:gd name="connsiteY933" fmla="*/ 953438 h 1605069"/>
              <a:gd name="connsiteX934" fmla="*/ 791858 w 1606621"/>
              <a:gd name="connsiteY934" fmla="*/ 955533 h 1605069"/>
              <a:gd name="connsiteX935" fmla="*/ 791858 w 1606621"/>
              <a:gd name="connsiteY935" fmla="*/ 952866 h 1605069"/>
              <a:gd name="connsiteX936" fmla="*/ 833863 w 1606621"/>
              <a:gd name="connsiteY936" fmla="*/ 1008111 h 1605069"/>
              <a:gd name="connsiteX937" fmla="*/ 833863 w 1606621"/>
              <a:gd name="connsiteY937" fmla="*/ 1008111 h 1605069"/>
              <a:gd name="connsiteX938" fmla="*/ 833387 w 1606621"/>
              <a:gd name="connsiteY938" fmla="*/ 1008111 h 1605069"/>
              <a:gd name="connsiteX939" fmla="*/ 925208 w 1606621"/>
              <a:gd name="connsiteY939" fmla="*/ 1143652 h 1605069"/>
              <a:gd name="connsiteX940" fmla="*/ 925208 w 1606621"/>
              <a:gd name="connsiteY940" fmla="*/ 1144224 h 1605069"/>
              <a:gd name="connsiteX941" fmla="*/ 925208 w 1606621"/>
              <a:gd name="connsiteY941" fmla="*/ 1143652 h 1605069"/>
              <a:gd name="connsiteX942" fmla="*/ 1033412 w 1606621"/>
              <a:gd name="connsiteY942" fmla="*/ 1054403 h 1605069"/>
              <a:gd name="connsiteX943" fmla="*/ 1033412 w 1606621"/>
              <a:gd name="connsiteY943" fmla="*/ 1053165 h 1605069"/>
              <a:gd name="connsiteX944" fmla="*/ 1034173 w 1606621"/>
              <a:gd name="connsiteY944" fmla="*/ 1053832 h 1605069"/>
              <a:gd name="connsiteX945" fmla="*/ 1166000 w 1606621"/>
              <a:gd name="connsiteY945" fmla="*/ 552816 h 1605069"/>
              <a:gd name="connsiteX946" fmla="*/ 1166000 w 1606621"/>
              <a:gd name="connsiteY946" fmla="*/ 552816 h 1605069"/>
              <a:gd name="connsiteX947" fmla="*/ 1166000 w 1606621"/>
              <a:gd name="connsiteY947" fmla="*/ 552816 h 1605069"/>
              <a:gd name="connsiteX948" fmla="*/ 980643 w 1606621"/>
              <a:gd name="connsiteY948" fmla="*/ 676641 h 1605069"/>
              <a:gd name="connsiteX949" fmla="*/ 981501 w 1606621"/>
              <a:gd name="connsiteY949" fmla="*/ 676641 h 1605069"/>
              <a:gd name="connsiteX950" fmla="*/ 980643 w 1606621"/>
              <a:gd name="connsiteY950" fmla="*/ 675975 h 1605069"/>
              <a:gd name="connsiteX951" fmla="*/ 776903 w 1606621"/>
              <a:gd name="connsiteY951" fmla="*/ 663021 h 1605069"/>
              <a:gd name="connsiteX952" fmla="*/ 776903 w 1606621"/>
              <a:gd name="connsiteY952" fmla="*/ 661783 h 1605069"/>
              <a:gd name="connsiteX953" fmla="*/ 776903 w 1606621"/>
              <a:gd name="connsiteY953" fmla="*/ 662354 h 1605069"/>
              <a:gd name="connsiteX954" fmla="*/ 513061 w 1606621"/>
              <a:gd name="connsiteY954" fmla="*/ 594250 h 1605069"/>
              <a:gd name="connsiteX955" fmla="*/ 513061 w 1606621"/>
              <a:gd name="connsiteY955" fmla="*/ 594250 h 1605069"/>
              <a:gd name="connsiteX956" fmla="*/ 451244 w 1606621"/>
              <a:gd name="connsiteY956" fmla="*/ 648828 h 1605069"/>
              <a:gd name="connsiteX957" fmla="*/ 451244 w 1606621"/>
              <a:gd name="connsiteY957" fmla="*/ 648828 h 1605069"/>
              <a:gd name="connsiteX958" fmla="*/ 451244 w 1606621"/>
              <a:gd name="connsiteY958" fmla="*/ 648828 h 1605069"/>
              <a:gd name="connsiteX959" fmla="*/ 846913 w 1606621"/>
              <a:gd name="connsiteY959" fmla="*/ 1057165 h 1605069"/>
              <a:gd name="connsiteX960" fmla="*/ 846913 w 1606621"/>
              <a:gd name="connsiteY960" fmla="*/ 1057165 h 1605069"/>
              <a:gd name="connsiteX961" fmla="*/ 741661 w 1606621"/>
              <a:gd name="connsiteY961" fmla="*/ 752841 h 1605069"/>
              <a:gd name="connsiteX962" fmla="*/ 741661 w 1606621"/>
              <a:gd name="connsiteY962" fmla="*/ 752841 h 1605069"/>
              <a:gd name="connsiteX963" fmla="*/ 741661 w 1606621"/>
              <a:gd name="connsiteY963" fmla="*/ 752841 h 1605069"/>
              <a:gd name="connsiteX964" fmla="*/ 741661 w 1606621"/>
              <a:gd name="connsiteY964" fmla="*/ 752841 h 1605069"/>
              <a:gd name="connsiteX965" fmla="*/ 726801 w 1606621"/>
              <a:gd name="connsiteY965" fmla="*/ 752841 h 1605069"/>
              <a:gd name="connsiteX966" fmla="*/ 726801 w 1606621"/>
              <a:gd name="connsiteY966" fmla="*/ 752841 h 1605069"/>
              <a:gd name="connsiteX967" fmla="*/ 716801 w 1606621"/>
              <a:gd name="connsiteY967" fmla="*/ 718837 h 1605069"/>
              <a:gd name="connsiteX968" fmla="*/ 716229 w 1606621"/>
              <a:gd name="connsiteY968" fmla="*/ 717980 h 1605069"/>
              <a:gd name="connsiteX969" fmla="*/ 716991 w 1606621"/>
              <a:gd name="connsiteY969" fmla="*/ 717980 h 1605069"/>
              <a:gd name="connsiteX970" fmla="*/ 716610 w 1606621"/>
              <a:gd name="connsiteY970" fmla="*/ 719218 h 1605069"/>
              <a:gd name="connsiteX971" fmla="*/ 677939 w 1606621"/>
              <a:gd name="connsiteY971" fmla="*/ 800657 h 1605069"/>
              <a:gd name="connsiteX972" fmla="*/ 677939 w 1606621"/>
              <a:gd name="connsiteY972" fmla="*/ 799895 h 1605069"/>
              <a:gd name="connsiteX973" fmla="*/ 677939 w 1606621"/>
              <a:gd name="connsiteY973" fmla="*/ 800562 h 1605069"/>
              <a:gd name="connsiteX974" fmla="*/ 538873 w 1606621"/>
              <a:gd name="connsiteY974" fmla="*/ 629778 h 1605069"/>
              <a:gd name="connsiteX975" fmla="*/ 540302 w 1606621"/>
              <a:gd name="connsiteY975" fmla="*/ 629778 h 1605069"/>
              <a:gd name="connsiteX976" fmla="*/ 538873 w 1606621"/>
              <a:gd name="connsiteY976" fmla="*/ 629778 h 1605069"/>
              <a:gd name="connsiteX977" fmla="*/ 311893 w 1606621"/>
              <a:gd name="connsiteY977" fmla="*/ 841233 h 1605069"/>
              <a:gd name="connsiteX978" fmla="*/ 311893 w 1606621"/>
              <a:gd name="connsiteY978" fmla="*/ 841233 h 1605069"/>
              <a:gd name="connsiteX979" fmla="*/ 311893 w 1606621"/>
              <a:gd name="connsiteY979" fmla="*/ 841233 h 1605069"/>
              <a:gd name="connsiteX980" fmla="*/ 311702 w 1606621"/>
              <a:gd name="connsiteY980" fmla="*/ 841900 h 1605069"/>
              <a:gd name="connsiteX981" fmla="*/ 300844 w 1606621"/>
              <a:gd name="connsiteY981" fmla="*/ 791608 h 1605069"/>
              <a:gd name="connsiteX982" fmla="*/ 300844 w 1606621"/>
              <a:gd name="connsiteY982" fmla="*/ 791608 h 1605069"/>
              <a:gd name="connsiteX983" fmla="*/ 300844 w 1606621"/>
              <a:gd name="connsiteY983" fmla="*/ 791608 h 1605069"/>
              <a:gd name="connsiteX984" fmla="*/ 307130 w 1606621"/>
              <a:gd name="connsiteY984" fmla="*/ 786465 h 1605069"/>
              <a:gd name="connsiteX985" fmla="*/ 307130 w 1606621"/>
              <a:gd name="connsiteY985" fmla="*/ 786465 h 1605069"/>
              <a:gd name="connsiteX986" fmla="*/ 342563 w 1606621"/>
              <a:gd name="connsiteY986" fmla="*/ 898098 h 1605069"/>
              <a:gd name="connsiteX987" fmla="*/ 342563 w 1606621"/>
              <a:gd name="connsiteY987" fmla="*/ 898098 h 1605069"/>
              <a:gd name="connsiteX988" fmla="*/ 230740 w 1606621"/>
              <a:gd name="connsiteY988" fmla="*/ 837709 h 1605069"/>
              <a:gd name="connsiteX989" fmla="*/ 228931 w 1606621"/>
              <a:gd name="connsiteY989" fmla="*/ 837138 h 1605069"/>
              <a:gd name="connsiteX990" fmla="*/ 230549 w 1606621"/>
              <a:gd name="connsiteY990" fmla="*/ 838566 h 1605069"/>
              <a:gd name="connsiteX991" fmla="*/ 347898 w 1606621"/>
              <a:gd name="connsiteY991" fmla="*/ 777797 h 1605069"/>
              <a:gd name="connsiteX992" fmla="*/ 347898 w 1606621"/>
              <a:gd name="connsiteY992" fmla="*/ 777797 h 1605069"/>
              <a:gd name="connsiteX993" fmla="*/ 249980 w 1606621"/>
              <a:gd name="connsiteY993" fmla="*/ 760461 h 1605069"/>
              <a:gd name="connsiteX994" fmla="*/ 249980 w 1606621"/>
              <a:gd name="connsiteY994" fmla="*/ 760461 h 1605069"/>
              <a:gd name="connsiteX995" fmla="*/ 592690 w 1606621"/>
              <a:gd name="connsiteY995" fmla="*/ 1022208 h 1605069"/>
              <a:gd name="connsiteX996" fmla="*/ 592690 w 1606621"/>
              <a:gd name="connsiteY996" fmla="*/ 1022208 h 1605069"/>
              <a:gd name="connsiteX997" fmla="*/ 593262 w 1606621"/>
              <a:gd name="connsiteY997" fmla="*/ 1022208 h 1605069"/>
              <a:gd name="connsiteX998" fmla="*/ 593262 w 1606621"/>
              <a:gd name="connsiteY998" fmla="*/ 1022208 h 1605069"/>
              <a:gd name="connsiteX999" fmla="*/ 700227 w 1606621"/>
              <a:gd name="connsiteY999" fmla="*/ 1101552 h 1605069"/>
              <a:gd name="connsiteX1000" fmla="*/ 700894 w 1606621"/>
              <a:gd name="connsiteY1000" fmla="*/ 1102123 h 1605069"/>
              <a:gd name="connsiteX1001" fmla="*/ 700132 w 1606621"/>
              <a:gd name="connsiteY1001" fmla="*/ 1102123 h 1605069"/>
              <a:gd name="connsiteX1002" fmla="*/ 700037 w 1606621"/>
              <a:gd name="connsiteY1002" fmla="*/ 1102218 h 1605069"/>
              <a:gd name="connsiteX1003" fmla="*/ 757377 w 1606621"/>
              <a:gd name="connsiteY1003" fmla="*/ 1052022 h 1605069"/>
              <a:gd name="connsiteX1004" fmla="*/ 757377 w 1606621"/>
              <a:gd name="connsiteY1004" fmla="*/ 1052022 h 1605069"/>
              <a:gd name="connsiteX1005" fmla="*/ 757377 w 1606621"/>
              <a:gd name="connsiteY1005" fmla="*/ 1052022 h 1605069"/>
              <a:gd name="connsiteX1006" fmla="*/ 907682 w 1606621"/>
              <a:gd name="connsiteY1006" fmla="*/ 1128222 h 1605069"/>
              <a:gd name="connsiteX1007" fmla="*/ 907682 w 1606621"/>
              <a:gd name="connsiteY1007" fmla="*/ 1128222 h 1605069"/>
              <a:gd name="connsiteX1008" fmla="*/ 1201814 w 1606621"/>
              <a:gd name="connsiteY1008" fmla="*/ 552816 h 1605069"/>
              <a:gd name="connsiteX1009" fmla="*/ 1201814 w 1606621"/>
              <a:gd name="connsiteY1009" fmla="*/ 552816 h 1605069"/>
              <a:gd name="connsiteX1010" fmla="*/ 1205052 w 1606621"/>
              <a:gd name="connsiteY1010" fmla="*/ 496809 h 1605069"/>
              <a:gd name="connsiteX1011" fmla="*/ 1205052 w 1606621"/>
              <a:gd name="connsiteY1011" fmla="*/ 496809 h 1605069"/>
              <a:gd name="connsiteX1012" fmla="*/ 1205623 w 1606621"/>
              <a:gd name="connsiteY1012" fmla="*/ 496809 h 1605069"/>
              <a:gd name="connsiteX1013" fmla="*/ 717753 w 1606621"/>
              <a:gd name="connsiteY1013" fmla="*/ 714741 h 1605069"/>
              <a:gd name="connsiteX1014" fmla="*/ 717753 w 1606621"/>
              <a:gd name="connsiteY1014" fmla="*/ 714741 h 1605069"/>
              <a:gd name="connsiteX1015" fmla="*/ 717753 w 1606621"/>
              <a:gd name="connsiteY1015" fmla="*/ 714741 h 1605069"/>
              <a:gd name="connsiteX1016" fmla="*/ 660603 w 1606621"/>
              <a:gd name="connsiteY1016" fmla="*/ 733791 h 1605069"/>
              <a:gd name="connsiteX1017" fmla="*/ 660603 w 1606621"/>
              <a:gd name="connsiteY1017" fmla="*/ 733315 h 1605069"/>
              <a:gd name="connsiteX1018" fmla="*/ 532777 w 1606621"/>
              <a:gd name="connsiteY1018" fmla="*/ 612919 h 1605069"/>
              <a:gd name="connsiteX1019" fmla="*/ 532777 w 1606621"/>
              <a:gd name="connsiteY1019" fmla="*/ 612919 h 1605069"/>
              <a:gd name="connsiteX1020" fmla="*/ 280841 w 1606621"/>
              <a:gd name="connsiteY1020" fmla="*/ 932674 h 1605069"/>
              <a:gd name="connsiteX1021" fmla="*/ 280841 w 1606621"/>
              <a:gd name="connsiteY1021" fmla="*/ 933150 h 1605069"/>
              <a:gd name="connsiteX1022" fmla="*/ 280841 w 1606621"/>
              <a:gd name="connsiteY1022" fmla="*/ 933150 h 1605069"/>
              <a:gd name="connsiteX1023" fmla="*/ 308178 w 1606621"/>
              <a:gd name="connsiteY1023" fmla="*/ 961249 h 1605069"/>
              <a:gd name="connsiteX1024" fmla="*/ 310655 w 1606621"/>
              <a:gd name="connsiteY1024" fmla="*/ 961820 h 1605069"/>
              <a:gd name="connsiteX1025" fmla="*/ 310655 w 1606621"/>
              <a:gd name="connsiteY1025" fmla="*/ 961820 h 1605069"/>
              <a:gd name="connsiteX1026" fmla="*/ 308369 w 1606621"/>
              <a:gd name="connsiteY1026" fmla="*/ 961630 h 1605069"/>
              <a:gd name="connsiteX1027" fmla="*/ 437052 w 1606621"/>
              <a:gd name="connsiteY1027" fmla="*/ 923149 h 1605069"/>
              <a:gd name="connsiteX1028" fmla="*/ 437052 w 1606621"/>
              <a:gd name="connsiteY1028" fmla="*/ 923149 h 1605069"/>
              <a:gd name="connsiteX1029" fmla="*/ 479247 w 1606621"/>
              <a:gd name="connsiteY1029" fmla="*/ 930768 h 1605069"/>
              <a:gd name="connsiteX1030" fmla="*/ 479247 w 1606621"/>
              <a:gd name="connsiteY1030" fmla="*/ 929244 h 1605069"/>
              <a:gd name="connsiteX1031" fmla="*/ 480200 w 1606621"/>
              <a:gd name="connsiteY1031" fmla="*/ 930483 h 1605069"/>
              <a:gd name="connsiteX1032" fmla="*/ 479437 w 1606621"/>
              <a:gd name="connsiteY1032" fmla="*/ 931245 h 1605069"/>
              <a:gd name="connsiteX1033" fmla="*/ 911396 w 1606621"/>
              <a:gd name="connsiteY1033" fmla="*/ 1171942 h 1605069"/>
              <a:gd name="connsiteX1034" fmla="*/ 911396 w 1606621"/>
              <a:gd name="connsiteY1034" fmla="*/ 1171942 h 1605069"/>
              <a:gd name="connsiteX1035" fmla="*/ 917873 w 1606621"/>
              <a:gd name="connsiteY1035" fmla="*/ 1163845 h 1605069"/>
              <a:gd name="connsiteX1036" fmla="*/ 917873 w 1606621"/>
              <a:gd name="connsiteY1036" fmla="*/ 1163845 h 1605069"/>
              <a:gd name="connsiteX1037" fmla="*/ 1100182 w 1606621"/>
              <a:gd name="connsiteY1037" fmla="*/ 1107362 h 1605069"/>
              <a:gd name="connsiteX1038" fmla="*/ 1100182 w 1606621"/>
              <a:gd name="connsiteY1038" fmla="*/ 1107362 h 1605069"/>
              <a:gd name="connsiteX1039" fmla="*/ 1100182 w 1606621"/>
              <a:gd name="connsiteY1039" fmla="*/ 1107362 h 1605069"/>
              <a:gd name="connsiteX1040" fmla="*/ 1127614 w 1606621"/>
              <a:gd name="connsiteY1040" fmla="*/ 1099837 h 1605069"/>
              <a:gd name="connsiteX1041" fmla="*/ 1127614 w 1606621"/>
              <a:gd name="connsiteY1041" fmla="*/ 1099837 h 1605069"/>
              <a:gd name="connsiteX1042" fmla="*/ 919778 w 1606621"/>
              <a:gd name="connsiteY1042" fmla="*/ 549768 h 1605069"/>
              <a:gd name="connsiteX1043" fmla="*/ 920541 w 1606621"/>
              <a:gd name="connsiteY1043" fmla="*/ 549768 h 1605069"/>
              <a:gd name="connsiteX1044" fmla="*/ 919778 w 1606621"/>
              <a:gd name="connsiteY1044" fmla="*/ 549768 h 1605069"/>
              <a:gd name="connsiteX1045" fmla="*/ 604882 w 1606621"/>
              <a:gd name="connsiteY1045" fmla="*/ 611586 h 1605069"/>
              <a:gd name="connsiteX1046" fmla="*/ 605548 w 1606621"/>
              <a:gd name="connsiteY1046" fmla="*/ 611586 h 1605069"/>
              <a:gd name="connsiteX1047" fmla="*/ 605548 w 1606621"/>
              <a:gd name="connsiteY1047" fmla="*/ 611586 h 1605069"/>
              <a:gd name="connsiteX1048" fmla="*/ 605548 w 1606621"/>
              <a:gd name="connsiteY1048" fmla="*/ 611586 h 1605069"/>
              <a:gd name="connsiteX1049" fmla="*/ 188163 w 1606621"/>
              <a:gd name="connsiteY1049" fmla="*/ 749127 h 1605069"/>
              <a:gd name="connsiteX1050" fmla="*/ 188163 w 1606621"/>
              <a:gd name="connsiteY1050" fmla="*/ 749127 h 1605069"/>
              <a:gd name="connsiteX1051" fmla="*/ 258076 w 1606621"/>
              <a:gd name="connsiteY1051" fmla="*/ 889144 h 1605069"/>
              <a:gd name="connsiteX1052" fmla="*/ 258839 w 1606621"/>
              <a:gd name="connsiteY1052" fmla="*/ 890192 h 1605069"/>
              <a:gd name="connsiteX1053" fmla="*/ 258267 w 1606621"/>
              <a:gd name="connsiteY1053" fmla="*/ 890192 h 1605069"/>
              <a:gd name="connsiteX1054" fmla="*/ 258076 w 1606621"/>
              <a:gd name="connsiteY1054" fmla="*/ 889144 h 1605069"/>
              <a:gd name="connsiteX1055" fmla="*/ 741470 w 1606621"/>
              <a:gd name="connsiteY1055" fmla="*/ 1127269 h 1605069"/>
              <a:gd name="connsiteX1056" fmla="*/ 741470 w 1606621"/>
              <a:gd name="connsiteY1056" fmla="*/ 1127269 h 1605069"/>
              <a:gd name="connsiteX1057" fmla="*/ 975595 w 1606621"/>
              <a:gd name="connsiteY1057" fmla="*/ 1147653 h 1605069"/>
              <a:gd name="connsiteX1058" fmla="*/ 976452 w 1606621"/>
              <a:gd name="connsiteY1058" fmla="*/ 1149177 h 1605069"/>
              <a:gd name="connsiteX1059" fmla="*/ 975595 w 1606621"/>
              <a:gd name="connsiteY1059" fmla="*/ 1147672 h 1605069"/>
              <a:gd name="connsiteX1060" fmla="*/ 975595 w 1606621"/>
              <a:gd name="connsiteY1060" fmla="*/ 1147558 h 1605069"/>
              <a:gd name="connsiteX1061" fmla="*/ 1103897 w 1606621"/>
              <a:gd name="connsiteY1061" fmla="*/ 1137175 h 1605069"/>
              <a:gd name="connsiteX1062" fmla="*/ 1103897 w 1606621"/>
              <a:gd name="connsiteY1062" fmla="*/ 1137175 h 1605069"/>
              <a:gd name="connsiteX1063" fmla="*/ 1111231 w 1606621"/>
              <a:gd name="connsiteY1063" fmla="*/ 489475 h 1605069"/>
              <a:gd name="connsiteX1064" fmla="*/ 1111231 w 1606621"/>
              <a:gd name="connsiteY1064" fmla="*/ 488523 h 1605069"/>
              <a:gd name="connsiteX1065" fmla="*/ 1111231 w 1606621"/>
              <a:gd name="connsiteY1065" fmla="*/ 488523 h 1605069"/>
              <a:gd name="connsiteX1066" fmla="*/ 1111231 w 1606621"/>
              <a:gd name="connsiteY1066" fmla="*/ 489475 h 1605069"/>
              <a:gd name="connsiteX1067" fmla="*/ 921398 w 1606621"/>
              <a:gd name="connsiteY1067" fmla="*/ 540053 h 1605069"/>
              <a:gd name="connsiteX1068" fmla="*/ 921398 w 1606621"/>
              <a:gd name="connsiteY1068" fmla="*/ 540053 h 1605069"/>
              <a:gd name="connsiteX1069" fmla="*/ 921398 w 1606621"/>
              <a:gd name="connsiteY1069" fmla="*/ 540053 h 1605069"/>
              <a:gd name="connsiteX1070" fmla="*/ 921398 w 1606621"/>
              <a:gd name="connsiteY1070" fmla="*/ 540053 h 1605069"/>
              <a:gd name="connsiteX1071" fmla="*/ 921398 w 1606621"/>
              <a:gd name="connsiteY1071" fmla="*/ 540053 h 1605069"/>
              <a:gd name="connsiteX1072" fmla="*/ 736803 w 1606621"/>
              <a:gd name="connsiteY1072" fmla="*/ 644828 h 1605069"/>
              <a:gd name="connsiteX1073" fmla="*/ 736803 w 1606621"/>
              <a:gd name="connsiteY1073" fmla="*/ 644828 h 1605069"/>
              <a:gd name="connsiteX1074" fmla="*/ 736803 w 1606621"/>
              <a:gd name="connsiteY1074" fmla="*/ 644828 h 1605069"/>
              <a:gd name="connsiteX1075" fmla="*/ 694227 w 1606621"/>
              <a:gd name="connsiteY1075" fmla="*/ 712265 h 1605069"/>
              <a:gd name="connsiteX1076" fmla="*/ 694227 w 1606621"/>
              <a:gd name="connsiteY1076" fmla="*/ 712265 h 1605069"/>
              <a:gd name="connsiteX1077" fmla="*/ 709562 w 1606621"/>
              <a:gd name="connsiteY1077" fmla="*/ 1102218 h 1605069"/>
              <a:gd name="connsiteX1078" fmla="*/ 709562 w 1606621"/>
              <a:gd name="connsiteY1078" fmla="*/ 1102218 h 1605069"/>
              <a:gd name="connsiteX1079" fmla="*/ 709562 w 1606621"/>
              <a:gd name="connsiteY1079" fmla="*/ 1102218 h 1605069"/>
              <a:gd name="connsiteX1080" fmla="*/ 791762 w 1606621"/>
              <a:gd name="connsiteY1080" fmla="*/ 1048116 h 1605069"/>
              <a:gd name="connsiteX1081" fmla="*/ 788620 w 1606621"/>
              <a:gd name="connsiteY1081" fmla="*/ 1048974 h 1605069"/>
              <a:gd name="connsiteX1082" fmla="*/ 819765 w 1606621"/>
              <a:gd name="connsiteY1082" fmla="*/ 1074596 h 1605069"/>
              <a:gd name="connsiteX1083" fmla="*/ 819765 w 1606621"/>
              <a:gd name="connsiteY1083" fmla="*/ 1074596 h 1605069"/>
              <a:gd name="connsiteX1084" fmla="*/ 819765 w 1606621"/>
              <a:gd name="connsiteY1084" fmla="*/ 1074596 h 1605069"/>
              <a:gd name="connsiteX1085" fmla="*/ 1343640 w 1606621"/>
              <a:gd name="connsiteY1085" fmla="*/ 814183 h 1605069"/>
              <a:gd name="connsiteX1086" fmla="*/ 1343640 w 1606621"/>
              <a:gd name="connsiteY1086" fmla="*/ 814183 h 1605069"/>
              <a:gd name="connsiteX1087" fmla="*/ 1354976 w 1606621"/>
              <a:gd name="connsiteY1087" fmla="*/ 764652 h 1605069"/>
              <a:gd name="connsiteX1088" fmla="*/ 1354976 w 1606621"/>
              <a:gd name="connsiteY1088" fmla="*/ 765129 h 1605069"/>
              <a:gd name="connsiteX1089" fmla="*/ 1354976 w 1606621"/>
              <a:gd name="connsiteY1089" fmla="*/ 764557 h 1605069"/>
              <a:gd name="connsiteX1090" fmla="*/ 1043318 w 1606621"/>
              <a:gd name="connsiteY1090" fmla="*/ 428039 h 1605069"/>
              <a:gd name="connsiteX1091" fmla="*/ 1043318 w 1606621"/>
              <a:gd name="connsiteY1091" fmla="*/ 428039 h 1605069"/>
              <a:gd name="connsiteX1092" fmla="*/ 1033793 w 1606621"/>
              <a:gd name="connsiteY1092" fmla="*/ 498619 h 1605069"/>
              <a:gd name="connsiteX1093" fmla="*/ 1033793 w 1606621"/>
              <a:gd name="connsiteY1093" fmla="*/ 498619 h 1605069"/>
              <a:gd name="connsiteX1094" fmla="*/ 793667 w 1606621"/>
              <a:gd name="connsiteY1094" fmla="*/ 436326 h 1605069"/>
              <a:gd name="connsiteX1095" fmla="*/ 793667 w 1606621"/>
              <a:gd name="connsiteY1095" fmla="*/ 436897 h 1605069"/>
              <a:gd name="connsiteX1096" fmla="*/ 793096 w 1606621"/>
              <a:gd name="connsiteY1096" fmla="*/ 436326 h 1605069"/>
              <a:gd name="connsiteX1097" fmla="*/ 611930 w 1606621"/>
              <a:gd name="connsiteY1097" fmla="*/ 644161 h 1605069"/>
              <a:gd name="connsiteX1098" fmla="*/ 611930 w 1606621"/>
              <a:gd name="connsiteY1098" fmla="*/ 644161 h 1605069"/>
              <a:gd name="connsiteX1099" fmla="*/ 611930 w 1606621"/>
              <a:gd name="connsiteY1099" fmla="*/ 644352 h 1605069"/>
              <a:gd name="connsiteX1100" fmla="*/ 509727 w 1606621"/>
              <a:gd name="connsiteY1100" fmla="*/ 485189 h 1605069"/>
              <a:gd name="connsiteX1101" fmla="*/ 509727 w 1606621"/>
              <a:gd name="connsiteY1101" fmla="*/ 485189 h 1605069"/>
              <a:gd name="connsiteX1102" fmla="*/ 510680 w 1606621"/>
              <a:gd name="connsiteY1102" fmla="*/ 483284 h 1605069"/>
              <a:gd name="connsiteX1103" fmla="*/ 509727 w 1606621"/>
              <a:gd name="connsiteY1103" fmla="*/ 485380 h 1605069"/>
              <a:gd name="connsiteX1104" fmla="*/ 397523 w 1606621"/>
              <a:gd name="connsiteY1104" fmla="*/ 759700 h 1605069"/>
              <a:gd name="connsiteX1105" fmla="*/ 397523 w 1606621"/>
              <a:gd name="connsiteY1105" fmla="*/ 759700 h 1605069"/>
              <a:gd name="connsiteX1106" fmla="*/ 397523 w 1606621"/>
              <a:gd name="connsiteY1106" fmla="*/ 759700 h 1605069"/>
              <a:gd name="connsiteX1107" fmla="*/ 397523 w 1606621"/>
              <a:gd name="connsiteY1107" fmla="*/ 759700 h 1605069"/>
              <a:gd name="connsiteX1108" fmla="*/ 397523 w 1606621"/>
              <a:gd name="connsiteY1108" fmla="*/ 759700 h 1605069"/>
              <a:gd name="connsiteX1109" fmla="*/ 172447 w 1606621"/>
              <a:gd name="connsiteY1109" fmla="*/ 718837 h 1605069"/>
              <a:gd name="connsiteX1110" fmla="*/ 172447 w 1606621"/>
              <a:gd name="connsiteY1110" fmla="*/ 718837 h 1605069"/>
              <a:gd name="connsiteX1111" fmla="*/ 172447 w 1606621"/>
              <a:gd name="connsiteY1111" fmla="*/ 718837 h 1605069"/>
              <a:gd name="connsiteX1112" fmla="*/ 490963 w 1606621"/>
              <a:gd name="connsiteY1112" fmla="*/ 1010398 h 1605069"/>
              <a:gd name="connsiteX1113" fmla="*/ 490963 w 1606621"/>
              <a:gd name="connsiteY1113" fmla="*/ 1010398 h 1605069"/>
              <a:gd name="connsiteX1114" fmla="*/ 490963 w 1606621"/>
              <a:gd name="connsiteY1114" fmla="*/ 1010016 h 1605069"/>
              <a:gd name="connsiteX1115" fmla="*/ 490963 w 1606621"/>
              <a:gd name="connsiteY1115" fmla="*/ 1010016 h 1605069"/>
              <a:gd name="connsiteX1116" fmla="*/ 562590 w 1606621"/>
              <a:gd name="connsiteY1116" fmla="*/ 1009921 h 1605069"/>
              <a:gd name="connsiteX1117" fmla="*/ 562590 w 1606621"/>
              <a:gd name="connsiteY1117" fmla="*/ 1009921 h 1605069"/>
              <a:gd name="connsiteX1118" fmla="*/ 563258 w 1606621"/>
              <a:gd name="connsiteY1118" fmla="*/ 1009445 h 1605069"/>
              <a:gd name="connsiteX1119" fmla="*/ 563258 w 1606621"/>
              <a:gd name="connsiteY1119" fmla="*/ 1009445 h 1605069"/>
              <a:gd name="connsiteX1120" fmla="*/ 562306 w 1606621"/>
              <a:gd name="connsiteY1120" fmla="*/ 1010016 h 1605069"/>
              <a:gd name="connsiteX1121" fmla="*/ 1002455 w 1606621"/>
              <a:gd name="connsiteY1121" fmla="*/ 1133746 h 1605069"/>
              <a:gd name="connsiteX1122" fmla="*/ 1002455 w 1606621"/>
              <a:gd name="connsiteY1122" fmla="*/ 1134603 h 1605069"/>
              <a:gd name="connsiteX1123" fmla="*/ 1002455 w 1606621"/>
              <a:gd name="connsiteY1123" fmla="*/ 1134603 h 1605069"/>
              <a:gd name="connsiteX1124" fmla="*/ 1002169 w 1606621"/>
              <a:gd name="connsiteY1124" fmla="*/ 1133842 h 1605069"/>
              <a:gd name="connsiteX1125" fmla="*/ 1107230 w 1606621"/>
              <a:gd name="connsiteY1125" fmla="*/ 1120697 h 1605069"/>
              <a:gd name="connsiteX1126" fmla="*/ 1107230 w 1606621"/>
              <a:gd name="connsiteY1126" fmla="*/ 1120697 h 1605069"/>
              <a:gd name="connsiteX1127" fmla="*/ 1107230 w 1606621"/>
              <a:gd name="connsiteY1127" fmla="*/ 1120697 h 1605069"/>
              <a:gd name="connsiteX1128" fmla="*/ 1265059 w 1606621"/>
              <a:gd name="connsiteY1128" fmla="*/ 817992 h 1605069"/>
              <a:gd name="connsiteX1129" fmla="*/ 1265059 w 1606621"/>
              <a:gd name="connsiteY1129" fmla="*/ 817992 h 1605069"/>
              <a:gd name="connsiteX1130" fmla="*/ 1381074 w 1606621"/>
              <a:gd name="connsiteY1130" fmla="*/ 729600 h 1605069"/>
              <a:gd name="connsiteX1131" fmla="*/ 1381074 w 1606621"/>
              <a:gd name="connsiteY1131" fmla="*/ 730077 h 1605069"/>
              <a:gd name="connsiteX1132" fmla="*/ 1380313 w 1606621"/>
              <a:gd name="connsiteY1132" fmla="*/ 730077 h 1605069"/>
              <a:gd name="connsiteX1133" fmla="*/ 1376026 w 1606621"/>
              <a:gd name="connsiteY1133" fmla="*/ 748650 h 1605069"/>
              <a:gd name="connsiteX1134" fmla="*/ 1376026 w 1606621"/>
              <a:gd name="connsiteY1134" fmla="*/ 747984 h 1605069"/>
              <a:gd name="connsiteX1135" fmla="*/ 1376026 w 1606621"/>
              <a:gd name="connsiteY1135" fmla="*/ 748650 h 1605069"/>
              <a:gd name="connsiteX1136" fmla="*/ 1352976 w 1606621"/>
              <a:gd name="connsiteY1136" fmla="*/ 753889 h 1605069"/>
              <a:gd name="connsiteX1137" fmla="*/ 1352976 w 1606621"/>
              <a:gd name="connsiteY1137" fmla="*/ 753889 h 1605069"/>
              <a:gd name="connsiteX1138" fmla="*/ 1352976 w 1606621"/>
              <a:gd name="connsiteY1138" fmla="*/ 753889 h 1605069"/>
              <a:gd name="connsiteX1139" fmla="*/ 1095801 w 1606621"/>
              <a:gd name="connsiteY1139" fmla="*/ 400035 h 1605069"/>
              <a:gd name="connsiteX1140" fmla="*/ 1095801 w 1606621"/>
              <a:gd name="connsiteY1140" fmla="*/ 400035 h 1605069"/>
              <a:gd name="connsiteX1141" fmla="*/ 1091895 w 1606621"/>
              <a:gd name="connsiteY1141" fmla="*/ 394987 h 1605069"/>
              <a:gd name="connsiteX1142" fmla="*/ 1091895 w 1606621"/>
              <a:gd name="connsiteY1142" fmla="*/ 394987 h 1605069"/>
              <a:gd name="connsiteX1143" fmla="*/ 1071416 w 1606621"/>
              <a:gd name="connsiteY1143" fmla="*/ 399845 h 1605069"/>
              <a:gd name="connsiteX1144" fmla="*/ 1071416 w 1606621"/>
              <a:gd name="connsiteY1144" fmla="*/ 397654 h 1605069"/>
              <a:gd name="connsiteX1145" fmla="*/ 1072750 w 1606621"/>
              <a:gd name="connsiteY1145" fmla="*/ 398702 h 1605069"/>
              <a:gd name="connsiteX1146" fmla="*/ 1070940 w 1606621"/>
              <a:gd name="connsiteY1146" fmla="*/ 399559 h 1605069"/>
              <a:gd name="connsiteX1147" fmla="*/ 768998 w 1606621"/>
              <a:gd name="connsiteY1147" fmla="*/ 432516 h 1605069"/>
              <a:gd name="connsiteX1148" fmla="*/ 768998 w 1606621"/>
              <a:gd name="connsiteY1148" fmla="*/ 432516 h 1605069"/>
              <a:gd name="connsiteX1149" fmla="*/ 429336 w 1606621"/>
              <a:gd name="connsiteY1149" fmla="*/ 642256 h 1605069"/>
              <a:gd name="connsiteX1150" fmla="*/ 427717 w 1606621"/>
              <a:gd name="connsiteY1150" fmla="*/ 643018 h 1605069"/>
              <a:gd name="connsiteX1151" fmla="*/ 274936 w 1606621"/>
              <a:gd name="connsiteY1151" fmla="*/ 1015732 h 1605069"/>
              <a:gd name="connsiteX1152" fmla="*/ 274270 w 1606621"/>
              <a:gd name="connsiteY1152" fmla="*/ 1017256 h 1605069"/>
              <a:gd name="connsiteX1153" fmla="*/ 274270 w 1606621"/>
              <a:gd name="connsiteY1153" fmla="*/ 1016303 h 1605069"/>
              <a:gd name="connsiteX1154" fmla="*/ 400381 w 1606621"/>
              <a:gd name="connsiteY1154" fmla="*/ 1058023 h 1605069"/>
              <a:gd name="connsiteX1155" fmla="*/ 400381 w 1606621"/>
              <a:gd name="connsiteY1155" fmla="*/ 1058023 h 1605069"/>
              <a:gd name="connsiteX1156" fmla="*/ 457531 w 1606621"/>
              <a:gd name="connsiteY1156" fmla="*/ 1041640 h 1605069"/>
              <a:gd name="connsiteX1157" fmla="*/ 457531 w 1606621"/>
              <a:gd name="connsiteY1157" fmla="*/ 1041640 h 1605069"/>
              <a:gd name="connsiteX1158" fmla="*/ 692036 w 1606621"/>
              <a:gd name="connsiteY1158" fmla="*/ 1125936 h 1605069"/>
              <a:gd name="connsiteX1159" fmla="*/ 692036 w 1606621"/>
              <a:gd name="connsiteY1159" fmla="*/ 1125936 h 1605069"/>
              <a:gd name="connsiteX1160" fmla="*/ 1177144 w 1606621"/>
              <a:gd name="connsiteY1160" fmla="*/ 1161845 h 1605069"/>
              <a:gd name="connsiteX1161" fmla="*/ 1177144 w 1606621"/>
              <a:gd name="connsiteY1161" fmla="*/ 1161845 h 1605069"/>
              <a:gd name="connsiteX1162" fmla="*/ 1286490 w 1606621"/>
              <a:gd name="connsiteY1162" fmla="*/ 634827 h 1605069"/>
              <a:gd name="connsiteX1163" fmla="*/ 1287444 w 1606621"/>
              <a:gd name="connsiteY1163" fmla="*/ 635970 h 1605069"/>
              <a:gd name="connsiteX1164" fmla="*/ 1286490 w 1606621"/>
              <a:gd name="connsiteY1164" fmla="*/ 635017 h 1605069"/>
              <a:gd name="connsiteX1165" fmla="*/ 617264 w 1606621"/>
              <a:gd name="connsiteY1165" fmla="*/ 629207 h 1605069"/>
              <a:gd name="connsiteX1166" fmla="*/ 617264 w 1606621"/>
              <a:gd name="connsiteY1166" fmla="*/ 629207 h 1605069"/>
              <a:gd name="connsiteX1167" fmla="*/ 304368 w 1606621"/>
              <a:gd name="connsiteY1167" fmla="*/ 1048498 h 1605069"/>
              <a:gd name="connsiteX1168" fmla="*/ 302082 w 1606621"/>
              <a:gd name="connsiteY1168" fmla="*/ 1048498 h 1605069"/>
              <a:gd name="connsiteX1169" fmla="*/ 545922 w 1606621"/>
              <a:gd name="connsiteY1169" fmla="*/ 1035925 h 1605069"/>
              <a:gd name="connsiteX1170" fmla="*/ 547255 w 1606621"/>
              <a:gd name="connsiteY1170" fmla="*/ 1037544 h 1605069"/>
              <a:gd name="connsiteX1171" fmla="*/ 545922 w 1606621"/>
              <a:gd name="connsiteY1171" fmla="*/ 1036115 h 1605069"/>
              <a:gd name="connsiteX1172" fmla="*/ 955497 w 1606621"/>
              <a:gd name="connsiteY1172" fmla="*/ 1235378 h 1605069"/>
              <a:gd name="connsiteX1173" fmla="*/ 955497 w 1606621"/>
              <a:gd name="connsiteY1173" fmla="*/ 1235378 h 1605069"/>
              <a:gd name="connsiteX1174" fmla="*/ 955497 w 1606621"/>
              <a:gd name="connsiteY1174" fmla="*/ 1235854 h 1605069"/>
              <a:gd name="connsiteX1175" fmla="*/ 1366787 w 1606621"/>
              <a:gd name="connsiteY1175" fmla="*/ 876095 h 1605069"/>
              <a:gd name="connsiteX1176" fmla="*/ 1366787 w 1606621"/>
              <a:gd name="connsiteY1176" fmla="*/ 876095 h 1605069"/>
              <a:gd name="connsiteX1177" fmla="*/ 1384503 w 1606621"/>
              <a:gd name="connsiteY1177" fmla="*/ 693596 h 1605069"/>
              <a:gd name="connsiteX1178" fmla="*/ 1384503 w 1606621"/>
              <a:gd name="connsiteY1178" fmla="*/ 692548 h 1605069"/>
              <a:gd name="connsiteX1179" fmla="*/ 1384884 w 1606621"/>
              <a:gd name="connsiteY1179" fmla="*/ 693786 h 1605069"/>
              <a:gd name="connsiteX1180" fmla="*/ 1090943 w 1606621"/>
              <a:gd name="connsiteY1180" fmla="*/ 375842 h 1605069"/>
              <a:gd name="connsiteX1181" fmla="*/ 1090943 w 1606621"/>
              <a:gd name="connsiteY1181" fmla="*/ 375842 h 1605069"/>
              <a:gd name="connsiteX1182" fmla="*/ 1090943 w 1606621"/>
              <a:gd name="connsiteY1182" fmla="*/ 375842 h 1605069"/>
              <a:gd name="connsiteX1183" fmla="*/ 1005218 w 1606621"/>
              <a:gd name="connsiteY1183" fmla="*/ 466615 h 1605069"/>
              <a:gd name="connsiteX1184" fmla="*/ 1005218 w 1606621"/>
              <a:gd name="connsiteY1184" fmla="*/ 466615 h 1605069"/>
              <a:gd name="connsiteX1185" fmla="*/ 701561 w 1606621"/>
              <a:gd name="connsiteY1185" fmla="*/ 618349 h 1605069"/>
              <a:gd name="connsiteX1186" fmla="*/ 701561 w 1606621"/>
              <a:gd name="connsiteY1186" fmla="*/ 619491 h 1605069"/>
              <a:gd name="connsiteX1187" fmla="*/ 701561 w 1606621"/>
              <a:gd name="connsiteY1187" fmla="*/ 619491 h 1605069"/>
              <a:gd name="connsiteX1188" fmla="*/ 146158 w 1606621"/>
              <a:gd name="connsiteY1188" fmla="*/ 807896 h 1605069"/>
              <a:gd name="connsiteX1189" fmla="*/ 146158 w 1606621"/>
              <a:gd name="connsiteY1189" fmla="*/ 807896 h 1605069"/>
              <a:gd name="connsiteX1190" fmla="*/ 163874 w 1606621"/>
              <a:gd name="connsiteY1190" fmla="*/ 896288 h 1605069"/>
              <a:gd name="connsiteX1191" fmla="*/ 163874 w 1606621"/>
              <a:gd name="connsiteY1191" fmla="*/ 896955 h 1605069"/>
              <a:gd name="connsiteX1192" fmla="*/ 163874 w 1606621"/>
              <a:gd name="connsiteY1192" fmla="*/ 896955 h 1605069"/>
              <a:gd name="connsiteX1193" fmla="*/ 235693 w 1606621"/>
              <a:gd name="connsiteY1193" fmla="*/ 932007 h 1605069"/>
              <a:gd name="connsiteX1194" fmla="*/ 236264 w 1606621"/>
              <a:gd name="connsiteY1194" fmla="*/ 933816 h 1605069"/>
              <a:gd name="connsiteX1195" fmla="*/ 415334 w 1606621"/>
              <a:gd name="connsiteY1195" fmla="*/ 1163464 h 1605069"/>
              <a:gd name="connsiteX1196" fmla="*/ 415334 w 1606621"/>
              <a:gd name="connsiteY1196" fmla="*/ 1163464 h 1605069"/>
              <a:gd name="connsiteX1197" fmla="*/ 415334 w 1606621"/>
              <a:gd name="connsiteY1197" fmla="*/ 1163464 h 1605069"/>
              <a:gd name="connsiteX1198" fmla="*/ 761188 w 1606621"/>
              <a:gd name="connsiteY1198" fmla="*/ 1265953 h 1605069"/>
              <a:gd name="connsiteX1199" fmla="*/ 761758 w 1606621"/>
              <a:gd name="connsiteY1199" fmla="*/ 1265953 h 1605069"/>
              <a:gd name="connsiteX1200" fmla="*/ 761758 w 1606621"/>
              <a:gd name="connsiteY1200" fmla="*/ 1266620 h 1605069"/>
              <a:gd name="connsiteX1201" fmla="*/ 761854 w 1606621"/>
              <a:gd name="connsiteY1201" fmla="*/ 1266144 h 1605069"/>
              <a:gd name="connsiteX1202" fmla="*/ 825671 w 1606621"/>
              <a:gd name="connsiteY1202" fmla="*/ 1213566 h 1605069"/>
              <a:gd name="connsiteX1203" fmla="*/ 825671 w 1606621"/>
              <a:gd name="connsiteY1203" fmla="*/ 1213566 h 1605069"/>
              <a:gd name="connsiteX1204" fmla="*/ 826338 w 1606621"/>
              <a:gd name="connsiteY1204" fmla="*/ 1213756 h 1605069"/>
              <a:gd name="connsiteX1205" fmla="*/ 927398 w 1606621"/>
              <a:gd name="connsiteY1205" fmla="*/ 1320913 h 1605069"/>
              <a:gd name="connsiteX1206" fmla="*/ 927398 w 1606621"/>
              <a:gd name="connsiteY1206" fmla="*/ 1322246 h 1605069"/>
              <a:gd name="connsiteX1207" fmla="*/ 928065 w 1606621"/>
              <a:gd name="connsiteY1207" fmla="*/ 1321103 h 1605069"/>
              <a:gd name="connsiteX1208" fmla="*/ 933208 w 1606621"/>
              <a:gd name="connsiteY1208" fmla="*/ 1304530 h 1605069"/>
              <a:gd name="connsiteX1209" fmla="*/ 933208 w 1606621"/>
              <a:gd name="connsiteY1209" fmla="*/ 1304530 h 1605069"/>
              <a:gd name="connsiteX1210" fmla="*/ 932447 w 1606621"/>
              <a:gd name="connsiteY1210" fmla="*/ 1305101 h 1605069"/>
              <a:gd name="connsiteX1211" fmla="*/ 933113 w 1606621"/>
              <a:gd name="connsiteY1211" fmla="*/ 1304434 h 1605069"/>
              <a:gd name="connsiteX1212" fmla="*/ 933113 w 1606621"/>
              <a:gd name="connsiteY1212" fmla="*/ 1303291 h 1605069"/>
              <a:gd name="connsiteX1213" fmla="*/ 933113 w 1606621"/>
              <a:gd name="connsiteY1213" fmla="*/ 1303291 h 1605069"/>
              <a:gd name="connsiteX1214" fmla="*/ 933876 w 1606621"/>
              <a:gd name="connsiteY1214" fmla="*/ 1304720 h 1605069"/>
              <a:gd name="connsiteX1215" fmla="*/ 1120756 w 1606621"/>
              <a:gd name="connsiteY1215" fmla="*/ 1175466 h 1605069"/>
              <a:gd name="connsiteX1216" fmla="*/ 1119423 w 1606621"/>
              <a:gd name="connsiteY1216" fmla="*/ 1175466 h 1605069"/>
              <a:gd name="connsiteX1217" fmla="*/ 1452988 w 1606621"/>
              <a:gd name="connsiteY1217" fmla="*/ 771034 h 1605069"/>
              <a:gd name="connsiteX1218" fmla="*/ 1452988 w 1606621"/>
              <a:gd name="connsiteY1218" fmla="*/ 771034 h 1605069"/>
              <a:gd name="connsiteX1219" fmla="*/ 701466 w 1606621"/>
              <a:gd name="connsiteY1219" fmla="*/ 636160 h 1605069"/>
              <a:gd name="connsiteX1220" fmla="*/ 701466 w 1606621"/>
              <a:gd name="connsiteY1220" fmla="*/ 636160 h 1605069"/>
              <a:gd name="connsiteX1221" fmla="*/ 644316 w 1606621"/>
              <a:gd name="connsiteY1221" fmla="*/ 629493 h 1605069"/>
              <a:gd name="connsiteX1222" fmla="*/ 644316 w 1606621"/>
              <a:gd name="connsiteY1222" fmla="*/ 629969 h 1605069"/>
              <a:gd name="connsiteX1223" fmla="*/ 574021 w 1606621"/>
              <a:gd name="connsiteY1223" fmla="*/ 336504 h 1605069"/>
              <a:gd name="connsiteX1224" fmla="*/ 574021 w 1606621"/>
              <a:gd name="connsiteY1224" fmla="*/ 336504 h 1605069"/>
              <a:gd name="connsiteX1225" fmla="*/ 574021 w 1606621"/>
              <a:gd name="connsiteY1225" fmla="*/ 336504 h 1605069"/>
              <a:gd name="connsiteX1226" fmla="*/ 382378 w 1606621"/>
              <a:gd name="connsiteY1226" fmla="*/ 1057642 h 1605069"/>
              <a:gd name="connsiteX1227" fmla="*/ 382378 w 1606621"/>
              <a:gd name="connsiteY1227" fmla="*/ 1057642 h 1605069"/>
              <a:gd name="connsiteX1228" fmla="*/ 464484 w 1606621"/>
              <a:gd name="connsiteY1228" fmla="*/ 1197088 h 1605069"/>
              <a:gd name="connsiteX1229" fmla="*/ 464484 w 1606621"/>
              <a:gd name="connsiteY1229" fmla="*/ 1197088 h 1605069"/>
              <a:gd name="connsiteX1230" fmla="*/ 464484 w 1606621"/>
              <a:gd name="connsiteY1230" fmla="*/ 1197088 h 1605069"/>
              <a:gd name="connsiteX1231" fmla="*/ 464484 w 1606621"/>
              <a:gd name="connsiteY1231" fmla="*/ 1197088 h 1605069"/>
              <a:gd name="connsiteX1232" fmla="*/ 996455 w 1606621"/>
              <a:gd name="connsiteY1232" fmla="*/ 1185467 h 1605069"/>
              <a:gd name="connsiteX1233" fmla="*/ 996455 w 1606621"/>
              <a:gd name="connsiteY1233" fmla="*/ 1185467 h 1605069"/>
              <a:gd name="connsiteX1234" fmla="*/ 996455 w 1606621"/>
              <a:gd name="connsiteY1234" fmla="*/ 1185467 h 1605069"/>
              <a:gd name="connsiteX1235" fmla="*/ 996455 w 1606621"/>
              <a:gd name="connsiteY1235" fmla="*/ 1185467 h 1605069"/>
              <a:gd name="connsiteX1236" fmla="*/ 1172190 w 1606621"/>
              <a:gd name="connsiteY1236" fmla="*/ 1244522 h 1605069"/>
              <a:gd name="connsiteX1237" fmla="*/ 1172190 w 1606621"/>
              <a:gd name="connsiteY1237" fmla="*/ 1244522 h 1605069"/>
              <a:gd name="connsiteX1238" fmla="*/ 1228102 w 1606621"/>
              <a:gd name="connsiteY1238" fmla="*/ 1150129 h 1605069"/>
              <a:gd name="connsiteX1239" fmla="*/ 1228102 w 1606621"/>
              <a:gd name="connsiteY1239" fmla="*/ 1150129 h 1605069"/>
              <a:gd name="connsiteX1240" fmla="*/ 1277728 w 1606621"/>
              <a:gd name="connsiteY1240" fmla="*/ 888097 h 1605069"/>
              <a:gd name="connsiteX1241" fmla="*/ 1277728 w 1606621"/>
              <a:gd name="connsiteY1241" fmla="*/ 888097 h 1605069"/>
              <a:gd name="connsiteX1242" fmla="*/ 1317162 w 1606621"/>
              <a:gd name="connsiteY1242" fmla="*/ 837995 h 1605069"/>
              <a:gd name="connsiteX1243" fmla="*/ 1317162 w 1606621"/>
              <a:gd name="connsiteY1243" fmla="*/ 838566 h 1605069"/>
              <a:gd name="connsiteX1244" fmla="*/ 1316590 w 1606621"/>
              <a:gd name="connsiteY1244" fmla="*/ 837995 h 1605069"/>
              <a:gd name="connsiteX1245" fmla="*/ 1376978 w 1606621"/>
              <a:gd name="connsiteY1245" fmla="*/ 896383 h 1605069"/>
              <a:gd name="connsiteX1246" fmla="*/ 1376312 w 1606621"/>
              <a:gd name="connsiteY1246" fmla="*/ 895526 h 1605069"/>
              <a:gd name="connsiteX1247" fmla="*/ 1378502 w 1606621"/>
              <a:gd name="connsiteY1247" fmla="*/ 895526 h 1605069"/>
              <a:gd name="connsiteX1248" fmla="*/ 1281728 w 1606621"/>
              <a:gd name="connsiteY1248" fmla="*/ 617015 h 1605069"/>
              <a:gd name="connsiteX1249" fmla="*/ 1280585 w 1606621"/>
              <a:gd name="connsiteY1249" fmla="*/ 617586 h 1605069"/>
              <a:gd name="connsiteX1250" fmla="*/ 991692 w 1606621"/>
              <a:gd name="connsiteY1250" fmla="*/ 428896 h 1605069"/>
              <a:gd name="connsiteX1251" fmla="*/ 991692 w 1606621"/>
              <a:gd name="connsiteY1251" fmla="*/ 428896 h 1605069"/>
              <a:gd name="connsiteX1252" fmla="*/ 991692 w 1606621"/>
              <a:gd name="connsiteY1252" fmla="*/ 428896 h 1605069"/>
              <a:gd name="connsiteX1253" fmla="*/ 395713 w 1606621"/>
              <a:gd name="connsiteY1253" fmla="*/ 463567 h 1605069"/>
              <a:gd name="connsiteX1254" fmla="*/ 397618 w 1606621"/>
              <a:gd name="connsiteY1254" fmla="*/ 467473 h 1605069"/>
              <a:gd name="connsiteX1255" fmla="*/ 393426 w 1606621"/>
              <a:gd name="connsiteY1255" fmla="*/ 467473 h 1605069"/>
              <a:gd name="connsiteX1256" fmla="*/ 395618 w 1606621"/>
              <a:gd name="connsiteY1256" fmla="*/ 462900 h 1605069"/>
              <a:gd name="connsiteX1257" fmla="*/ 309988 w 1606621"/>
              <a:gd name="connsiteY1257" fmla="*/ 1083740 h 1605069"/>
              <a:gd name="connsiteX1258" fmla="*/ 308655 w 1606621"/>
              <a:gd name="connsiteY1258" fmla="*/ 1084597 h 1605069"/>
              <a:gd name="connsiteX1259" fmla="*/ 309893 w 1606621"/>
              <a:gd name="connsiteY1259" fmla="*/ 1083073 h 1605069"/>
              <a:gd name="connsiteX1260" fmla="*/ 436099 w 1606621"/>
              <a:gd name="connsiteY1260" fmla="*/ 1193563 h 1605069"/>
              <a:gd name="connsiteX1261" fmla="*/ 436099 w 1606621"/>
              <a:gd name="connsiteY1261" fmla="*/ 1193563 h 1605069"/>
              <a:gd name="connsiteX1262" fmla="*/ 969499 w 1606621"/>
              <a:gd name="connsiteY1262" fmla="*/ 1245284 h 1605069"/>
              <a:gd name="connsiteX1263" fmla="*/ 969499 w 1606621"/>
              <a:gd name="connsiteY1263" fmla="*/ 1245284 h 1605069"/>
              <a:gd name="connsiteX1264" fmla="*/ 969499 w 1606621"/>
              <a:gd name="connsiteY1264" fmla="*/ 1245284 h 1605069"/>
              <a:gd name="connsiteX1265" fmla="*/ 969499 w 1606621"/>
              <a:gd name="connsiteY1265" fmla="*/ 1245284 h 1605069"/>
              <a:gd name="connsiteX1266" fmla="*/ 1165905 w 1606621"/>
              <a:gd name="connsiteY1266" fmla="*/ 1199659 h 1605069"/>
              <a:gd name="connsiteX1267" fmla="*/ 1165905 w 1606621"/>
              <a:gd name="connsiteY1267" fmla="*/ 1199659 h 1605069"/>
              <a:gd name="connsiteX1268" fmla="*/ 1165905 w 1606621"/>
              <a:gd name="connsiteY1268" fmla="*/ 1199659 h 1605069"/>
              <a:gd name="connsiteX1269" fmla="*/ 1272203 w 1606621"/>
              <a:gd name="connsiteY1269" fmla="*/ 892478 h 1605069"/>
              <a:gd name="connsiteX1270" fmla="*/ 1271537 w 1606621"/>
              <a:gd name="connsiteY1270" fmla="*/ 891907 h 1605069"/>
              <a:gd name="connsiteX1271" fmla="*/ 1271537 w 1606621"/>
              <a:gd name="connsiteY1271" fmla="*/ 889430 h 1605069"/>
              <a:gd name="connsiteX1272" fmla="*/ 1274299 w 1606621"/>
              <a:gd name="connsiteY1272" fmla="*/ 890287 h 1605069"/>
              <a:gd name="connsiteX1273" fmla="*/ 1275442 w 1606621"/>
              <a:gd name="connsiteY1273" fmla="*/ 891621 h 1605069"/>
              <a:gd name="connsiteX1274" fmla="*/ 1272298 w 1606621"/>
              <a:gd name="connsiteY1274" fmla="*/ 891811 h 1605069"/>
              <a:gd name="connsiteX1275" fmla="*/ 1375835 w 1606621"/>
              <a:gd name="connsiteY1275" fmla="*/ 912385 h 1605069"/>
              <a:gd name="connsiteX1276" fmla="*/ 1375835 w 1606621"/>
              <a:gd name="connsiteY1276" fmla="*/ 912385 h 1605069"/>
              <a:gd name="connsiteX1277" fmla="*/ 1375835 w 1606621"/>
              <a:gd name="connsiteY1277" fmla="*/ 912385 h 1605069"/>
              <a:gd name="connsiteX1278" fmla="*/ 653364 w 1606621"/>
              <a:gd name="connsiteY1278" fmla="*/ 637017 h 1605069"/>
              <a:gd name="connsiteX1279" fmla="*/ 653364 w 1606621"/>
              <a:gd name="connsiteY1279" fmla="*/ 637017 h 1605069"/>
              <a:gd name="connsiteX1280" fmla="*/ 653936 w 1606621"/>
              <a:gd name="connsiteY1280" fmla="*/ 637017 h 1605069"/>
              <a:gd name="connsiteX1281" fmla="*/ 295033 w 1606621"/>
              <a:gd name="connsiteY1281" fmla="*/ 509859 h 1605069"/>
              <a:gd name="connsiteX1282" fmla="*/ 291700 w 1606621"/>
              <a:gd name="connsiteY1282" fmla="*/ 514526 h 1605069"/>
              <a:gd name="connsiteX1283" fmla="*/ 294938 w 1606621"/>
              <a:gd name="connsiteY1283" fmla="*/ 509478 h 1605069"/>
              <a:gd name="connsiteX1284" fmla="*/ 242265 w 1606621"/>
              <a:gd name="connsiteY1284" fmla="*/ 541672 h 1605069"/>
              <a:gd name="connsiteX1285" fmla="*/ 241503 w 1606621"/>
              <a:gd name="connsiteY1285" fmla="*/ 542530 h 1605069"/>
              <a:gd name="connsiteX1286" fmla="*/ 241503 w 1606621"/>
              <a:gd name="connsiteY1286" fmla="*/ 541672 h 1605069"/>
              <a:gd name="connsiteX1287" fmla="*/ 943401 w 1606621"/>
              <a:gd name="connsiteY1287" fmla="*/ 1371014 h 1605069"/>
              <a:gd name="connsiteX1288" fmla="*/ 943401 w 1606621"/>
              <a:gd name="connsiteY1288" fmla="*/ 1371014 h 1605069"/>
              <a:gd name="connsiteX1289" fmla="*/ 942067 w 1606621"/>
              <a:gd name="connsiteY1289" fmla="*/ 1353869 h 1605069"/>
              <a:gd name="connsiteX1290" fmla="*/ 943115 w 1606621"/>
              <a:gd name="connsiteY1290" fmla="*/ 1353202 h 1605069"/>
              <a:gd name="connsiteX1291" fmla="*/ 250171 w 1606621"/>
              <a:gd name="connsiteY1291" fmla="*/ 524241 h 1605069"/>
              <a:gd name="connsiteX1292" fmla="*/ 250171 w 1606621"/>
              <a:gd name="connsiteY1292" fmla="*/ 524241 h 1605069"/>
              <a:gd name="connsiteX1293" fmla="*/ 250171 w 1606621"/>
              <a:gd name="connsiteY1293" fmla="*/ 524241 h 1605069"/>
              <a:gd name="connsiteX1294" fmla="*/ 250171 w 1606621"/>
              <a:gd name="connsiteY1294" fmla="*/ 524241 h 1605069"/>
              <a:gd name="connsiteX1295" fmla="*/ 241503 w 1606621"/>
              <a:gd name="connsiteY1295" fmla="*/ 623587 h 1605069"/>
              <a:gd name="connsiteX1296" fmla="*/ 241503 w 1606621"/>
              <a:gd name="connsiteY1296" fmla="*/ 623587 h 1605069"/>
              <a:gd name="connsiteX1297" fmla="*/ 140634 w 1606621"/>
              <a:gd name="connsiteY1297" fmla="*/ 736458 h 1605069"/>
              <a:gd name="connsiteX1298" fmla="*/ 140634 w 1606621"/>
              <a:gd name="connsiteY1298" fmla="*/ 736458 h 1605069"/>
              <a:gd name="connsiteX1299" fmla="*/ 280841 w 1606621"/>
              <a:gd name="connsiteY1299" fmla="*/ 1141081 h 1605069"/>
              <a:gd name="connsiteX1300" fmla="*/ 280841 w 1606621"/>
              <a:gd name="connsiteY1300" fmla="*/ 1141081 h 1605069"/>
              <a:gd name="connsiteX1301" fmla="*/ 628408 w 1606621"/>
              <a:gd name="connsiteY1301" fmla="*/ 1375110 h 1605069"/>
              <a:gd name="connsiteX1302" fmla="*/ 628408 w 1606621"/>
              <a:gd name="connsiteY1302" fmla="*/ 1375110 h 1605069"/>
              <a:gd name="connsiteX1303" fmla="*/ 1191431 w 1606621"/>
              <a:gd name="connsiteY1303" fmla="*/ 1198516 h 1605069"/>
              <a:gd name="connsiteX1304" fmla="*/ 1191431 w 1606621"/>
              <a:gd name="connsiteY1304" fmla="*/ 1198516 h 1605069"/>
              <a:gd name="connsiteX1305" fmla="*/ 1240676 w 1606621"/>
              <a:gd name="connsiteY1305" fmla="*/ 1193468 h 1605069"/>
              <a:gd name="connsiteX1306" fmla="*/ 1240676 w 1606621"/>
              <a:gd name="connsiteY1306" fmla="*/ 1193468 h 1605069"/>
              <a:gd name="connsiteX1307" fmla="*/ 1240676 w 1606621"/>
              <a:gd name="connsiteY1307" fmla="*/ 1193468 h 1605069"/>
              <a:gd name="connsiteX1308" fmla="*/ 1240676 w 1606621"/>
              <a:gd name="connsiteY1308" fmla="*/ 1193849 h 1605069"/>
              <a:gd name="connsiteX1309" fmla="*/ 1391933 w 1606621"/>
              <a:gd name="connsiteY1309" fmla="*/ 992205 h 1605069"/>
              <a:gd name="connsiteX1310" fmla="*/ 1391933 w 1606621"/>
              <a:gd name="connsiteY1310" fmla="*/ 992205 h 1605069"/>
              <a:gd name="connsiteX1311" fmla="*/ 1391933 w 1606621"/>
              <a:gd name="connsiteY1311" fmla="*/ 992205 h 1605069"/>
              <a:gd name="connsiteX1312" fmla="*/ 1399267 w 1606621"/>
              <a:gd name="connsiteY1312" fmla="*/ 1051736 h 1605069"/>
              <a:gd name="connsiteX1313" fmla="*/ 1399267 w 1606621"/>
              <a:gd name="connsiteY1313" fmla="*/ 1052212 h 1605069"/>
              <a:gd name="connsiteX1314" fmla="*/ 1399267 w 1606621"/>
              <a:gd name="connsiteY1314" fmla="*/ 1052212 h 1605069"/>
              <a:gd name="connsiteX1315" fmla="*/ 1399267 w 1606621"/>
              <a:gd name="connsiteY1315" fmla="*/ 1051736 h 1605069"/>
              <a:gd name="connsiteX1316" fmla="*/ 1444511 w 1606621"/>
              <a:gd name="connsiteY1316" fmla="*/ 691596 h 1605069"/>
              <a:gd name="connsiteX1317" fmla="*/ 1444511 w 1606621"/>
              <a:gd name="connsiteY1317" fmla="*/ 691596 h 1605069"/>
              <a:gd name="connsiteX1318" fmla="*/ 749757 w 1606621"/>
              <a:gd name="connsiteY1318" fmla="*/ 248302 h 1605069"/>
              <a:gd name="connsiteX1319" fmla="*/ 750234 w 1606621"/>
              <a:gd name="connsiteY1319" fmla="*/ 247350 h 1605069"/>
              <a:gd name="connsiteX1320" fmla="*/ 750234 w 1606621"/>
              <a:gd name="connsiteY1320" fmla="*/ 248493 h 1605069"/>
              <a:gd name="connsiteX1321" fmla="*/ 566782 w 1606621"/>
              <a:gd name="connsiteY1321" fmla="*/ 307929 h 1605069"/>
              <a:gd name="connsiteX1322" fmla="*/ 566782 w 1606621"/>
              <a:gd name="connsiteY1322" fmla="*/ 307929 h 1605069"/>
              <a:gd name="connsiteX1323" fmla="*/ 567258 w 1606621"/>
              <a:gd name="connsiteY1323" fmla="*/ 307357 h 1605069"/>
              <a:gd name="connsiteX1324" fmla="*/ 508489 w 1606621"/>
              <a:gd name="connsiteY1324" fmla="*/ 324407 h 1605069"/>
              <a:gd name="connsiteX1325" fmla="*/ 510108 w 1606621"/>
              <a:gd name="connsiteY1325" fmla="*/ 324407 h 1605069"/>
              <a:gd name="connsiteX1326" fmla="*/ 508489 w 1606621"/>
              <a:gd name="connsiteY1326" fmla="*/ 324788 h 1605069"/>
              <a:gd name="connsiteX1327" fmla="*/ 375139 w 1606621"/>
              <a:gd name="connsiteY1327" fmla="*/ 472425 h 1605069"/>
              <a:gd name="connsiteX1328" fmla="*/ 375139 w 1606621"/>
              <a:gd name="connsiteY1328" fmla="*/ 472425 h 1605069"/>
              <a:gd name="connsiteX1329" fmla="*/ 375139 w 1606621"/>
              <a:gd name="connsiteY1329" fmla="*/ 472425 h 1605069"/>
              <a:gd name="connsiteX1330" fmla="*/ 375139 w 1606621"/>
              <a:gd name="connsiteY1330" fmla="*/ 472425 h 1605069"/>
              <a:gd name="connsiteX1331" fmla="*/ 160636 w 1606621"/>
              <a:gd name="connsiteY1331" fmla="*/ 585201 h 1605069"/>
              <a:gd name="connsiteX1332" fmla="*/ 160636 w 1606621"/>
              <a:gd name="connsiteY1332" fmla="*/ 585201 h 1605069"/>
              <a:gd name="connsiteX1333" fmla="*/ 296081 w 1606621"/>
              <a:gd name="connsiteY1333" fmla="*/ 1125936 h 1605069"/>
              <a:gd name="connsiteX1334" fmla="*/ 296081 w 1606621"/>
              <a:gd name="connsiteY1334" fmla="*/ 1125936 h 1605069"/>
              <a:gd name="connsiteX1335" fmla="*/ 338753 w 1606621"/>
              <a:gd name="connsiteY1335" fmla="*/ 1112315 h 1605069"/>
              <a:gd name="connsiteX1336" fmla="*/ 338753 w 1606621"/>
              <a:gd name="connsiteY1336" fmla="*/ 1112886 h 1605069"/>
              <a:gd name="connsiteX1337" fmla="*/ 338753 w 1606621"/>
              <a:gd name="connsiteY1337" fmla="*/ 1112886 h 1605069"/>
              <a:gd name="connsiteX1338" fmla="*/ 338468 w 1606621"/>
              <a:gd name="connsiteY1338" fmla="*/ 1112315 h 1605069"/>
              <a:gd name="connsiteX1339" fmla="*/ 428193 w 1606621"/>
              <a:gd name="connsiteY1339" fmla="*/ 1178990 h 1605069"/>
              <a:gd name="connsiteX1340" fmla="*/ 428193 w 1606621"/>
              <a:gd name="connsiteY1340" fmla="*/ 1178990 h 1605069"/>
              <a:gd name="connsiteX1341" fmla="*/ 427908 w 1606621"/>
              <a:gd name="connsiteY1341" fmla="*/ 1178895 h 1605069"/>
              <a:gd name="connsiteX1342" fmla="*/ 1474229 w 1606621"/>
              <a:gd name="connsiteY1342" fmla="*/ 978965 h 1605069"/>
              <a:gd name="connsiteX1343" fmla="*/ 1474229 w 1606621"/>
              <a:gd name="connsiteY1343" fmla="*/ 978108 h 1605069"/>
              <a:gd name="connsiteX1344" fmla="*/ 1473943 w 1606621"/>
              <a:gd name="connsiteY1344" fmla="*/ 979156 h 1605069"/>
              <a:gd name="connsiteX1345" fmla="*/ 1122661 w 1606621"/>
              <a:gd name="connsiteY1345" fmla="*/ 278306 h 1605069"/>
              <a:gd name="connsiteX1346" fmla="*/ 1122661 w 1606621"/>
              <a:gd name="connsiteY1346" fmla="*/ 278306 h 1605069"/>
              <a:gd name="connsiteX1347" fmla="*/ 1122661 w 1606621"/>
              <a:gd name="connsiteY1347" fmla="*/ 278306 h 1605069"/>
              <a:gd name="connsiteX1348" fmla="*/ 991215 w 1606621"/>
              <a:gd name="connsiteY1348" fmla="*/ 288783 h 1605069"/>
              <a:gd name="connsiteX1349" fmla="*/ 991215 w 1606621"/>
              <a:gd name="connsiteY1349" fmla="*/ 288212 h 1605069"/>
              <a:gd name="connsiteX1350" fmla="*/ 991215 w 1606621"/>
              <a:gd name="connsiteY1350" fmla="*/ 288212 h 1605069"/>
              <a:gd name="connsiteX1351" fmla="*/ 991215 w 1606621"/>
              <a:gd name="connsiteY1351" fmla="*/ 288212 h 1605069"/>
              <a:gd name="connsiteX1352" fmla="*/ 557543 w 1606621"/>
              <a:gd name="connsiteY1352" fmla="*/ 320597 h 1605069"/>
              <a:gd name="connsiteX1353" fmla="*/ 557543 w 1606621"/>
              <a:gd name="connsiteY1353" fmla="*/ 320597 h 1605069"/>
              <a:gd name="connsiteX1354" fmla="*/ 555923 w 1606621"/>
              <a:gd name="connsiteY1354" fmla="*/ 322502 h 1605069"/>
              <a:gd name="connsiteX1355" fmla="*/ 557543 w 1606621"/>
              <a:gd name="connsiteY1355" fmla="*/ 320597 h 1605069"/>
              <a:gd name="connsiteX1356" fmla="*/ 327609 w 1606621"/>
              <a:gd name="connsiteY1356" fmla="*/ 488713 h 1605069"/>
              <a:gd name="connsiteX1357" fmla="*/ 327609 w 1606621"/>
              <a:gd name="connsiteY1357" fmla="*/ 489190 h 1605069"/>
              <a:gd name="connsiteX1358" fmla="*/ 327609 w 1606621"/>
              <a:gd name="connsiteY1358" fmla="*/ 488523 h 1605069"/>
              <a:gd name="connsiteX1359" fmla="*/ 545255 w 1606621"/>
              <a:gd name="connsiteY1359" fmla="*/ 1173370 h 1605069"/>
              <a:gd name="connsiteX1360" fmla="*/ 545255 w 1606621"/>
              <a:gd name="connsiteY1360" fmla="*/ 1173370 h 1605069"/>
              <a:gd name="connsiteX1361" fmla="*/ 665461 w 1606621"/>
              <a:gd name="connsiteY1361" fmla="*/ 1367014 h 1605069"/>
              <a:gd name="connsiteX1362" fmla="*/ 665461 w 1606621"/>
              <a:gd name="connsiteY1362" fmla="*/ 1367014 h 1605069"/>
              <a:gd name="connsiteX1363" fmla="*/ 1100373 w 1606621"/>
              <a:gd name="connsiteY1363" fmla="*/ 1235950 h 1605069"/>
              <a:gd name="connsiteX1364" fmla="*/ 1100373 w 1606621"/>
              <a:gd name="connsiteY1364" fmla="*/ 1235950 h 1605069"/>
              <a:gd name="connsiteX1365" fmla="*/ 1100373 w 1606621"/>
              <a:gd name="connsiteY1365" fmla="*/ 1235473 h 1605069"/>
              <a:gd name="connsiteX1366" fmla="*/ 1302302 w 1606621"/>
              <a:gd name="connsiteY1366" fmla="*/ 924863 h 1605069"/>
              <a:gd name="connsiteX1367" fmla="*/ 1302302 w 1606621"/>
              <a:gd name="connsiteY1367" fmla="*/ 924863 h 1605069"/>
              <a:gd name="connsiteX1368" fmla="*/ 1302302 w 1606621"/>
              <a:gd name="connsiteY1368" fmla="*/ 924863 h 1605069"/>
              <a:gd name="connsiteX1369" fmla="*/ 1384217 w 1606621"/>
              <a:gd name="connsiteY1369" fmla="*/ 507954 h 1605069"/>
              <a:gd name="connsiteX1370" fmla="*/ 1384217 w 1606621"/>
              <a:gd name="connsiteY1370" fmla="*/ 507954 h 1605069"/>
              <a:gd name="connsiteX1371" fmla="*/ 1279442 w 1606621"/>
              <a:gd name="connsiteY1371" fmla="*/ 487666 h 1605069"/>
              <a:gd name="connsiteX1372" fmla="*/ 1281633 w 1606621"/>
              <a:gd name="connsiteY1372" fmla="*/ 488399 h 1605069"/>
              <a:gd name="connsiteX1373" fmla="*/ 1281728 w 1606621"/>
              <a:gd name="connsiteY1373" fmla="*/ 488713 h 1605069"/>
              <a:gd name="connsiteX1374" fmla="*/ 1279251 w 1606621"/>
              <a:gd name="connsiteY1374" fmla="*/ 487666 h 1605069"/>
              <a:gd name="connsiteX1375" fmla="*/ 1219435 w 1606621"/>
              <a:gd name="connsiteY1375" fmla="*/ 352791 h 1605069"/>
              <a:gd name="connsiteX1376" fmla="*/ 1219435 w 1606621"/>
              <a:gd name="connsiteY1376" fmla="*/ 352791 h 1605069"/>
              <a:gd name="connsiteX1377" fmla="*/ 1162285 w 1606621"/>
              <a:gd name="connsiteY1377" fmla="*/ 272115 h 1605069"/>
              <a:gd name="connsiteX1378" fmla="*/ 1162285 w 1606621"/>
              <a:gd name="connsiteY1378" fmla="*/ 272115 h 1605069"/>
              <a:gd name="connsiteX1379" fmla="*/ 1162285 w 1606621"/>
              <a:gd name="connsiteY1379" fmla="*/ 272115 h 1605069"/>
              <a:gd name="connsiteX1380" fmla="*/ 928637 w 1606621"/>
              <a:gd name="connsiteY1380" fmla="*/ 212679 h 1605069"/>
              <a:gd name="connsiteX1381" fmla="*/ 928637 w 1606621"/>
              <a:gd name="connsiteY1381" fmla="*/ 211917 h 1605069"/>
              <a:gd name="connsiteX1382" fmla="*/ 928637 w 1606621"/>
              <a:gd name="connsiteY1382" fmla="*/ 212488 h 1605069"/>
              <a:gd name="connsiteX1383" fmla="*/ 497821 w 1606621"/>
              <a:gd name="connsiteY1383" fmla="*/ 323550 h 1605069"/>
              <a:gd name="connsiteX1384" fmla="*/ 497821 w 1606621"/>
              <a:gd name="connsiteY1384" fmla="*/ 323074 h 1605069"/>
              <a:gd name="connsiteX1385" fmla="*/ 497821 w 1606621"/>
              <a:gd name="connsiteY1385" fmla="*/ 323550 h 1605069"/>
              <a:gd name="connsiteX1386" fmla="*/ 497821 w 1606621"/>
              <a:gd name="connsiteY1386" fmla="*/ 324026 h 1605069"/>
              <a:gd name="connsiteX1387" fmla="*/ 496201 w 1606621"/>
              <a:gd name="connsiteY1387" fmla="*/ 324693 h 1605069"/>
              <a:gd name="connsiteX1388" fmla="*/ 497249 w 1606621"/>
              <a:gd name="connsiteY1388" fmla="*/ 324216 h 1605069"/>
              <a:gd name="connsiteX1389" fmla="*/ 447147 w 1606621"/>
              <a:gd name="connsiteY1389" fmla="*/ 321264 h 1605069"/>
              <a:gd name="connsiteX1390" fmla="*/ 448290 w 1606621"/>
              <a:gd name="connsiteY1390" fmla="*/ 316787 h 1605069"/>
              <a:gd name="connsiteX1391" fmla="*/ 446386 w 1606621"/>
              <a:gd name="connsiteY1391" fmla="*/ 321549 h 1605069"/>
              <a:gd name="connsiteX1392" fmla="*/ 138728 w 1606621"/>
              <a:gd name="connsiteY1392" fmla="*/ 670069 h 1605069"/>
              <a:gd name="connsiteX1393" fmla="*/ 138728 w 1606621"/>
              <a:gd name="connsiteY1393" fmla="*/ 670069 h 1605069"/>
              <a:gd name="connsiteX1394" fmla="*/ 138728 w 1606621"/>
              <a:gd name="connsiteY1394" fmla="*/ 670069 h 1605069"/>
              <a:gd name="connsiteX1395" fmla="*/ 119678 w 1606621"/>
              <a:gd name="connsiteY1395" fmla="*/ 799800 h 1605069"/>
              <a:gd name="connsiteX1396" fmla="*/ 120250 w 1606621"/>
              <a:gd name="connsiteY1396" fmla="*/ 799800 h 1605069"/>
              <a:gd name="connsiteX1397" fmla="*/ 263125 w 1606621"/>
              <a:gd name="connsiteY1397" fmla="*/ 1136794 h 1605069"/>
              <a:gd name="connsiteX1398" fmla="*/ 263125 w 1606621"/>
              <a:gd name="connsiteY1398" fmla="*/ 1136794 h 1605069"/>
              <a:gd name="connsiteX1399" fmla="*/ 575545 w 1606621"/>
              <a:gd name="connsiteY1399" fmla="*/ 1233568 h 1605069"/>
              <a:gd name="connsiteX1400" fmla="*/ 574401 w 1606621"/>
              <a:gd name="connsiteY1400" fmla="*/ 1234807 h 1605069"/>
              <a:gd name="connsiteX1401" fmla="*/ 575355 w 1606621"/>
              <a:gd name="connsiteY1401" fmla="*/ 1233854 h 1605069"/>
              <a:gd name="connsiteX1402" fmla="*/ 952926 w 1606621"/>
              <a:gd name="connsiteY1402" fmla="*/ 1392255 h 1605069"/>
              <a:gd name="connsiteX1403" fmla="*/ 952449 w 1606621"/>
              <a:gd name="connsiteY1403" fmla="*/ 1391493 h 1605069"/>
              <a:gd name="connsiteX1404" fmla="*/ 953020 w 1606621"/>
              <a:gd name="connsiteY1404" fmla="*/ 1392159 h 1605069"/>
              <a:gd name="connsiteX1405" fmla="*/ 1528140 w 1606621"/>
              <a:gd name="connsiteY1405" fmla="*/ 767605 h 1605069"/>
              <a:gd name="connsiteX1406" fmla="*/ 1528140 w 1606621"/>
              <a:gd name="connsiteY1406" fmla="*/ 767605 h 1605069"/>
              <a:gd name="connsiteX1407" fmla="*/ 1297921 w 1606621"/>
              <a:gd name="connsiteY1407" fmla="*/ 411847 h 1605069"/>
              <a:gd name="connsiteX1408" fmla="*/ 1297921 w 1606621"/>
              <a:gd name="connsiteY1408" fmla="*/ 411847 h 1605069"/>
              <a:gd name="connsiteX1409" fmla="*/ 1297921 w 1606621"/>
              <a:gd name="connsiteY1409" fmla="*/ 411847 h 1605069"/>
              <a:gd name="connsiteX1410" fmla="*/ 750138 w 1606621"/>
              <a:gd name="connsiteY1410" fmla="*/ 211821 h 1605069"/>
              <a:gd name="connsiteX1411" fmla="*/ 750138 w 1606621"/>
              <a:gd name="connsiteY1411" fmla="*/ 211821 h 1605069"/>
              <a:gd name="connsiteX1412" fmla="*/ 752043 w 1606621"/>
              <a:gd name="connsiteY1412" fmla="*/ 212488 h 1605069"/>
              <a:gd name="connsiteX1413" fmla="*/ 749948 w 1606621"/>
              <a:gd name="connsiteY1413" fmla="*/ 212488 h 1605069"/>
              <a:gd name="connsiteX1414" fmla="*/ 155016 w 1606621"/>
              <a:gd name="connsiteY1414" fmla="*/ 551578 h 1605069"/>
              <a:gd name="connsiteX1415" fmla="*/ 155016 w 1606621"/>
              <a:gd name="connsiteY1415" fmla="*/ 550531 h 1605069"/>
              <a:gd name="connsiteX1416" fmla="*/ 155016 w 1606621"/>
              <a:gd name="connsiteY1416" fmla="*/ 550531 h 1605069"/>
              <a:gd name="connsiteX1417" fmla="*/ 154826 w 1606621"/>
              <a:gd name="connsiteY1417" fmla="*/ 552245 h 1605069"/>
              <a:gd name="connsiteX1418" fmla="*/ 134442 w 1606621"/>
              <a:gd name="connsiteY1418" fmla="*/ 1004968 h 1605069"/>
              <a:gd name="connsiteX1419" fmla="*/ 134442 w 1606621"/>
              <a:gd name="connsiteY1419" fmla="*/ 1004968 h 1605069"/>
              <a:gd name="connsiteX1420" fmla="*/ 141586 w 1606621"/>
              <a:gd name="connsiteY1420" fmla="*/ 1057642 h 1605069"/>
              <a:gd name="connsiteX1421" fmla="*/ 141586 w 1606621"/>
              <a:gd name="connsiteY1421" fmla="*/ 1057642 h 1605069"/>
              <a:gd name="connsiteX1422" fmla="*/ 142252 w 1606621"/>
              <a:gd name="connsiteY1422" fmla="*/ 1057642 h 1605069"/>
              <a:gd name="connsiteX1423" fmla="*/ 174828 w 1606621"/>
              <a:gd name="connsiteY1423" fmla="*/ 1058880 h 1605069"/>
              <a:gd name="connsiteX1424" fmla="*/ 176257 w 1606621"/>
              <a:gd name="connsiteY1424" fmla="*/ 1058623 h 1605069"/>
              <a:gd name="connsiteX1425" fmla="*/ 176543 w 1606621"/>
              <a:gd name="connsiteY1425" fmla="*/ 1058880 h 1605069"/>
              <a:gd name="connsiteX1426" fmla="*/ 174447 w 1606621"/>
              <a:gd name="connsiteY1426" fmla="*/ 1058499 h 1605069"/>
              <a:gd name="connsiteX1427" fmla="*/ 349516 w 1606621"/>
              <a:gd name="connsiteY1427" fmla="*/ 1116030 h 1605069"/>
              <a:gd name="connsiteX1428" fmla="*/ 349516 w 1606621"/>
              <a:gd name="connsiteY1428" fmla="*/ 1116030 h 1605069"/>
              <a:gd name="connsiteX1429" fmla="*/ 443909 w 1606621"/>
              <a:gd name="connsiteY1429" fmla="*/ 1382730 h 1605069"/>
              <a:gd name="connsiteX1430" fmla="*/ 443909 w 1606621"/>
              <a:gd name="connsiteY1430" fmla="*/ 1382730 h 1605069"/>
              <a:gd name="connsiteX1431" fmla="*/ 443909 w 1606621"/>
              <a:gd name="connsiteY1431" fmla="*/ 1382730 h 1605069"/>
              <a:gd name="connsiteX1432" fmla="*/ 1479182 w 1606621"/>
              <a:gd name="connsiteY1432" fmla="*/ 895050 h 1605069"/>
              <a:gd name="connsiteX1433" fmla="*/ 1479182 w 1606621"/>
              <a:gd name="connsiteY1433" fmla="*/ 895050 h 1605069"/>
              <a:gd name="connsiteX1434" fmla="*/ 1479182 w 1606621"/>
              <a:gd name="connsiteY1434" fmla="*/ 895050 h 1605069"/>
              <a:gd name="connsiteX1435" fmla="*/ 1479182 w 1606621"/>
              <a:gd name="connsiteY1435" fmla="*/ 895050 h 1605069"/>
              <a:gd name="connsiteX1436" fmla="*/ 1481753 w 1606621"/>
              <a:gd name="connsiteY1436" fmla="*/ 889811 h 1605069"/>
              <a:gd name="connsiteX1437" fmla="*/ 1481753 w 1606621"/>
              <a:gd name="connsiteY1437" fmla="*/ 889811 h 1605069"/>
              <a:gd name="connsiteX1438" fmla="*/ 1481753 w 1606621"/>
              <a:gd name="connsiteY1438" fmla="*/ 889811 h 1605069"/>
              <a:gd name="connsiteX1439" fmla="*/ 1481373 w 1606621"/>
              <a:gd name="connsiteY1439" fmla="*/ 889811 h 1605069"/>
              <a:gd name="connsiteX1440" fmla="*/ 1201624 w 1606621"/>
              <a:gd name="connsiteY1440" fmla="*/ 256875 h 1605069"/>
              <a:gd name="connsiteX1441" fmla="*/ 1201242 w 1606621"/>
              <a:gd name="connsiteY1441" fmla="*/ 256875 h 1605069"/>
              <a:gd name="connsiteX1442" fmla="*/ 235407 w 1606621"/>
              <a:gd name="connsiteY1442" fmla="*/ 495000 h 1605069"/>
              <a:gd name="connsiteX1443" fmla="*/ 235407 w 1606621"/>
              <a:gd name="connsiteY1443" fmla="*/ 495000 h 1605069"/>
              <a:gd name="connsiteX1444" fmla="*/ 235027 w 1606621"/>
              <a:gd name="connsiteY1444" fmla="*/ 495666 h 1605069"/>
              <a:gd name="connsiteX1445" fmla="*/ 213023 w 1606621"/>
              <a:gd name="connsiteY1445" fmla="*/ 503001 h 1605069"/>
              <a:gd name="connsiteX1446" fmla="*/ 213023 w 1606621"/>
              <a:gd name="connsiteY1446" fmla="*/ 502334 h 1605069"/>
              <a:gd name="connsiteX1447" fmla="*/ 213023 w 1606621"/>
              <a:gd name="connsiteY1447" fmla="*/ 503096 h 1605069"/>
              <a:gd name="connsiteX1448" fmla="*/ 212642 w 1606621"/>
              <a:gd name="connsiteY1448" fmla="*/ 503286 h 1605069"/>
              <a:gd name="connsiteX1449" fmla="*/ 326562 w 1606621"/>
              <a:gd name="connsiteY1449" fmla="*/ 1179276 h 1605069"/>
              <a:gd name="connsiteX1450" fmla="*/ 326562 w 1606621"/>
              <a:gd name="connsiteY1450" fmla="*/ 1179276 h 1605069"/>
              <a:gd name="connsiteX1451" fmla="*/ 326562 w 1606621"/>
              <a:gd name="connsiteY1451" fmla="*/ 1178800 h 1605069"/>
              <a:gd name="connsiteX1452" fmla="*/ 379616 w 1606621"/>
              <a:gd name="connsiteY1452" fmla="*/ 1252333 h 1605069"/>
              <a:gd name="connsiteX1453" fmla="*/ 379616 w 1606621"/>
              <a:gd name="connsiteY1453" fmla="*/ 1252333 h 1605069"/>
              <a:gd name="connsiteX1454" fmla="*/ 379616 w 1606621"/>
              <a:gd name="connsiteY1454" fmla="*/ 1252333 h 1605069"/>
              <a:gd name="connsiteX1455" fmla="*/ 379616 w 1606621"/>
              <a:gd name="connsiteY1455" fmla="*/ 1252333 h 1605069"/>
              <a:gd name="connsiteX1456" fmla="*/ 379616 w 1606621"/>
              <a:gd name="connsiteY1456" fmla="*/ 1252333 h 1605069"/>
              <a:gd name="connsiteX1457" fmla="*/ 401047 w 1606621"/>
              <a:gd name="connsiteY1457" fmla="*/ 1277002 h 1605069"/>
              <a:gd name="connsiteX1458" fmla="*/ 401047 w 1606621"/>
              <a:gd name="connsiteY1458" fmla="*/ 1277859 h 1605069"/>
              <a:gd name="connsiteX1459" fmla="*/ 400476 w 1606621"/>
              <a:gd name="connsiteY1459" fmla="*/ 1277288 h 1605069"/>
              <a:gd name="connsiteX1460" fmla="*/ 582689 w 1606621"/>
              <a:gd name="connsiteY1460" fmla="*/ 1349297 h 1605069"/>
              <a:gd name="connsiteX1461" fmla="*/ 582689 w 1606621"/>
              <a:gd name="connsiteY1461" fmla="*/ 1349297 h 1605069"/>
              <a:gd name="connsiteX1462" fmla="*/ 582689 w 1606621"/>
              <a:gd name="connsiteY1462" fmla="*/ 1349297 h 1605069"/>
              <a:gd name="connsiteX1463" fmla="*/ 582689 w 1606621"/>
              <a:gd name="connsiteY1463" fmla="*/ 1349297 h 1605069"/>
              <a:gd name="connsiteX1464" fmla="*/ 1151522 w 1606621"/>
              <a:gd name="connsiteY1464" fmla="*/ 1321770 h 1605069"/>
              <a:gd name="connsiteX1465" fmla="*/ 1151522 w 1606621"/>
              <a:gd name="connsiteY1465" fmla="*/ 1321770 h 1605069"/>
              <a:gd name="connsiteX1466" fmla="*/ 1411174 w 1606621"/>
              <a:gd name="connsiteY1466" fmla="*/ 1119459 h 1605069"/>
              <a:gd name="connsiteX1467" fmla="*/ 1411174 w 1606621"/>
              <a:gd name="connsiteY1467" fmla="*/ 1119459 h 1605069"/>
              <a:gd name="connsiteX1468" fmla="*/ 1411174 w 1606621"/>
              <a:gd name="connsiteY1468" fmla="*/ 1119459 h 1605069"/>
              <a:gd name="connsiteX1469" fmla="*/ 1437463 w 1606621"/>
              <a:gd name="connsiteY1469" fmla="*/ 1140509 h 1605069"/>
              <a:gd name="connsiteX1470" fmla="*/ 1437463 w 1606621"/>
              <a:gd name="connsiteY1470" fmla="*/ 1140509 h 1605069"/>
              <a:gd name="connsiteX1471" fmla="*/ 1466609 w 1606621"/>
              <a:gd name="connsiteY1471" fmla="*/ 1089169 h 1605069"/>
              <a:gd name="connsiteX1472" fmla="*/ 1466609 w 1606621"/>
              <a:gd name="connsiteY1472" fmla="*/ 1089169 h 1605069"/>
              <a:gd name="connsiteX1473" fmla="*/ 1465561 w 1606621"/>
              <a:gd name="connsiteY1473" fmla="*/ 527194 h 1605069"/>
              <a:gd name="connsiteX1474" fmla="*/ 1465561 w 1606621"/>
              <a:gd name="connsiteY1474" fmla="*/ 527194 h 1605069"/>
              <a:gd name="connsiteX1475" fmla="*/ 1465561 w 1606621"/>
              <a:gd name="connsiteY1475" fmla="*/ 527194 h 1605069"/>
              <a:gd name="connsiteX1476" fmla="*/ 1465561 w 1606621"/>
              <a:gd name="connsiteY1476" fmla="*/ 527194 h 1605069"/>
              <a:gd name="connsiteX1477" fmla="*/ 1203719 w 1606621"/>
              <a:gd name="connsiteY1477" fmla="*/ 200963 h 1605069"/>
              <a:gd name="connsiteX1478" fmla="*/ 1203719 w 1606621"/>
              <a:gd name="connsiteY1478" fmla="*/ 200963 h 1605069"/>
              <a:gd name="connsiteX1479" fmla="*/ 1203719 w 1606621"/>
              <a:gd name="connsiteY1479" fmla="*/ 200963 h 1605069"/>
              <a:gd name="connsiteX1480" fmla="*/ 1075322 w 1606621"/>
              <a:gd name="connsiteY1480" fmla="*/ 206202 h 1605069"/>
              <a:gd name="connsiteX1481" fmla="*/ 1075322 w 1606621"/>
              <a:gd name="connsiteY1481" fmla="*/ 206202 h 1605069"/>
              <a:gd name="connsiteX1482" fmla="*/ 949591 w 1606621"/>
              <a:gd name="connsiteY1482" fmla="*/ 145623 h 1605069"/>
              <a:gd name="connsiteX1483" fmla="*/ 949591 w 1606621"/>
              <a:gd name="connsiteY1483" fmla="*/ 144003 h 1605069"/>
              <a:gd name="connsiteX1484" fmla="*/ 949211 w 1606621"/>
              <a:gd name="connsiteY1484" fmla="*/ 146099 h 1605069"/>
              <a:gd name="connsiteX1485" fmla="*/ 877964 w 1606621"/>
              <a:gd name="connsiteY1485" fmla="*/ 191628 h 1605069"/>
              <a:gd name="connsiteX1486" fmla="*/ 877964 w 1606621"/>
              <a:gd name="connsiteY1486" fmla="*/ 191057 h 1605069"/>
              <a:gd name="connsiteX1487" fmla="*/ 878726 w 1606621"/>
              <a:gd name="connsiteY1487" fmla="*/ 191057 h 1605069"/>
              <a:gd name="connsiteX1488" fmla="*/ 626980 w 1606621"/>
              <a:gd name="connsiteY1488" fmla="*/ 258303 h 1605069"/>
              <a:gd name="connsiteX1489" fmla="*/ 627552 w 1606621"/>
              <a:gd name="connsiteY1489" fmla="*/ 257351 h 1605069"/>
              <a:gd name="connsiteX1490" fmla="*/ 145301 w 1606621"/>
              <a:gd name="connsiteY1490" fmla="*/ 546435 h 1605069"/>
              <a:gd name="connsiteX1491" fmla="*/ 142824 w 1606621"/>
              <a:gd name="connsiteY1491" fmla="*/ 546435 h 1605069"/>
              <a:gd name="connsiteX1492" fmla="*/ 143681 w 1606621"/>
              <a:gd name="connsiteY1492" fmla="*/ 545006 h 1605069"/>
              <a:gd name="connsiteX1493" fmla="*/ 144919 w 1606621"/>
              <a:gd name="connsiteY1493" fmla="*/ 547006 h 1605069"/>
              <a:gd name="connsiteX1494" fmla="*/ 192926 w 1606621"/>
              <a:gd name="connsiteY1494" fmla="*/ 1051260 h 1605069"/>
              <a:gd name="connsiteX1495" fmla="*/ 190640 w 1606621"/>
              <a:gd name="connsiteY1495" fmla="*/ 1051260 h 1605069"/>
              <a:gd name="connsiteX1496" fmla="*/ 192069 w 1606621"/>
              <a:gd name="connsiteY1496" fmla="*/ 1052212 h 1605069"/>
              <a:gd name="connsiteX1497" fmla="*/ 297701 w 1606621"/>
              <a:gd name="connsiteY1497" fmla="*/ 1264239 h 1605069"/>
              <a:gd name="connsiteX1498" fmla="*/ 297701 w 1606621"/>
              <a:gd name="connsiteY1498" fmla="*/ 1264239 h 1605069"/>
              <a:gd name="connsiteX1499" fmla="*/ 297701 w 1606621"/>
              <a:gd name="connsiteY1499" fmla="*/ 1264239 h 1605069"/>
              <a:gd name="connsiteX1500" fmla="*/ 297033 w 1606621"/>
              <a:gd name="connsiteY1500" fmla="*/ 1265191 h 1605069"/>
              <a:gd name="connsiteX1501" fmla="*/ 798145 w 1606621"/>
              <a:gd name="connsiteY1501" fmla="*/ 1413876 h 1605069"/>
              <a:gd name="connsiteX1502" fmla="*/ 798145 w 1606621"/>
              <a:gd name="connsiteY1502" fmla="*/ 1413876 h 1605069"/>
              <a:gd name="connsiteX1503" fmla="*/ 798145 w 1606621"/>
              <a:gd name="connsiteY1503" fmla="*/ 1413876 h 1605069"/>
              <a:gd name="connsiteX1504" fmla="*/ 802335 w 1606621"/>
              <a:gd name="connsiteY1504" fmla="*/ 1468455 h 1605069"/>
              <a:gd name="connsiteX1505" fmla="*/ 802335 w 1606621"/>
              <a:gd name="connsiteY1505" fmla="*/ 1468455 h 1605069"/>
              <a:gd name="connsiteX1506" fmla="*/ 823290 w 1606621"/>
              <a:gd name="connsiteY1506" fmla="*/ 1468455 h 1605069"/>
              <a:gd name="connsiteX1507" fmla="*/ 822337 w 1606621"/>
              <a:gd name="connsiteY1507" fmla="*/ 1470645 h 1605069"/>
              <a:gd name="connsiteX1508" fmla="*/ 821480 w 1606621"/>
              <a:gd name="connsiteY1508" fmla="*/ 1468645 h 1605069"/>
              <a:gd name="connsiteX1509" fmla="*/ 822623 w 1606621"/>
              <a:gd name="connsiteY1509" fmla="*/ 1469884 h 1605069"/>
              <a:gd name="connsiteX1510" fmla="*/ 1083132 w 1606621"/>
              <a:gd name="connsiteY1510" fmla="*/ 1305292 h 1605069"/>
              <a:gd name="connsiteX1511" fmla="*/ 1083132 w 1606621"/>
              <a:gd name="connsiteY1511" fmla="*/ 1305292 h 1605069"/>
              <a:gd name="connsiteX1512" fmla="*/ 1083132 w 1606621"/>
              <a:gd name="connsiteY1512" fmla="*/ 1390159 h 1605069"/>
              <a:gd name="connsiteX1513" fmla="*/ 1083132 w 1606621"/>
              <a:gd name="connsiteY1513" fmla="*/ 1390635 h 1605069"/>
              <a:gd name="connsiteX1514" fmla="*/ 1083132 w 1606621"/>
              <a:gd name="connsiteY1514" fmla="*/ 1390635 h 1605069"/>
              <a:gd name="connsiteX1515" fmla="*/ 1082941 w 1606621"/>
              <a:gd name="connsiteY1515" fmla="*/ 1390064 h 1605069"/>
              <a:gd name="connsiteX1516" fmla="*/ 1084847 w 1606621"/>
              <a:gd name="connsiteY1516" fmla="*/ 1398351 h 1605069"/>
              <a:gd name="connsiteX1517" fmla="*/ 1083989 w 1606621"/>
              <a:gd name="connsiteY1517" fmla="*/ 1399589 h 1605069"/>
              <a:gd name="connsiteX1518" fmla="*/ 1083513 w 1606621"/>
              <a:gd name="connsiteY1518" fmla="*/ 1398541 h 1605069"/>
              <a:gd name="connsiteX1519" fmla="*/ 1201433 w 1606621"/>
              <a:gd name="connsiteY1519" fmla="*/ 1303101 h 1605069"/>
              <a:gd name="connsiteX1520" fmla="*/ 1201433 w 1606621"/>
              <a:gd name="connsiteY1520" fmla="*/ 1303101 h 1605069"/>
              <a:gd name="connsiteX1521" fmla="*/ 1201433 w 1606621"/>
              <a:gd name="connsiteY1521" fmla="*/ 1303101 h 1605069"/>
              <a:gd name="connsiteX1522" fmla="*/ 1383074 w 1606621"/>
              <a:gd name="connsiteY1522" fmla="*/ 1124698 h 1605069"/>
              <a:gd name="connsiteX1523" fmla="*/ 1383074 w 1606621"/>
              <a:gd name="connsiteY1523" fmla="*/ 1124698 h 1605069"/>
              <a:gd name="connsiteX1524" fmla="*/ 1251630 w 1606621"/>
              <a:gd name="connsiteY1524" fmla="*/ 353173 h 1605069"/>
              <a:gd name="connsiteX1525" fmla="*/ 1252773 w 1606621"/>
              <a:gd name="connsiteY1525" fmla="*/ 353173 h 1605069"/>
              <a:gd name="connsiteX1526" fmla="*/ 1251439 w 1606621"/>
              <a:gd name="connsiteY1526" fmla="*/ 353363 h 1605069"/>
              <a:gd name="connsiteX1527" fmla="*/ 888917 w 1606621"/>
              <a:gd name="connsiteY1527" fmla="*/ 188771 h 1605069"/>
              <a:gd name="connsiteX1528" fmla="*/ 888917 w 1606621"/>
              <a:gd name="connsiteY1528" fmla="*/ 189533 h 1605069"/>
              <a:gd name="connsiteX1529" fmla="*/ 888917 w 1606621"/>
              <a:gd name="connsiteY1529" fmla="*/ 188676 h 1605069"/>
              <a:gd name="connsiteX1530" fmla="*/ 767664 w 1606621"/>
              <a:gd name="connsiteY1530" fmla="*/ 156291 h 1605069"/>
              <a:gd name="connsiteX1531" fmla="*/ 767664 w 1606621"/>
              <a:gd name="connsiteY1531" fmla="*/ 156291 h 1605069"/>
              <a:gd name="connsiteX1532" fmla="*/ 767664 w 1606621"/>
              <a:gd name="connsiteY1532" fmla="*/ 156291 h 1605069"/>
              <a:gd name="connsiteX1533" fmla="*/ 767473 w 1606621"/>
              <a:gd name="connsiteY1533" fmla="*/ 156481 h 1605069"/>
              <a:gd name="connsiteX1534" fmla="*/ 588595 w 1606621"/>
              <a:gd name="connsiteY1534" fmla="*/ 233253 h 1605069"/>
              <a:gd name="connsiteX1535" fmla="*/ 588595 w 1606621"/>
              <a:gd name="connsiteY1535" fmla="*/ 233253 h 1605069"/>
              <a:gd name="connsiteX1536" fmla="*/ 588595 w 1606621"/>
              <a:gd name="connsiteY1536" fmla="*/ 233253 h 1605069"/>
              <a:gd name="connsiteX1537" fmla="*/ 228549 w 1606621"/>
              <a:gd name="connsiteY1537" fmla="*/ 490428 h 1605069"/>
              <a:gd name="connsiteX1538" fmla="*/ 229501 w 1606621"/>
              <a:gd name="connsiteY1538" fmla="*/ 490428 h 1605069"/>
              <a:gd name="connsiteX1539" fmla="*/ 228358 w 1606621"/>
              <a:gd name="connsiteY1539" fmla="*/ 490714 h 1605069"/>
              <a:gd name="connsiteX1540" fmla="*/ 168256 w 1606621"/>
              <a:gd name="connsiteY1540" fmla="*/ 497572 h 1605069"/>
              <a:gd name="connsiteX1541" fmla="*/ 168256 w 1606621"/>
              <a:gd name="connsiteY1541" fmla="*/ 497572 h 1605069"/>
              <a:gd name="connsiteX1542" fmla="*/ 137776 w 1606621"/>
              <a:gd name="connsiteY1542" fmla="*/ 553198 h 1605069"/>
              <a:gd name="connsiteX1543" fmla="*/ 138443 w 1606621"/>
              <a:gd name="connsiteY1543" fmla="*/ 555960 h 1605069"/>
              <a:gd name="connsiteX1544" fmla="*/ 136347 w 1606621"/>
              <a:gd name="connsiteY1544" fmla="*/ 554531 h 1605069"/>
              <a:gd name="connsiteX1545" fmla="*/ 134537 w 1606621"/>
              <a:gd name="connsiteY1545" fmla="*/ 1096123 h 1605069"/>
              <a:gd name="connsiteX1546" fmla="*/ 134537 w 1606621"/>
              <a:gd name="connsiteY1546" fmla="*/ 1096123 h 1605069"/>
              <a:gd name="connsiteX1547" fmla="*/ 134537 w 1606621"/>
              <a:gd name="connsiteY1547" fmla="*/ 1096123 h 1605069"/>
              <a:gd name="connsiteX1548" fmla="*/ 236264 w 1606621"/>
              <a:gd name="connsiteY1548" fmla="*/ 1195373 h 1605069"/>
              <a:gd name="connsiteX1549" fmla="*/ 236264 w 1606621"/>
              <a:gd name="connsiteY1549" fmla="*/ 1195373 h 1605069"/>
              <a:gd name="connsiteX1550" fmla="*/ 405143 w 1606621"/>
              <a:gd name="connsiteY1550" fmla="*/ 1282051 h 1605069"/>
              <a:gd name="connsiteX1551" fmla="*/ 404476 w 1606621"/>
              <a:gd name="connsiteY1551" fmla="*/ 1280908 h 1605069"/>
              <a:gd name="connsiteX1552" fmla="*/ 405714 w 1606621"/>
              <a:gd name="connsiteY1552" fmla="*/ 1281955 h 1605069"/>
              <a:gd name="connsiteX1553" fmla="*/ 530111 w 1606621"/>
              <a:gd name="connsiteY1553" fmla="*/ 1227949 h 1605069"/>
              <a:gd name="connsiteX1554" fmla="*/ 530111 w 1606621"/>
              <a:gd name="connsiteY1554" fmla="*/ 1227949 h 1605069"/>
              <a:gd name="connsiteX1555" fmla="*/ 737184 w 1606621"/>
              <a:gd name="connsiteY1555" fmla="*/ 1457692 h 1605069"/>
              <a:gd name="connsiteX1556" fmla="*/ 735089 w 1606621"/>
              <a:gd name="connsiteY1556" fmla="*/ 1460930 h 1605069"/>
              <a:gd name="connsiteX1557" fmla="*/ 733279 w 1606621"/>
              <a:gd name="connsiteY1557" fmla="*/ 1457310 h 1605069"/>
              <a:gd name="connsiteX1558" fmla="*/ 737184 w 1606621"/>
              <a:gd name="connsiteY1558" fmla="*/ 1457692 h 1605069"/>
              <a:gd name="connsiteX1559" fmla="*/ 769950 w 1606621"/>
              <a:gd name="connsiteY1559" fmla="*/ 1460549 h 1605069"/>
              <a:gd name="connsiteX1560" fmla="*/ 769950 w 1606621"/>
              <a:gd name="connsiteY1560" fmla="*/ 1460549 h 1605069"/>
              <a:gd name="connsiteX1561" fmla="*/ 769950 w 1606621"/>
              <a:gd name="connsiteY1561" fmla="*/ 1460549 h 1605069"/>
              <a:gd name="connsiteX1562" fmla="*/ 770236 w 1606621"/>
              <a:gd name="connsiteY1562" fmla="*/ 1460930 h 1605069"/>
              <a:gd name="connsiteX1563" fmla="*/ 1043032 w 1606621"/>
              <a:gd name="connsiteY1563" fmla="*/ 1367490 h 1605069"/>
              <a:gd name="connsiteX1564" fmla="*/ 1043603 w 1606621"/>
              <a:gd name="connsiteY1564" fmla="*/ 1367966 h 1605069"/>
              <a:gd name="connsiteX1565" fmla="*/ 1042651 w 1606621"/>
              <a:gd name="connsiteY1565" fmla="*/ 1368538 h 1605069"/>
              <a:gd name="connsiteX1566" fmla="*/ 1425461 w 1606621"/>
              <a:gd name="connsiteY1566" fmla="*/ 1137080 h 1605069"/>
              <a:gd name="connsiteX1567" fmla="*/ 1425461 w 1606621"/>
              <a:gd name="connsiteY1567" fmla="*/ 1137080 h 1605069"/>
              <a:gd name="connsiteX1568" fmla="*/ 1473752 w 1606621"/>
              <a:gd name="connsiteY1568" fmla="*/ 1032305 h 1605069"/>
              <a:gd name="connsiteX1569" fmla="*/ 1473752 w 1606621"/>
              <a:gd name="connsiteY1569" fmla="*/ 1032305 h 1605069"/>
              <a:gd name="connsiteX1570" fmla="*/ 1473752 w 1606621"/>
              <a:gd name="connsiteY1570" fmla="*/ 1032305 h 1605069"/>
              <a:gd name="connsiteX1571" fmla="*/ 1473752 w 1606621"/>
              <a:gd name="connsiteY1571" fmla="*/ 1032305 h 1605069"/>
              <a:gd name="connsiteX1572" fmla="*/ 1555762 w 1606621"/>
              <a:gd name="connsiteY1572" fmla="*/ 816373 h 1605069"/>
              <a:gd name="connsiteX1573" fmla="*/ 1555762 w 1606621"/>
              <a:gd name="connsiteY1573" fmla="*/ 816373 h 1605069"/>
              <a:gd name="connsiteX1574" fmla="*/ 1184573 w 1606621"/>
              <a:gd name="connsiteY1574" fmla="*/ 164768 h 1605069"/>
              <a:gd name="connsiteX1575" fmla="*/ 1184573 w 1606621"/>
              <a:gd name="connsiteY1575" fmla="*/ 164768 h 1605069"/>
              <a:gd name="connsiteX1576" fmla="*/ 1152379 w 1606621"/>
              <a:gd name="connsiteY1576" fmla="*/ 186104 h 1605069"/>
              <a:gd name="connsiteX1577" fmla="*/ 1152379 w 1606621"/>
              <a:gd name="connsiteY1577" fmla="*/ 185628 h 1605069"/>
              <a:gd name="connsiteX1578" fmla="*/ 1153140 w 1606621"/>
              <a:gd name="connsiteY1578" fmla="*/ 185628 h 1605069"/>
              <a:gd name="connsiteX1579" fmla="*/ 863200 w 1606621"/>
              <a:gd name="connsiteY1579" fmla="*/ 228966 h 1605069"/>
              <a:gd name="connsiteX1580" fmla="*/ 864343 w 1606621"/>
              <a:gd name="connsiteY1580" fmla="*/ 227728 h 1605069"/>
              <a:gd name="connsiteX1581" fmla="*/ 864343 w 1606621"/>
              <a:gd name="connsiteY1581" fmla="*/ 228966 h 1605069"/>
              <a:gd name="connsiteX1582" fmla="*/ 367519 w 1606621"/>
              <a:gd name="connsiteY1582" fmla="*/ 300023 h 1605069"/>
              <a:gd name="connsiteX1583" fmla="*/ 366662 w 1606621"/>
              <a:gd name="connsiteY1583" fmla="*/ 298880 h 1605069"/>
              <a:gd name="connsiteX1584" fmla="*/ 368471 w 1606621"/>
              <a:gd name="connsiteY1584" fmla="*/ 298880 h 1605069"/>
              <a:gd name="connsiteX1585" fmla="*/ 367519 w 1606621"/>
              <a:gd name="connsiteY1585" fmla="*/ 299737 h 1605069"/>
              <a:gd name="connsiteX1586" fmla="*/ 134251 w 1606621"/>
              <a:gd name="connsiteY1586" fmla="*/ 1097742 h 1605069"/>
              <a:gd name="connsiteX1587" fmla="*/ 134251 w 1606621"/>
              <a:gd name="connsiteY1587" fmla="*/ 1097742 h 1605069"/>
              <a:gd name="connsiteX1588" fmla="*/ 333229 w 1606621"/>
              <a:gd name="connsiteY1588" fmla="*/ 1300719 h 1605069"/>
              <a:gd name="connsiteX1589" fmla="*/ 333229 w 1606621"/>
              <a:gd name="connsiteY1589" fmla="*/ 1299767 h 1605069"/>
              <a:gd name="connsiteX1590" fmla="*/ 333229 w 1606621"/>
              <a:gd name="connsiteY1590" fmla="*/ 1300434 h 1605069"/>
              <a:gd name="connsiteX1591" fmla="*/ 397332 w 1606621"/>
              <a:gd name="connsiteY1591" fmla="*/ 1286146 h 1605069"/>
              <a:gd name="connsiteX1592" fmla="*/ 396380 w 1606621"/>
              <a:gd name="connsiteY1592" fmla="*/ 1286908 h 1605069"/>
              <a:gd name="connsiteX1593" fmla="*/ 559257 w 1606621"/>
              <a:gd name="connsiteY1593" fmla="*/ 1305196 h 1605069"/>
              <a:gd name="connsiteX1594" fmla="*/ 559257 w 1606621"/>
              <a:gd name="connsiteY1594" fmla="*/ 1305196 h 1605069"/>
              <a:gd name="connsiteX1595" fmla="*/ 1248390 w 1606621"/>
              <a:gd name="connsiteY1595" fmla="*/ 1276621 h 1605069"/>
              <a:gd name="connsiteX1596" fmla="*/ 1248390 w 1606621"/>
              <a:gd name="connsiteY1596" fmla="*/ 1276621 h 1605069"/>
              <a:gd name="connsiteX1597" fmla="*/ 1248390 w 1606621"/>
              <a:gd name="connsiteY1597" fmla="*/ 1276621 h 1605069"/>
              <a:gd name="connsiteX1598" fmla="*/ 1402219 w 1606621"/>
              <a:gd name="connsiteY1598" fmla="*/ 392320 h 1605069"/>
              <a:gd name="connsiteX1599" fmla="*/ 1402219 w 1606621"/>
              <a:gd name="connsiteY1599" fmla="*/ 392797 h 1605069"/>
              <a:gd name="connsiteX1600" fmla="*/ 1402219 w 1606621"/>
              <a:gd name="connsiteY1600" fmla="*/ 392320 h 1605069"/>
              <a:gd name="connsiteX1601" fmla="*/ 1257726 w 1606621"/>
              <a:gd name="connsiteY1601" fmla="*/ 333741 h 1605069"/>
              <a:gd name="connsiteX1602" fmla="*/ 1257726 w 1606621"/>
              <a:gd name="connsiteY1602" fmla="*/ 333741 h 1605069"/>
              <a:gd name="connsiteX1603" fmla="*/ 233693 w 1606621"/>
              <a:gd name="connsiteY1603" fmla="*/ 1258714 h 1605069"/>
              <a:gd name="connsiteX1604" fmla="*/ 234264 w 1606621"/>
              <a:gd name="connsiteY1604" fmla="*/ 1258238 h 1605069"/>
              <a:gd name="connsiteX1605" fmla="*/ 234264 w 1606621"/>
              <a:gd name="connsiteY1605" fmla="*/ 1258714 h 1605069"/>
              <a:gd name="connsiteX1606" fmla="*/ 275697 w 1606621"/>
              <a:gd name="connsiteY1606" fmla="*/ 1298338 h 1605069"/>
              <a:gd name="connsiteX1607" fmla="*/ 275697 w 1606621"/>
              <a:gd name="connsiteY1607" fmla="*/ 1297100 h 1605069"/>
              <a:gd name="connsiteX1608" fmla="*/ 275697 w 1606621"/>
              <a:gd name="connsiteY1608" fmla="*/ 1297100 h 1605069"/>
              <a:gd name="connsiteX1609" fmla="*/ 276365 w 1606621"/>
              <a:gd name="connsiteY1609" fmla="*/ 1297100 h 1605069"/>
              <a:gd name="connsiteX1610" fmla="*/ 275697 w 1606621"/>
              <a:gd name="connsiteY1610" fmla="*/ 1298434 h 1605069"/>
              <a:gd name="connsiteX1611" fmla="*/ 447147 w 1606621"/>
              <a:gd name="connsiteY1611" fmla="*/ 1423687 h 1605069"/>
              <a:gd name="connsiteX1612" fmla="*/ 448767 w 1606621"/>
              <a:gd name="connsiteY1612" fmla="*/ 1423211 h 1605069"/>
              <a:gd name="connsiteX1613" fmla="*/ 447052 w 1606621"/>
              <a:gd name="connsiteY1613" fmla="*/ 1423783 h 1605069"/>
              <a:gd name="connsiteX1614" fmla="*/ 953974 w 1606621"/>
              <a:gd name="connsiteY1614" fmla="*/ 1480837 h 1605069"/>
              <a:gd name="connsiteX1615" fmla="*/ 953974 w 1606621"/>
              <a:gd name="connsiteY1615" fmla="*/ 1480837 h 1605069"/>
              <a:gd name="connsiteX1616" fmla="*/ 1578718 w 1606621"/>
              <a:gd name="connsiteY1616" fmla="*/ 820469 h 1605069"/>
              <a:gd name="connsiteX1617" fmla="*/ 1578718 w 1606621"/>
              <a:gd name="connsiteY1617" fmla="*/ 820469 h 1605069"/>
              <a:gd name="connsiteX1618" fmla="*/ 1578718 w 1606621"/>
              <a:gd name="connsiteY1618" fmla="*/ 820469 h 1605069"/>
              <a:gd name="connsiteX1619" fmla="*/ 1497565 w 1606621"/>
              <a:gd name="connsiteY1619" fmla="*/ 568533 h 1605069"/>
              <a:gd name="connsiteX1620" fmla="*/ 1497565 w 1606621"/>
              <a:gd name="connsiteY1620" fmla="*/ 568533 h 1605069"/>
              <a:gd name="connsiteX1621" fmla="*/ 1390790 w 1606621"/>
              <a:gd name="connsiteY1621" fmla="*/ 395178 h 1605069"/>
              <a:gd name="connsiteX1622" fmla="*/ 1390790 w 1606621"/>
              <a:gd name="connsiteY1622" fmla="*/ 395178 h 1605069"/>
              <a:gd name="connsiteX1623" fmla="*/ 959307 w 1606621"/>
              <a:gd name="connsiteY1623" fmla="*/ 86091 h 1605069"/>
              <a:gd name="connsiteX1624" fmla="*/ 959307 w 1606621"/>
              <a:gd name="connsiteY1624" fmla="*/ 86091 h 1605069"/>
              <a:gd name="connsiteX1625" fmla="*/ 959307 w 1606621"/>
              <a:gd name="connsiteY1625" fmla="*/ 86091 h 1605069"/>
              <a:gd name="connsiteX1626" fmla="*/ 843959 w 1606621"/>
              <a:gd name="connsiteY1626" fmla="*/ 146290 h 1605069"/>
              <a:gd name="connsiteX1627" fmla="*/ 843388 w 1606621"/>
              <a:gd name="connsiteY1627" fmla="*/ 144956 h 1605069"/>
              <a:gd name="connsiteX1628" fmla="*/ 843959 w 1606621"/>
              <a:gd name="connsiteY1628" fmla="*/ 145813 h 1605069"/>
              <a:gd name="connsiteX1629" fmla="*/ 714801 w 1606621"/>
              <a:gd name="connsiteY1629" fmla="*/ 138670 h 1605069"/>
              <a:gd name="connsiteX1630" fmla="*/ 714801 w 1606621"/>
              <a:gd name="connsiteY1630" fmla="*/ 138670 h 1605069"/>
              <a:gd name="connsiteX1631" fmla="*/ 714038 w 1606621"/>
              <a:gd name="connsiteY1631" fmla="*/ 138098 h 1605069"/>
              <a:gd name="connsiteX1632" fmla="*/ 714801 w 1606621"/>
              <a:gd name="connsiteY1632" fmla="*/ 138193 h 1605069"/>
              <a:gd name="connsiteX1633" fmla="*/ 452958 w 1606621"/>
              <a:gd name="connsiteY1633" fmla="*/ 198391 h 1605069"/>
              <a:gd name="connsiteX1634" fmla="*/ 454482 w 1606621"/>
              <a:gd name="connsiteY1634" fmla="*/ 197248 h 1605069"/>
              <a:gd name="connsiteX1635" fmla="*/ 33573 w 1606621"/>
              <a:gd name="connsiteY1635" fmla="*/ 787513 h 1605069"/>
              <a:gd name="connsiteX1636" fmla="*/ 33573 w 1606621"/>
              <a:gd name="connsiteY1636" fmla="*/ 787513 h 1605069"/>
              <a:gd name="connsiteX1637" fmla="*/ 443243 w 1606621"/>
              <a:gd name="connsiteY1637" fmla="*/ 1459025 h 1605069"/>
              <a:gd name="connsiteX1638" fmla="*/ 443243 w 1606621"/>
              <a:gd name="connsiteY1638" fmla="*/ 1459025 h 1605069"/>
              <a:gd name="connsiteX1639" fmla="*/ 514013 w 1606621"/>
              <a:gd name="connsiteY1639" fmla="*/ 1252809 h 1605069"/>
              <a:gd name="connsiteX1640" fmla="*/ 515537 w 1606621"/>
              <a:gd name="connsiteY1640" fmla="*/ 1252237 h 1605069"/>
              <a:gd name="connsiteX1641" fmla="*/ 515537 w 1606621"/>
              <a:gd name="connsiteY1641" fmla="*/ 1253380 h 1605069"/>
              <a:gd name="connsiteX1642" fmla="*/ 569354 w 1606621"/>
              <a:gd name="connsiteY1642" fmla="*/ 1360632 h 1605069"/>
              <a:gd name="connsiteX1643" fmla="*/ 567830 w 1606621"/>
              <a:gd name="connsiteY1643" fmla="*/ 1361108 h 1605069"/>
              <a:gd name="connsiteX1644" fmla="*/ 569068 w 1606621"/>
              <a:gd name="connsiteY1644" fmla="*/ 1360251 h 1605069"/>
              <a:gd name="connsiteX1645" fmla="*/ 569354 w 1606621"/>
              <a:gd name="connsiteY1645" fmla="*/ 1360536 h 1605069"/>
              <a:gd name="connsiteX1646" fmla="*/ 1099801 w 1606621"/>
              <a:gd name="connsiteY1646" fmla="*/ 1433879 h 1605069"/>
              <a:gd name="connsiteX1647" fmla="*/ 1099801 w 1606621"/>
              <a:gd name="connsiteY1647" fmla="*/ 1433879 h 1605069"/>
              <a:gd name="connsiteX1648" fmla="*/ 1099801 w 1606621"/>
              <a:gd name="connsiteY1648" fmla="*/ 1433879 h 1605069"/>
              <a:gd name="connsiteX1649" fmla="*/ 1341736 w 1606621"/>
              <a:gd name="connsiteY1649" fmla="*/ 1218424 h 1605069"/>
              <a:gd name="connsiteX1650" fmla="*/ 1341736 w 1606621"/>
              <a:gd name="connsiteY1650" fmla="*/ 1218424 h 1605069"/>
              <a:gd name="connsiteX1651" fmla="*/ 1341736 w 1606621"/>
              <a:gd name="connsiteY1651" fmla="*/ 1218424 h 1605069"/>
              <a:gd name="connsiteX1652" fmla="*/ 1341736 w 1606621"/>
              <a:gd name="connsiteY1652" fmla="*/ 1218424 h 1605069"/>
              <a:gd name="connsiteX1653" fmla="*/ 1390790 w 1606621"/>
              <a:gd name="connsiteY1653" fmla="*/ 394797 h 1605069"/>
              <a:gd name="connsiteX1654" fmla="*/ 1390790 w 1606621"/>
              <a:gd name="connsiteY1654" fmla="*/ 394797 h 1605069"/>
              <a:gd name="connsiteX1655" fmla="*/ 1227436 w 1606621"/>
              <a:gd name="connsiteY1655" fmla="*/ 181341 h 1605069"/>
              <a:gd name="connsiteX1656" fmla="*/ 1227436 w 1606621"/>
              <a:gd name="connsiteY1656" fmla="*/ 181341 h 1605069"/>
              <a:gd name="connsiteX1657" fmla="*/ 1078179 w 1606621"/>
              <a:gd name="connsiteY1657" fmla="*/ 106094 h 1605069"/>
              <a:gd name="connsiteX1658" fmla="*/ 1078179 w 1606621"/>
              <a:gd name="connsiteY1658" fmla="*/ 106094 h 1605069"/>
              <a:gd name="connsiteX1659" fmla="*/ 683082 w 1606621"/>
              <a:gd name="connsiteY1659" fmla="*/ 88663 h 1605069"/>
              <a:gd name="connsiteX1660" fmla="*/ 683082 w 1606621"/>
              <a:gd name="connsiteY1660" fmla="*/ 86472 h 1605069"/>
              <a:gd name="connsiteX1661" fmla="*/ 682702 w 1606621"/>
              <a:gd name="connsiteY1661" fmla="*/ 88187 h 1605069"/>
              <a:gd name="connsiteX1662" fmla="*/ 341325 w 1606621"/>
              <a:gd name="connsiteY1662" fmla="*/ 256017 h 1605069"/>
              <a:gd name="connsiteX1663" fmla="*/ 341325 w 1606621"/>
              <a:gd name="connsiteY1663" fmla="*/ 255446 h 1605069"/>
              <a:gd name="connsiteX1664" fmla="*/ 341325 w 1606621"/>
              <a:gd name="connsiteY1664" fmla="*/ 256208 h 1605069"/>
              <a:gd name="connsiteX1665" fmla="*/ 162826 w 1606621"/>
              <a:gd name="connsiteY1665" fmla="*/ 430420 h 1605069"/>
              <a:gd name="connsiteX1666" fmla="*/ 162826 w 1606621"/>
              <a:gd name="connsiteY1666" fmla="*/ 430420 h 1605069"/>
              <a:gd name="connsiteX1667" fmla="*/ 162445 w 1606621"/>
              <a:gd name="connsiteY1667" fmla="*/ 429944 h 1605069"/>
              <a:gd name="connsiteX1668" fmla="*/ 229501 w 1606621"/>
              <a:gd name="connsiteY1668" fmla="*/ 1261667 h 1605069"/>
              <a:gd name="connsiteX1669" fmla="*/ 229501 w 1606621"/>
              <a:gd name="connsiteY1669" fmla="*/ 1261667 h 1605069"/>
              <a:gd name="connsiteX1670" fmla="*/ 229501 w 1606621"/>
              <a:gd name="connsiteY1670" fmla="*/ 1261667 h 1605069"/>
              <a:gd name="connsiteX1671" fmla="*/ 228931 w 1606621"/>
              <a:gd name="connsiteY1671" fmla="*/ 1261667 h 1605069"/>
              <a:gd name="connsiteX1672" fmla="*/ 347326 w 1606621"/>
              <a:gd name="connsiteY1672" fmla="*/ 1365585 h 1605069"/>
              <a:gd name="connsiteX1673" fmla="*/ 346659 w 1606621"/>
              <a:gd name="connsiteY1673" fmla="*/ 1365585 h 1605069"/>
              <a:gd name="connsiteX1674" fmla="*/ 346659 w 1606621"/>
              <a:gd name="connsiteY1674" fmla="*/ 1364632 h 1605069"/>
              <a:gd name="connsiteX1675" fmla="*/ 429431 w 1606621"/>
              <a:gd name="connsiteY1675" fmla="*/ 1471503 h 1605069"/>
              <a:gd name="connsiteX1676" fmla="*/ 429431 w 1606621"/>
              <a:gd name="connsiteY1676" fmla="*/ 1471503 h 1605069"/>
              <a:gd name="connsiteX1677" fmla="*/ 1302588 w 1606621"/>
              <a:gd name="connsiteY1677" fmla="*/ 1342915 h 1605069"/>
              <a:gd name="connsiteX1678" fmla="*/ 1302588 w 1606621"/>
              <a:gd name="connsiteY1678" fmla="*/ 1344534 h 1605069"/>
              <a:gd name="connsiteX1679" fmla="*/ 1301636 w 1606621"/>
              <a:gd name="connsiteY1679" fmla="*/ 1342782 h 1605069"/>
              <a:gd name="connsiteX1680" fmla="*/ 1301731 w 1606621"/>
              <a:gd name="connsiteY1680" fmla="*/ 1342439 h 1605069"/>
              <a:gd name="connsiteX1681" fmla="*/ 1436320 w 1606621"/>
              <a:gd name="connsiteY1681" fmla="*/ 1185943 h 1605069"/>
              <a:gd name="connsiteX1682" fmla="*/ 1436320 w 1606621"/>
              <a:gd name="connsiteY1682" fmla="*/ 1185943 h 1605069"/>
              <a:gd name="connsiteX1683" fmla="*/ 1456608 w 1606621"/>
              <a:gd name="connsiteY1683" fmla="*/ 1169370 h 1605069"/>
              <a:gd name="connsiteX1684" fmla="*/ 1456608 w 1606621"/>
              <a:gd name="connsiteY1684" fmla="*/ 1171084 h 1605069"/>
              <a:gd name="connsiteX1685" fmla="*/ 1456036 w 1606621"/>
              <a:gd name="connsiteY1685" fmla="*/ 1168893 h 1605069"/>
              <a:gd name="connsiteX1686" fmla="*/ 1462323 w 1606621"/>
              <a:gd name="connsiteY1686" fmla="*/ 1158511 h 1605069"/>
              <a:gd name="connsiteX1687" fmla="*/ 1462323 w 1606621"/>
              <a:gd name="connsiteY1687" fmla="*/ 1160607 h 1605069"/>
              <a:gd name="connsiteX1688" fmla="*/ 1461084 w 1606621"/>
              <a:gd name="connsiteY1688" fmla="*/ 1158864 h 1605069"/>
              <a:gd name="connsiteX1689" fmla="*/ 1461465 w 1606621"/>
              <a:gd name="connsiteY1689" fmla="*/ 1158035 h 1605069"/>
              <a:gd name="connsiteX1690" fmla="*/ 1519473 w 1606621"/>
              <a:gd name="connsiteY1690" fmla="*/ 551674 h 1605069"/>
              <a:gd name="connsiteX1691" fmla="*/ 1518330 w 1606621"/>
              <a:gd name="connsiteY1691" fmla="*/ 550340 h 1605069"/>
              <a:gd name="connsiteX1692" fmla="*/ 1519568 w 1606621"/>
              <a:gd name="connsiteY1692" fmla="*/ 550340 h 1605069"/>
              <a:gd name="connsiteX1693" fmla="*/ 1518520 w 1606621"/>
              <a:gd name="connsiteY1693" fmla="*/ 551197 h 1605069"/>
              <a:gd name="connsiteX1694" fmla="*/ 1269441 w 1606621"/>
              <a:gd name="connsiteY1694" fmla="*/ 221823 h 1605069"/>
              <a:gd name="connsiteX1695" fmla="*/ 1268679 w 1606621"/>
              <a:gd name="connsiteY1695" fmla="*/ 220489 h 1605069"/>
              <a:gd name="connsiteX1696" fmla="*/ 1268489 w 1606621"/>
              <a:gd name="connsiteY1696" fmla="*/ 221346 h 1605069"/>
              <a:gd name="connsiteX1697" fmla="*/ 960070 w 1606621"/>
              <a:gd name="connsiteY1697" fmla="*/ 53516 h 1605069"/>
              <a:gd name="connsiteX1698" fmla="*/ 960070 w 1606621"/>
              <a:gd name="connsiteY1698" fmla="*/ 53516 h 1605069"/>
              <a:gd name="connsiteX1699" fmla="*/ 736517 w 1606621"/>
              <a:gd name="connsiteY1699" fmla="*/ 58469 h 1605069"/>
              <a:gd name="connsiteX1700" fmla="*/ 735565 w 1606621"/>
              <a:gd name="connsiteY1700" fmla="*/ 56754 h 1605069"/>
              <a:gd name="connsiteX1701" fmla="*/ 736517 w 1606621"/>
              <a:gd name="connsiteY1701" fmla="*/ 58183 h 1605069"/>
              <a:gd name="connsiteX1702" fmla="*/ 649174 w 1606621"/>
              <a:gd name="connsiteY1702" fmla="*/ 75042 h 1605069"/>
              <a:gd name="connsiteX1703" fmla="*/ 649174 w 1606621"/>
              <a:gd name="connsiteY1703" fmla="*/ 75042 h 1605069"/>
              <a:gd name="connsiteX1704" fmla="*/ 463245 w 1606621"/>
              <a:gd name="connsiteY1704" fmla="*/ 178008 h 1605069"/>
              <a:gd name="connsiteX1705" fmla="*/ 463245 w 1606621"/>
              <a:gd name="connsiteY1705" fmla="*/ 178008 h 1605069"/>
              <a:gd name="connsiteX1706" fmla="*/ 396570 w 1606621"/>
              <a:gd name="connsiteY1706" fmla="*/ 184390 h 1605069"/>
              <a:gd name="connsiteX1707" fmla="*/ 396666 w 1606621"/>
              <a:gd name="connsiteY1707" fmla="*/ 186142 h 1605069"/>
              <a:gd name="connsiteX1708" fmla="*/ 396570 w 1606621"/>
              <a:gd name="connsiteY1708" fmla="*/ 186199 h 1605069"/>
              <a:gd name="connsiteX1709" fmla="*/ 395998 w 1606621"/>
              <a:gd name="connsiteY1709" fmla="*/ 186199 h 1605069"/>
              <a:gd name="connsiteX1710" fmla="*/ 395618 w 1606621"/>
              <a:gd name="connsiteY1710" fmla="*/ 183913 h 1605069"/>
              <a:gd name="connsiteX1711" fmla="*/ 372567 w 1606621"/>
              <a:gd name="connsiteY1711" fmla="*/ 224109 h 1605069"/>
              <a:gd name="connsiteX1712" fmla="*/ 372567 w 1606621"/>
              <a:gd name="connsiteY1712" fmla="*/ 224109 h 1605069"/>
              <a:gd name="connsiteX1713" fmla="*/ 279889 w 1606621"/>
              <a:gd name="connsiteY1713" fmla="*/ 294308 h 1605069"/>
              <a:gd name="connsiteX1714" fmla="*/ 279889 w 1606621"/>
              <a:gd name="connsiteY1714" fmla="*/ 293832 h 1605069"/>
              <a:gd name="connsiteX1715" fmla="*/ 279889 w 1606621"/>
              <a:gd name="connsiteY1715" fmla="*/ 293832 h 1605069"/>
              <a:gd name="connsiteX1716" fmla="*/ 322847 w 1606621"/>
              <a:gd name="connsiteY1716" fmla="*/ 1344820 h 1605069"/>
              <a:gd name="connsiteX1717" fmla="*/ 322847 w 1606621"/>
              <a:gd name="connsiteY1717" fmla="*/ 1344820 h 1605069"/>
              <a:gd name="connsiteX1718" fmla="*/ 448386 w 1606621"/>
              <a:gd name="connsiteY1718" fmla="*/ 1481599 h 1605069"/>
              <a:gd name="connsiteX1719" fmla="*/ 448386 w 1606621"/>
              <a:gd name="connsiteY1719" fmla="*/ 1481599 h 1605069"/>
              <a:gd name="connsiteX1720" fmla="*/ 448386 w 1606621"/>
              <a:gd name="connsiteY1720" fmla="*/ 1481599 h 1605069"/>
              <a:gd name="connsiteX1721" fmla="*/ 599547 w 1606621"/>
              <a:gd name="connsiteY1721" fmla="*/ 1510174 h 1605069"/>
              <a:gd name="connsiteX1722" fmla="*/ 599547 w 1606621"/>
              <a:gd name="connsiteY1722" fmla="*/ 1510174 h 1605069"/>
              <a:gd name="connsiteX1723" fmla="*/ 599547 w 1606621"/>
              <a:gd name="connsiteY1723" fmla="*/ 1510174 h 1605069"/>
              <a:gd name="connsiteX1724" fmla="*/ 895681 w 1606621"/>
              <a:gd name="connsiteY1724" fmla="*/ 1541892 h 1605069"/>
              <a:gd name="connsiteX1725" fmla="*/ 894822 w 1606621"/>
              <a:gd name="connsiteY1725" fmla="*/ 1542559 h 1605069"/>
              <a:gd name="connsiteX1726" fmla="*/ 894822 w 1606621"/>
              <a:gd name="connsiteY1726" fmla="*/ 1541226 h 1605069"/>
              <a:gd name="connsiteX1727" fmla="*/ 963594 w 1606621"/>
              <a:gd name="connsiteY1727" fmla="*/ 1535034 h 1605069"/>
              <a:gd name="connsiteX1728" fmla="*/ 963594 w 1606621"/>
              <a:gd name="connsiteY1728" fmla="*/ 1535034 h 1605069"/>
              <a:gd name="connsiteX1729" fmla="*/ 1075036 w 1606621"/>
              <a:gd name="connsiteY1729" fmla="*/ 1499601 h 1605069"/>
              <a:gd name="connsiteX1730" fmla="*/ 1075036 w 1606621"/>
              <a:gd name="connsiteY1730" fmla="*/ 1498744 h 1605069"/>
              <a:gd name="connsiteX1731" fmla="*/ 1461655 w 1606621"/>
              <a:gd name="connsiteY1731" fmla="*/ 460424 h 1605069"/>
              <a:gd name="connsiteX1732" fmla="*/ 1461655 w 1606621"/>
              <a:gd name="connsiteY1732" fmla="*/ 460424 h 1605069"/>
              <a:gd name="connsiteX1733" fmla="*/ 1461655 w 1606621"/>
              <a:gd name="connsiteY1733" fmla="*/ 460424 h 1605069"/>
              <a:gd name="connsiteX1734" fmla="*/ 1461560 w 1606621"/>
              <a:gd name="connsiteY1734" fmla="*/ 460424 h 1605069"/>
              <a:gd name="connsiteX1735" fmla="*/ 1455370 w 1606621"/>
              <a:gd name="connsiteY1735" fmla="*/ 463091 h 1605069"/>
              <a:gd name="connsiteX1736" fmla="*/ 1455370 w 1606621"/>
              <a:gd name="connsiteY1736" fmla="*/ 463091 h 1605069"/>
              <a:gd name="connsiteX1737" fmla="*/ 694036 w 1606621"/>
              <a:gd name="connsiteY1737" fmla="*/ 74471 h 1605069"/>
              <a:gd name="connsiteX1738" fmla="*/ 694036 w 1606621"/>
              <a:gd name="connsiteY1738" fmla="*/ 74471 h 1605069"/>
              <a:gd name="connsiteX1739" fmla="*/ 548684 w 1606621"/>
              <a:gd name="connsiteY1739" fmla="*/ 165149 h 1605069"/>
              <a:gd name="connsiteX1740" fmla="*/ 548684 w 1606621"/>
              <a:gd name="connsiteY1740" fmla="*/ 165149 h 1605069"/>
              <a:gd name="connsiteX1741" fmla="*/ 496964 w 1606621"/>
              <a:gd name="connsiteY1741" fmla="*/ 122763 h 1605069"/>
              <a:gd name="connsiteX1742" fmla="*/ 498392 w 1606621"/>
              <a:gd name="connsiteY1742" fmla="*/ 122096 h 1605069"/>
              <a:gd name="connsiteX1743" fmla="*/ 497344 w 1606621"/>
              <a:gd name="connsiteY1743" fmla="*/ 122763 h 1605069"/>
              <a:gd name="connsiteX1744" fmla="*/ 13570 w 1606621"/>
              <a:gd name="connsiteY1744" fmla="*/ 804467 h 1605069"/>
              <a:gd name="connsiteX1745" fmla="*/ 13570 w 1606621"/>
              <a:gd name="connsiteY1745" fmla="*/ 804467 h 1605069"/>
              <a:gd name="connsiteX1746" fmla="*/ 69482 w 1606621"/>
              <a:gd name="connsiteY1746" fmla="*/ 1062690 h 1605069"/>
              <a:gd name="connsiteX1747" fmla="*/ 69482 w 1606621"/>
              <a:gd name="connsiteY1747" fmla="*/ 1062690 h 1605069"/>
              <a:gd name="connsiteX1748" fmla="*/ 69482 w 1606621"/>
              <a:gd name="connsiteY1748" fmla="*/ 1062690 h 1605069"/>
              <a:gd name="connsiteX1749" fmla="*/ 69482 w 1606621"/>
              <a:gd name="connsiteY1749" fmla="*/ 1062690 h 1605069"/>
              <a:gd name="connsiteX1750" fmla="*/ 334276 w 1606621"/>
              <a:gd name="connsiteY1750" fmla="*/ 1353107 h 1605069"/>
              <a:gd name="connsiteX1751" fmla="*/ 334276 w 1606621"/>
              <a:gd name="connsiteY1751" fmla="*/ 1353107 h 1605069"/>
              <a:gd name="connsiteX1752" fmla="*/ 400951 w 1606621"/>
              <a:gd name="connsiteY1752" fmla="*/ 1371109 h 1605069"/>
              <a:gd name="connsiteX1753" fmla="*/ 401523 w 1606621"/>
              <a:gd name="connsiteY1753" fmla="*/ 1371109 h 1605069"/>
              <a:gd name="connsiteX1754" fmla="*/ 401523 w 1606621"/>
              <a:gd name="connsiteY1754" fmla="*/ 1371109 h 1605069"/>
              <a:gd name="connsiteX1755" fmla="*/ 400856 w 1606621"/>
              <a:gd name="connsiteY1755" fmla="*/ 1371109 h 1605069"/>
              <a:gd name="connsiteX1756" fmla="*/ 609168 w 1606621"/>
              <a:gd name="connsiteY1756" fmla="*/ 1544655 h 1605069"/>
              <a:gd name="connsiteX1757" fmla="*/ 609168 w 1606621"/>
              <a:gd name="connsiteY1757" fmla="*/ 1544655 h 1605069"/>
              <a:gd name="connsiteX1758" fmla="*/ 705847 w 1606621"/>
              <a:gd name="connsiteY1758" fmla="*/ 1576754 h 1605069"/>
              <a:gd name="connsiteX1759" fmla="*/ 705847 w 1606621"/>
              <a:gd name="connsiteY1759" fmla="*/ 1576754 h 1605069"/>
              <a:gd name="connsiteX1760" fmla="*/ 705847 w 1606621"/>
              <a:gd name="connsiteY1760" fmla="*/ 1576754 h 1605069"/>
              <a:gd name="connsiteX1761" fmla="*/ 878821 w 1606621"/>
              <a:gd name="connsiteY1761" fmla="*/ 1509603 h 1605069"/>
              <a:gd name="connsiteX1762" fmla="*/ 878821 w 1606621"/>
              <a:gd name="connsiteY1762" fmla="*/ 1509603 h 1605069"/>
              <a:gd name="connsiteX1763" fmla="*/ 1212196 w 1606621"/>
              <a:gd name="connsiteY1763" fmla="*/ 1468455 h 1605069"/>
              <a:gd name="connsiteX1764" fmla="*/ 1212196 w 1606621"/>
              <a:gd name="connsiteY1764" fmla="*/ 1468455 h 1605069"/>
              <a:gd name="connsiteX1765" fmla="*/ 900823 w 1606621"/>
              <a:gd name="connsiteY1765" fmla="*/ 53421 h 1605069"/>
              <a:gd name="connsiteX1766" fmla="*/ 900823 w 1606621"/>
              <a:gd name="connsiteY1766" fmla="*/ 53421 h 1605069"/>
              <a:gd name="connsiteX1767" fmla="*/ 900823 w 1606621"/>
              <a:gd name="connsiteY1767" fmla="*/ 53421 h 1605069"/>
              <a:gd name="connsiteX1768" fmla="*/ 900823 w 1606621"/>
              <a:gd name="connsiteY1768" fmla="*/ 53421 h 1605069"/>
              <a:gd name="connsiteX1769" fmla="*/ 606311 w 1606621"/>
              <a:gd name="connsiteY1769" fmla="*/ 97045 h 1605069"/>
              <a:gd name="connsiteX1770" fmla="*/ 606311 w 1606621"/>
              <a:gd name="connsiteY1770" fmla="*/ 97045 h 1605069"/>
              <a:gd name="connsiteX1771" fmla="*/ 606311 w 1606621"/>
              <a:gd name="connsiteY1771" fmla="*/ 96188 h 1605069"/>
              <a:gd name="connsiteX1772" fmla="*/ 605834 w 1606621"/>
              <a:gd name="connsiteY1772" fmla="*/ 97045 h 1605069"/>
              <a:gd name="connsiteX1773" fmla="*/ 244361 w 1606621"/>
              <a:gd name="connsiteY1773" fmla="*/ 304214 h 1605069"/>
              <a:gd name="connsiteX1774" fmla="*/ 244361 w 1606621"/>
              <a:gd name="connsiteY1774" fmla="*/ 304214 h 1605069"/>
              <a:gd name="connsiteX1775" fmla="*/ 6236 w 1606621"/>
              <a:gd name="connsiteY1775" fmla="*/ 847139 h 1605069"/>
              <a:gd name="connsiteX1776" fmla="*/ 6236 w 1606621"/>
              <a:gd name="connsiteY1776" fmla="*/ 847139 h 1605069"/>
              <a:gd name="connsiteX1777" fmla="*/ 205308 w 1606621"/>
              <a:gd name="connsiteY1777" fmla="*/ 1272430 h 1605069"/>
              <a:gd name="connsiteX1778" fmla="*/ 205308 w 1606621"/>
              <a:gd name="connsiteY1778" fmla="*/ 1272430 h 1605069"/>
              <a:gd name="connsiteX1779" fmla="*/ 206261 w 1606621"/>
              <a:gd name="connsiteY1779" fmla="*/ 1271668 h 1605069"/>
              <a:gd name="connsiteX1780" fmla="*/ 204355 w 1606621"/>
              <a:gd name="connsiteY1780" fmla="*/ 1271954 h 1605069"/>
              <a:gd name="connsiteX1781" fmla="*/ 681844 w 1606621"/>
              <a:gd name="connsiteY1781" fmla="*/ 1557609 h 1605069"/>
              <a:gd name="connsiteX1782" fmla="*/ 681844 w 1606621"/>
              <a:gd name="connsiteY1782" fmla="*/ 1557609 h 1605069"/>
              <a:gd name="connsiteX1783" fmla="*/ 1597102 w 1606621"/>
              <a:gd name="connsiteY1783" fmla="*/ 702645 h 1605069"/>
              <a:gd name="connsiteX1784" fmla="*/ 1596530 w 1606621"/>
              <a:gd name="connsiteY1784" fmla="*/ 702073 h 1605069"/>
              <a:gd name="connsiteX1785" fmla="*/ 1596530 w 1606621"/>
              <a:gd name="connsiteY1785" fmla="*/ 702073 h 1605069"/>
              <a:gd name="connsiteX1786" fmla="*/ 1308970 w 1606621"/>
              <a:gd name="connsiteY1786" fmla="*/ 207345 h 1605069"/>
              <a:gd name="connsiteX1787" fmla="*/ 1308970 w 1606621"/>
              <a:gd name="connsiteY1787" fmla="*/ 207345 h 1605069"/>
              <a:gd name="connsiteX1788" fmla="*/ 418288 w 1606621"/>
              <a:gd name="connsiteY1788" fmla="*/ 135336 h 1605069"/>
              <a:gd name="connsiteX1789" fmla="*/ 418288 w 1606621"/>
              <a:gd name="connsiteY1789" fmla="*/ 135812 h 1605069"/>
              <a:gd name="connsiteX1790" fmla="*/ 418288 w 1606621"/>
              <a:gd name="connsiteY1790" fmla="*/ 135812 h 1605069"/>
              <a:gd name="connsiteX1791" fmla="*/ 386950 w 1606621"/>
              <a:gd name="connsiteY1791" fmla="*/ 125049 h 1605069"/>
              <a:gd name="connsiteX1792" fmla="*/ 386950 w 1606621"/>
              <a:gd name="connsiteY1792" fmla="*/ 125049 h 1605069"/>
              <a:gd name="connsiteX1793" fmla="*/ 63100 w 1606621"/>
              <a:gd name="connsiteY1793" fmla="*/ 521670 h 1605069"/>
              <a:gd name="connsiteX1794" fmla="*/ 63100 w 1606621"/>
              <a:gd name="connsiteY1794" fmla="*/ 521193 h 1605069"/>
              <a:gd name="connsiteX1795" fmla="*/ 63386 w 1606621"/>
              <a:gd name="connsiteY1795" fmla="*/ 521860 h 1605069"/>
              <a:gd name="connsiteX1796" fmla="*/ 145301 w 1606621"/>
              <a:gd name="connsiteY1796" fmla="*/ 1207756 h 1605069"/>
              <a:gd name="connsiteX1797" fmla="*/ 145301 w 1606621"/>
              <a:gd name="connsiteY1797" fmla="*/ 1207756 h 1605069"/>
              <a:gd name="connsiteX1798" fmla="*/ 1167048 w 1606621"/>
              <a:gd name="connsiteY1798" fmla="*/ 1510079 h 1605069"/>
              <a:gd name="connsiteX1799" fmla="*/ 1165523 w 1606621"/>
              <a:gd name="connsiteY1799" fmla="*/ 1510079 h 1605069"/>
              <a:gd name="connsiteX1800" fmla="*/ 1351642 w 1606621"/>
              <a:gd name="connsiteY1800" fmla="*/ 1287480 h 1605069"/>
              <a:gd name="connsiteX1801" fmla="*/ 1351642 w 1606621"/>
              <a:gd name="connsiteY1801" fmla="*/ 1287480 h 1605069"/>
              <a:gd name="connsiteX1802" fmla="*/ 1351642 w 1606621"/>
              <a:gd name="connsiteY1802" fmla="*/ 1289004 h 1605069"/>
              <a:gd name="connsiteX1803" fmla="*/ 1351927 w 1606621"/>
              <a:gd name="connsiteY1803" fmla="*/ 1287670 h 1605069"/>
              <a:gd name="connsiteX1804" fmla="*/ 1593387 w 1606621"/>
              <a:gd name="connsiteY1804" fmla="*/ 677880 h 1605069"/>
              <a:gd name="connsiteX1805" fmla="*/ 1593387 w 1606621"/>
              <a:gd name="connsiteY1805" fmla="*/ 677880 h 1605069"/>
              <a:gd name="connsiteX1806" fmla="*/ 1593387 w 1606621"/>
              <a:gd name="connsiteY1806" fmla="*/ 677880 h 1605069"/>
              <a:gd name="connsiteX1807" fmla="*/ 1549477 w 1606621"/>
              <a:gd name="connsiteY1807" fmla="*/ 552435 h 1605069"/>
              <a:gd name="connsiteX1808" fmla="*/ 1548905 w 1606621"/>
              <a:gd name="connsiteY1808" fmla="*/ 552912 h 1605069"/>
              <a:gd name="connsiteX1809" fmla="*/ 1548905 w 1606621"/>
              <a:gd name="connsiteY1809" fmla="*/ 552055 h 1605069"/>
              <a:gd name="connsiteX1810" fmla="*/ 1473181 w 1606621"/>
              <a:gd name="connsiteY1810" fmla="*/ 448041 h 1605069"/>
              <a:gd name="connsiteX1811" fmla="*/ 1472133 w 1606621"/>
              <a:gd name="connsiteY1811" fmla="*/ 447280 h 1605069"/>
              <a:gd name="connsiteX1812" fmla="*/ 1473752 w 1606621"/>
              <a:gd name="connsiteY1812" fmla="*/ 447280 h 1605069"/>
              <a:gd name="connsiteX1813" fmla="*/ 1402124 w 1606621"/>
              <a:gd name="connsiteY1813" fmla="*/ 312882 h 1605069"/>
              <a:gd name="connsiteX1814" fmla="*/ 1402791 w 1606621"/>
              <a:gd name="connsiteY1814" fmla="*/ 312882 h 1605069"/>
              <a:gd name="connsiteX1815" fmla="*/ 589833 w 1606621"/>
              <a:gd name="connsiteY1815" fmla="*/ 30942 h 1605069"/>
              <a:gd name="connsiteX1816" fmla="*/ 589833 w 1606621"/>
              <a:gd name="connsiteY1816" fmla="*/ 30084 h 1605069"/>
              <a:gd name="connsiteX1817" fmla="*/ 589833 w 1606621"/>
              <a:gd name="connsiteY1817" fmla="*/ 30084 h 1605069"/>
              <a:gd name="connsiteX1818" fmla="*/ 589833 w 1606621"/>
              <a:gd name="connsiteY1818" fmla="*/ 30751 h 1605069"/>
              <a:gd name="connsiteX1819" fmla="*/ 140252 w 1606621"/>
              <a:gd name="connsiteY1819" fmla="*/ 350029 h 1605069"/>
              <a:gd name="connsiteX1820" fmla="*/ 140252 w 1606621"/>
              <a:gd name="connsiteY1820" fmla="*/ 350029 h 1605069"/>
              <a:gd name="connsiteX1821" fmla="*/ 72625 w 1606621"/>
              <a:gd name="connsiteY1821" fmla="*/ 499953 h 1605069"/>
              <a:gd name="connsiteX1822" fmla="*/ 72625 w 1606621"/>
              <a:gd name="connsiteY1822" fmla="*/ 499095 h 1605069"/>
              <a:gd name="connsiteX1823" fmla="*/ 20142 w 1606621"/>
              <a:gd name="connsiteY1823" fmla="*/ 941722 h 1605069"/>
              <a:gd name="connsiteX1824" fmla="*/ 18713 w 1606621"/>
              <a:gd name="connsiteY1824" fmla="*/ 944484 h 1605069"/>
              <a:gd name="connsiteX1825" fmla="*/ 16809 w 1606621"/>
              <a:gd name="connsiteY1825" fmla="*/ 943723 h 1605069"/>
              <a:gd name="connsiteX1826" fmla="*/ 20333 w 1606621"/>
              <a:gd name="connsiteY1826" fmla="*/ 941532 h 1605069"/>
              <a:gd name="connsiteX1827" fmla="*/ 370947 w 1606621"/>
              <a:gd name="connsiteY1827" fmla="*/ 1451119 h 1605069"/>
              <a:gd name="connsiteX1828" fmla="*/ 370947 w 1606621"/>
              <a:gd name="connsiteY1828" fmla="*/ 1451119 h 1605069"/>
              <a:gd name="connsiteX1829" fmla="*/ 430765 w 1606621"/>
              <a:gd name="connsiteY1829" fmla="*/ 1514842 h 1605069"/>
              <a:gd name="connsiteX1830" fmla="*/ 430765 w 1606621"/>
              <a:gd name="connsiteY1830" fmla="*/ 1514842 h 1605069"/>
              <a:gd name="connsiteX1831" fmla="*/ 430765 w 1606621"/>
              <a:gd name="connsiteY1831" fmla="*/ 1514842 h 1605069"/>
              <a:gd name="connsiteX1832" fmla="*/ 430765 w 1606621"/>
              <a:gd name="connsiteY1832" fmla="*/ 1514842 h 1605069"/>
              <a:gd name="connsiteX1833" fmla="*/ 453053 w 1606621"/>
              <a:gd name="connsiteY1833" fmla="*/ 1525986 h 1605069"/>
              <a:gd name="connsiteX1834" fmla="*/ 453053 w 1606621"/>
              <a:gd name="connsiteY1834" fmla="*/ 1525986 h 1605069"/>
              <a:gd name="connsiteX1835" fmla="*/ 453053 w 1606621"/>
              <a:gd name="connsiteY1835" fmla="*/ 1525986 h 1605069"/>
              <a:gd name="connsiteX1836" fmla="*/ 813384 w 1606621"/>
              <a:gd name="connsiteY1836" fmla="*/ 1600090 h 1605069"/>
              <a:gd name="connsiteX1837" fmla="*/ 813384 w 1606621"/>
              <a:gd name="connsiteY1837" fmla="*/ 1600567 h 1605069"/>
              <a:gd name="connsiteX1838" fmla="*/ 813384 w 1606621"/>
              <a:gd name="connsiteY1838" fmla="*/ 1600567 h 1605069"/>
              <a:gd name="connsiteX1839" fmla="*/ 813575 w 1606621"/>
              <a:gd name="connsiteY1839" fmla="*/ 1599900 h 1605069"/>
              <a:gd name="connsiteX1840" fmla="*/ 1578241 w 1606621"/>
              <a:gd name="connsiteY1840" fmla="*/ 1007064 h 1605069"/>
              <a:gd name="connsiteX1841" fmla="*/ 1578241 w 1606621"/>
              <a:gd name="connsiteY1841" fmla="*/ 1007064 h 1605069"/>
              <a:gd name="connsiteX1842" fmla="*/ 1583004 w 1606621"/>
              <a:gd name="connsiteY1842" fmla="*/ 619396 h 1605069"/>
              <a:gd name="connsiteX1843" fmla="*/ 1583004 w 1606621"/>
              <a:gd name="connsiteY1843" fmla="*/ 619396 h 1605069"/>
              <a:gd name="connsiteX1844" fmla="*/ 1583004 w 1606621"/>
              <a:gd name="connsiteY1844" fmla="*/ 619396 h 1605069"/>
              <a:gd name="connsiteX1845" fmla="*/ 1583004 w 1606621"/>
              <a:gd name="connsiteY1845" fmla="*/ 619396 h 1605069"/>
              <a:gd name="connsiteX1846" fmla="*/ 1557953 w 1606621"/>
              <a:gd name="connsiteY1846" fmla="*/ 535291 h 1605069"/>
              <a:gd name="connsiteX1847" fmla="*/ 1557953 w 1606621"/>
              <a:gd name="connsiteY1847" fmla="*/ 535291 h 1605069"/>
              <a:gd name="connsiteX1848" fmla="*/ 1557953 w 1606621"/>
              <a:gd name="connsiteY1848" fmla="*/ 535291 h 1605069"/>
              <a:gd name="connsiteX1849" fmla="*/ 1128757 w 1606621"/>
              <a:gd name="connsiteY1849" fmla="*/ 70756 h 1605069"/>
              <a:gd name="connsiteX1850" fmla="*/ 1128757 w 1606621"/>
              <a:gd name="connsiteY1850" fmla="*/ 70756 h 1605069"/>
              <a:gd name="connsiteX1851" fmla="*/ 589927 w 1606621"/>
              <a:gd name="connsiteY1851" fmla="*/ 28846 h 1605069"/>
              <a:gd name="connsiteX1852" fmla="*/ 589927 w 1606621"/>
              <a:gd name="connsiteY1852" fmla="*/ 28846 h 1605069"/>
              <a:gd name="connsiteX1853" fmla="*/ 589927 w 1606621"/>
              <a:gd name="connsiteY1853" fmla="*/ 28846 h 1605069"/>
              <a:gd name="connsiteX1854" fmla="*/ 545160 w 1606621"/>
              <a:gd name="connsiteY1854" fmla="*/ 42562 h 1605069"/>
              <a:gd name="connsiteX1855" fmla="*/ 545160 w 1606621"/>
              <a:gd name="connsiteY1855" fmla="*/ 42562 h 1605069"/>
              <a:gd name="connsiteX1856" fmla="*/ 489439 w 1606621"/>
              <a:gd name="connsiteY1856" fmla="*/ 63708 h 1605069"/>
              <a:gd name="connsiteX1857" fmla="*/ 489439 w 1606621"/>
              <a:gd name="connsiteY1857" fmla="*/ 63708 h 1605069"/>
              <a:gd name="connsiteX1858" fmla="*/ 489439 w 1606621"/>
              <a:gd name="connsiteY1858" fmla="*/ 63708 h 1605069"/>
              <a:gd name="connsiteX1859" fmla="*/ 480771 w 1606621"/>
              <a:gd name="connsiteY1859" fmla="*/ 67422 h 1605069"/>
              <a:gd name="connsiteX1860" fmla="*/ 480771 w 1606621"/>
              <a:gd name="connsiteY1860" fmla="*/ 67422 h 1605069"/>
              <a:gd name="connsiteX1861" fmla="*/ 480771 w 1606621"/>
              <a:gd name="connsiteY1861" fmla="*/ 67422 h 1605069"/>
              <a:gd name="connsiteX1862" fmla="*/ 475533 w 1606621"/>
              <a:gd name="connsiteY1862" fmla="*/ 70661 h 1605069"/>
              <a:gd name="connsiteX1863" fmla="*/ 475533 w 1606621"/>
              <a:gd name="connsiteY1863" fmla="*/ 70661 h 1605069"/>
              <a:gd name="connsiteX1864" fmla="*/ 419715 w 1606621"/>
              <a:gd name="connsiteY1864" fmla="*/ 97141 h 1605069"/>
              <a:gd name="connsiteX1865" fmla="*/ 419715 w 1606621"/>
              <a:gd name="connsiteY1865" fmla="*/ 97141 h 1605069"/>
              <a:gd name="connsiteX1866" fmla="*/ 408858 w 1606621"/>
              <a:gd name="connsiteY1866" fmla="*/ 103999 h 1605069"/>
              <a:gd name="connsiteX1867" fmla="*/ 408858 w 1606621"/>
              <a:gd name="connsiteY1867" fmla="*/ 103999 h 1605069"/>
              <a:gd name="connsiteX1868" fmla="*/ 408858 w 1606621"/>
              <a:gd name="connsiteY1868" fmla="*/ 103999 h 1605069"/>
              <a:gd name="connsiteX1869" fmla="*/ 383521 w 1606621"/>
              <a:gd name="connsiteY1869" fmla="*/ 118953 h 1605069"/>
              <a:gd name="connsiteX1870" fmla="*/ 383521 w 1606621"/>
              <a:gd name="connsiteY1870" fmla="*/ 118953 h 1605069"/>
              <a:gd name="connsiteX1871" fmla="*/ 383521 w 1606621"/>
              <a:gd name="connsiteY1871" fmla="*/ 118953 h 1605069"/>
              <a:gd name="connsiteX1872" fmla="*/ 203403 w 1606621"/>
              <a:gd name="connsiteY1872" fmla="*/ 269353 h 1605069"/>
              <a:gd name="connsiteX1873" fmla="*/ 203403 w 1606621"/>
              <a:gd name="connsiteY1873" fmla="*/ 269353 h 1605069"/>
              <a:gd name="connsiteX1874" fmla="*/ 203403 w 1606621"/>
              <a:gd name="connsiteY1874" fmla="*/ 269353 h 1605069"/>
              <a:gd name="connsiteX1875" fmla="*/ 203594 w 1606621"/>
              <a:gd name="connsiteY1875" fmla="*/ 269257 h 1605069"/>
              <a:gd name="connsiteX1876" fmla="*/ 162636 w 1606621"/>
              <a:gd name="connsiteY1876" fmla="*/ 319264 h 1605069"/>
              <a:gd name="connsiteX1877" fmla="*/ 162636 w 1606621"/>
              <a:gd name="connsiteY1877" fmla="*/ 319264 h 1605069"/>
              <a:gd name="connsiteX1878" fmla="*/ 162636 w 1606621"/>
              <a:gd name="connsiteY1878" fmla="*/ 319264 h 1605069"/>
              <a:gd name="connsiteX1879" fmla="*/ 121584 w 1606621"/>
              <a:gd name="connsiteY1879" fmla="*/ 378414 h 1605069"/>
              <a:gd name="connsiteX1880" fmla="*/ 121584 w 1606621"/>
              <a:gd name="connsiteY1880" fmla="*/ 378414 h 1605069"/>
              <a:gd name="connsiteX1881" fmla="*/ 121584 w 1606621"/>
              <a:gd name="connsiteY1881" fmla="*/ 378414 h 1605069"/>
              <a:gd name="connsiteX1882" fmla="*/ 113297 w 1606621"/>
              <a:gd name="connsiteY1882" fmla="*/ 390130 h 1605069"/>
              <a:gd name="connsiteX1883" fmla="*/ 113297 w 1606621"/>
              <a:gd name="connsiteY1883" fmla="*/ 390130 h 1605069"/>
              <a:gd name="connsiteX1884" fmla="*/ 113297 w 1606621"/>
              <a:gd name="connsiteY1884" fmla="*/ 390130 h 1605069"/>
              <a:gd name="connsiteX1885" fmla="*/ 1187 w 1606621"/>
              <a:gd name="connsiteY1885" fmla="*/ 854283 h 1605069"/>
              <a:gd name="connsiteX1886" fmla="*/ 1187 w 1606621"/>
              <a:gd name="connsiteY1886" fmla="*/ 854283 h 1605069"/>
              <a:gd name="connsiteX1887" fmla="*/ 3759 w 1606621"/>
              <a:gd name="connsiteY1887" fmla="*/ 896478 h 1605069"/>
              <a:gd name="connsiteX1888" fmla="*/ 3759 w 1606621"/>
              <a:gd name="connsiteY1888" fmla="*/ 896478 h 1605069"/>
              <a:gd name="connsiteX1889" fmla="*/ 3759 w 1606621"/>
              <a:gd name="connsiteY1889" fmla="*/ 896478 h 1605069"/>
              <a:gd name="connsiteX1890" fmla="*/ 4998 w 1606621"/>
              <a:gd name="connsiteY1890" fmla="*/ 897622 h 1605069"/>
              <a:gd name="connsiteX1891" fmla="*/ 4998 w 1606621"/>
              <a:gd name="connsiteY1891" fmla="*/ 897622 h 1605069"/>
              <a:gd name="connsiteX1892" fmla="*/ 4998 w 1606621"/>
              <a:gd name="connsiteY1892" fmla="*/ 897622 h 1605069"/>
              <a:gd name="connsiteX1893" fmla="*/ 283032 w 1606621"/>
              <a:gd name="connsiteY1893" fmla="*/ 1415686 h 1605069"/>
              <a:gd name="connsiteX1894" fmla="*/ 283032 w 1606621"/>
              <a:gd name="connsiteY1894" fmla="*/ 1415686 h 1605069"/>
              <a:gd name="connsiteX1895" fmla="*/ 283032 w 1606621"/>
              <a:gd name="connsiteY1895" fmla="*/ 1415686 h 1605069"/>
              <a:gd name="connsiteX1896" fmla="*/ 282556 w 1606621"/>
              <a:gd name="connsiteY1896" fmla="*/ 1415686 h 1605069"/>
              <a:gd name="connsiteX1897" fmla="*/ 329133 w 1606621"/>
              <a:gd name="connsiteY1897" fmla="*/ 1451691 h 1605069"/>
              <a:gd name="connsiteX1898" fmla="*/ 329133 w 1606621"/>
              <a:gd name="connsiteY1898" fmla="*/ 1451691 h 1605069"/>
              <a:gd name="connsiteX1899" fmla="*/ 329133 w 1606621"/>
              <a:gd name="connsiteY1899" fmla="*/ 1451691 h 1605069"/>
              <a:gd name="connsiteX1900" fmla="*/ 416191 w 1606621"/>
              <a:gd name="connsiteY1900" fmla="*/ 1508269 h 1605069"/>
              <a:gd name="connsiteX1901" fmla="*/ 416191 w 1606621"/>
              <a:gd name="connsiteY1901" fmla="*/ 1508269 h 1605069"/>
              <a:gd name="connsiteX1902" fmla="*/ 416191 w 1606621"/>
              <a:gd name="connsiteY1902" fmla="*/ 1508269 h 1605069"/>
              <a:gd name="connsiteX1903" fmla="*/ 496678 w 1606621"/>
              <a:gd name="connsiteY1903" fmla="*/ 1547131 h 1605069"/>
              <a:gd name="connsiteX1904" fmla="*/ 496678 w 1606621"/>
              <a:gd name="connsiteY1904" fmla="*/ 1547131 h 1605069"/>
              <a:gd name="connsiteX1905" fmla="*/ 496678 w 1606621"/>
              <a:gd name="connsiteY1905" fmla="*/ 1547131 h 1605069"/>
              <a:gd name="connsiteX1906" fmla="*/ 562306 w 1606621"/>
              <a:gd name="connsiteY1906" fmla="*/ 1569515 h 1605069"/>
              <a:gd name="connsiteX1907" fmla="*/ 562306 w 1606621"/>
              <a:gd name="connsiteY1907" fmla="*/ 1569515 h 1605069"/>
              <a:gd name="connsiteX1908" fmla="*/ 562306 w 1606621"/>
              <a:gd name="connsiteY1908" fmla="*/ 1569515 h 1605069"/>
              <a:gd name="connsiteX1909" fmla="*/ 578688 w 1606621"/>
              <a:gd name="connsiteY1909" fmla="*/ 1575325 h 1605069"/>
              <a:gd name="connsiteX1910" fmla="*/ 578688 w 1606621"/>
              <a:gd name="connsiteY1910" fmla="*/ 1575325 h 1605069"/>
              <a:gd name="connsiteX1911" fmla="*/ 578688 w 1606621"/>
              <a:gd name="connsiteY1911" fmla="*/ 1575325 h 1605069"/>
              <a:gd name="connsiteX1912" fmla="*/ 688797 w 1606621"/>
              <a:gd name="connsiteY1912" fmla="*/ 1598090 h 1605069"/>
              <a:gd name="connsiteX1913" fmla="*/ 688797 w 1606621"/>
              <a:gd name="connsiteY1913" fmla="*/ 1598090 h 1605069"/>
              <a:gd name="connsiteX1914" fmla="*/ 688797 w 1606621"/>
              <a:gd name="connsiteY1914" fmla="*/ 1599138 h 1605069"/>
              <a:gd name="connsiteX1915" fmla="*/ 688797 w 1606621"/>
              <a:gd name="connsiteY1915" fmla="*/ 1599138 h 1605069"/>
              <a:gd name="connsiteX1916" fmla="*/ 688797 w 1606621"/>
              <a:gd name="connsiteY1916" fmla="*/ 1598185 h 1605069"/>
              <a:gd name="connsiteX1917" fmla="*/ 872439 w 1606621"/>
              <a:gd name="connsiteY1917" fmla="*/ 1603138 h 1605069"/>
              <a:gd name="connsiteX1918" fmla="*/ 872439 w 1606621"/>
              <a:gd name="connsiteY1918" fmla="*/ 1603138 h 1605069"/>
              <a:gd name="connsiteX1919" fmla="*/ 914920 w 1606621"/>
              <a:gd name="connsiteY1919" fmla="*/ 1599042 h 1605069"/>
              <a:gd name="connsiteX1920" fmla="*/ 914920 w 1606621"/>
              <a:gd name="connsiteY1920" fmla="*/ 1599042 h 1605069"/>
              <a:gd name="connsiteX1921" fmla="*/ 914920 w 1606621"/>
              <a:gd name="connsiteY1921" fmla="*/ 1599042 h 1605069"/>
              <a:gd name="connsiteX1922" fmla="*/ 1007027 w 1606621"/>
              <a:gd name="connsiteY1922" fmla="*/ 1580659 h 1605069"/>
              <a:gd name="connsiteX1923" fmla="*/ 1007027 w 1606621"/>
              <a:gd name="connsiteY1923" fmla="*/ 1580659 h 1605069"/>
              <a:gd name="connsiteX1924" fmla="*/ 1007027 w 1606621"/>
              <a:gd name="connsiteY1924" fmla="*/ 1580659 h 1605069"/>
              <a:gd name="connsiteX1925" fmla="*/ 1085038 w 1606621"/>
              <a:gd name="connsiteY1925" fmla="*/ 1555513 h 1605069"/>
              <a:gd name="connsiteX1926" fmla="*/ 1085038 w 1606621"/>
              <a:gd name="connsiteY1926" fmla="*/ 1555513 h 1605069"/>
              <a:gd name="connsiteX1927" fmla="*/ 1091133 w 1606621"/>
              <a:gd name="connsiteY1927" fmla="*/ 1552370 h 1605069"/>
              <a:gd name="connsiteX1928" fmla="*/ 1091133 w 1606621"/>
              <a:gd name="connsiteY1928" fmla="*/ 1552370 h 1605069"/>
              <a:gd name="connsiteX1929" fmla="*/ 1091133 w 1606621"/>
              <a:gd name="connsiteY1929" fmla="*/ 1552370 h 1605069"/>
              <a:gd name="connsiteX1930" fmla="*/ 1100658 w 1606621"/>
              <a:gd name="connsiteY1930" fmla="*/ 1549322 h 1605069"/>
              <a:gd name="connsiteX1931" fmla="*/ 1100658 w 1606621"/>
              <a:gd name="connsiteY1931" fmla="*/ 1549322 h 1605069"/>
              <a:gd name="connsiteX1932" fmla="*/ 1135329 w 1606621"/>
              <a:gd name="connsiteY1932" fmla="*/ 1534368 h 1605069"/>
              <a:gd name="connsiteX1933" fmla="*/ 1135329 w 1606621"/>
              <a:gd name="connsiteY1933" fmla="*/ 1534368 h 1605069"/>
              <a:gd name="connsiteX1934" fmla="*/ 1135329 w 1606621"/>
              <a:gd name="connsiteY1934" fmla="*/ 1534368 h 1605069"/>
              <a:gd name="connsiteX1935" fmla="*/ 1156760 w 1606621"/>
              <a:gd name="connsiteY1935" fmla="*/ 1524843 h 1605069"/>
              <a:gd name="connsiteX1936" fmla="*/ 1156760 w 1606621"/>
              <a:gd name="connsiteY1936" fmla="*/ 1524843 h 1605069"/>
              <a:gd name="connsiteX1937" fmla="*/ 1156760 w 1606621"/>
              <a:gd name="connsiteY1937" fmla="*/ 1524843 h 1605069"/>
              <a:gd name="connsiteX1938" fmla="*/ 1306874 w 1606621"/>
              <a:gd name="connsiteY1938" fmla="*/ 1426735 h 1605069"/>
              <a:gd name="connsiteX1939" fmla="*/ 1306874 w 1606621"/>
              <a:gd name="connsiteY1939" fmla="*/ 1426735 h 1605069"/>
              <a:gd name="connsiteX1940" fmla="*/ 1425080 w 1606621"/>
              <a:gd name="connsiteY1940" fmla="*/ 1308911 h 1605069"/>
              <a:gd name="connsiteX1941" fmla="*/ 1425080 w 1606621"/>
              <a:gd name="connsiteY1941" fmla="*/ 1308911 h 1605069"/>
              <a:gd name="connsiteX1942" fmla="*/ 1587577 w 1606621"/>
              <a:gd name="connsiteY1942" fmla="*/ 965154 h 1605069"/>
              <a:gd name="connsiteX1943" fmla="*/ 1587577 w 1606621"/>
              <a:gd name="connsiteY1943" fmla="*/ 965154 h 1605069"/>
              <a:gd name="connsiteX1944" fmla="*/ 1587577 w 1606621"/>
              <a:gd name="connsiteY1944" fmla="*/ 965154 h 1605069"/>
              <a:gd name="connsiteX1945" fmla="*/ 1587577 w 1606621"/>
              <a:gd name="connsiteY1945" fmla="*/ 965154 h 160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Lst>
            <a:rect l="l" t="t" r="r" b="b"/>
            <a:pathLst>
              <a:path w="1606621" h="1605069">
                <a:moveTo>
                  <a:pt x="1605388" y="833899"/>
                </a:moveTo>
                <a:lnTo>
                  <a:pt x="1605388" y="833899"/>
                </a:lnTo>
                <a:cubicBezTo>
                  <a:pt x="1605388" y="813449"/>
                  <a:pt x="1605388" y="793037"/>
                  <a:pt x="1605388" y="772653"/>
                </a:cubicBezTo>
                <a:cubicBezTo>
                  <a:pt x="1605959" y="755394"/>
                  <a:pt x="1605007" y="738125"/>
                  <a:pt x="1602626" y="721028"/>
                </a:cubicBezTo>
                <a:cubicBezTo>
                  <a:pt x="1602149" y="714646"/>
                  <a:pt x="1604150" y="707217"/>
                  <a:pt x="1599197" y="701502"/>
                </a:cubicBezTo>
                <a:lnTo>
                  <a:pt x="1599197" y="701502"/>
                </a:lnTo>
                <a:cubicBezTo>
                  <a:pt x="1598720" y="687129"/>
                  <a:pt x="1596720" y="672832"/>
                  <a:pt x="1593482" y="658830"/>
                </a:cubicBezTo>
                <a:cubicBezTo>
                  <a:pt x="1592910" y="655210"/>
                  <a:pt x="1594434" y="650829"/>
                  <a:pt x="1590434" y="648066"/>
                </a:cubicBezTo>
                <a:cubicBezTo>
                  <a:pt x="1590434" y="645971"/>
                  <a:pt x="1591481" y="643590"/>
                  <a:pt x="1589195" y="641875"/>
                </a:cubicBezTo>
                <a:cubicBezTo>
                  <a:pt x="1588052" y="627369"/>
                  <a:pt x="1584814" y="613100"/>
                  <a:pt x="1579670" y="599489"/>
                </a:cubicBezTo>
                <a:lnTo>
                  <a:pt x="1579670" y="599489"/>
                </a:lnTo>
                <a:lnTo>
                  <a:pt x="1579670" y="599489"/>
                </a:lnTo>
                <a:lnTo>
                  <a:pt x="1579670" y="599489"/>
                </a:lnTo>
                <a:cubicBezTo>
                  <a:pt x="1579575" y="592974"/>
                  <a:pt x="1577766" y="586602"/>
                  <a:pt x="1574432" y="581010"/>
                </a:cubicBezTo>
                <a:lnTo>
                  <a:pt x="1574432" y="581010"/>
                </a:lnTo>
                <a:cubicBezTo>
                  <a:pt x="1573860" y="576534"/>
                  <a:pt x="1574432" y="571485"/>
                  <a:pt x="1570145" y="568533"/>
                </a:cubicBezTo>
                <a:lnTo>
                  <a:pt x="1570145" y="568533"/>
                </a:lnTo>
                <a:cubicBezTo>
                  <a:pt x="1569384" y="567599"/>
                  <a:pt x="1569098" y="566371"/>
                  <a:pt x="1569384" y="565199"/>
                </a:cubicBezTo>
                <a:lnTo>
                  <a:pt x="1569384" y="565199"/>
                </a:lnTo>
                <a:cubicBezTo>
                  <a:pt x="1568145" y="555950"/>
                  <a:pt x="1565573" y="546940"/>
                  <a:pt x="1561763" y="538434"/>
                </a:cubicBezTo>
                <a:cubicBezTo>
                  <a:pt x="1560716" y="534719"/>
                  <a:pt x="1560525" y="530338"/>
                  <a:pt x="1557001" y="527670"/>
                </a:cubicBezTo>
                <a:cubicBezTo>
                  <a:pt x="1556620" y="521765"/>
                  <a:pt x="1554524" y="516107"/>
                  <a:pt x="1550809" y="511478"/>
                </a:cubicBezTo>
                <a:cubicBezTo>
                  <a:pt x="1550714" y="506858"/>
                  <a:pt x="1549000" y="502420"/>
                  <a:pt x="1545857" y="499000"/>
                </a:cubicBezTo>
                <a:cubicBezTo>
                  <a:pt x="1545476" y="493514"/>
                  <a:pt x="1543285" y="488304"/>
                  <a:pt x="1539570" y="484236"/>
                </a:cubicBezTo>
                <a:cubicBezTo>
                  <a:pt x="1538903" y="478159"/>
                  <a:pt x="1536332" y="472454"/>
                  <a:pt x="1532236" y="467949"/>
                </a:cubicBezTo>
                <a:cubicBezTo>
                  <a:pt x="1531474" y="463758"/>
                  <a:pt x="1531284" y="459281"/>
                  <a:pt x="1526712" y="456900"/>
                </a:cubicBezTo>
                <a:lnTo>
                  <a:pt x="1526712" y="456900"/>
                </a:lnTo>
                <a:cubicBezTo>
                  <a:pt x="1526044" y="456404"/>
                  <a:pt x="1525664" y="455528"/>
                  <a:pt x="1525949" y="454709"/>
                </a:cubicBezTo>
                <a:cubicBezTo>
                  <a:pt x="1526616" y="451585"/>
                  <a:pt x="1525188" y="448403"/>
                  <a:pt x="1522330" y="446899"/>
                </a:cubicBezTo>
                <a:cubicBezTo>
                  <a:pt x="1522330" y="443660"/>
                  <a:pt x="1521759" y="440707"/>
                  <a:pt x="1518234" y="439469"/>
                </a:cubicBezTo>
                <a:cubicBezTo>
                  <a:pt x="1516901" y="438259"/>
                  <a:pt x="1516139" y="436583"/>
                  <a:pt x="1516044" y="434802"/>
                </a:cubicBezTo>
                <a:cubicBezTo>
                  <a:pt x="1516044" y="432420"/>
                  <a:pt x="1516044" y="430134"/>
                  <a:pt x="1513091" y="429563"/>
                </a:cubicBezTo>
                <a:lnTo>
                  <a:pt x="1513091" y="429563"/>
                </a:lnTo>
                <a:cubicBezTo>
                  <a:pt x="1512329" y="429182"/>
                  <a:pt x="1511948" y="428287"/>
                  <a:pt x="1512234" y="427467"/>
                </a:cubicBezTo>
                <a:cubicBezTo>
                  <a:pt x="1511662" y="423753"/>
                  <a:pt x="1510995" y="420133"/>
                  <a:pt x="1506994" y="417942"/>
                </a:cubicBezTo>
                <a:lnTo>
                  <a:pt x="1506994" y="417942"/>
                </a:lnTo>
                <a:cubicBezTo>
                  <a:pt x="1505756" y="416752"/>
                  <a:pt x="1504899" y="415114"/>
                  <a:pt x="1504804" y="413370"/>
                </a:cubicBezTo>
                <a:cubicBezTo>
                  <a:pt x="1504804" y="409713"/>
                  <a:pt x="1502899" y="406322"/>
                  <a:pt x="1499851" y="404322"/>
                </a:cubicBezTo>
                <a:cubicBezTo>
                  <a:pt x="1499660" y="400816"/>
                  <a:pt x="1497851" y="397597"/>
                  <a:pt x="1494897" y="395654"/>
                </a:cubicBezTo>
                <a:cubicBezTo>
                  <a:pt x="1494897" y="392797"/>
                  <a:pt x="1494041" y="390225"/>
                  <a:pt x="1490707" y="389463"/>
                </a:cubicBezTo>
                <a:lnTo>
                  <a:pt x="1490707" y="389463"/>
                </a:lnTo>
                <a:lnTo>
                  <a:pt x="1488707" y="385843"/>
                </a:lnTo>
                <a:cubicBezTo>
                  <a:pt x="1488897" y="383157"/>
                  <a:pt x="1487469" y="380624"/>
                  <a:pt x="1484992" y="379461"/>
                </a:cubicBezTo>
                <a:cubicBezTo>
                  <a:pt x="1484992" y="376699"/>
                  <a:pt x="1484039" y="374127"/>
                  <a:pt x="1480801" y="373270"/>
                </a:cubicBezTo>
                <a:lnTo>
                  <a:pt x="1480801" y="373270"/>
                </a:lnTo>
                <a:cubicBezTo>
                  <a:pt x="1478515" y="369651"/>
                  <a:pt x="1476134" y="366031"/>
                  <a:pt x="1473848" y="362316"/>
                </a:cubicBezTo>
                <a:cubicBezTo>
                  <a:pt x="1473943" y="358878"/>
                  <a:pt x="1471752" y="355782"/>
                  <a:pt x="1468514" y="354697"/>
                </a:cubicBezTo>
                <a:lnTo>
                  <a:pt x="1468514" y="354697"/>
                </a:lnTo>
                <a:lnTo>
                  <a:pt x="1461370" y="343838"/>
                </a:lnTo>
                <a:cubicBezTo>
                  <a:pt x="1460894" y="339980"/>
                  <a:pt x="1458608" y="336590"/>
                  <a:pt x="1455179" y="334789"/>
                </a:cubicBezTo>
                <a:cubicBezTo>
                  <a:pt x="1454512" y="331103"/>
                  <a:pt x="1452226" y="327912"/>
                  <a:pt x="1448988" y="326122"/>
                </a:cubicBezTo>
                <a:cubicBezTo>
                  <a:pt x="1449083" y="323797"/>
                  <a:pt x="1447559" y="321711"/>
                  <a:pt x="1445273" y="321168"/>
                </a:cubicBezTo>
                <a:cubicBezTo>
                  <a:pt x="1445463" y="318692"/>
                  <a:pt x="1443653" y="316511"/>
                  <a:pt x="1441176" y="316216"/>
                </a:cubicBezTo>
                <a:lnTo>
                  <a:pt x="1441176" y="316216"/>
                </a:lnTo>
                <a:lnTo>
                  <a:pt x="1440319" y="315168"/>
                </a:lnTo>
                <a:cubicBezTo>
                  <a:pt x="1437938" y="311672"/>
                  <a:pt x="1435462" y="308272"/>
                  <a:pt x="1432795" y="304976"/>
                </a:cubicBezTo>
                <a:cubicBezTo>
                  <a:pt x="1432795" y="301642"/>
                  <a:pt x="1430414" y="300118"/>
                  <a:pt x="1427842" y="298785"/>
                </a:cubicBezTo>
                <a:cubicBezTo>
                  <a:pt x="1427652" y="295727"/>
                  <a:pt x="1425461" y="293194"/>
                  <a:pt x="1422412" y="292593"/>
                </a:cubicBezTo>
                <a:lnTo>
                  <a:pt x="1422412" y="292593"/>
                </a:lnTo>
                <a:lnTo>
                  <a:pt x="1421651" y="291641"/>
                </a:lnTo>
                <a:cubicBezTo>
                  <a:pt x="1421651" y="288021"/>
                  <a:pt x="1419365" y="286307"/>
                  <a:pt x="1416221" y="285164"/>
                </a:cubicBezTo>
                <a:lnTo>
                  <a:pt x="1416221" y="285164"/>
                </a:lnTo>
                <a:lnTo>
                  <a:pt x="1415459" y="284212"/>
                </a:lnTo>
                <a:cubicBezTo>
                  <a:pt x="1414888" y="280592"/>
                  <a:pt x="1412412" y="277592"/>
                  <a:pt x="1408888" y="276496"/>
                </a:cubicBezTo>
                <a:lnTo>
                  <a:pt x="1408888" y="276496"/>
                </a:lnTo>
                <a:lnTo>
                  <a:pt x="1406887" y="274210"/>
                </a:lnTo>
                <a:cubicBezTo>
                  <a:pt x="1405934" y="270086"/>
                  <a:pt x="1402982" y="266733"/>
                  <a:pt x="1398981" y="265352"/>
                </a:cubicBezTo>
                <a:lnTo>
                  <a:pt x="1398981" y="265352"/>
                </a:lnTo>
                <a:lnTo>
                  <a:pt x="1396981" y="263066"/>
                </a:lnTo>
                <a:cubicBezTo>
                  <a:pt x="1394790" y="257561"/>
                  <a:pt x="1390599" y="253055"/>
                  <a:pt x="1385265" y="250398"/>
                </a:cubicBezTo>
                <a:lnTo>
                  <a:pt x="1385265" y="250398"/>
                </a:lnTo>
                <a:lnTo>
                  <a:pt x="1354785" y="219822"/>
                </a:lnTo>
                <a:cubicBezTo>
                  <a:pt x="1352118" y="214565"/>
                  <a:pt x="1347546" y="210440"/>
                  <a:pt x="1342117" y="208202"/>
                </a:cubicBezTo>
                <a:lnTo>
                  <a:pt x="1342117" y="208202"/>
                </a:lnTo>
                <a:cubicBezTo>
                  <a:pt x="1340593" y="207545"/>
                  <a:pt x="1339355" y="206411"/>
                  <a:pt x="1338593" y="204963"/>
                </a:cubicBezTo>
                <a:lnTo>
                  <a:pt x="1338593" y="204963"/>
                </a:lnTo>
                <a:cubicBezTo>
                  <a:pt x="1337545" y="201468"/>
                  <a:pt x="1334592" y="198877"/>
                  <a:pt x="1330973" y="198296"/>
                </a:cubicBezTo>
                <a:lnTo>
                  <a:pt x="1330973" y="198296"/>
                </a:lnTo>
                <a:lnTo>
                  <a:pt x="1328687" y="196200"/>
                </a:lnTo>
                <a:cubicBezTo>
                  <a:pt x="1328020" y="193153"/>
                  <a:pt x="1325449" y="190924"/>
                  <a:pt x="1322305" y="190771"/>
                </a:cubicBezTo>
                <a:lnTo>
                  <a:pt x="1322305" y="190771"/>
                </a:lnTo>
                <a:lnTo>
                  <a:pt x="1320019" y="188771"/>
                </a:lnTo>
                <a:cubicBezTo>
                  <a:pt x="1319352" y="185675"/>
                  <a:pt x="1316590" y="183456"/>
                  <a:pt x="1313447" y="183437"/>
                </a:cubicBezTo>
                <a:lnTo>
                  <a:pt x="1313447" y="183437"/>
                </a:lnTo>
                <a:lnTo>
                  <a:pt x="1312495" y="182580"/>
                </a:lnTo>
                <a:lnTo>
                  <a:pt x="1312495" y="182580"/>
                </a:lnTo>
                <a:cubicBezTo>
                  <a:pt x="1311923" y="179560"/>
                  <a:pt x="1309351" y="177331"/>
                  <a:pt x="1306303" y="177246"/>
                </a:cubicBezTo>
                <a:cubicBezTo>
                  <a:pt x="1305826" y="174865"/>
                  <a:pt x="1303541" y="173236"/>
                  <a:pt x="1301159" y="173436"/>
                </a:cubicBezTo>
                <a:lnTo>
                  <a:pt x="1301159" y="173436"/>
                </a:lnTo>
                <a:lnTo>
                  <a:pt x="1300112" y="172674"/>
                </a:lnTo>
                <a:cubicBezTo>
                  <a:pt x="1299826" y="170197"/>
                  <a:pt x="1297635" y="168368"/>
                  <a:pt x="1295159" y="168483"/>
                </a:cubicBezTo>
                <a:cubicBezTo>
                  <a:pt x="1292491" y="164254"/>
                  <a:pt x="1288396" y="161158"/>
                  <a:pt x="1283634" y="159815"/>
                </a:cubicBezTo>
                <a:lnTo>
                  <a:pt x="1283634" y="159815"/>
                </a:lnTo>
                <a:lnTo>
                  <a:pt x="1271632" y="151338"/>
                </a:lnTo>
                <a:lnTo>
                  <a:pt x="1255534" y="140193"/>
                </a:lnTo>
                <a:lnTo>
                  <a:pt x="1231817" y="124191"/>
                </a:lnTo>
                <a:cubicBezTo>
                  <a:pt x="1230960" y="120858"/>
                  <a:pt x="1228293" y="120286"/>
                  <a:pt x="1225341" y="120096"/>
                </a:cubicBezTo>
                <a:lnTo>
                  <a:pt x="1225341" y="120096"/>
                </a:lnTo>
                <a:lnTo>
                  <a:pt x="1215816" y="114286"/>
                </a:lnTo>
                <a:lnTo>
                  <a:pt x="1215816" y="114286"/>
                </a:lnTo>
                <a:cubicBezTo>
                  <a:pt x="1214291" y="110285"/>
                  <a:pt x="1210576" y="109713"/>
                  <a:pt x="1207148" y="108856"/>
                </a:cubicBezTo>
                <a:cubicBezTo>
                  <a:pt x="1200765" y="103037"/>
                  <a:pt x="1193146" y="98798"/>
                  <a:pt x="1184859" y="96474"/>
                </a:cubicBezTo>
                <a:cubicBezTo>
                  <a:pt x="1181049" y="92559"/>
                  <a:pt x="1176096" y="89949"/>
                  <a:pt x="1170763" y="89044"/>
                </a:cubicBezTo>
                <a:lnTo>
                  <a:pt x="1170763" y="89044"/>
                </a:lnTo>
                <a:lnTo>
                  <a:pt x="1163808" y="86568"/>
                </a:lnTo>
                <a:cubicBezTo>
                  <a:pt x="1163808" y="86282"/>
                  <a:pt x="1163808" y="85996"/>
                  <a:pt x="1163808" y="85711"/>
                </a:cubicBezTo>
                <a:cubicBezTo>
                  <a:pt x="1162476" y="81900"/>
                  <a:pt x="1159332" y="81520"/>
                  <a:pt x="1155998" y="81615"/>
                </a:cubicBezTo>
                <a:lnTo>
                  <a:pt x="1155998" y="81615"/>
                </a:lnTo>
                <a:cubicBezTo>
                  <a:pt x="1155141" y="81853"/>
                  <a:pt x="1154283" y="81548"/>
                  <a:pt x="1153808" y="80853"/>
                </a:cubicBezTo>
                <a:cubicBezTo>
                  <a:pt x="1148569" y="75776"/>
                  <a:pt x="1141902" y="72442"/>
                  <a:pt x="1134758" y="71328"/>
                </a:cubicBezTo>
                <a:lnTo>
                  <a:pt x="1134758" y="71328"/>
                </a:lnTo>
                <a:cubicBezTo>
                  <a:pt x="1133901" y="71547"/>
                  <a:pt x="1133043" y="71204"/>
                  <a:pt x="1132567" y="70470"/>
                </a:cubicBezTo>
                <a:cubicBezTo>
                  <a:pt x="1132377" y="70080"/>
                  <a:pt x="1132186" y="69747"/>
                  <a:pt x="1131805" y="69518"/>
                </a:cubicBezTo>
                <a:cubicBezTo>
                  <a:pt x="1129805" y="67403"/>
                  <a:pt x="1127042" y="66175"/>
                  <a:pt x="1124090" y="66089"/>
                </a:cubicBezTo>
                <a:lnTo>
                  <a:pt x="1124090" y="66089"/>
                </a:lnTo>
                <a:lnTo>
                  <a:pt x="1124090" y="66089"/>
                </a:lnTo>
                <a:lnTo>
                  <a:pt x="1124090" y="66089"/>
                </a:lnTo>
                <a:cubicBezTo>
                  <a:pt x="1121804" y="63689"/>
                  <a:pt x="1118660" y="62346"/>
                  <a:pt x="1115422" y="62374"/>
                </a:cubicBezTo>
                <a:lnTo>
                  <a:pt x="1115422" y="62374"/>
                </a:lnTo>
                <a:lnTo>
                  <a:pt x="1115422" y="62374"/>
                </a:lnTo>
                <a:lnTo>
                  <a:pt x="1115422" y="62374"/>
                </a:lnTo>
                <a:cubicBezTo>
                  <a:pt x="1111041" y="59060"/>
                  <a:pt x="1105897" y="56935"/>
                  <a:pt x="1100468" y="56183"/>
                </a:cubicBezTo>
                <a:lnTo>
                  <a:pt x="1100468" y="56183"/>
                </a:lnTo>
                <a:lnTo>
                  <a:pt x="1100468" y="56183"/>
                </a:lnTo>
                <a:lnTo>
                  <a:pt x="1100468" y="56183"/>
                </a:lnTo>
                <a:cubicBezTo>
                  <a:pt x="1096181" y="53078"/>
                  <a:pt x="1091228" y="50935"/>
                  <a:pt x="1085990" y="49896"/>
                </a:cubicBezTo>
                <a:cubicBezTo>
                  <a:pt x="1077513" y="45848"/>
                  <a:pt x="1068558" y="43000"/>
                  <a:pt x="1059319" y="41419"/>
                </a:cubicBezTo>
                <a:cubicBezTo>
                  <a:pt x="1056272" y="37514"/>
                  <a:pt x="1051890" y="37990"/>
                  <a:pt x="1047699" y="37800"/>
                </a:cubicBezTo>
                <a:lnTo>
                  <a:pt x="1047699" y="37800"/>
                </a:lnTo>
                <a:cubicBezTo>
                  <a:pt x="1046556" y="38133"/>
                  <a:pt x="1045223" y="37809"/>
                  <a:pt x="1044366" y="36942"/>
                </a:cubicBezTo>
                <a:cubicBezTo>
                  <a:pt x="1035221" y="31723"/>
                  <a:pt x="1025125" y="28475"/>
                  <a:pt x="1014648" y="27417"/>
                </a:cubicBezTo>
                <a:cubicBezTo>
                  <a:pt x="1013885" y="25322"/>
                  <a:pt x="1012171" y="25132"/>
                  <a:pt x="1010265" y="24750"/>
                </a:cubicBezTo>
                <a:cubicBezTo>
                  <a:pt x="1004265" y="23512"/>
                  <a:pt x="998359" y="21703"/>
                  <a:pt x="992264" y="20464"/>
                </a:cubicBezTo>
                <a:cubicBezTo>
                  <a:pt x="978452" y="16597"/>
                  <a:pt x="964355" y="13949"/>
                  <a:pt x="950068" y="12558"/>
                </a:cubicBezTo>
                <a:lnTo>
                  <a:pt x="950068" y="12558"/>
                </a:lnTo>
                <a:cubicBezTo>
                  <a:pt x="940543" y="8891"/>
                  <a:pt x="930352" y="7167"/>
                  <a:pt x="920159" y="7510"/>
                </a:cubicBezTo>
                <a:lnTo>
                  <a:pt x="920159" y="7510"/>
                </a:lnTo>
                <a:cubicBezTo>
                  <a:pt x="917778" y="5548"/>
                  <a:pt x="914635" y="4586"/>
                  <a:pt x="911587" y="4843"/>
                </a:cubicBezTo>
                <a:cubicBezTo>
                  <a:pt x="905872" y="4843"/>
                  <a:pt x="900157" y="4272"/>
                  <a:pt x="894442" y="3415"/>
                </a:cubicBezTo>
                <a:cubicBezTo>
                  <a:pt x="878726" y="576"/>
                  <a:pt x="862723" y="-567"/>
                  <a:pt x="846817" y="-14"/>
                </a:cubicBezTo>
                <a:lnTo>
                  <a:pt x="756996" y="-14"/>
                </a:lnTo>
                <a:cubicBezTo>
                  <a:pt x="755376" y="605"/>
                  <a:pt x="753567" y="805"/>
                  <a:pt x="751852" y="557"/>
                </a:cubicBezTo>
                <a:lnTo>
                  <a:pt x="756996" y="-14"/>
                </a:lnTo>
                <a:lnTo>
                  <a:pt x="737946" y="-14"/>
                </a:lnTo>
                <a:cubicBezTo>
                  <a:pt x="733279" y="-681"/>
                  <a:pt x="728516" y="252"/>
                  <a:pt x="724515" y="2653"/>
                </a:cubicBezTo>
                <a:lnTo>
                  <a:pt x="724515" y="2653"/>
                </a:lnTo>
                <a:cubicBezTo>
                  <a:pt x="716896" y="2138"/>
                  <a:pt x="709180" y="2681"/>
                  <a:pt x="701752" y="4272"/>
                </a:cubicBezTo>
                <a:cubicBezTo>
                  <a:pt x="696131" y="5034"/>
                  <a:pt x="689559" y="3129"/>
                  <a:pt x="684702" y="7701"/>
                </a:cubicBezTo>
                <a:lnTo>
                  <a:pt x="684702" y="7701"/>
                </a:lnTo>
                <a:cubicBezTo>
                  <a:pt x="674509" y="7367"/>
                  <a:pt x="664413" y="9082"/>
                  <a:pt x="654984" y="12749"/>
                </a:cubicBezTo>
                <a:cubicBezTo>
                  <a:pt x="645839" y="13025"/>
                  <a:pt x="636791" y="14559"/>
                  <a:pt x="628027" y="17321"/>
                </a:cubicBezTo>
                <a:cubicBezTo>
                  <a:pt x="621455" y="17864"/>
                  <a:pt x="614978" y="19607"/>
                  <a:pt x="608977" y="22465"/>
                </a:cubicBezTo>
                <a:lnTo>
                  <a:pt x="608977" y="22465"/>
                </a:lnTo>
                <a:lnTo>
                  <a:pt x="608977" y="22465"/>
                </a:lnTo>
                <a:lnTo>
                  <a:pt x="608977" y="22465"/>
                </a:lnTo>
                <a:cubicBezTo>
                  <a:pt x="602310" y="22512"/>
                  <a:pt x="595738" y="24217"/>
                  <a:pt x="589927" y="27417"/>
                </a:cubicBezTo>
                <a:lnTo>
                  <a:pt x="589927" y="27417"/>
                </a:lnTo>
                <a:cubicBezTo>
                  <a:pt x="583832" y="27427"/>
                  <a:pt x="577831" y="29246"/>
                  <a:pt x="572783" y="32656"/>
                </a:cubicBezTo>
                <a:lnTo>
                  <a:pt x="572783" y="32656"/>
                </a:lnTo>
                <a:cubicBezTo>
                  <a:pt x="568306" y="32304"/>
                  <a:pt x="563829" y="33628"/>
                  <a:pt x="560209" y="36371"/>
                </a:cubicBezTo>
                <a:cubicBezTo>
                  <a:pt x="559162" y="37038"/>
                  <a:pt x="558305" y="38086"/>
                  <a:pt x="556876" y="37704"/>
                </a:cubicBezTo>
                <a:cubicBezTo>
                  <a:pt x="552685" y="37704"/>
                  <a:pt x="548398" y="37704"/>
                  <a:pt x="545351" y="41324"/>
                </a:cubicBezTo>
                <a:cubicBezTo>
                  <a:pt x="535349" y="43010"/>
                  <a:pt x="525729" y="46229"/>
                  <a:pt x="516776" y="50849"/>
                </a:cubicBezTo>
                <a:lnTo>
                  <a:pt x="516776" y="50849"/>
                </a:lnTo>
                <a:lnTo>
                  <a:pt x="516776" y="50849"/>
                </a:lnTo>
                <a:lnTo>
                  <a:pt x="516776" y="50849"/>
                </a:lnTo>
                <a:cubicBezTo>
                  <a:pt x="512204" y="51230"/>
                  <a:pt x="507917" y="52954"/>
                  <a:pt x="504393" y="55802"/>
                </a:cubicBezTo>
                <a:lnTo>
                  <a:pt x="504393" y="55802"/>
                </a:lnTo>
                <a:lnTo>
                  <a:pt x="504393" y="55802"/>
                </a:lnTo>
                <a:lnTo>
                  <a:pt x="504393" y="55802"/>
                </a:lnTo>
                <a:cubicBezTo>
                  <a:pt x="498964" y="56526"/>
                  <a:pt x="493820" y="58659"/>
                  <a:pt x="489439" y="61993"/>
                </a:cubicBezTo>
                <a:lnTo>
                  <a:pt x="489439" y="61993"/>
                </a:lnTo>
                <a:cubicBezTo>
                  <a:pt x="486106" y="61927"/>
                  <a:pt x="482962" y="63279"/>
                  <a:pt x="480771" y="65708"/>
                </a:cubicBezTo>
                <a:lnTo>
                  <a:pt x="480771" y="65708"/>
                </a:lnTo>
                <a:cubicBezTo>
                  <a:pt x="477533" y="65899"/>
                  <a:pt x="474484" y="67251"/>
                  <a:pt x="472103" y="69518"/>
                </a:cubicBezTo>
                <a:lnTo>
                  <a:pt x="470008" y="70851"/>
                </a:lnTo>
                <a:cubicBezTo>
                  <a:pt x="463055" y="72223"/>
                  <a:pt x="456577" y="75157"/>
                  <a:pt x="450958" y="79424"/>
                </a:cubicBezTo>
                <a:lnTo>
                  <a:pt x="448958" y="80853"/>
                </a:lnTo>
                <a:cubicBezTo>
                  <a:pt x="445814" y="80272"/>
                  <a:pt x="442576" y="81719"/>
                  <a:pt x="440957" y="84472"/>
                </a:cubicBezTo>
                <a:lnTo>
                  <a:pt x="440957" y="84472"/>
                </a:lnTo>
                <a:lnTo>
                  <a:pt x="431432" y="89520"/>
                </a:lnTo>
                <a:cubicBezTo>
                  <a:pt x="426954" y="89987"/>
                  <a:pt x="422764" y="92168"/>
                  <a:pt x="419811" y="95616"/>
                </a:cubicBezTo>
                <a:cubicBezTo>
                  <a:pt x="416763" y="95169"/>
                  <a:pt x="413715" y="96750"/>
                  <a:pt x="412382" y="99522"/>
                </a:cubicBezTo>
                <a:cubicBezTo>
                  <a:pt x="408858" y="99636"/>
                  <a:pt x="405619" y="101493"/>
                  <a:pt x="403714" y="104475"/>
                </a:cubicBezTo>
                <a:cubicBezTo>
                  <a:pt x="397999" y="105875"/>
                  <a:pt x="392855" y="108809"/>
                  <a:pt x="388664" y="112952"/>
                </a:cubicBezTo>
                <a:lnTo>
                  <a:pt x="385330" y="115619"/>
                </a:lnTo>
                <a:lnTo>
                  <a:pt x="385330" y="115619"/>
                </a:lnTo>
                <a:cubicBezTo>
                  <a:pt x="382569" y="115362"/>
                  <a:pt x="379997" y="116848"/>
                  <a:pt x="378854" y="119334"/>
                </a:cubicBezTo>
                <a:cubicBezTo>
                  <a:pt x="376187" y="119219"/>
                  <a:pt x="373805" y="120629"/>
                  <a:pt x="372567" y="122953"/>
                </a:cubicBezTo>
                <a:lnTo>
                  <a:pt x="365519" y="128001"/>
                </a:lnTo>
                <a:cubicBezTo>
                  <a:pt x="362281" y="128020"/>
                  <a:pt x="359232" y="129849"/>
                  <a:pt x="357708" y="132764"/>
                </a:cubicBezTo>
                <a:lnTo>
                  <a:pt x="334562" y="149147"/>
                </a:lnTo>
                <a:cubicBezTo>
                  <a:pt x="331800" y="149147"/>
                  <a:pt x="330371" y="150576"/>
                  <a:pt x="329133" y="152576"/>
                </a:cubicBezTo>
                <a:lnTo>
                  <a:pt x="320941" y="159053"/>
                </a:lnTo>
                <a:cubicBezTo>
                  <a:pt x="318465" y="158748"/>
                  <a:pt x="316179" y="160348"/>
                  <a:pt x="315608" y="162768"/>
                </a:cubicBezTo>
                <a:cubicBezTo>
                  <a:pt x="312274" y="162768"/>
                  <a:pt x="310750" y="165244"/>
                  <a:pt x="309321" y="167721"/>
                </a:cubicBezTo>
                <a:cubicBezTo>
                  <a:pt x="306749" y="167721"/>
                  <a:pt x="305415" y="169340"/>
                  <a:pt x="304272" y="171340"/>
                </a:cubicBezTo>
                <a:lnTo>
                  <a:pt x="302939" y="172578"/>
                </a:lnTo>
                <a:cubicBezTo>
                  <a:pt x="300653" y="172712"/>
                  <a:pt x="298748" y="174283"/>
                  <a:pt x="298176" y="176484"/>
                </a:cubicBezTo>
                <a:cubicBezTo>
                  <a:pt x="294272" y="176484"/>
                  <a:pt x="292557" y="179722"/>
                  <a:pt x="290748" y="182580"/>
                </a:cubicBezTo>
                <a:cubicBezTo>
                  <a:pt x="287414" y="182580"/>
                  <a:pt x="285985" y="185151"/>
                  <a:pt x="284366" y="187533"/>
                </a:cubicBezTo>
                <a:lnTo>
                  <a:pt x="281794" y="189914"/>
                </a:lnTo>
                <a:cubicBezTo>
                  <a:pt x="279126" y="190543"/>
                  <a:pt x="276840" y="192419"/>
                  <a:pt x="275697" y="194962"/>
                </a:cubicBezTo>
                <a:lnTo>
                  <a:pt x="273127" y="197343"/>
                </a:lnTo>
                <a:cubicBezTo>
                  <a:pt x="269983" y="198382"/>
                  <a:pt x="267315" y="200639"/>
                  <a:pt x="265792" y="203630"/>
                </a:cubicBezTo>
                <a:lnTo>
                  <a:pt x="261982" y="207345"/>
                </a:lnTo>
                <a:cubicBezTo>
                  <a:pt x="257506" y="209431"/>
                  <a:pt x="253600" y="212726"/>
                  <a:pt x="250837" y="216870"/>
                </a:cubicBezTo>
                <a:cubicBezTo>
                  <a:pt x="239789" y="228043"/>
                  <a:pt x="228645" y="239158"/>
                  <a:pt x="217500" y="250207"/>
                </a:cubicBezTo>
                <a:cubicBezTo>
                  <a:pt x="213214" y="252922"/>
                  <a:pt x="209690" y="256779"/>
                  <a:pt x="207404" y="261351"/>
                </a:cubicBezTo>
                <a:lnTo>
                  <a:pt x="203784" y="265162"/>
                </a:lnTo>
                <a:cubicBezTo>
                  <a:pt x="201117" y="267066"/>
                  <a:pt x="198164" y="268876"/>
                  <a:pt x="197498" y="272496"/>
                </a:cubicBezTo>
                <a:lnTo>
                  <a:pt x="195116" y="275067"/>
                </a:lnTo>
                <a:cubicBezTo>
                  <a:pt x="192354" y="277068"/>
                  <a:pt x="189402" y="278782"/>
                  <a:pt x="188829" y="282497"/>
                </a:cubicBezTo>
                <a:lnTo>
                  <a:pt x="187687" y="283735"/>
                </a:lnTo>
                <a:cubicBezTo>
                  <a:pt x="185305" y="285259"/>
                  <a:pt x="183019" y="286783"/>
                  <a:pt x="182639" y="289926"/>
                </a:cubicBezTo>
                <a:lnTo>
                  <a:pt x="181401" y="291260"/>
                </a:lnTo>
                <a:cubicBezTo>
                  <a:pt x="179114" y="292784"/>
                  <a:pt x="176638" y="294213"/>
                  <a:pt x="176543" y="297546"/>
                </a:cubicBezTo>
                <a:cubicBezTo>
                  <a:pt x="173971" y="298880"/>
                  <a:pt x="171685" y="300499"/>
                  <a:pt x="171590" y="303738"/>
                </a:cubicBezTo>
                <a:cubicBezTo>
                  <a:pt x="168923" y="304747"/>
                  <a:pt x="166923" y="307100"/>
                  <a:pt x="166446" y="309929"/>
                </a:cubicBezTo>
                <a:lnTo>
                  <a:pt x="162826" y="314787"/>
                </a:lnTo>
                <a:cubicBezTo>
                  <a:pt x="160731" y="315930"/>
                  <a:pt x="159016" y="317263"/>
                  <a:pt x="159207" y="319930"/>
                </a:cubicBezTo>
                <a:cubicBezTo>
                  <a:pt x="157016" y="320502"/>
                  <a:pt x="155397" y="322426"/>
                  <a:pt x="155301" y="324693"/>
                </a:cubicBezTo>
                <a:lnTo>
                  <a:pt x="154635" y="326122"/>
                </a:lnTo>
                <a:lnTo>
                  <a:pt x="149111" y="333456"/>
                </a:lnTo>
                <a:cubicBezTo>
                  <a:pt x="147015" y="334246"/>
                  <a:pt x="145491" y="336227"/>
                  <a:pt x="145396" y="338504"/>
                </a:cubicBezTo>
                <a:lnTo>
                  <a:pt x="142920" y="342124"/>
                </a:lnTo>
                <a:cubicBezTo>
                  <a:pt x="137490" y="347410"/>
                  <a:pt x="133204" y="353725"/>
                  <a:pt x="130346" y="360697"/>
                </a:cubicBezTo>
                <a:lnTo>
                  <a:pt x="130346" y="360697"/>
                </a:lnTo>
                <a:cubicBezTo>
                  <a:pt x="127680" y="362355"/>
                  <a:pt x="125869" y="365060"/>
                  <a:pt x="125394" y="368127"/>
                </a:cubicBezTo>
                <a:lnTo>
                  <a:pt x="125394" y="368127"/>
                </a:lnTo>
                <a:lnTo>
                  <a:pt x="125394" y="368127"/>
                </a:lnTo>
                <a:lnTo>
                  <a:pt x="125394" y="368127"/>
                </a:lnTo>
                <a:cubicBezTo>
                  <a:pt x="122250" y="370441"/>
                  <a:pt x="120059" y="373832"/>
                  <a:pt x="119298" y="377652"/>
                </a:cubicBezTo>
                <a:lnTo>
                  <a:pt x="116916" y="381462"/>
                </a:lnTo>
                <a:cubicBezTo>
                  <a:pt x="114344" y="382605"/>
                  <a:pt x="113677" y="385081"/>
                  <a:pt x="113011" y="387558"/>
                </a:cubicBezTo>
                <a:lnTo>
                  <a:pt x="113011" y="387558"/>
                </a:lnTo>
                <a:cubicBezTo>
                  <a:pt x="108820" y="391701"/>
                  <a:pt x="105867" y="396949"/>
                  <a:pt x="104533" y="402702"/>
                </a:cubicBezTo>
                <a:cubicBezTo>
                  <a:pt x="101581" y="404703"/>
                  <a:pt x="99771" y="407932"/>
                  <a:pt x="99580" y="411466"/>
                </a:cubicBezTo>
                <a:cubicBezTo>
                  <a:pt x="95294" y="415933"/>
                  <a:pt x="92246" y="421505"/>
                  <a:pt x="90913" y="427563"/>
                </a:cubicBezTo>
                <a:cubicBezTo>
                  <a:pt x="88437" y="428230"/>
                  <a:pt x="88151" y="430134"/>
                  <a:pt x="88246" y="432325"/>
                </a:cubicBezTo>
                <a:cubicBezTo>
                  <a:pt x="88341" y="434516"/>
                  <a:pt x="86626" y="435659"/>
                  <a:pt x="85769" y="437374"/>
                </a:cubicBezTo>
                <a:cubicBezTo>
                  <a:pt x="82627" y="439726"/>
                  <a:pt x="80816" y="443450"/>
                  <a:pt x="80912" y="447375"/>
                </a:cubicBezTo>
                <a:cubicBezTo>
                  <a:pt x="78244" y="448765"/>
                  <a:pt x="76720" y="451642"/>
                  <a:pt x="77101" y="454614"/>
                </a:cubicBezTo>
                <a:cubicBezTo>
                  <a:pt x="77101" y="455185"/>
                  <a:pt x="76340" y="455757"/>
                  <a:pt x="77101" y="456328"/>
                </a:cubicBezTo>
                <a:cubicBezTo>
                  <a:pt x="75863" y="457052"/>
                  <a:pt x="75006" y="458262"/>
                  <a:pt x="74720" y="459662"/>
                </a:cubicBezTo>
                <a:cubicBezTo>
                  <a:pt x="71291" y="463529"/>
                  <a:pt x="69101" y="468396"/>
                  <a:pt x="68624" y="473568"/>
                </a:cubicBezTo>
                <a:lnTo>
                  <a:pt x="68624" y="473568"/>
                </a:lnTo>
                <a:cubicBezTo>
                  <a:pt x="64434" y="478493"/>
                  <a:pt x="61862" y="484513"/>
                  <a:pt x="61005" y="490904"/>
                </a:cubicBezTo>
                <a:cubicBezTo>
                  <a:pt x="60337" y="490904"/>
                  <a:pt x="59385" y="491666"/>
                  <a:pt x="59099" y="492238"/>
                </a:cubicBezTo>
                <a:cubicBezTo>
                  <a:pt x="54432" y="503048"/>
                  <a:pt x="50432" y="514155"/>
                  <a:pt x="47097" y="525480"/>
                </a:cubicBezTo>
                <a:lnTo>
                  <a:pt x="47097" y="525480"/>
                </a:lnTo>
                <a:lnTo>
                  <a:pt x="47097" y="525480"/>
                </a:lnTo>
                <a:lnTo>
                  <a:pt x="47097" y="525480"/>
                </a:lnTo>
                <a:cubicBezTo>
                  <a:pt x="42621" y="534519"/>
                  <a:pt x="39383" y="544139"/>
                  <a:pt x="37572" y="554055"/>
                </a:cubicBezTo>
                <a:lnTo>
                  <a:pt x="37572" y="554055"/>
                </a:lnTo>
                <a:lnTo>
                  <a:pt x="37572" y="554055"/>
                </a:lnTo>
                <a:lnTo>
                  <a:pt x="37572" y="554055"/>
                </a:lnTo>
                <a:cubicBezTo>
                  <a:pt x="35096" y="557693"/>
                  <a:pt x="33763" y="562027"/>
                  <a:pt x="33858" y="566437"/>
                </a:cubicBezTo>
                <a:lnTo>
                  <a:pt x="33858" y="566437"/>
                </a:lnTo>
                <a:lnTo>
                  <a:pt x="33858" y="566437"/>
                </a:lnTo>
                <a:lnTo>
                  <a:pt x="33858" y="566437"/>
                </a:lnTo>
                <a:cubicBezTo>
                  <a:pt x="32430" y="567294"/>
                  <a:pt x="31476" y="568780"/>
                  <a:pt x="31382" y="570438"/>
                </a:cubicBezTo>
                <a:cubicBezTo>
                  <a:pt x="29095" y="579391"/>
                  <a:pt x="26429" y="588250"/>
                  <a:pt x="24333" y="597203"/>
                </a:cubicBezTo>
                <a:cubicBezTo>
                  <a:pt x="19570" y="613129"/>
                  <a:pt x="16141" y="629407"/>
                  <a:pt x="13951" y="645876"/>
                </a:cubicBezTo>
                <a:lnTo>
                  <a:pt x="13951" y="645876"/>
                </a:lnTo>
                <a:lnTo>
                  <a:pt x="13951" y="645876"/>
                </a:lnTo>
                <a:lnTo>
                  <a:pt x="13951" y="645876"/>
                </a:lnTo>
                <a:cubicBezTo>
                  <a:pt x="12522" y="647590"/>
                  <a:pt x="11665" y="649733"/>
                  <a:pt x="11569" y="651972"/>
                </a:cubicBezTo>
                <a:cubicBezTo>
                  <a:pt x="8997" y="670260"/>
                  <a:pt x="5855" y="688452"/>
                  <a:pt x="3664" y="706741"/>
                </a:cubicBezTo>
                <a:cubicBezTo>
                  <a:pt x="615" y="726629"/>
                  <a:pt x="-812" y="746726"/>
                  <a:pt x="-717" y="766843"/>
                </a:cubicBezTo>
                <a:lnTo>
                  <a:pt x="-146" y="762748"/>
                </a:lnTo>
                <a:cubicBezTo>
                  <a:pt x="-146" y="764129"/>
                  <a:pt x="-337" y="765500"/>
                  <a:pt x="-717" y="766843"/>
                </a:cubicBezTo>
                <a:lnTo>
                  <a:pt x="-717" y="838566"/>
                </a:lnTo>
                <a:cubicBezTo>
                  <a:pt x="-432" y="839843"/>
                  <a:pt x="-242" y="841157"/>
                  <a:pt x="-146" y="842472"/>
                </a:cubicBezTo>
                <a:lnTo>
                  <a:pt x="-717" y="838566"/>
                </a:lnTo>
                <a:cubicBezTo>
                  <a:pt x="-1480" y="850206"/>
                  <a:pt x="-1003" y="861884"/>
                  <a:pt x="615" y="873428"/>
                </a:cubicBezTo>
                <a:cubicBezTo>
                  <a:pt x="711" y="881162"/>
                  <a:pt x="1949" y="888849"/>
                  <a:pt x="4045" y="896288"/>
                </a:cubicBezTo>
                <a:lnTo>
                  <a:pt x="4045" y="896288"/>
                </a:lnTo>
                <a:cubicBezTo>
                  <a:pt x="4807" y="899431"/>
                  <a:pt x="2712" y="903146"/>
                  <a:pt x="5569" y="905813"/>
                </a:cubicBezTo>
                <a:lnTo>
                  <a:pt x="5569" y="905813"/>
                </a:lnTo>
                <a:cubicBezTo>
                  <a:pt x="5473" y="909890"/>
                  <a:pt x="5664" y="913966"/>
                  <a:pt x="6236" y="918005"/>
                </a:cubicBezTo>
                <a:cubicBezTo>
                  <a:pt x="8427" y="929816"/>
                  <a:pt x="9951" y="941722"/>
                  <a:pt x="11665" y="953628"/>
                </a:cubicBezTo>
                <a:cubicBezTo>
                  <a:pt x="11665" y="955629"/>
                  <a:pt x="12237" y="957248"/>
                  <a:pt x="14237" y="958105"/>
                </a:cubicBezTo>
                <a:cubicBezTo>
                  <a:pt x="14427" y="958267"/>
                  <a:pt x="14523" y="958562"/>
                  <a:pt x="14332" y="958772"/>
                </a:cubicBezTo>
                <a:cubicBezTo>
                  <a:pt x="14332" y="958810"/>
                  <a:pt x="14237" y="958839"/>
                  <a:pt x="14237" y="958867"/>
                </a:cubicBezTo>
                <a:cubicBezTo>
                  <a:pt x="14523" y="959039"/>
                  <a:pt x="14903" y="959039"/>
                  <a:pt x="15189" y="958867"/>
                </a:cubicBezTo>
                <a:lnTo>
                  <a:pt x="15189" y="958867"/>
                </a:lnTo>
                <a:lnTo>
                  <a:pt x="15189" y="958867"/>
                </a:lnTo>
                <a:cubicBezTo>
                  <a:pt x="14808" y="958753"/>
                  <a:pt x="14523" y="958553"/>
                  <a:pt x="14237" y="958296"/>
                </a:cubicBezTo>
                <a:cubicBezTo>
                  <a:pt x="14237" y="965649"/>
                  <a:pt x="15380" y="972955"/>
                  <a:pt x="17761" y="979917"/>
                </a:cubicBezTo>
                <a:cubicBezTo>
                  <a:pt x="19665" y="985728"/>
                  <a:pt x="18427" y="992300"/>
                  <a:pt x="22905" y="997253"/>
                </a:cubicBezTo>
                <a:cubicBezTo>
                  <a:pt x="22905" y="998967"/>
                  <a:pt x="22905" y="1000873"/>
                  <a:pt x="23952" y="1002301"/>
                </a:cubicBezTo>
                <a:cubicBezTo>
                  <a:pt x="25191" y="1011807"/>
                  <a:pt x="27477" y="1021142"/>
                  <a:pt x="30810" y="1030114"/>
                </a:cubicBezTo>
                <a:cubicBezTo>
                  <a:pt x="31762" y="1036877"/>
                  <a:pt x="34144" y="1043364"/>
                  <a:pt x="37763" y="1049164"/>
                </a:cubicBezTo>
                <a:lnTo>
                  <a:pt x="37763" y="1049164"/>
                </a:lnTo>
                <a:cubicBezTo>
                  <a:pt x="37763" y="1050402"/>
                  <a:pt x="37763" y="1051926"/>
                  <a:pt x="38906" y="1052879"/>
                </a:cubicBezTo>
                <a:cubicBezTo>
                  <a:pt x="38906" y="1058232"/>
                  <a:pt x="40716" y="1063423"/>
                  <a:pt x="44050" y="1067643"/>
                </a:cubicBezTo>
                <a:lnTo>
                  <a:pt x="44050" y="1067643"/>
                </a:lnTo>
                <a:cubicBezTo>
                  <a:pt x="43288" y="1071415"/>
                  <a:pt x="44716" y="1075282"/>
                  <a:pt x="47669" y="1077739"/>
                </a:cubicBezTo>
                <a:cubicBezTo>
                  <a:pt x="47765" y="1079511"/>
                  <a:pt x="48431" y="1081187"/>
                  <a:pt x="49765" y="1082407"/>
                </a:cubicBezTo>
                <a:cubicBezTo>
                  <a:pt x="49003" y="1083130"/>
                  <a:pt x="49003" y="1084340"/>
                  <a:pt x="49669" y="1085102"/>
                </a:cubicBezTo>
                <a:cubicBezTo>
                  <a:pt x="49765" y="1085121"/>
                  <a:pt x="49765" y="1085150"/>
                  <a:pt x="49765" y="1085169"/>
                </a:cubicBezTo>
                <a:cubicBezTo>
                  <a:pt x="49765" y="1087550"/>
                  <a:pt x="49289" y="1090217"/>
                  <a:pt x="52337" y="1091360"/>
                </a:cubicBezTo>
                <a:cubicBezTo>
                  <a:pt x="52527" y="1095932"/>
                  <a:pt x="54241" y="1100294"/>
                  <a:pt x="57290" y="1103742"/>
                </a:cubicBezTo>
                <a:cubicBezTo>
                  <a:pt x="57290" y="1106981"/>
                  <a:pt x="57290" y="1110410"/>
                  <a:pt x="61005" y="1112506"/>
                </a:cubicBezTo>
                <a:cubicBezTo>
                  <a:pt x="61100" y="1117116"/>
                  <a:pt x="63005" y="1121516"/>
                  <a:pt x="66243" y="1124793"/>
                </a:cubicBezTo>
                <a:lnTo>
                  <a:pt x="66243" y="1124793"/>
                </a:lnTo>
                <a:cubicBezTo>
                  <a:pt x="67481" y="1127174"/>
                  <a:pt x="68815" y="1129555"/>
                  <a:pt x="69958" y="1131936"/>
                </a:cubicBezTo>
                <a:cubicBezTo>
                  <a:pt x="77292" y="1147653"/>
                  <a:pt x="84341" y="1163559"/>
                  <a:pt x="93104" y="1178514"/>
                </a:cubicBezTo>
                <a:cubicBezTo>
                  <a:pt x="102914" y="1198326"/>
                  <a:pt x="114154" y="1217423"/>
                  <a:pt x="126632" y="1235664"/>
                </a:cubicBezTo>
                <a:cubicBezTo>
                  <a:pt x="128346" y="1239712"/>
                  <a:pt x="130823" y="1243446"/>
                  <a:pt x="133776" y="1246713"/>
                </a:cubicBezTo>
                <a:cubicBezTo>
                  <a:pt x="139395" y="1255190"/>
                  <a:pt x="144919" y="1263667"/>
                  <a:pt x="150445" y="1272240"/>
                </a:cubicBezTo>
                <a:cubicBezTo>
                  <a:pt x="151492" y="1276497"/>
                  <a:pt x="154254" y="1280155"/>
                  <a:pt x="157969" y="1282432"/>
                </a:cubicBezTo>
                <a:cubicBezTo>
                  <a:pt x="157778" y="1284775"/>
                  <a:pt x="159398" y="1286870"/>
                  <a:pt x="161683" y="1287384"/>
                </a:cubicBezTo>
                <a:cubicBezTo>
                  <a:pt x="161683" y="1290051"/>
                  <a:pt x="163208" y="1291385"/>
                  <a:pt x="165303" y="1292528"/>
                </a:cubicBezTo>
                <a:lnTo>
                  <a:pt x="170161" y="1298719"/>
                </a:lnTo>
                <a:cubicBezTo>
                  <a:pt x="170352" y="1300996"/>
                  <a:pt x="171970" y="1302920"/>
                  <a:pt x="174162" y="1303482"/>
                </a:cubicBezTo>
                <a:cubicBezTo>
                  <a:pt x="174162" y="1306911"/>
                  <a:pt x="176638" y="1308340"/>
                  <a:pt x="179020" y="1309864"/>
                </a:cubicBezTo>
                <a:lnTo>
                  <a:pt x="180163" y="1311197"/>
                </a:lnTo>
                <a:cubicBezTo>
                  <a:pt x="180163" y="1314340"/>
                  <a:pt x="182829" y="1315769"/>
                  <a:pt x="185115" y="1317293"/>
                </a:cubicBezTo>
                <a:lnTo>
                  <a:pt x="189402" y="1322151"/>
                </a:lnTo>
                <a:lnTo>
                  <a:pt x="193783" y="1327390"/>
                </a:lnTo>
                <a:cubicBezTo>
                  <a:pt x="193783" y="1330533"/>
                  <a:pt x="196450" y="1332057"/>
                  <a:pt x="198927" y="1333485"/>
                </a:cubicBezTo>
                <a:lnTo>
                  <a:pt x="201212" y="1336057"/>
                </a:lnTo>
                <a:cubicBezTo>
                  <a:pt x="202926" y="1341201"/>
                  <a:pt x="207404" y="1343868"/>
                  <a:pt x="211308" y="1347106"/>
                </a:cubicBezTo>
                <a:lnTo>
                  <a:pt x="216166" y="1352250"/>
                </a:lnTo>
                <a:cubicBezTo>
                  <a:pt x="227406" y="1366328"/>
                  <a:pt x="240169" y="1379101"/>
                  <a:pt x="254266" y="1390350"/>
                </a:cubicBezTo>
                <a:lnTo>
                  <a:pt x="259410" y="1395208"/>
                </a:lnTo>
                <a:cubicBezTo>
                  <a:pt x="261220" y="1398741"/>
                  <a:pt x="264363" y="1401465"/>
                  <a:pt x="268078" y="1402827"/>
                </a:cubicBezTo>
                <a:lnTo>
                  <a:pt x="269316" y="1403970"/>
                </a:lnTo>
                <a:cubicBezTo>
                  <a:pt x="270840" y="1406961"/>
                  <a:pt x="273507" y="1409219"/>
                  <a:pt x="276651" y="1410257"/>
                </a:cubicBezTo>
                <a:lnTo>
                  <a:pt x="279222" y="1412734"/>
                </a:lnTo>
                <a:cubicBezTo>
                  <a:pt x="280746" y="1415019"/>
                  <a:pt x="282270" y="1417306"/>
                  <a:pt x="285318" y="1417686"/>
                </a:cubicBezTo>
                <a:lnTo>
                  <a:pt x="286747" y="1418925"/>
                </a:lnTo>
                <a:cubicBezTo>
                  <a:pt x="288271" y="1421211"/>
                  <a:pt x="289700" y="1423497"/>
                  <a:pt x="292843" y="1423878"/>
                </a:cubicBezTo>
                <a:lnTo>
                  <a:pt x="294177" y="1425116"/>
                </a:lnTo>
                <a:cubicBezTo>
                  <a:pt x="294938" y="1427193"/>
                  <a:pt x="296844" y="1428640"/>
                  <a:pt x="299034" y="1428831"/>
                </a:cubicBezTo>
                <a:lnTo>
                  <a:pt x="300368" y="1430069"/>
                </a:lnTo>
                <a:cubicBezTo>
                  <a:pt x="301130" y="1432145"/>
                  <a:pt x="303034" y="1433593"/>
                  <a:pt x="305226" y="1433784"/>
                </a:cubicBezTo>
                <a:lnTo>
                  <a:pt x="305226" y="1433784"/>
                </a:lnTo>
                <a:lnTo>
                  <a:pt x="306558" y="1435022"/>
                </a:lnTo>
                <a:cubicBezTo>
                  <a:pt x="307701" y="1437022"/>
                  <a:pt x="309035" y="1438832"/>
                  <a:pt x="311702" y="1438642"/>
                </a:cubicBezTo>
                <a:cubicBezTo>
                  <a:pt x="312274" y="1440823"/>
                  <a:pt x="314179" y="1442385"/>
                  <a:pt x="316465" y="1442547"/>
                </a:cubicBezTo>
                <a:lnTo>
                  <a:pt x="317703" y="1443690"/>
                </a:lnTo>
                <a:cubicBezTo>
                  <a:pt x="321323" y="1448071"/>
                  <a:pt x="326085" y="1451367"/>
                  <a:pt x="331514" y="1453215"/>
                </a:cubicBezTo>
                <a:cubicBezTo>
                  <a:pt x="333324" y="1456444"/>
                  <a:pt x="336467" y="1458758"/>
                  <a:pt x="340087" y="1459597"/>
                </a:cubicBezTo>
                <a:lnTo>
                  <a:pt x="343801" y="1462168"/>
                </a:lnTo>
                <a:cubicBezTo>
                  <a:pt x="345326" y="1464902"/>
                  <a:pt x="348183" y="1466683"/>
                  <a:pt x="351327" y="1466931"/>
                </a:cubicBezTo>
                <a:cubicBezTo>
                  <a:pt x="352660" y="1469855"/>
                  <a:pt x="355517" y="1471789"/>
                  <a:pt x="358756" y="1471979"/>
                </a:cubicBezTo>
                <a:cubicBezTo>
                  <a:pt x="360184" y="1474741"/>
                  <a:pt x="362947" y="1476627"/>
                  <a:pt x="365995" y="1477027"/>
                </a:cubicBezTo>
                <a:lnTo>
                  <a:pt x="373615" y="1481980"/>
                </a:lnTo>
                <a:cubicBezTo>
                  <a:pt x="374948" y="1484152"/>
                  <a:pt x="377234" y="1485543"/>
                  <a:pt x="379711" y="1485695"/>
                </a:cubicBezTo>
                <a:lnTo>
                  <a:pt x="383521" y="1488172"/>
                </a:lnTo>
                <a:cubicBezTo>
                  <a:pt x="384855" y="1490381"/>
                  <a:pt x="387236" y="1491782"/>
                  <a:pt x="389808" y="1491886"/>
                </a:cubicBezTo>
                <a:lnTo>
                  <a:pt x="392283" y="1493220"/>
                </a:lnTo>
                <a:cubicBezTo>
                  <a:pt x="396380" y="1497439"/>
                  <a:pt x="401523" y="1500383"/>
                  <a:pt x="407238" y="1501697"/>
                </a:cubicBezTo>
                <a:cubicBezTo>
                  <a:pt x="409047" y="1505126"/>
                  <a:pt x="412572" y="1505698"/>
                  <a:pt x="415716" y="1506841"/>
                </a:cubicBezTo>
                <a:lnTo>
                  <a:pt x="415716" y="1506841"/>
                </a:lnTo>
                <a:cubicBezTo>
                  <a:pt x="422097" y="1511793"/>
                  <a:pt x="429336" y="1515480"/>
                  <a:pt x="437052" y="1517699"/>
                </a:cubicBezTo>
                <a:cubicBezTo>
                  <a:pt x="438004" y="1519509"/>
                  <a:pt x="440004" y="1520528"/>
                  <a:pt x="442100" y="1520271"/>
                </a:cubicBezTo>
                <a:cubicBezTo>
                  <a:pt x="443623" y="1524081"/>
                  <a:pt x="447720" y="1523795"/>
                  <a:pt x="450576" y="1525224"/>
                </a:cubicBezTo>
                <a:cubicBezTo>
                  <a:pt x="461530" y="1531625"/>
                  <a:pt x="473152" y="1536711"/>
                  <a:pt x="485247" y="1540368"/>
                </a:cubicBezTo>
                <a:lnTo>
                  <a:pt x="485247" y="1540368"/>
                </a:lnTo>
                <a:lnTo>
                  <a:pt x="485247" y="1540368"/>
                </a:lnTo>
                <a:lnTo>
                  <a:pt x="485247" y="1540368"/>
                </a:lnTo>
                <a:cubicBezTo>
                  <a:pt x="488391" y="1543217"/>
                  <a:pt x="492296" y="1544959"/>
                  <a:pt x="496487" y="1545322"/>
                </a:cubicBezTo>
                <a:lnTo>
                  <a:pt x="496487" y="1545322"/>
                </a:lnTo>
                <a:cubicBezTo>
                  <a:pt x="498012" y="1547055"/>
                  <a:pt x="500298" y="1547969"/>
                  <a:pt x="502584" y="1547798"/>
                </a:cubicBezTo>
                <a:lnTo>
                  <a:pt x="502584" y="1547798"/>
                </a:lnTo>
                <a:lnTo>
                  <a:pt x="502584" y="1547798"/>
                </a:lnTo>
                <a:lnTo>
                  <a:pt x="502584" y="1547798"/>
                </a:lnTo>
                <a:cubicBezTo>
                  <a:pt x="504202" y="1549474"/>
                  <a:pt x="506489" y="1550379"/>
                  <a:pt x="508775" y="1550275"/>
                </a:cubicBezTo>
                <a:lnTo>
                  <a:pt x="508775" y="1550275"/>
                </a:lnTo>
                <a:lnTo>
                  <a:pt x="508775" y="1550275"/>
                </a:lnTo>
                <a:lnTo>
                  <a:pt x="508775" y="1550275"/>
                </a:lnTo>
                <a:cubicBezTo>
                  <a:pt x="511632" y="1552475"/>
                  <a:pt x="515156" y="1553799"/>
                  <a:pt x="518776" y="1554084"/>
                </a:cubicBezTo>
                <a:lnTo>
                  <a:pt x="518776" y="1554084"/>
                </a:lnTo>
                <a:lnTo>
                  <a:pt x="518776" y="1554084"/>
                </a:lnTo>
                <a:lnTo>
                  <a:pt x="518776" y="1554084"/>
                </a:lnTo>
                <a:cubicBezTo>
                  <a:pt x="521252" y="1556628"/>
                  <a:pt x="524776" y="1557942"/>
                  <a:pt x="528301" y="1557704"/>
                </a:cubicBezTo>
                <a:cubicBezTo>
                  <a:pt x="529253" y="1558847"/>
                  <a:pt x="530777" y="1558466"/>
                  <a:pt x="532016" y="1558847"/>
                </a:cubicBezTo>
                <a:lnTo>
                  <a:pt x="532016" y="1558847"/>
                </a:lnTo>
                <a:cubicBezTo>
                  <a:pt x="536016" y="1563038"/>
                  <a:pt x="541541" y="1563133"/>
                  <a:pt x="546875" y="1564943"/>
                </a:cubicBezTo>
                <a:cubicBezTo>
                  <a:pt x="556876" y="1568972"/>
                  <a:pt x="567258" y="1571944"/>
                  <a:pt x="577927" y="1573801"/>
                </a:cubicBezTo>
                <a:lnTo>
                  <a:pt x="577927" y="1573801"/>
                </a:lnTo>
                <a:cubicBezTo>
                  <a:pt x="583641" y="1576849"/>
                  <a:pt x="590022" y="1578573"/>
                  <a:pt x="596500" y="1578850"/>
                </a:cubicBezTo>
                <a:lnTo>
                  <a:pt x="596500" y="1578850"/>
                </a:lnTo>
                <a:lnTo>
                  <a:pt x="596500" y="1578850"/>
                </a:lnTo>
                <a:lnTo>
                  <a:pt x="596500" y="1578850"/>
                </a:lnTo>
                <a:cubicBezTo>
                  <a:pt x="608025" y="1583355"/>
                  <a:pt x="620122" y="1586269"/>
                  <a:pt x="632505" y="1587517"/>
                </a:cubicBezTo>
                <a:lnTo>
                  <a:pt x="632505" y="1587517"/>
                </a:lnTo>
                <a:lnTo>
                  <a:pt x="632505" y="1587517"/>
                </a:lnTo>
                <a:lnTo>
                  <a:pt x="632505" y="1587517"/>
                </a:lnTo>
                <a:cubicBezTo>
                  <a:pt x="635266" y="1590851"/>
                  <a:pt x="639362" y="1589899"/>
                  <a:pt x="642791" y="1590565"/>
                </a:cubicBezTo>
                <a:cubicBezTo>
                  <a:pt x="657745" y="1594242"/>
                  <a:pt x="673081" y="1596499"/>
                  <a:pt x="688512" y="1597328"/>
                </a:cubicBezTo>
                <a:cubicBezTo>
                  <a:pt x="690702" y="1599119"/>
                  <a:pt x="693559" y="1600033"/>
                  <a:pt x="696417" y="1599900"/>
                </a:cubicBezTo>
                <a:cubicBezTo>
                  <a:pt x="702323" y="1599900"/>
                  <a:pt x="708323" y="1600567"/>
                  <a:pt x="714229" y="1601328"/>
                </a:cubicBezTo>
                <a:cubicBezTo>
                  <a:pt x="731755" y="1604043"/>
                  <a:pt x="749377" y="1605186"/>
                  <a:pt x="767093" y="1604758"/>
                </a:cubicBezTo>
                <a:lnTo>
                  <a:pt x="837006" y="1604758"/>
                </a:lnTo>
                <a:cubicBezTo>
                  <a:pt x="839006" y="1604091"/>
                  <a:pt x="841101" y="1603900"/>
                  <a:pt x="843198" y="1604186"/>
                </a:cubicBezTo>
                <a:lnTo>
                  <a:pt x="837006" y="1604758"/>
                </a:lnTo>
                <a:cubicBezTo>
                  <a:pt x="857770" y="1604824"/>
                  <a:pt x="878440" y="1603453"/>
                  <a:pt x="899014" y="1600662"/>
                </a:cubicBezTo>
                <a:cubicBezTo>
                  <a:pt x="904347" y="1601290"/>
                  <a:pt x="909873" y="1600185"/>
                  <a:pt x="914540" y="1597518"/>
                </a:cubicBezTo>
                <a:lnTo>
                  <a:pt x="914540" y="1597518"/>
                </a:lnTo>
                <a:cubicBezTo>
                  <a:pt x="928065" y="1596757"/>
                  <a:pt x="941400" y="1594747"/>
                  <a:pt x="954544" y="1591518"/>
                </a:cubicBezTo>
                <a:cubicBezTo>
                  <a:pt x="960070" y="1591527"/>
                  <a:pt x="965498" y="1590146"/>
                  <a:pt x="970356" y="1587517"/>
                </a:cubicBezTo>
                <a:lnTo>
                  <a:pt x="970356" y="1587517"/>
                </a:lnTo>
                <a:lnTo>
                  <a:pt x="970356" y="1587517"/>
                </a:lnTo>
                <a:lnTo>
                  <a:pt x="970356" y="1587517"/>
                </a:lnTo>
                <a:cubicBezTo>
                  <a:pt x="973785" y="1587384"/>
                  <a:pt x="977309" y="1586908"/>
                  <a:pt x="980643" y="1586089"/>
                </a:cubicBezTo>
                <a:cubicBezTo>
                  <a:pt x="989406" y="1584583"/>
                  <a:pt x="998074" y="1582155"/>
                  <a:pt x="1006361" y="1578850"/>
                </a:cubicBezTo>
                <a:lnTo>
                  <a:pt x="1006361" y="1578850"/>
                </a:lnTo>
                <a:cubicBezTo>
                  <a:pt x="1012837" y="1578716"/>
                  <a:pt x="1019220" y="1576983"/>
                  <a:pt x="1024839" y="1573801"/>
                </a:cubicBezTo>
                <a:lnTo>
                  <a:pt x="1024839" y="1573801"/>
                </a:lnTo>
                <a:lnTo>
                  <a:pt x="1024839" y="1573801"/>
                </a:lnTo>
                <a:lnTo>
                  <a:pt x="1024839" y="1573801"/>
                </a:lnTo>
                <a:cubicBezTo>
                  <a:pt x="1034364" y="1572268"/>
                  <a:pt x="1043698" y="1569648"/>
                  <a:pt x="1052652" y="1565991"/>
                </a:cubicBezTo>
                <a:cubicBezTo>
                  <a:pt x="1059033" y="1564705"/>
                  <a:pt x="1065130" y="1562352"/>
                  <a:pt x="1070750" y="1559038"/>
                </a:cubicBezTo>
                <a:lnTo>
                  <a:pt x="1073988" y="1557514"/>
                </a:lnTo>
                <a:cubicBezTo>
                  <a:pt x="1077703" y="1556942"/>
                  <a:pt x="1081798" y="1557514"/>
                  <a:pt x="1084275" y="1553799"/>
                </a:cubicBezTo>
                <a:cubicBezTo>
                  <a:pt x="1090180" y="1553437"/>
                  <a:pt x="1095895" y="1551237"/>
                  <a:pt x="1100468" y="1547512"/>
                </a:cubicBezTo>
                <a:lnTo>
                  <a:pt x="1100468" y="1547512"/>
                </a:lnTo>
                <a:cubicBezTo>
                  <a:pt x="1102945" y="1547989"/>
                  <a:pt x="1105420" y="1547026"/>
                  <a:pt x="1106944" y="1545036"/>
                </a:cubicBezTo>
                <a:lnTo>
                  <a:pt x="1108945" y="1543798"/>
                </a:lnTo>
                <a:cubicBezTo>
                  <a:pt x="1112470" y="1543798"/>
                  <a:pt x="1115899" y="1543798"/>
                  <a:pt x="1118470" y="1540178"/>
                </a:cubicBezTo>
                <a:cubicBezTo>
                  <a:pt x="1124756" y="1539197"/>
                  <a:pt x="1130757" y="1536635"/>
                  <a:pt x="1135805" y="1532749"/>
                </a:cubicBezTo>
                <a:lnTo>
                  <a:pt x="1135805" y="1532749"/>
                </a:lnTo>
                <a:cubicBezTo>
                  <a:pt x="1143331" y="1530691"/>
                  <a:pt x="1150474" y="1527472"/>
                  <a:pt x="1157046" y="1523224"/>
                </a:cubicBezTo>
                <a:lnTo>
                  <a:pt x="1157046" y="1523224"/>
                </a:lnTo>
                <a:cubicBezTo>
                  <a:pt x="1159046" y="1523547"/>
                  <a:pt x="1161047" y="1522499"/>
                  <a:pt x="1161904" y="1520652"/>
                </a:cubicBezTo>
                <a:lnTo>
                  <a:pt x="1161904" y="1520652"/>
                </a:lnTo>
                <a:lnTo>
                  <a:pt x="1161904" y="1520652"/>
                </a:lnTo>
                <a:lnTo>
                  <a:pt x="1161904" y="1520652"/>
                </a:lnTo>
                <a:cubicBezTo>
                  <a:pt x="1169524" y="1518032"/>
                  <a:pt x="1176668" y="1514280"/>
                  <a:pt x="1183144" y="1509508"/>
                </a:cubicBezTo>
                <a:lnTo>
                  <a:pt x="1183144" y="1509508"/>
                </a:lnTo>
                <a:lnTo>
                  <a:pt x="1183144" y="1509508"/>
                </a:lnTo>
                <a:lnTo>
                  <a:pt x="1183144" y="1509508"/>
                </a:lnTo>
                <a:cubicBezTo>
                  <a:pt x="1185145" y="1509812"/>
                  <a:pt x="1187050" y="1508812"/>
                  <a:pt x="1188002" y="1507031"/>
                </a:cubicBezTo>
                <a:lnTo>
                  <a:pt x="1188002" y="1507031"/>
                </a:lnTo>
                <a:lnTo>
                  <a:pt x="1188002" y="1507031"/>
                </a:lnTo>
                <a:lnTo>
                  <a:pt x="1188002" y="1507507"/>
                </a:lnTo>
                <a:cubicBezTo>
                  <a:pt x="1191431" y="1506945"/>
                  <a:pt x="1194480" y="1505183"/>
                  <a:pt x="1196670" y="1502554"/>
                </a:cubicBezTo>
                <a:lnTo>
                  <a:pt x="1196670" y="1502554"/>
                </a:lnTo>
                <a:lnTo>
                  <a:pt x="1196670" y="1502554"/>
                </a:lnTo>
                <a:lnTo>
                  <a:pt x="1196670" y="1502554"/>
                </a:lnTo>
                <a:cubicBezTo>
                  <a:pt x="1199909" y="1501507"/>
                  <a:pt x="1203433" y="1500840"/>
                  <a:pt x="1205243" y="1497411"/>
                </a:cubicBezTo>
                <a:cubicBezTo>
                  <a:pt x="1207814" y="1497439"/>
                  <a:pt x="1210290" y="1496049"/>
                  <a:pt x="1211529" y="1493791"/>
                </a:cubicBezTo>
                <a:lnTo>
                  <a:pt x="1213530" y="1492363"/>
                </a:lnTo>
                <a:cubicBezTo>
                  <a:pt x="1216291" y="1492591"/>
                  <a:pt x="1218959" y="1491181"/>
                  <a:pt x="1220292" y="1488743"/>
                </a:cubicBezTo>
                <a:lnTo>
                  <a:pt x="1223530" y="1486171"/>
                </a:lnTo>
                <a:cubicBezTo>
                  <a:pt x="1226293" y="1486400"/>
                  <a:pt x="1228960" y="1484933"/>
                  <a:pt x="1230199" y="1482457"/>
                </a:cubicBezTo>
                <a:lnTo>
                  <a:pt x="1230199" y="1482457"/>
                </a:lnTo>
                <a:lnTo>
                  <a:pt x="1236770" y="1477599"/>
                </a:lnTo>
                <a:cubicBezTo>
                  <a:pt x="1240199" y="1477646"/>
                  <a:pt x="1243438" y="1475827"/>
                  <a:pt x="1245152" y="1472836"/>
                </a:cubicBezTo>
                <a:lnTo>
                  <a:pt x="1245152" y="1472836"/>
                </a:lnTo>
                <a:lnTo>
                  <a:pt x="1245152" y="1472836"/>
                </a:lnTo>
                <a:lnTo>
                  <a:pt x="1245152" y="1472836"/>
                </a:lnTo>
                <a:cubicBezTo>
                  <a:pt x="1248295" y="1472351"/>
                  <a:pt x="1251058" y="1470407"/>
                  <a:pt x="1252487" y="1467598"/>
                </a:cubicBezTo>
                <a:cubicBezTo>
                  <a:pt x="1255630" y="1467331"/>
                  <a:pt x="1258488" y="1465512"/>
                  <a:pt x="1260012" y="1462740"/>
                </a:cubicBezTo>
                <a:lnTo>
                  <a:pt x="1263155" y="1460073"/>
                </a:lnTo>
                <a:cubicBezTo>
                  <a:pt x="1267251" y="1459863"/>
                  <a:pt x="1270870" y="1457501"/>
                  <a:pt x="1272680" y="1453882"/>
                </a:cubicBezTo>
                <a:cubicBezTo>
                  <a:pt x="1275633" y="1453882"/>
                  <a:pt x="1278204" y="1451938"/>
                  <a:pt x="1279062" y="1449119"/>
                </a:cubicBezTo>
                <a:cubicBezTo>
                  <a:pt x="1282777" y="1448576"/>
                  <a:pt x="1286015" y="1446176"/>
                  <a:pt x="1287633" y="1442737"/>
                </a:cubicBezTo>
                <a:cubicBezTo>
                  <a:pt x="1289920" y="1442813"/>
                  <a:pt x="1292016" y="1441270"/>
                  <a:pt x="1292587" y="1439023"/>
                </a:cubicBezTo>
                <a:cubicBezTo>
                  <a:pt x="1295063" y="1439194"/>
                  <a:pt x="1297254" y="1437394"/>
                  <a:pt x="1297540" y="1434927"/>
                </a:cubicBezTo>
                <a:lnTo>
                  <a:pt x="1297540" y="1434927"/>
                </a:lnTo>
                <a:lnTo>
                  <a:pt x="1298587" y="1434069"/>
                </a:lnTo>
                <a:lnTo>
                  <a:pt x="1298587" y="1434069"/>
                </a:lnTo>
                <a:cubicBezTo>
                  <a:pt x="1301159" y="1434298"/>
                  <a:pt x="1303350" y="1432498"/>
                  <a:pt x="1303731" y="1429974"/>
                </a:cubicBezTo>
                <a:lnTo>
                  <a:pt x="1303731" y="1429974"/>
                </a:lnTo>
                <a:lnTo>
                  <a:pt x="1304779" y="1429117"/>
                </a:lnTo>
                <a:lnTo>
                  <a:pt x="1304779" y="1429117"/>
                </a:lnTo>
                <a:cubicBezTo>
                  <a:pt x="1307351" y="1429345"/>
                  <a:pt x="1309541" y="1427545"/>
                  <a:pt x="1309923" y="1425021"/>
                </a:cubicBezTo>
                <a:lnTo>
                  <a:pt x="1309923" y="1425021"/>
                </a:lnTo>
                <a:lnTo>
                  <a:pt x="1310970" y="1424164"/>
                </a:lnTo>
                <a:cubicBezTo>
                  <a:pt x="1314113" y="1424002"/>
                  <a:pt x="1316685" y="1421839"/>
                  <a:pt x="1317447" y="1418830"/>
                </a:cubicBezTo>
                <a:lnTo>
                  <a:pt x="1317447" y="1418830"/>
                </a:lnTo>
                <a:lnTo>
                  <a:pt x="1318495" y="1417972"/>
                </a:lnTo>
                <a:cubicBezTo>
                  <a:pt x="1321924" y="1417972"/>
                  <a:pt x="1323447" y="1415401"/>
                  <a:pt x="1324972" y="1413019"/>
                </a:cubicBezTo>
                <a:lnTo>
                  <a:pt x="1324972" y="1413019"/>
                </a:lnTo>
                <a:lnTo>
                  <a:pt x="1327067" y="1410543"/>
                </a:lnTo>
                <a:cubicBezTo>
                  <a:pt x="1330687" y="1409962"/>
                  <a:pt x="1333640" y="1407371"/>
                  <a:pt x="1334688" y="1403875"/>
                </a:cubicBezTo>
                <a:lnTo>
                  <a:pt x="1334688" y="1403875"/>
                </a:lnTo>
                <a:lnTo>
                  <a:pt x="1336973" y="1401780"/>
                </a:lnTo>
                <a:cubicBezTo>
                  <a:pt x="1341641" y="1400360"/>
                  <a:pt x="1345355" y="1396836"/>
                  <a:pt x="1347070" y="1392255"/>
                </a:cubicBezTo>
                <a:lnTo>
                  <a:pt x="1347070" y="1392255"/>
                </a:lnTo>
                <a:cubicBezTo>
                  <a:pt x="1348308" y="1390417"/>
                  <a:pt x="1349927" y="1388883"/>
                  <a:pt x="1351833" y="1387778"/>
                </a:cubicBezTo>
                <a:cubicBezTo>
                  <a:pt x="1354024" y="1387778"/>
                  <a:pt x="1355262" y="1386730"/>
                  <a:pt x="1356595" y="1385397"/>
                </a:cubicBezTo>
                <a:lnTo>
                  <a:pt x="1385741" y="1356250"/>
                </a:lnTo>
                <a:cubicBezTo>
                  <a:pt x="1386980" y="1354917"/>
                  <a:pt x="1388409" y="1353678"/>
                  <a:pt x="1388123" y="1351583"/>
                </a:cubicBezTo>
                <a:cubicBezTo>
                  <a:pt x="1389170" y="1349630"/>
                  <a:pt x="1390695" y="1347992"/>
                  <a:pt x="1392599" y="1346820"/>
                </a:cubicBezTo>
                <a:lnTo>
                  <a:pt x="1392599" y="1346820"/>
                </a:lnTo>
                <a:cubicBezTo>
                  <a:pt x="1396314" y="1345325"/>
                  <a:pt x="1399267" y="1342267"/>
                  <a:pt x="1400601" y="1338439"/>
                </a:cubicBezTo>
                <a:cubicBezTo>
                  <a:pt x="1401933" y="1337200"/>
                  <a:pt x="1401839" y="1335009"/>
                  <a:pt x="1403744" y="1334343"/>
                </a:cubicBezTo>
                <a:cubicBezTo>
                  <a:pt x="1407268" y="1333295"/>
                  <a:pt x="1409840" y="1330333"/>
                  <a:pt x="1410411" y="1326723"/>
                </a:cubicBezTo>
                <a:lnTo>
                  <a:pt x="1410411" y="1326723"/>
                </a:lnTo>
                <a:lnTo>
                  <a:pt x="1412507" y="1324437"/>
                </a:lnTo>
                <a:cubicBezTo>
                  <a:pt x="1414983" y="1324094"/>
                  <a:pt x="1416793" y="1321903"/>
                  <a:pt x="1416698" y="1319389"/>
                </a:cubicBezTo>
                <a:lnTo>
                  <a:pt x="1416698" y="1319389"/>
                </a:lnTo>
                <a:lnTo>
                  <a:pt x="1418697" y="1317007"/>
                </a:lnTo>
                <a:cubicBezTo>
                  <a:pt x="1421746" y="1315864"/>
                  <a:pt x="1424032" y="1314150"/>
                  <a:pt x="1424032" y="1310626"/>
                </a:cubicBezTo>
                <a:lnTo>
                  <a:pt x="1424889" y="1309578"/>
                </a:lnTo>
                <a:cubicBezTo>
                  <a:pt x="1427461" y="1309187"/>
                  <a:pt x="1429270" y="1306911"/>
                  <a:pt x="1429081" y="1304339"/>
                </a:cubicBezTo>
                <a:lnTo>
                  <a:pt x="1429081" y="1304339"/>
                </a:lnTo>
                <a:lnTo>
                  <a:pt x="1429842" y="1303386"/>
                </a:lnTo>
                <a:cubicBezTo>
                  <a:pt x="1432414" y="1302996"/>
                  <a:pt x="1434223" y="1300719"/>
                  <a:pt x="1434033" y="1298148"/>
                </a:cubicBezTo>
                <a:lnTo>
                  <a:pt x="1434033" y="1298148"/>
                </a:lnTo>
                <a:lnTo>
                  <a:pt x="1434795" y="1297100"/>
                </a:lnTo>
                <a:cubicBezTo>
                  <a:pt x="1437272" y="1296805"/>
                  <a:pt x="1439081" y="1294642"/>
                  <a:pt x="1438986" y="1292147"/>
                </a:cubicBezTo>
                <a:cubicBezTo>
                  <a:pt x="1441367" y="1291585"/>
                  <a:pt x="1442987" y="1289337"/>
                  <a:pt x="1442701" y="1286908"/>
                </a:cubicBezTo>
                <a:lnTo>
                  <a:pt x="1450130" y="1277383"/>
                </a:lnTo>
                <a:cubicBezTo>
                  <a:pt x="1452893" y="1273288"/>
                  <a:pt x="1455750" y="1269287"/>
                  <a:pt x="1458513" y="1265286"/>
                </a:cubicBezTo>
                <a:cubicBezTo>
                  <a:pt x="1461084" y="1264848"/>
                  <a:pt x="1462798" y="1262505"/>
                  <a:pt x="1462513" y="1259952"/>
                </a:cubicBezTo>
                <a:lnTo>
                  <a:pt x="1462513" y="1259952"/>
                </a:lnTo>
                <a:lnTo>
                  <a:pt x="1466038" y="1254142"/>
                </a:lnTo>
                <a:lnTo>
                  <a:pt x="1479562" y="1234235"/>
                </a:lnTo>
                <a:cubicBezTo>
                  <a:pt x="1482802" y="1233283"/>
                  <a:pt x="1483373" y="1230711"/>
                  <a:pt x="1483659" y="1227758"/>
                </a:cubicBezTo>
                <a:lnTo>
                  <a:pt x="1483659" y="1227758"/>
                </a:lnTo>
                <a:lnTo>
                  <a:pt x="1485754" y="1224329"/>
                </a:lnTo>
                <a:cubicBezTo>
                  <a:pt x="1488992" y="1223567"/>
                  <a:pt x="1489373" y="1220805"/>
                  <a:pt x="1490040" y="1218328"/>
                </a:cubicBezTo>
                <a:lnTo>
                  <a:pt x="1490040" y="1218328"/>
                </a:lnTo>
                <a:lnTo>
                  <a:pt x="1490040" y="1218328"/>
                </a:lnTo>
                <a:lnTo>
                  <a:pt x="1490040" y="1218328"/>
                </a:lnTo>
                <a:cubicBezTo>
                  <a:pt x="1492136" y="1216909"/>
                  <a:pt x="1493564" y="1214594"/>
                  <a:pt x="1493755" y="1212042"/>
                </a:cubicBezTo>
                <a:lnTo>
                  <a:pt x="1493755" y="1212042"/>
                </a:lnTo>
                <a:lnTo>
                  <a:pt x="1493755" y="1212042"/>
                </a:lnTo>
                <a:lnTo>
                  <a:pt x="1493755" y="1212042"/>
                </a:lnTo>
                <a:cubicBezTo>
                  <a:pt x="1496422" y="1209832"/>
                  <a:pt x="1498137" y="1206765"/>
                  <a:pt x="1498708" y="1203374"/>
                </a:cubicBezTo>
                <a:lnTo>
                  <a:pt x="1498708" y="1203374"/>
                </a:lnTo>
                <a:lnTo>
                  <a:pt x="1498708" y="1203374"/>
                </a:lnTo>
                <a:lnTo>
                  <a:pt x="1498708" y="1203374"/>
                </a:lnTo>
                <a:cubicBezTo>
                  <a:pt x="1500898" y="1201993"/>
                  <a:pt x="1502232" y="1199716"/>
                  <a:pt x="1502518" y="1197183"/>
                </a:cubicBezTo>
                <a:lnTo>
                  <a:pt x="1502518" y="1197183"/>
                </a:lnTo>
                <a:lnTo>
                  <a:pt x="1502518" y="1197183"/>
                </a:lnTo>
                <a:lnTo>
                  <a:pt x="1502518" y="1197183"/>
                </a:lnTo>
                <a:cubicBezTo>
                  <a:pt x="1506708" y="1192477"/>
                  <a:pt x="1509662" y="1186772"/>
                  <a:pt x="1510995" y="1180609"/>
                </a:cubicBezTo>
                <a:lnTo>
                  <a:pt x="1510995" y="1180609"/>
                </a:lnTo>
                <a:cubicBezTo>
                  <a:pt x="1511091" y="1178828"/>
                  <a:pt x="1511852" y="1177161"/>
                  <a:pt x="1513186" y="1175942"/>
                </a:cubicBezTo>
                <a:cubicBezTo>
                  <a:pt x="1515663" y="1175466"/>
                  <a:pt x="1516139" y="1173275"/>
                  <a:pt x="1517091" y="1171560"/>
                </a:cubicBezTo>
                <a:cubicBezTo>
                  <a:pt x="1520330" y="1165179"/>
                  <a:pt x="1523568" y="1158797"/>
                  <a:pt x="1526616" y="1152510"/>
                </a:cubicBezTo>
                <a:cubicBezTo>
                  <a:pt x="1528330" y="1148891"/>
                  <a:pt x="1531284" y="1145748"/>
                  <a:pt x="1530807" y="1141271"/>
                </a:cubicBezTo>
                <a:cubicBezTo>
                  <a:pt x="1534045" y="1138537"/>
                  <a:pt x="1535951" y="1134480"/>
                  <a:pt x="1535855" y="1130222"/>
                </a:cubicBezTo>
                <a:cubicBezTo>
                  <a:pt x="1537855" y="1129460"/>
                  <a:pt x="1538903" y="1127222"/>
                  <a:pt x="1538237" y="1125174"/>
                </a:cubicBezTo>
                <a:cubicBezTo>
                  <a:pt x="1540237" y="1123793"/>
                  <a:pt x="1541284" y="1121373"/>
                  <a:pt x="1540809" y="1118983"/>
                </a:cubicBezTo>
                <a:cubicBezTo>
                  <a:pt x="1543381" y="1116849"/>
                  <a:pt x="1544714" y="1113629"/>
                  <a:pt x="1544524" y="1110315"/>
                </a:cubicBezTo>
                <a:cubicBezTo>
                  <a:pt x="1546523" y="1108867"/>
                  <a:pt x="1547476" y="1106429"/>
                  <a:pt x="1547000" y="1104028"/>
                </a:cubicBezTo>
                <a:cubicBezTo>
                  <a:pt x="1550238" y="1100742"/>
                  <a:pt x="1552047" y="1096275"/>
                  <a:pt x="1551952" y="1091646"/>
                </a:cubicBezTo>
                <a:lnTo>
                  <a:pt x="1551952" y="1091646"/>
                </a:lnTo>
                <a:cubicBezTo>
                  <a:pt x="1555096" y="1087721"/>
                  <a:pt x="1556810" y="1082921"/>
                  <a:pt x="1557096" y="1077930"/>
                </a:cubicBezTo>
                <a:lnTo>
                  <a:pt x="1557096" y="1077930"/>
                </a:lnTo>
                <a:cubicBezTo>
                  <a:pt x="1561288" y="1071462"/>
                  <a:pt x="1563858" y="1064071"/>
                  <a:pt x="1564526" y="1056403"/>
                </a:cubicBezTo>
                <a:lnTo>
                  <a:pt x="1564526" y="1056403"/>
                </a:lnTo>
                <a:cubicBezTo>
                  <a:pt x="1564144" y="1055194"/>
                  <a:pt x="1564526" y="1053879"/>
                  <a:pt x="1565383" y="1052974"/>
                </a:cubicBezTo>
                <a:cubicBezTo>
                  <a:pt x="1566050" y="1052974"/>
                  <a:pt x="1567288" y="1052403"/>
                  <a:pt x="1567383" y="1051926"/>
                </a:cubicBezTo>
                <a:cubicBezTo>
                  <a:pt x="1571002" y="1041773"/>
                  <a:pt x="1573765" y="1031362"/>
                  <a:pt x="1575765" y="1020780"/>
                </a:cubicBezTo>
                <a:cubicBezTo>
                  <a:pt x="1575765" y="1020303"/>
                  <a:pt x="1576813" y="1020018"/>
                  <a:pt x="1576908" y="1019541"/>
                </a:cubicBezTo>
                <a:cubicBezTo>
                  <a:pt x="1580718" y="1004778"/>
                  <a:pt x="1584814" y="990109"/>
                  <a:pt x="1588148" y="975345"/>
                </a:cubicBezTo>
                <a:cubicBezTo>
                  <a:pt x="1589958" y="969840"/>
                  <a:pt x="1590720" y="964077"/>
                  <a:pt x="1590624" y="958296"/>
                </a:cubicBezTo>
                <a:lnTo>
                  <a:pt x="1590624" y="958296"/>
                </a:lnTo>
                <a:cubicBezTo>
                  <a:pt x="1590624" y="958296"/>
                  <a:pt x="1590624" y="957819"/>
                  <a:pt x="1590624" y="957534"/>
                </a:cubicBezTo>
                <a:cubicBezTo>
                  <a:pt x="1592149" y="956181"/>
                  <a:pt x="1593101" y="954257"/>
                  <a:pt x="1593196" y="952200"/>
                </a:cubicBezTo>
                <a:cubicBezTo>
                  <a:pt x="1595863" y="930864"/>
                  <a:pt x="1600435" y="909814"/>
                  <a:pt x="1602054" y="888287"/>
                </a:cubicBezTo>
                <a:cubicBezTo>
                  <a:pt x="1604530" y="869980"/>
                  <a:pt x="1605673" y="851511"/>
                  <a:pt x="1605483" y="833042"/>
                </a:cubicBezTo>
                <a:close/>
                <a:moveTo>
                  <a:pt x="117678" y="1217852"/>
                </a:moveTo>
                <a:lnTo>
                  <a:pt x="117678" y="1217852"/>
                </a:lnTo>
                <a:close/>
                <a:moveTo>
                  <a:pt x="1539856" y="484332"/>
                </a:moveTo>
                <a:lnTo>
                  <a:pt x="1539856" y="484332"/>
                </a:lnTo>
                <a:close/>
                <a:moveTo>
                  <a:pt x="17761" y="965820"/>
                </a:moveTo>
                <a:lnTo>
                  <a:pt x="17761" y="965820"/>
                </a:lnTo>
                <a:close/>
                <a:moveTo>
                  <a:pt x="28047" y="612062"/>
                </a:moveTo>
                <a:lnTo>
                  <a:pt x="28047" y="612824"/>
                </a:lnTo>
                <a:cubicBezTo>
                  <a:pt x="27952" y="612595"/>
                  <a:pt x="27858" y="612319"/>
                  <a:pt x="27952" y="612062"/>
                </a:cubicBezTo>
                <a:close/>
                <a:moveTo>
                  <a:pt x="444386" y="122763"/>
                </a:moveTo>
                <a:lnTo>
                  <a:pt x="444386" y="122763"/>
                </a:lnTo>
                <a:close/>
                <a:moveTo>
                  <a:pt x="1524901" y="547673"/>
                </a:moveTo>
                <a:lnTo>
                  <a:pt x="1524901" y="547673"/>
                </a:lnTo>
                <a:lnTo>
                  <a:pt x="1524901" y="547673"/>
                </a:lnTo>
                <a:close/>
                <a:moveTo>
                  <a:pt x="597834" y="1519509"/>
                </a:moveTo>
                <a:cubicBezTo>
                  <a:pt x="597834" y="1519509"/>
                  <a:pt x="597834" y="1519033"/>
                  <a:pt x="597834" y="1518842"/>
                </a:cubicBezTo>
                <a:cubicBezTo>
                  <a:pt x="597929" y="1518994"/>
                  <a:pt x="597929" y="1519166"/>
                  <a:pt x="597834" y="1519318"/>
                </a:cubicBezTo>
                <a:close/>
                <a:moveTo>
                  <a:pt x="364090" y="218775"/>
                </a:moveTo>
                <a:lnTo>
                  <a:pt x="364090" y="218775"/>
                </a:lnTo>
                <a:close/>
                <a:moveTo>
                  <a:pt x="1427461" y="448613"/>
                </a:moveTo>
                <a:lnTo>
                  <a:pt x="1427461" y="448041"/>
                </a:lnTo>
                <a:lnTo>
                  <a:pt x="1427461" y="448041"/>
                </a:lnTo>
                <a:close/>
                <a:moveTo>
                  <a:pt x="487344" y="1433784"/>
                </a:moveTo>
                <a:lnTo>
                  <a:pt x="487344" y="1433784"/>
                </a:lnTo>
                <a:cubicBezTo>
                  <a:pt x="487344" y="1433784"/>
                  <a:pt x="487344" y="1433784"/>
                  <a:pt x="487915" y="1433308"/>
                </a:cubicBezTo>
                <a:close/>
                <a:moveTo>
                  <a:pt x="1501852" y="987347"/>
                </a:moveTo>
                <a:cubicBezTo>
                  <a:pt x="1501280" y="986928"/>
                  <a:pt x="1501089" y="986099"/>
                  <a:pt x="1501470" y="985490"/>
                </a:cubicBezTo>
                <a:cubicBezTo>
                  <a:pt x="1501566" y="985356"/>
                  <a:pt x="1501756" y="985251"/>
                  <a:pt x="1501852" y="985156"/>
                </a:cubicBezTo>
                <a:lnTo>
                  <a:pt x="1501852" y="985156"/>
                </a:lnTo>
                <a:cubicBezTo>
                  <a:pt x="1501946" y="986014"/>
                  <a:pt x="1501852" y="986680"/>
                  <a:pt x="1501756" y="987347"/>
                </a:cubicBezTo>
                <a:close/>
                <a:moveTo>
                  <a:pt x="816052" y="1517699"/>
                </a:moveTo>
                <a:lnTo>
                  <a:pt x="816052" y="1517699"/>
                </a:lnTo>
                <a:close/>
                <a:moveTo>
                  <a:pt x="171685" y="1148415"/>
                </a:moveTo>
                <a:cubicBezTo>
                  <a:pt x="171590" y="1149082"/>
                  <a:pt x="171590" y="1149748"/>
                  <a:pt x="171685" y="1150415"/>
                </a:cubicBezTo>
                <a:cubicBezTo>
                  <a:pt x="171495" y="1149729"/>
                  <a:pt x="171590" y="1148967"/>
                  <a:pt x="172065" y="1148415"/>
                </a:cubicBezTo>
                <a:close/>
                <a:moveTo>
                  <a:pt x="1095610" y="1451500"/>
                </a:moveTo>
                <a:lnTo>
                  <a:pt x="1095610" y="1451500"/>
                </a:lnTo>
                <a:lnTo>
                  <a:pt x="1095610" y="1451500"/>
                </a:lnTo>
                <a:lnTo>
                  <a:pt x="1095610" y="1451500"/>
                </a:lnTo>
                <a:close/>
                <a:moveTo>
                  <a:pt x="1241057" y="351363"/>
                </a:moveTo>
                <a:lnTo>
                  <a:pt x="1243343" y="351363"/>
                </a:lnTo>
                <a:cubicBezTo>
                  <a:pt x="1242580" y="351572"/>
                  <a:pt x="1241819" y="351572"/>
                  <a:pt x="1241057" y="351363"/>
                </a:cubicBezTo>
                <a:close/>
                <a:moveTo>
                  <a:pt x="1309065" y="1230806"/>
                </a:moveTo>
                <a:cubicBezTo>
                  <a:pt x="1309065" y="1230616"/>
                  <a:pt x="1309065" y="1230425"/>
                  <a:pt x="1309065" y="1230234"/>
                </a:cubicBezTo>
                <a:lnTo>
                  <a:pt x="1309732" y="1230234"/>
                </a:lnTo>
                <a:close/>
                <a:moveTo>
                  <a:pt x="1481848" y="527861"/>
                </a:moveTo>
                <a:lnTo>
                  <a:pt x="1481848" y="527861"/>
                </a:lnTo>
                <a:lnTo>
                  <a:pt x="1481848" y="527861"/>
                </a:lnTo>
                <a:close/>
                <a:moveTo>
                  <a:pt x="944639" y="1417686"/>
                </a:moveTo>
                <a:cubicBezTo>
                  <a:pt x="947115" y="1417686"/>
                  <a:pt x="948544" y="1418925"/>
                  <a:pt x="947496" y="1421211"/>
                </a:cubicBezTo>
                <a:cubicBezTo>
                  <a:pt x="946830" y="1419992"/>
                  <a:pt x="946067" y="1418810"/>
                  <a:pt x="945305" y="1417686"/>
                </a:cubicBezTo>
                <a:close/>
                <a:moveTo>
                  <a:pt x="770236" y="1461120"/>
                </a:moveTo>
                <a:lnTo>
                  <a:pt x="770236" y="1461120"/>
                </a:lnTo>
                <a:close/>
                <a:moveTo>
                  <a:pt x="710609" y="226014"/>
                </a:moveTo>
                <a:lnTo>
                  <a:pt x="710609" y="226014"/>
                </a:lnTo>
                <a:close/>
                <a:moveTo>
                  <a:pt x="339134" y="1248427"/>
                </a:moveTo>
                <a:lnTo>
                  <a:pt x="339134" y="1248427"/>
                </a:lnTo>
                <a:close/>
                <a:moveTo>
                  <a:pt x="906444" y="150862"/>
                </a:moveTo>
                <a:lnTo>
                  <a:pt x="906444" y="150862"/>
                </a:lnTo>
                <a:lnTo>
                  <a:pt x="906444" y="150862"/>
                </a:lnTo>
                <a:close/>
                <a:moveTo>
                  <a:pt x="575069" y="260685"/>
                </a:moveTo>
                <a:lnTo>
                  <a:pt x="575069" y="260685"/>
                </a:lnTo>
                <a:close/>
                <a:moveTo>
                  <a:pt x="1472609" y="896288"/>
                </a:moveTo>
                <a:lnTo>
                  <a:pt x="1472609" y="896288"/>
                </a:lnTo>
                <a:lnTo>
                  <a:pt x="1472609" y="896288"/>
                </a:lnTo>
                <a:lnTo>
                  <a:pt x="1472609" y="896288"/>
                </a:lnTo>
                <a:lnTo>
                  <a:pt x="1472609" y="896288"/>
                </a:lnTo>
                <a:close/>
                <a:moveTo>
                  <a:pt x="643363" y="256970"/>
                </a:moveTo>
                <a:lnTo>
                  <a:pt x="643363" y="256970"/>
                </a:lnTo>
                <a:close/>
                <a:moveTo>
                  <a:pt x="365709" y="397368"/>
                </a:moveTo>
                <a:lnTo>
                  <a:pt x="365709" y="397368"/>
                </a:lnTo>
                <a:cubicBezTo>
                  <a:pt x="365709" y="397530"/>
                  <a:pt x="365709" y="397683"/>
                  <a:pt x="365709" y="397845"/>
                </a:cubicBezTo>
                <a:close/>
                <a:moveTo>
                  <a:pt x="1506042" y="727505"/>
                </a:moveTo>
                <a:lnTo>
                  <a:pt x="1506042" y="727505"/>
                </a:lnTo>
                <a:lnTo>
                  <a:pt x="1506042" y="727505"/>
                </a:lnTo>
                <a:close/>
                <a:moveTo>
                  <a:pt x="1162285" y="1258809"/>
                </a:moveTo>
                <a:lnTo>
                  <a:pt x="1162285" y="1258809"/>
                </a:lnTo>
                <a:lnTo>
                  <a:pt x="1162285" y="1258809"/>
                </a:lnTo>
                <a:close/>
                <a:moveTo>
                  <a:pt x="1302588" y="851140"/>
                </a:moveTo>
                <a:cubicBezTo>
                  <a:pt x="1302684" y="850920"/>
                  <a:pt x="1302684" y="850692"/>
                  <a:pt x="1302588" y="850473"/>
                </a:cubicBezTo>
                <a:cubicBezTo>
                  <a:pt x="1301827" y="849777"/>
                  <a:pt x="1301731" y="848577"/>
                  <a:pt x="1302398" y="847787"/>
                </a:cubicBezTo>
                <a:cubicBezTo>
                  <a:pt x="1302779" y="847406"/>
                  <a:pt x="1303255" y="847168"/>
                  <a:pt x="1303731" y="847139"/>
                </a:cubicBezTo>
                <a:lnTo>
                  <a:pt x="1303731" y="847139"/>
                </a:lnTo>
                <a:cubicBezTo>
                  <a:pt x="1303064" y="848387"/>
                  <a:pt x="1302684" y="849749"/>
                  <a:pt x="1302588" y="851140"/>
                </a:cubicBezTo>
                <a:close/>
                <a:moveTo>
                  <a:pt x="462769" y="1277574"/>
                </a:moveTo>
                <a:lnTo>
                  <a:pt x="462769" y="1277574"/>
                </a:lnTo>
                <a:lnTo>
                  <a:pt x="462769" y="1277574"/>
                </a:lnTo>
                <a:close/>
                <a:moveTo>
                  <a:pt x="278365" y="491666"/>
                </a:moveTo>
                <a:lnTo>
                  <a:pt x="278365" y="491666"/>
                </a:lnTo>
                <a:cubicBezTo>
                  <a:pt x="278365" y="491666"/>
                  <a:pt x="278365" y="491666"/>
                  <a:pt x="278365" y="491666"/>
                </a:cubicBezTo>
                <a:close/>
                <a:moveTo>
                  <a:pt x="678415" y="496524"/>
                </a:moveTo>
                <a:lnTo>
                  <a:pt x="678415" y="496524"/>
                </a:lnTo>
                <a:lnTo>
                  <a:pt x="678415" y="496524"/>
                </a:lnTo>
                <a:cubicBezTo>
                  <a:pt x="678510" y="496495"/>
                  <a:pt x="678701" y="496495"/>
                  <a:pt x="678796" y="496524"/>
                </a:cubicBezTo>
                <a:close/>
                <a:moveTo>
                  <a:pt x="1380408" y="973250"/>
                </a:moveTo>
                <a:cubicBezTo>
                  <a:pt x="1380408" y="973250"/>
                  <a:pt x="1380408" y="973250"/>
                  <a:pt x="1380408" y="973250"/>
                </a:cubicBezTo>
                <a:lnTo>
                  <a:pt x="1380408" y="973250"/>
                </a:lnTo>
                <a:close/>
                <a:moveTo>
                  <a:pt x="623455" y="1371967"/>
                </a:moveTo>
                <a:lnTo>
                  <a:pt x="623455" y="1371967"/>
                </a:lnTo>
                <a:close/>
                <a:moveTo>
                  <a:pt x="637363" y="439850"/>
                </a:moveTo>
                <a:cubicBezTo>
                  <a:pt x="637363" y="439850"/>
                  <a:pt x="637363" y="440326"/>
                  <a:pt x="637363" y="440517"/>
                </a:cubicBezTo>
                <a:cubicBezTo>
                  <a:pt x="637267" y="440279"/>
                  <a:pt x="637267" y="439993"/>
                  <a:pt x="637363" y="439755"/>
                </a:cubicBezTo>
                <a:close/>
                <a:moveTo>
                  <a:pt x="1004646" y="417276"/>
                </a:moveTo>
                <a:lnTo>
                  <a:pt x="1004646" y="417276"/>
                </a:lnTo>
                <a:cubicBezTo>
                  <a:pt x="1004837" y="417514"/>
                  <a:pt x="1005027" y="417771"/>
                  <a:pt x="1005123" y="418038"/>
                </a:cubicBezTo>
                <a:lnTo>
                  <a:pt x="1005123" y="418038"/>
                </a:lnTo>
                <a:lnTo>
                  <a:pt x="1004551" y="417276"/>
                </a:lnTo>
                <a:close/>
                <a:moveTo>
                  <a:pt x="969784" y="1244998"/>
                </a:moveTo>
                <a:cubicBezTo>
                  <a:pt x="969784" y="1244998"/>
                  <a:pt x="969784" y="1244998"/>
                  <a:pt x="969784" y="1244998"/>
                </a:cubicBezTo>
                <a:lnTo>
                  <a:pt x="969784" y="1244998"/>
                </a:lnTo>
                <a:lnTo>
                  <a:pt x="969784" y="1244998"/>
                </a:lnTo>
                <a:close/>
                <a:moveTo>
                  <a:pt x="663841" y="1271383"/>
                </a:moveTo>
                <a:lnTo>
                  <a:pt x="663841" y="1271383"/>
                </a:lnTo>
                <a:lnTo>
                  <a:pt x="663841" y="1271383"/>
                </a:lnTo>
                <a:close/>
                <a:moveTo>
                  <a:pt x="594405" y="1234140"/>
                </a:moveTo>
                <a:lnTo>
                  <a:pt x="594405" y="1234140"/>
                </a:lnTo>
                <a:close/>
                <a:moveTo>
                  <a:pt x="247981" y="557865"/>
                </a:moveTo>
                <a:lnTo>
                  <a:pt x="247408" y="556722"/>
                </a:lnTo>
                <a:cubicBezTo>
                  <a:pt x="247981" y="556817"/>
                  <a:pt x="248076" y="557198"/>
                  <a:pt x="248076" y="557769"/>
                </a:cubicBezTo>
                <a:close/>
                <a:moveTo>
                  <a:pt x="1452607" y="770939"/>
                </a:moveTo>
                <a:lnTo>
                  <a:pt x="1452607" y="770939"/>
                </a:lnTo>
                <a:close/>
                <a:moveTo>
                  <a:pt x="1452607" y="819326"/>
                </a:moveTo>
                <a:lnTo>
                  <a:pt x="1452607" y="819326"/>
                </a:lnTo>
                <a:cubicBezTo>
                  <a:pt x="1452607" y="819326"/>
                  <a:pt x="1452416" y="819516"/>
                  <a:pt x="1452416" y="819516"/>
                </a:cubicBezTo>
                <a:close/>
                <a:moveTo>
                  <a:pt x="464579" y="1196707"/>
                </a:moveTo>
                <a:lnTo>
                  <a:pt x="464579" y="1196707"/>
                </a:lnTo>
                <a:lnTo>
                  <a:pt x="464579" y="1196707"/>
                </a:lnTo>
                <a:close/>
                <a:moveTo>
                  <a:pt x="555828" y="386510"/>
                </a:moveTo>
                <a:cubicBezTo>
                  <a:pt x="556400" y="387177"/>
                  <a:pt x="556400" y="388129"/>
                  <a:pt x="555828" y="388796"/>
                </a:cubicBezTo>
                <a:cubicBezTo>
                  <a:pt x="554876" y="388939"/>
                  <a:pt x="553924" y="388663"/>
                  <a:pt x="553161" y="388034"/>
                </a:cubicBezTo>
                <a:cubicBezTo>
                  <a:pt x="554114" y="387701"/>
                  <a:pt x="555066" y="387177"/>
                  <a:pt x="555828" y="386510"/>
                </a:cubicBezTo>
                <a:close/>
                <a:moveTo>
                  <a:pt x="354565" y="1042687"/>
                </a:moveTo>
                <a:lnTo>
                  <a:pt x="355232" y="1042687"/>
                </a:lnTo>
                <a:cubicBezTo>
                  <a:pt x="355232" y="1042878"/>
                  <a:pt x="355232" y="1043068"/>
                  <a:pt x="355232" y="1043259"/>
                </a:cubicBezTo>
                <a:close/>
                <a:moveTo>
                  <a:pt x="258362" y="639494"/>
                </a:moveTo>
                <a:lnTo>
                  <a:pt x="257601" y="637589"/>
                </a:lnTo>
                <a:cubicBezTo>
                  <a:pt x="258172" y="638018"/>
                  <a:pt x="258458" y="638761"/>
                  <a:pt x="258362" y="639494"/>
                </a:cubicBezTo>
                <a:close/>
                <a:moveTo>
                  <a:pt x="703180" y="616063"/>
                </a:moveTo>
                <a:lnTo>
                  <a:pt x="703180" y="617396"/>
                </a:lnTo>
                <a:lnTo>
                  <a:pt x="703180" y="617396"/>
                </a:lnTo>
                <a:cubicBezTo>
                  <a:pt x="703180" y="617110"/>
                  <a:pt x="703180" y="616825"/>
                  <a:pt x="703180" y="616539"/>
                </a:cubicBezTo>
                <a:close/>
                <a:moveTo>
                  <a:pt x="1195718" y="382605"/>
                </a:moveTo>
                <a:cubicBezTo>
                  <a:pt x="1195718" y="382605"/>
                  <a:pt x="1195718" y="382605"/>
                  <a:pt x="1195718" y="382605"/>
                </a:cubicBezTo>
                <a:lnTo>
                  <a:pt x="1195718" y="382605"/>
                </a:lnTo>
                <a:lnTo>
                  <a:pt x="1195718" y="382605"/>
                </a:lnTo>
                <a:lnTo>
                  <a:pt x="1195718" y="382605"/>
                </a:lnTo>
                <a:lnTo>
                  <a:pt x="1195718" y="382605"/>
                </a:lnTo>
                <a:close/>
                <a:moveTo>
                  <a:pt x="810526" y="1050212"/>
                </a:moveTo>
                <a:lnTo>
                  <a:pt x="810526" y="1050212"/>
                </a:lnTo>
                <a:cubicBezTo>
                  <a:pt x="810526" y="1050212"/>
                  <a:pt x="810526" y="1050117"/>
                  <a:pt x="810526" y="1050212"/>
                </a:cubicBezTo>
                <a:close/>
                <a:moveTo>
                  <a:pt x="923397" y="522813"/>
                </a:moveTo>
                <a:cubicBezTo>
                  <a:pt x="923397" y="522813"/>
                  <a:pt x="923397" y="522241"/>
                  <a:pt x="923874" y="522146"/>
                </a:cubicBezTo>
                <a:lnTo>
                  <a:pt x="924540" y="522146"/>
                </a:lnTo>
                <a:close/>
                <a:moveTo>
                  <a:pt x="987787" y="490904"/>
                </a:moveTo>
                <a:cubicBezTo>
                  <a:pt x="987502" y="491142"/>
                  <a:pt x="987025" y="491142"/>
                  <a:pt x="986739" y="490904"/>
                </a:cubicBezTo>
                <a:close/>
                <a:moveTo>
                  <a:pt x="1191051" y="483760"/>
                </a:moveTo>
                <a:lnTo>
                  <a:pt x="1191051" y="483760"/>
                </a:lnTo>
                <a:close/>
                <a:moveTo>
                  <a:pt x="329323" y="705216"/>
                </a:moveTo>
                <a:lnTo>
                  <a:pt x="329323" y="705216"/>
                </a:lnTo>
                <a:lnTo>
                  <a:pt x="329323" y="705216"/>
                </a:lnTo>
                <a:close/>
                <a:moveTo>
                  <a:pt x="1227245" y="647209"/>
                </a:moveTo>
                <a:cubicBezTo>
                  <a:pt x="1227245" y="647209"/>
                  <a:pt x="1227245" y="647876"/>
                  <a:pt x="1227245" y="648162"/>
                </a:cubicBezTo>
                <a:cubicBezTo>
                  <a:pt x="1227245" y="647914"/>
                  <a:pt x="1227245" y="647647"/>
                  <a:pt x="1227245" y="647400"/>
                </a:cubicBezTo>
                <a:close/>
                <a:moveTo>
                  <a:pt x="1041889" y="532909"/>
                </a:moveTo>
                <a:lnTo>
                  <a:pt x="1041889" y="532909"/>
                </a:lnTo>
                <a:lnTo>
                  <a:pt x="1041889" y="533385"/>
                </a:lnTo>
                <a:lnTo>
                  <a:pt x="1041889" y="533385"/>
                </a:lnTo>
                <a:lnTo>
                  <a:pt x="1041889" y="533385"/>
                </a:lnTo>
                <a:close/>
                <a:moveTo>
                  <a:pt x="1073512" y="494809"/>
                </a:moveTo>
                <a:cubicBezTo>
                  <a:pt x="1073416" y="495352"/>
                  <a:pt x="1073416" y="495886"/>
                  <a:pt x="1073512" y="496428"/>
                </a:cubicBezTo>
                <a:cubicBezTo>
                  <a:pt x="1072941" y="496009"/>
                  <a:pt x="1072750" y="495181"/>
                  <a:pt x="1073131" y="494571"/>
                </a:cubicBezTo>
                <a:cubicBezTo>
                  <a:pt x="1073227" y="494438"/>
                  <a:pt x="1073416" y="494333"/>
                  <a:pt x="1073512" y="494238"/>
                </a:cubicBezTo>
                <a:close/>
                <a:moveTo>
                  <a:pt x="921112" y="785703"/>
                </a:moveTo>
                <a:lnTo>
                  <a:pt x="921112" y="785703"/>
                </a:lnTo>
                <a:close/>
                <a:moveTo>
                  <a:pt x="526967" y="701121"/>
                </a:moveTo>
                <a:cubicBezTo>
                  <a:pt x="526967" y="700806"/>
                  <a:pt x="526967" y="700482"/>
                  <a:pt x="526967" y="700168"/>
                </a:cubicBezTo>
                <a:lnTo>
                  <a:pt x="526967" y="700168"/>
                </a:lnTo>
                <a:cubicBezTo>
                  <a:pt x="526967" y="700168"/>
                  <a:pt x="526967" y="700168"/>
                  <a:pt x="526967" y="700549"/>
                </a:cubicBezTo>
                <a:close/>
                <a:moveTo>
                  <a:pt x="501916" y="711313"/>
                </a:moveTo>
                <a:lnTo>
                  <a:pt x="501916" y="711313"/>
                </a:lnTo>
                <a:close/>
                <a:moveTo>
                  <a:pt x="516585" y="709217"/>
                </a:moveTo>
                <a:lnTo>
                  <a:pt x="516585" y="709217"/>
                </a:lnTo>
                <a:close/>
                <a:moveTo>
                  <a:pt x="509346" y="710741"/>
                </a:moveTo>
                <a:lnTo>
                  <a:pt x="509346" y="710741"/>
                </a:lnTo>
                <a:lnTo>
                  <a:pt x="509346" y="710741"/>
                </a:lnTo>
                <a:lnTo>
                  <a:pt x="509346" y="710741"/>
                </a:lnTo>
                <a:close/>
                <a:moveTo>
                  <a:pt x="875106" y="993633"/>
                </a:moveTo>
                <a:cubicBezTo>
                  <a:pt x="875011" y="992929"/>
                  <a:pt x="874820" y="992252"/>
                  <a:pt x="874439" y="991633"/>
                </a:cubicBezTo>
                <a:lnTo>
                  <a:pt x="874439" y="991633"/>
                </a:lnTo>
                <a:cubicBezTo>
                  <a:pt x="874820" y="991738"/>
                  <a:pt x="875202" y="991890"/>
                  <a:pt x="875583" y="992109"/>
                </a:cubicBezTo>
                <a:cubicBezTo>
                  <a:pt x="875392" y="992443"/>
                  <a:pt x="875202" y="992767"/>
                  <a:pt x="875011" y="993062"/>
                </a:cubicBezTo>
                <a:close/>
                <a:moveTo>
                  <a:pt x="786048" y="765033"/>
                </a:moveTo>
                <a:lnTo>
                  <a:pt x="786048" y="765033"/>
                </a:lnTo>
                <a:close/>
                <a:moveTo>
                  <a:pt x="773760" y="804562"/>
                </a:moveTo>
                <a:lnTo>
                  <a:pt x="773760" y="804562"/>
                </a:lnTo>
                <a:close/>
                <a:moveTo>
                  <a:pt x="785000" y="765224"/>
                </a:moveTo>
                <a:lnTo>
                  <a:pt x="785000" y="765224"/>
                </a:lnTo>
                <a:close/>
                <a:moveTo>
                  <a:pt x="602976" y="980203"/>
                </a:moveTo>
                <a:lnTo>
                  <a:pt x="602215" y="980203"/>
                </a:lnTo>
                <a:cubicBezTo>
                  <a:pt x="601929" y="979889"/>
                  <a:pt x="601739" y="979489"/>
                  <a:pt x="601644" y="979060"/>
                </a:cubicBezTo>
                <a:close/>
                <a:moveTo>
                  <a:pt x="648315" y="990871"/>
                </a:moveTo>
                <a:lnTo>
                  <a:pt x="648315" y="990871"/>
                </a:lnTo>
                <a:lnTo>
                  <a:pt x="648315" y="990871"/>
                </a:lnTo>
                <a:lnTo>
                  <a:pt x="648315" y="990871"/>
                </a:lnTo>
                <a:close/>
                <a:moveTo>
                  <a:pt x="656413" y="1016017"/>
                </a:moveTo>
                <a:lnTo>
                  <a:pt x="656413" y="1016017"/>
                </a:lnTo>
                <a:lnTo>
                  <a:pt x="656413" y="1016017"/>
                </a:lnTo>
                <a:close/>
                <a:moveTo>
                  <a:pt x="600024" y="764367"/>
                </a:moveTo>
                <a:lnTo>
                  <a:pt x="600024" y="764367"/>
                </a:lnTo>
                <a:close/>
                <a:moveTo>
                  <a:pt x="1168477" y="952866"/>
                </a:moveTo>
                <a:lnTo>
                  <a:pt x="1168477" y="952866"/>
                </a:lnTo>
                <a:lnTo>
                  <a:pt x="1168477" y="952866"/>
                </a:lnTo>
                <a:close/>
                <a:moveTo>
                  <a:pt x="992644" y="959534"/>
                </a:moveTo>
                <a:lnTo>
                  <a:pt x="993883" y="959534"/>
                </a:lnTo>
                <a:cubicBezTo>
                  <a:pt x="993883" y="959534"/>
                  <a:pt x="993883" y="959534"/>
                  <a:pt x="993883" y="959534"/>
                </a:cubicBezTo>
                <a:close/>
                <a:moveTo>
                  <a:pt x="957402" y="941341"/>
                </a:moveTo>
                <a:lnTo>
                  <a:pt x="957402" y="941341"/>
                </a:lnTo>
                <a:close/>
                <a:moveTo>
                  <a:pt x="917683" y="961249"/>
                </a:moveTo>
                <a:cubicBezTo>
                  <a:pt x="917683" y="961249"/>
                  <a:pt x="917683" y="961249"/>
                  <a:pt x="917683" y="961249"/>
                </a:cubicBezTo>
                <a:lnTo>
                  <a:pt x="917683" y="961249"/>
                </a:lnTo>
                <a:close/>
                <a:moveTo>
                  <a:pt x="915301" y="955915"/>
                </a:moveTo>
                <a:lnTo>
                  <a:pt x="915301" y="955915"/>
                </a:lnTo>
                <a:lnTo>
                  <a:pt x="915301" y="955915"/>
                </a:lnTo>
                <a:close/>
                <a:moveTo>
                  <a:pt x="939877" y="1019541"/>
                </a:moveTo>
                <a:cubicBezTo>
                  <a:pt x="939877" y="1019541"/>
                  <a:pt x="939877" y="1020399"/>
                  <a:pt x="939877" y="1020875"/>
                </a:cubicBezTo>
                <a:cubicBezTo>
                  <a:pt x="939686" y="1020456"/>
                  <a:pt x="939686" y="1019970"/>
                  <a:pt x="939877" y="1019541"/>
                </a:cubicBezTo>
                <a:close/>
                <a:moveTo>
                  <a:pt x="1098087" y="933150"/>
                </a:moveTo>
                <a:lnTo>
                  <a:pt x="1097419" y="932674"/>
                </a:lnTo>
                <a:lnTo>
                  <a:pt x="1097419" y="932674"/>
                </a:lnTo>
                <a:cubicBezTo>
                  <a:pt x="1097610" y="932731"/>
                  <a:pt x="1097896" y="932759"/>
                  <a:pt x="1098087" y="932769"/>
                </a:cubicBezTo>
                <a:close/>
                <a:moveTo>
                  <a:pt x="1046461" y="744459"/>
                </a:moveTo>
                <a:cubicBezTo>
                  <a:pt x="1046461" y="745031"/>
                  <a:pt x="1046461" y="745507"/>
                  <a:pt x="1046461" y="745793"/>
                </a:cubicBezTo>
                <a:lnTo>
                  <a:pt x="1046461" y="745793"/>
                </a:lnTo>
                <a:cubicBezTo>
                  <a:pt x="1046461" y="745345"/>
                  <a:pt x="1046461" y="744907"/>
                  <a:pt x="1046461" y="744459"/>
                </a:cubicBezTo>
                <a:close/>
                <a:moveTo>
                  <a:pt x="1095229" y="805419"/>
                </a:moveTo>
                <a:lnTo>
                  <a:pt x="1095895" y="805419"/>
                </a:lnTo>
                <a:cubicBezTo>
                  <a:pt x="1095895" y="805610"/>
                  <a:pt x="1095895" y="805800"/>
                  <a:pt x="1095895" y="805991"/>
                </a:cubicBezTo>
                <a:cubicBezTo>
                  <a:pt x="1095895" y="805991"/>
                  <a:pt x="1095420" y="805515"/>
                  <a:pt x="1095229" y="805419"/>
                </a:cubicBezTo>
                <a:close/>
                <a:moveTo>
                  <a:pt x="1085704" y="922672"/>
                </a:moveTo>
                <a:lnTo>
                  <a:pt x="1085704" y="922672"/>
                </a:lnTo>
                <a:close/>
                <a:moveTo>
                  <a:pt x="1092657" y="807610"/>
                </a:moveTo>
                <a:cubicBezTo>
                  <a:pt x="1092562" y="807029"/>
                  <a:pt x="1092371" y="806458"/>
                  <a:pt x="1092181" y="805896"/>
                </a:cubicBezTo>
                <a:lnTo>
                  <a:pt x="1092848" y="805896"/>
                </a:lnTo>
                <a:cubicBezTo>
                  <a:pt x="1093038" y="806448"/>
                  <a:pt x="1093038" y="807039"/>
                  <a:pt x="1092943" y="807610"/>
                </a:cubicBezTo>
                <a:close/>
                <a:moveTo>
                  <a:pt x="1138568" y="693977"/>
                </a:moveTo>
                <a:lnTo>
                  <a:pt x="1138568" y="693977"/>
                </a:lnTo>
                <a:lnTo>
                  <a:pt x="1138568" y="693977"/>
                </a:lnTo>
                <a:close/>
                <a:moveTo>
                  <a:pt x="1061701" y="971916"/>
                </a:moveTo>
                <a:cubicBezTo>
                  <a:pt x="1062273" y="973212"/>
                  <a:pt x="1062939" y="974460"/>
                  <a:pt x="1063702" y="975631"/>
                </a:cubicBezTo>
                <a:cubicBezTo>
                  <a:pt x="1062368" y="974869"/>
                  <a:pt x="1061605" y="973431"/>
                  <a:pt x="1061701" y="971916"/>
                </a:cubicBezTo>
                <a:close/>
                <a:moveTo>
                  <a:pt x="1108755" y="924768"/>
                </a:moveTo>
                <a:lnTo>
                  <a:pt x="1108755" y="924768"/>
                </a:lnTo>
                <a:lnTo>
                  <a:pt x="1108755" y="924768"/>
                </a:lnTo>
                <a:close/>
                <a:moveTo>
                  <a:pt x="1021029" y="775987"/>
                </a:moveTo>
                <a:lnTo>
                  <a:pt x="1021505" y="776559"/>
                </a:lnTo>
                <a:lnTo>
                  <a:pt x="1020933" y="776559"/>
                </a:lnTo>
                <a:cubicBezTo>
                  <a:pt x="1021029" y="776406"/>
                  <a:pt x="1021029" y="776244"/>
                  <a:pt x="1021029" y="776083"/>
                </a:cubicBezTo>
                <a:close/>
                <a:moveTo>
                  <a:pt x="1146283" y="669783"/>
                </a:moveTo>
                <a:cubicBezTo>
                  <a:pt x="1146092" y="669384"/>
                  <a:pt x="1145901" y="669002"/>
                  <a:pt x="1145712" y="668641"/>
                </a:cubicBezTo>
                <a:cubicBezTo>
                  <a:pt x="1145997" y="668974"/>
                  <a:pt x="1146092" y="669440"/>
                  <a:pt x="1145997" y="669879"/>
                </a:cubicBezTo>
                <a:close/>
                <a:moveTo>
                  <a:pt x="1128471" y="692834"/>
                </a:moveTo>
                <a:lnTo>
                  <a:pt x="1128471" y="692834"/>
                </a:lnTo>
                <a:lnTo>
                  <a:pt x="1128471" y="692263"/>
                </a:lnTo>
                <a:cubicBezTo>
                  <a:pt x="1128471" y="692510"/>
                  <a:pt x="1128376" y="692739"/>
                  <a:pt x="1128185" y="692929"/>
                </a:cubicBezTo>
                <a:close/>
                <a:moveTo>
                  <a:pt x="1105706" y="689024"/>
                </a:moveTo>
                <a:lnTo>
                  <a:pt x="1105135" y="689024"/>
                </a:lnTo>
                <a:lnTo>
                  <a:pt x="1105801" y="689024"/>
                </a:lnTo>
                <a:cubicBezTo>
                  <a:pt x="1105706" y="689033"/>
                  <a:pt x="1105515" y="689072"/>
                  <a:pt x="1105420" y="689119"/>
                </a:cubicBezTo>
                <a:close/>
                <a:moveTo>
                  <a:pt x="951211" y="894955"/>
                </a:moveTo>
                <a:lnTo>
                  <a:pt x="951211" y="894955"/>
                </a:lnTo>
                <a:close/>
                <a:moveTo>
                  <a:pt x="991978" y="926482"/>
                </a:moveTo>
                <a:cubicBezTo>
                  <a:pt x="991978" y="926768"/>
                  <a:pt x="991978" y="927054"/>
                  <a:pt x="991978" y="927340"/>
                </a:cubicBezTo>
                <a:lnTo>
                  <a:pt x="991978" y="927340"/>
                </a:lnTo>
                <a:close/>
                <a:moveTo>
                  <a:pt x="1047033" y="991252"/>
                </a:moveTo>
                <a:lnTo>
                  <a:pt x="1047985" y="991252"/>
                </a:lnTo>
                <a:cubicBezTo>
                  <a:pt x="1047699" y="991243"/>
                  <a:pt x="1047413" y="991138"/>
                  <a:pt x="1047222" y="990966"/>
                </a:cubicBezTo>
                <a:close/>
                <a:moveTo>
                  <a:pt x="1184287" y="735125"/>
                </a:moveTo>
                <a:cubicBezTo>
                  <a:pt x="1184287" y="735125"/>
                  <a:pt x="1184287" y="735982"/>
                  <a:pt x="1184287" y="736363"/>
                </a:cubicBezTo>
                <a:cubicBezTo>
                  <a:pt x="1184192" y="736049"/>
                  <a:pt x="1184192" y="735725"/>
                  <a:pt x="1184287" y="735411"/>
                </a:cubicBezTo>
                <a:lnTo>
                  <a:pt x="1184859" y="734934"/>
                </a:lnTo>
                <a:lnTo>
                  <a:pt x="1184859" y="734934"/>
                </a:lnTo>
                <a:close/>
                <a:moveTo>
                  <a:pt x="1038174" y="648066"/>
                </a:moveTo>
                <a:lnTo>
                  <a:pt x="1037697" y="647590"/>
                </a:lnTo>
                <a:lnTo>
                  <a:pt x="1037697" y="647590"/>
                </a:lnTo>
                <a:cubicBezTo>
                  <a:pt x="1037697" y="647590"/>
                  <a:pt x="1038174" y="648066"/>
                  <a:pt x="1038174" y="648066"/>
                </a:cubicBezTo>
                <a:close/>
                <a:moveTo>
                  <a:pt x="885774" y="789513"/>
                </a:moveTo>
                <a:lnTo>
                  <a:pt x="885774" y="790084"/>
                </a:lnTo>
                <a:lnTo>
                  <a:pt x="885774" y="789608"/>
                </a:lnTo>
                <a:close/>
                <a:moveTo>
                  <a:pt x="974357" y="963439"/>
                </a:moveTo>
                <a:lnTo>
                  <a:pt x="975023" y="962296"/>
                </a:lnTo>
                <a:cubicBezTo>
                  <a:pt x="974928" y="962734"/>
                  <a:pt x="974928" y="963182"/>
                  <a:pt x="975023" y="963630"/>
                </a:cubicBezTo>
                <a:cubicBezTo>
                  <a:pt x="974833" y="963516"/>
                  <a:pt x="974547" y="963449"/>
                  <a:pt x="974357" y="963439"/>
                </a:cubicBezTo>
                <a:close/>
                <a:moveTo>
                  <a:pt x="1030649" y="651781"/>
                </a:moveTo>
                <a:lnTo>
                  <a:pt x="1030649" y="651781"/>
                </a:lnTo>
                <a:close/>
                <a:moveTo>
                  <a:pt x="907776" y="1078692"/>
                </a:moveTo>
                <a:lnTo>
                  <a:pt x="907205" y="1079644"/>
                </a:lnTo>
                <a:cubicBezTo>
                  <a:pt x="907301" y="1079282"/>
                  <a:pt x="907491" y="1078949"/>
                  <a:pt x="907776" y="1078692"/>
                </a:cubicBezTo>
                <a:close/>
                <a:moveTo>
                  <a:pt x="916635" y="1075358"/>
                </a:moveTo>
                <a:cubicBezTo>
                  <a:pt x="916730" y="1075663"/>
                  <a:pt x="916730" y="1076006"/>
                  <a:pt x="916635" y="1076310"/>
                </a:cubicBezTo>
                <a:lnTo>
                  <a:pt x="914731" y="1076310"/>
                </a:lnTo>
                <a:cubicBezTo>
                  <a:pt x="915301" y="1075920"/>
                  <a:pt x="915969" y="1075606"/>
                  <a:pt x="916635" y="1075358"/>
                </a:cubicBezTo>
                <a:close/>
                <a:moveTo>
                  <a:pt x="1142377" y="590821"/>
                </a:moveTo>
                <a:cubicBezTo>
                  <a:pt x="1141330" y="591650"/>
                  <a:pt x="1140377" y="592545"/>
                  <a:pt x="1139425" y="593488"/>
                </a:cubicBezTo>
                <a:cubicBezTo>
                  <a:pt x="1140187" y="592155"/>
                  <a:pt x="1141711" y="590916"/>
                  <a:pt x="1142377" y="590916"/>
                </a:cubicBezTo>
                <a:close/>
                <a:moveTo>
                  <a:pt x="885202" y="774558"/>
                </a:moveTo>
                <a:lnTo>
                  <a:pt x="885202" y="774558"/>
                </a:lnTo>
                <a:close/>
                <a:moveTo>
                  <a:pt x="866152" y="694644"/>
                </a:moveTo>
                <a:lnTo>
                  <a:pt x="867106" y="694644"/>
                </a:lnTo>
                <a:cubicBezTo>
                  <a:pt x="866820" y="694815"/>
                  <a:pt x="866343" y="694815"/>
                  <a:pt x="866058" y="694644"/>
                </a:cubicBezTo>
                <a:close/>
                <a:moveTo>
                  <a:pt x="801858" y="887430"/>
                </a:moveTo>
                <a:lnTo>
                  <a:pt x="801858" y="887430"/>
                </a:lnTo>
                <a:close/>
                <a:moveTo>
                  <a:pt x="757187" y="849997"/>
                </a:moveTo>
                <a:cubicBezTo>
                  <a:pt x="757187" y="849997"/>
                  <a:pt x="757187" y="849997"/>
                  <a:pt x="757187" y="849997"/>
                </a:cubicBezTo>
                <a:lnTo>
                  <a:pt x="757187" y="849997"/>
                </a:lnTo>
                <a:close/>
                <a:moveTo>
                  <a:pt x="723088" y="913528"/>
                </a:moveTo>
                <a:lnTo>
                  <a:pt x="723088" y="913528"/>
                </a:lnTo>
                <a:close/>
                <a:moveTo>
                  <a:pt x="594880" y="989728"/>
                </a:moveTo>
                <a:lnTo>
                  <a:pt x="594880" y="990395"/>
                </a:lnTo>
                <a:lnTo>
                  <a:pt x="594214" y="989919"/>
                </a:lnTo>
                <a:close/>
                <a:moveTo>
                  <a:pt x="758139" y="904003"/>
                </a:moveTo>
                <a:lnTo>
                  <a:pt x="758711" y="903527"/>
                </a:lnTo>
                <a:lnTo>
                  <a:pt x="758711" y="903527"/>
                </a:lnTo>
                <a:close/>
                <a:moveTo>
                  <a:pt x="874345" y="1001349"/>
                </a:moveTo>
                <a:lnTo>
                  <a:pt x="875583" y="1001349"/>
                </a:lnTo>
                <a:lnTo>
                  <a:pt x="874249" y="1001349"/>
                </a:lnTo>
                <a:close/>
                <a:moveTo>
                  <a:pt x="880250" y="1009921"/>
                </a:moveTo>
                <a:lnTo>
                  <a:pt x="880250" y="1009921"/>
                </a:lnTo>
                <a:lnTo>
                  <a:pt x="880250" y="1009921"/>
                </a:lnTo>
                <a:lnTo>
                  <a:pt x="880155" y="1010016"/>
                </a:lnTo>
                <a:close/>
                <a:moveTo>
                  <a:pt x="1189908" y="648066"/>
                </a:moveTo>
                <a:lnTo>
                  <a:pt x="1189908" y="648066"/>
                </a:lnTo>
                <a:close/>
                <a:moveTo>
                  <a:pt x="954449" y="757794"/>
                </a:moveTo>
                <a:lnTo>
                  <a:pt x="955783" y="757033"/>
                </a:lnTo>
                <a:cubicBezTo>
                  <a:pt x="955687" y="757376"/>
                  <a:pt x="955687" y="757737"/>
                  <a:pt x="955783" y="758080"/>
                </a:cubicBezTo>
                <a:cubicBezTo>
                  <a:pt x="955307" y="757852"/>
                  <a:pt x="954926" y="757661"/>
                  <a:pt x="954449" y="757509"/>
                </a:cubicBezTo>
                <a:close/>
                <a:moveTo>
                  <a:pt x="532492" y="776559"/>
                </a:moveTo>
                <a:lnTo>
                  <a:pt x="532492" y="776559"/>
                </a:lnTo>
                <a:lnTo>
                  <a:pt x="532492" y="776559"/>
                </a:lnTo>
                <a:close/>
                <a:moveTo>
                  <a:pt x="527539" y="757509"/>
                </a:moveTo>
                <a:lnTo>
                  <a:pt x="527539" y="757509"/>
                </a:lnTo>
                <a:lnTo>
                  <a:pt x="527539" y="757509"/>
                </a:lnTo>
                <a:close/>
                <a:moveTo>
                  <a:pt x="787381" y="914766"/>
                </a:moveTo>
                <a:lnTo>
                  <a:pt x="787381" y="914766"/>
                </a:lnTo>
                <a:cubicBezTo>
                  <a:pt x="787381" y="914766"/>
                  <a:pt x="787381" y="914766"/>
                  <a:pt x="787381" y="914766"/>
                </a:cubicBezTo>
                <a:close/>
                <a:moveTo>
                  <a:pt x="909301" y="1086217"/>
                </a:moveTo>
                <a:cubicBezTo>
                  <a:pt x="909301" y="1086217"/>
                  <a:pt x="909301" y="1086217"/>
                  <a:pt x="909968" y="1086217"/>
                </a:cubicBezTo>
                <a:cubicBezTo>
                  <a:pt x="909968" y="1086407"/>
                  <a:pt x="909968" y="1086598"/>
                  <a:pt x="909968" y="1086788"/>
                </a:cubicBezTo>
                <a:cubicBezTo>
                  <a:pt x="909968" y="1086788"/>
                  <a:pt x="909587" y="1086217"/>
                  <a:pt x="909301" y="1086217"/>
                </a:cubicBezTo>
                <a:close/>
                <a:moveTo>
                  <a:pt x="928827" y="1127269"/>
                </a:moveTo>
                <a:lnTo>
                  <a:pt x="928827" y="1127269"/>
                </a:lnTo>
                <a:close/>
                <a:moveTo>
                  <a:pt x="1031887" y="1034115"/>
                </a:moveTo>
                <a:lnTo>
                  <a:pt x="1031887" y="1034115"/>
                </a:lnTo>
                <a:close/>
                <a:moveTo>
                  <a:pt x="429812" y="890097"/>
                </a:moveTo>
                <a:lnTo>
                  <a:pt x="429812" y="890097"/>
                </a:lnTo>
                <a:close/>
                <a:moveTo>
                  <a:pt x="797096" y="921910"/>
                </a:moveTo>
                <a:cubicBezTo>
                  <a:pt x="797191" y="922063"/>
                  <a:pt x="797191" y="922234"/>
                  <a:pt x="797096" y="922386"/>
                </a:cubicBezTo>
                <a:lnTo>
                  <a:pt x="795573" y="921910"/>
                </a:lnTo>
                <a:cubicBezTo>
                  <a:pt x="796048" y="921748"/>
                  <a:pt x="796620" y="921748"/>
                  <a:pt x="797096" y="921910"/>
                </a:cubicBezTo>
                <a:close/>
                <a:moveTo>
                  <a:pt x="1200765" y="959058"/>
                </a:moveTo>
                <a:lnTo>
                  <a:pt x="1200765" y="959058"/>
                </a:lnTo>
                <a:close/>
                <a:moveTo>
                  <a:pt x="735374" y="831613"/>
                </a:moveTo>
                <a:lnTo>
                  <a:pt x="735374" y="831613"/>
                </a:lnTo>
                <a:lnTo>
                  <a:pt x="735374" y="831613"/>
                </a:lnTo>
                <a:lnTo>
                  <a:pt x="735374" y="831613"/>
                </a:lnTo>
                <a:close/>
                <a:moveTo>
                  <a:pt x="496583" y="622063"/>
                </a:moveTo>
                <a:cubicBezTo>
                  <a:pt x="496583" y="621492"/>
                  <a:pt x="496583" y="620920"/>
                  <a:pt x="496583" y="620444"/>
                </a:cubicBezTo>
                <a:cubicBezTo>
                  <a:pt x="496583" y="619968"/>
                  <a:pt x="496964" y="621301"/>
                  <a:pt x="496583" y="621777"/>
                </a:cubicBezTo>
                <a:close/>
                <a:moveTo>
                  <a:pt x="736517" y="1041830"/>
                </a:moveTo>
                <a:lnTo>
                  <a:pt x="736517" y="1041830"/>
                </a:lnTo>
                <a:lnTo>
                  <a:pt x="736517" y="1041830"/>
                </a:lnTo>
                <a:close/>
                <a:moveTo>
                  <a:pt x="791858" y="953438"/>
                </a:moveTo>
                <a:cubicBezTo>
                  <a:pt x="792429" y="954029"/>
                  <a:pt x="792429" y="954943"/>
                  <a:pt x="791858" y="955533"/>
                </a:cubicBezTo>
                <a:cubicBezTo>
                  <a:pt x="791953" y="954648"/>
                  <a:pt x="791953" y="953752"/>
                  <a:pt x="791858" y="952866"/>
                </a:cubicBezTo>
                <a:close/>
                <a:moveTo>
                  <a:pt x="833863" y="1008111"/>
                </a:moveTo>
                <a:lnTo>
                  <a:pt x="833863" y="1008111"/>
                </a:lnTo>
                <a:lnTo>
                  <a:pt x="833387" y="1008111"/>
                </a:lnTo>
                <a:close/>
                <a:moveTo>
                  <a:pt x="925208" y="1143652"/>
                </a:moveTo>
                <a:lnTo>
                  <a:pt x="925208" y="1144224"/>
                </a:lnTo>
                <a:cubicBezTo>
                  <a:pt x="925208" y="1144224"/>
                  <a:pt x="925208" y="1144224"/>
                  <a:pt x="925208" y="1143652"/>
                </a:cubicBezTo>
                <a:close/>
                <a:moveTo>
                  <a:pt x="1033412" y="1054403"/>
                </a:moveTo>
                <a:cubicBezTo>
                  <a:pt x="1033507" y="1053993"/>
                  <a:pt x="1033507" y="1053574"/>
                  <a:pt x="1033412" y="1053165"/>
                </a:cubicBezTo>
                <a:cubicBezTo>
                  <a:pt x="1033602" y="1053432"/>
                  <a:pt x="1033888" y="1053660"/>
                  <a:pt x="1034173" y="1053832"/>
                </a:cubicBezTo>
                <a:close/>
                <a:moveTo>
                  <a:pt x="1166000" y="552816"/>
                </a:moveTo>
                <a:lnTo>
                  <a:pt x="1166000" y="552816"/>
                </a:lnTo>
                <a:lnTo>
                  <a:pt x="1166000" y="552816"/>
                </a:lnTo>
                <a:close/>
                <a:moveTo>
                  <a:pt x="980643" y="676641"/>
                </a:moveTo>
                <a:lnTo>
                  <a:pt x="981501" y="676641"/>
                </a:lnTo>
                <a:cubicBezTo>
                  <a:pt x="981310" y="676641"/>
                  <a:pt x="981120" y="676641"/>
                  <a:pt x="980643" y="675975"/>
                </a:cubicBezTo>
                <a:close/>
                <a:moveTo>
                  <a:pt x="776903" y="663021"/>
                </a:moveTo>
                <a:cubicBezTo>
                  <a:pt x="776903" y="662611"/>
                  <a:pt x="776903" y="662192"/>
                  <a:pt x="776903" y="661783"/>
                </a:cubicBezTo>
                <a:cubicBezTo>
                  <a:pt x="776998" y="661973"/>
                  <a:pt x="776998" y="662164"/>
                  <a:pt x="776903" y="662354"/>
                </a:cubicBezTo>
                <a:close/>
                <a:moveTo>
                  <a:pt x="513061" y="594250"/>
                </a:moveTo>
                <a:lnTo>
                  <a:pt x="513061" y="594250"/>
                </a:lnTo>
                <a:close/>
                <a:moveTo>
                  <a:pt x="451244" y="648828"/>
                </a:moveTo>
                <a:lnTo>
                  <a:pt x="451244" y="648828"/>
                </a:lnTo>
                <a:lnTo>
                  <a:pt x="451244" y="648828"/>
                </a:lnTo>
                <a:close/>
                <a:moveTo>
                  <a:pt x="846913" y="1057165"/>
                </a:moveTo>
                <a:lnTo>
                  <a:pt x="846913" y="1057165"/>
                </a:lnTo>
                <a:close/>
                <a:moveTo>
                  <a:pt x="741661" y="752841"/>
                </a:moveTo>
                <a:cubicBezTo>
                  <a:pt x="741661" y="752841"/>
                  <a:pt x="741661" y="752841"/>
                  <a:pt x="741661" y="752841"/>
                </a:cubicBezTo>
                <a:lnTo>
                  <a:pt x="741661" y="752841"/>
                </a:lnTo>
                <a:lnTo>
                  <a:pt x="741661" y="752841"/>
                </a:lnTo>
                <a:close/>
                <a:moveTo>
                  <a:pt x="726801" y="752841"/>
                </a:moveTo>
                <a:lnTo>
                  <a:pt x="726801" y="752841"/>
                </a:lnTo>
                <a:close/>
                <a:moveTo>
                  <a:pt x="716801" y="718837"/>
                </a:moveTo>
                <a:lnTo>
                  <a:pt x="716229" y="717980"/>
                </a:lnTo>
                <a:lnTo>
                  <a:pt x="716991" y="717980"/>
                </a:lnTo>
                <a:cubicBezTo>
                  <a:pt x="716991" y="717980"/>
                  <a:pt x="716705" y="719028"/>
                  <a:pt x="716610" y="719218"/>
                </a:cubicBezTo>
                <a:close/>
                <a:moveTo>
                  <a:pt x="677939" y="800657"/>
                </a:moveTo>
                <a:lnTo>
                  <a:pt x="677939" y="799895"/>
                </a:lnTo>
                <a:cubicBezTo>
                  <a:pt x="677939" y="800114"/>
                  <a:pt x="677939" y="800343"/>
                  <a:pt x="677939" y="800562"/>
                </a:cubicBezTo>
                <a:close/>
                <a:moveTo>
                  <a:pt x="538873" y="629778"/>
                </a:moveTo>
                <a:cubicBezTo>
                  <a:pt x="539350" y="629864"/>
                  <a:pt x="539827" y="629864"/>
                  <a:pt x="540302" y="629778"/>
                </a:cubicBezTo>
                <a:cubicBezTo>
                  <a:pt x="539827" y="629940"/>
                  <a:pt x="539350" y="629940"/>
                  <a:pt x="538873" y="629778"/>
                </a:cubicBezTo>
                <a:close/>
                <a:moveTo>
                  <a:pt x="311893" y="841233"/>
                </a:moveTo>
                <a:lnTo>
                  <a:pt x="311893" y="841233"/>
                </a:lnTo>
                <a:lnTo>
                  <a:pt x="311893" y="841233"/>
                </a:lnTo>
                <a:cubicBezTo>
                  <a:pt x="311893" y="841233"/>
                  <a:pt x="311798" y="841805"/>
                  <a:pt x="311702" y="841900"/>
                </a:cubicBezTo>
                <a:close/>
                <a:moveTo>
                  <a:pt x="300844" y="791608"/>
                </a:moveTo>
                <a:lnTo>
                  <a:pt x="300844" y="791608"/>
                </a:lnTo>
                <a:lnTo>
                  <a:pt x="300844" y="791608"/>
                </a:lnTo>
                <a:close/>
                <a:moveTo>
                  <a:pt x="307130" y="786465"/>
                </a:moveTo>
                <a:lnTo>
                  <a:pt x="307130" y="786465"/>
                </a:lnTo>
                <a:close/>
                <a:moveTo>
                  <a:pt x="342563" y="898098"/>
                </a:moveTo>
                <a:lnTo>
                  <a:pt x="342563" y="898098"/>
                </a:lnTo>
                <a:close/>
                <a:moveTo>
                  <a:pt x="230740" y="837709"/>
                </a:moveTo>
                <a:cubicBezTo>
                  <a:pt x="230169" y="837424"/>
                  <a:pt x="229597" y="837224"/>
                  <a:pt x="228931" y="837138"/>
                </a:cubicBezTo>
                <a:cubicBezTo>
                  <a:pt x="229501" y="837233"/>
                  <a:pt x="230073" y="837424"/>
                  <a:pt x="230549" y="838566"/>
                </a:cubicBezTo>
                <a:close/>
                <a:moveTo>
                  <a:pt x="347898" y="777797"/>
                </a:moveTo>
                <a:lnTo>
                  <a:pt x="347898" y="777797"/>
                </a:lnTo>
                <a:close/>
                <a:moveTo>
                  <a:pt x="249980" y="760461"/>
                </a:moveTo>
                <a:lnTo>
                  <a:pt x="249980" y="760461"/>
                </a:lnTo>
                <a:close/>
                <a:moveTo>
                  <a:pt x="592690" y="1022208"/>
                </a:moveTo>
                <a:lnTo>
                  <a:pt x="592690" y="1022208"/>
                </a:lnTo>
                <a:lnTo>
                  <a:pt x="593262" y="1022208"/>
                </a:lnTo>
                <a:lnTo>
                  <a:pt x="593262" y="1022208"/>
                </a:lnTo>
                <a:close/>
                <a:moveTo>
                  <a:pt x="700227" y="1101552"/>
                </a:moveTo>
                <a:lnTo>
                  <a:pt x="700894" y="1102123"/>
                </a:lnTo>
                <a:cubicBezTo>
                  <a:pt x="700608" y="1102200"/>
                  <a:pt x="700418" y="1102200"/>
                  <a:pt x="700132" y="1102123"/>
                </a:cubicBezTo>
                <a:cubicBezTo>
                  <a:pt x="700132" y="1102123"/>
                  <a:pt x="700037" y="1102409"/>
                  <a:pt x="700037" y="1102218"/>
                </a:cubicBezTo>
                <a:close/>
                <a:moveTo>
                  <a:pt x="757377" y="1052022"/>
                </a:moveTo>
                <a:lnTo>
                  <a:pt x="757377" y="1052022"/>
                </a:lnTo>
                <a:lnTo>
                  <a:pt x="757377" y="1052022"/>
                </a:lnTo>
                <a:close/>
                <a:moveTo>
                  <a:pt x="907682" y="1128222"/>
                </a:moveTo>
                <a:lnTo>
                  <a:pt x="907682" y="1128222"/>
                </a:lnTo>
                <a:close/>
                <a:moveTo>
                  <a:pt x="1201814" y="552816"/>
                </a:moveTo>
                <a:lnTo>
                  <a:pt x="1201814" y="552816"/>
                </a:lnTo>
                <a:close/>
                <a:moveTo>
                  <a:pt x="1205052" y="496809"/>
                </a:moveTo>
                <a:lnTo>
                  <a:pt x="1205052" y="496809"/>
                </a:lnTo>
                <a:lnTo>
                  <a:pt x="1205623" y="496809"/>
                </a:lnTo>
                <a:close/>
                <a:moveTo>
                  <a:pt x="717753" y="714741"/>
                </a:moveTo>
                <a:lnTo>
                  <a:pt x="717753" y="714741"/>
                </a:lnTo>
                <a:lnTo>
                  <a:pt x="717753" y="714741"/>
                </a:lnTo>
                <a:close/>
                <a:moveTo>
                  <a:pt x="660603" y="733791"/>
                </a:moveTo>
                <a:cubicBezTo>
                  <a:pt x="660603" y="733630"/>
                  <a:pt x="660603" y="733477"/>
                  <a:pt x="660603" y="733315"/>
                </a:cubicBezTo>
                <a:close/>
                <a:moveTo>
                  <a:pt x="532777" y="612919"/>
                </a:moveTo>
                <a:lnTo>
                  <a:pt x="532777" y="612919"/>
                </a:lnTo>
                <a:close/>
                <a:moveTo>
                  <a:pt x="280841" y="932674"/>
                </a:moveTo>
                <a:lnTo>
                  <a:pt x="280841" y="933150"/>
                </a:lnTo>
                <a:lnTo>
                  <a:pt x="280841" y="933150"/>
                </a:lnTo>
                <a:close/>
                <a:moveTo>
                  <a:pt x="308178" y="961249"/>
                </a:moveTo>
                <a:cubicBezTo>
                  <a:pt x="308940" y="960677"/>
                  <a:pt x="309798" y="960391"/>
                  <a:pt x="310655" y="961820"/>
                </a:cubicBezTo>
                <a:lnTo>
                  <a:pt x="310655" y="961820"/>
                </a:lnTo>
                <a:cubicBezTo>
                  <a:pt x="309893" y="961687"/>
                  <a:pt x="309130" y="961630"/>
                  <a:pt x="308369" y="961630"/>
                </a:cubicBezTo>
                <a:close/>
                <a:moveTo>
                  <a:pt x="437052" y="923149"/>
                </a:moveTo>
                <a:lnTo>
                  <a:pt x="437052" y="923149"/>
                </a:lnTo>
                <a:close/>
                <a:moveTo>
                  <a:pt x="479247" y="930768"/>
                </a:moveTo>
                <a:cubicBezTo>
                  <a:pt x="479342" y="930264"/>
                  <a:pt x="479342" y="929749"/>
                  <a:pt x="479247" y="929244"/>
                </a:cubicBezTo>
                <a:lnTo>
                  <a:pt x="480200" y="930483"/>
                </a:lnTo>
                <a:cubicBezTo>
                  <a:pt x="479819" y="930578"/>
                  <a:pt x="479533" y="930873"/>
                  <a:pt x="479437" y="931245"/>
                </a:cubicBezTo>
                <a:close/>
                <a:moveTo>
                  <a:pt x="911396" y="1171942"/>
                </a:moveTo>
                <a:lnTo>
                  <a:pt x="911396" y="1171942"/>
                </a:lnTo>
                <a:close/>
                <a:moveTo>
                  <a:pt x="917873" y="1163845"/>
                </a:moveTo>
                <a:lnTo>
                  <a:pt x="917873" y="1163845"/>
                </a:lnTo>
                <a:close/>
                <a:moveTo>
                  <a:pt x="1100182" y="1107362"/>
                </a:moveTo>
                <a:lnTo>
                  <a:pt x="1100182" y="1107362"/>
                </a:lnTo>
                <a:lnTo>
                  <a:pt x="1100182" y="1107362"/>
                </a:lnTo>
                <a:close/>
                <a:moveTo>
                  <a:pt x="1127614" y="1099837"/>
                </a:moveTo>
                <a:lnTo>
                  <a:pt x="1127614" y="1099837"/>
                </a:lnTo>
                <a:close/>
                <a:moveTo>
                  <a:pt x="919778" y="549768"/>
                </a:moveTo>
                <a:lnTo>
                  <a:pt x="920541" y="549768"/>
                </a:lnTo>
                <a:cubicBezTo>
                  <a:pt x="920255" y="549892"/>
                  <a:pt x="920064" y="549892"/>
                  <a:pt x="919778" y="549768"/>
                </a:cubicBezTo>
                <a:close/>
                <a:moveTo>
                  <a:pt x="604882" y="611586"/>
                </a:moveTo>
                <a:lnTo>
                  <a:pt x="605548" y="611586"/>
                </a:lnTo>
                <a:lnTo>
                  <a:pt x="605548" y="611586"/>
                </a:lnTo>
                <a:lnTo>
                  <a:pt x="605548" y="611586"/>
                </a:lnTo>
                <a:close/>
                <a:moveTo>
                  <a:pt x="188163" y="749127"/>
                </a:moveTo>
                <a:lnTo>
                  <a:pt x="188163" y="749127"/>
                </a:lnTo>
                <a:close/>
                <a:moveTo>
                  <a:pt x="258076" y="889144"/>
                </a:moveTo>
                <a:cubicBezTo>
                  <a:pt x="258362" y="889449"/>
                  <a:pt x="258648" y="889801"/>
                  <a:pt x="258839" y="890192"/>
                </a:cubicBezTo>
                <a:lnTo>
                  <a:pt x="258267" y="890192"/>
                </a:lnTo>
                <a:cubicBezTo>
                  <a:pt x="258172" y="890001"/>
                  <a:pt x="258172" y="889620"/>
                  <a:pt x="258076" y="889144"/>
                </a:cubicBezTo>
                <a:close/>
                <a:moveTo>
                  <a:pt x="741470" y="1127269"/>
                </a:moveTo>
                <a:lnTo>
                  <a:pt x="741470" y="1127269"/>
                </a:lnTo>
                <a:close/>
                <a:moveTo>
                  <a:pt x="975595" y="1147653"/>
                </a:moveTo>
                <a:cubicBezTo>
                  <a:pt x="975785" y="1148196"/>
                  <a:pt x="976071" y="1148710"/>
                  <a:pt x="976452" y="1149177"/>
                </a:cubicBezTo>
                <a:cubicBezTo>
                  <a:pt x="975785" y="1149005"/>
                  <a:pt x="975405" y="1148329"/>
                  <a:pt x="975595" y="1147672"/>
                </a:cubicBezTo>
                <a:cubicBezTo>
                  <a:pt x="975595" y="1147634"/>
                  <a:pt x="975595" y="1147596"/>
                  <a:pt x="975595" y="1147558"/>
                </a:cubicBezTo>
                <a:close/>
                <a:moveTo>
                  <a:pt x="1103897" y="1137175"/>
                </a:moveTo>
                <a:lnTo>
                  <a:pt x="1103897" y="1137175"/>
                </a:lnTo>
                <a:close/>
                <a:moveTo>
                  <a:pt x="1111231" y="489475"/>
                </a:moveTo>
                <a:cubicBezTo>
                  <a:pt x="1111231" y="489161"/>
                  <a:pt x="1111231" y="488837"/>
                  <a:pt x="1111231" y="488523"/>
                </a:cubicBezTo>
                <a:lnTo>
                  <a:pt x="1111231" y="488523"/>
                </a:lnTo>
                <a:cubicBezTo>
                  <a:pt x="1111231" y="488837"/>
                  <a:pt x="1111231" y="489161"/>
                  <a:pt x="1111231" y="489475"/>
                </a:cubicBezTo>
                <a:close/>
                <a:moveTo>
                  <a:pt x="921398" y="540053"/>
                </a:moveTo>
                <a:lnTo>
                  <a:pt x="921398" y="540053"/>
                </a:lnTo>
                <a:lnTo>
                  <a:pt x="921398" y="540053"/>
                </a:lnTo>
                <a:lnTo>
                  <a:pt x="921398" y="540053"/>
                </a:lnTo>
                <a:lnTo>
                  <a:pt x="921398" y="540053"/>
                </a:lnTo>
                <a:close/>
                <a:moveTo>
                  <a:pt x="736803" y="644828"/>
                </a:moveTo>
                <a:lnTo>
                  <a:pt x="736803" y="644828"/>
                </a:lnTo>
                <a:lnTo>
                  <a:pt x="736803" y="644828"/>
                </a:lnTo>
                <a:close/>
                <a:moveTo>
                  <a:pt x="694227" y="712265"/>
                </a:moveTo>
                <a:lnTo>
                  <a:pt x="694227" y="712265"/>
                </a:lnTo>
                <a:close/>
                <a:moveTo>
                  <a:pt x="709562" y="1102218"/>
                </a:moveTo>
                <a:cubicBezTo>
                  <a:pt x="709562" y="1102218"/>
                  <a:pt x="709562" y="1102218"/>
                  <a:pt x="709562" y="1102218"/>
                </a:cubicBezTo>
                <a:cubicBezTo>
                  <a:pt x="709562" y="1102218"/>
                  <a:pt x="709562" y="1102218"/>
                  <a:pt x="709562" y="1102218"/>
                </a:cubicBezTo>
                <a:close/>
                <a:moveTo>
                  <a:pt x="791762" y="1048116"/>
                </a:moveTo>
                <a:cubicBezTo>
                  <a:pt x="791001" y="1048964"/>
                  <a:pt x="789763" y="1049298"/>
                  <a:pt x="788620" y="1048974"/>
                </a:cubicBezTo>
                <a:close/>
                <a:moveTo>
                  <a:pt x="819765" y="1074596"/>
                </a:moveTo>
                <a:lnTo>
                  <a:pt x="819765" y="1074596"/>
                </a:lnTo>
                <a:lnTo>
                  <a:pt x="819765" y="1074596"/>
                </a:lnTo>
                <a:close/>
                <a:moveTo>
                  <a:pt x="1343640" y="814183"/>
                </a:moveTo>
                <a:lnTo>
                  <a:pt x="1343640" y="814183"/>
                </a:lnTo>
                <a:close/>
                <a:moveTo>
                  <a:pt x="1354976" y="764652"/>
                </a:moveTo>
                <a:lnTo>
                  <a:pt x="1354976" y="765129"/>
                </a:lnTo>
                <a:cubicBezTo>
                  <a:pt x="1354976" y="764938"/>
                  <a:pt x="1354976" y="764748"/>
                  <a:pt x="1354976" y="764557"/>
                </a:cubicBezTo>
                <a:close/>
                <a:moveTo>
                  <a:pt x="1043318" y="428039"/>
                </a:moveTo>
                <a:lnTo>
                  <a:pt x="1043318" y="428039"/>
                </a:lnTo>
                <a:close/>
                <a:moveTo>
                  <a:pt x="1033793" y="498619"/>
                </a:moveTo>
                <a:lnTo>
                  <a:pt x="1033793" y="498619"/>
                </a:lnTo>
                <a:close/>
                <a:moveTo>
                  <a:pt x="793667" y="436326"/>
                </a:moveTo>
                <a:cubicBezTo>
                  <a:pt x="793572" y="436516"/>
                  <a:pt x="793572" y="436707"/>
                  <a:pt x="793667" y="436897"/>
                </a:cubicBezTo>
                <a:cubicBezTo>
                  <a:pt x="793476" y="436688"/>
                  <a:pt x="793287" y="436488"/>
                  <a:pt x="793096" y="436326"/>
                </a:cubicBezTo>
                <a:close/>
                <a:moveTo>
                  <a:pt x="611930" y="644161"/>
                </a:moveTo>
                <a:cubicBezTo>
                  <a:pt x="611930" y="644161"/>
                  <a:pt x="611930" y="644161"/>
                  <a:pt x="611930" y="644161"/>
                </a:cubicBezTo>
                <a:cubicBezTo>
                  <a:pt x="611930" y="644161"/>
                  <a:pt x="612121" y="644447"/>
                  <a:pt x="611930" y="644352"/>
                </a:cubicBezTo>
                <a:close/>
                <a:moveTo>
                  <a:pt x="509727" y="485189"/>
                </a:moveTo>
                <a:lnTo>
                  <a:pt x="509727" y="485189"/>
                </a:lnTo>
                <a:cubicBezTo>
                  <a:pt x="509727" y="484522"/>
                  <a:pt x="510394" y="483951"/>
                  <a:pt x="510680" y="483284"/>
                </a:cubicBezTo>
                <a:cubicBezTo>
                  <a:pt x="510775" y="484103"/>
                  <a:pt x="510394" y="484894"/>
                  <a:pt x="509727" y="485380"/>
                </a:cubicBezTo>
                <a:close/>
                <a:moveTo>
                  <a:pt x="397523" y="759700"/>
                </a:moveTo>
                <a:lnTo>
                  <a:pt x="397523" y="759700"/>
                </a:lnTo>
                <a:close/>
                <a:moveTo>
                  <a:pt x="397523" y="759700"/>
                </a:moveTo>
                <a:lnTo>
                  <a:pt x="397523" y="759700"/>
                </a:lnTo>
                <a:lnTo>
                  <a:pt x="397523" y="759700"/>
                </a:lnTo>
                <a:close/>
                <a:moveTo>
                  <a:pt x="172447" y="718837"/>
                </a:moveTo>
                <a:lnTo>
                  <a:pt x="172447" y="718837"/>
                </a:lnTo>
                <a:lnTo>
                  <a:pt x="172447" y="718837"/>
                </a:lnTo>
                <a:close/>
                <a:moveTo>
                  <a:pt x="490963" y="1010398"/>
                </a:moveTo>
                <a:lnTo>
                  <a:pt x="490963" y="1010398"/>
                </a:lnTo>
                <a:lnTo>
                  <a:pt x="490963" y="1010016"/>
                </a:lnTo>
                <a:lnTo>
                  <a:pt x="490963" y="1010016"/>
                </a:lnTo>
                <a:close/>
                <a:moveTo>
                  <a:pt x="562590" y="1009921"/>
                </a:moveTo>
                <a:lnTo>
                  <a:pt x="562590" y="1009921"/>
                </a:lnTo>
                <a:cubicBezTo>
                  <a:pt x="562876" y="1009817"/>
                  <a:pt x="563067" y="1009655"/>
                  <a:pt x="563258" y="1009445"/>
                </a:cubicBezTo>
                <a:lnTo>
                  <a:pt x="563258" y="1009445"/>
                </a:lnTo>
                <a:cubicBezTo>
                  <a:pt x="562876" y="1009569"/>
                  <a:pt x="562590" y="1009769"/>
                  <a:pt x="562306" y="1010016"/>
                </a:cubicBezTo>
                <a:close/>
                <a:moveTo>
                  <a:pt x="1002455" y="1133746"/>
                </a:moveTo>
                <a:lnTo>
                  <a:pt x="1002455" y="1134603"/>
                </a:lnTo>
                <a:lnTo>
                  <a:pt x="1002455" y="1134603"/>
                </a:lnTo>
                <a:cubicBezTo>
                  <a:pt x="1002360" y="1134337"/>
                  <a:pt x="1002265" y="1134080"/>
                  <a:pt x="1002169" y="1133842"/>
                </a:cubicBezTo>
                <a:close/>
                <a:moveTo>
                  <a:pt x="1107230" y="1120697"/>
                </a:moveTo>
                <a:lnTo>
                  <a:pt x="1107230" y="1120697"/>
                </a:lnTo>
                <a:lnTo>
                  <a:pt x="1107230" y="1120697"/>
                </a:lnTo>
                <a:close/>
                <a:moveTo>
                  <a:pt x="1265059" y="817992"/>
                </a:moveTo>
                <a:lnTo>
                  <a:pt x="1265059" y="817992"/>
                </a:lnTo>
                <a:close/>
                <a:moveTo>
                  <a:pt x="1381074" y="729600"/>
                </a:moveTo>
                <a:cubicBezTo>
                  <a:pt x="1381074" y="729762"/>
                  <a:pt x="1381074" y="729915"/>
                  <a:pt x="1381074" y="730077"/>
                </a:cubicBezTo>
                <a:lnTo>
                  <a:pt x="1380313" y="730077"/>
                </a:lnTo>
                <a:close/>
                <a:moveTo>
                  <a:pt x="1376026" y="748650"/>
                </a:moveTo>
                <a:lnTo>
                  <a:pt x="1376026" y="747984"/>
                </a:lnTo>
                <a:lnTo>
                  <a:pt x="1376026" y="748650"/>
                </a:lnTo>
                <a:close/>
                <a:moveTo>
                  <a:pt x="1352976" y="753889"/>
                </a:moveTo>
                <a:lnTo>
                  <a:pt x="1352976" y="753889"/>
                </a:lnTo>
                <a:lnTo>
                  <a:pt x="1352976" y="753889"/>
                </a:lnTo>
                <a:close/>
                <a:moveTo>
                  <a:pt x="1095801" y="400035"/>
                </a:moveTo>
                <a:lnTo>
                  <a:pt x="1095801" y="400035"/>
                </a:lnTo>
                <a:close/>
                <a:moveTo>
                  <a:pt x="1091895" y="394987"/>
                </a:moveTo>
                <a:lnTo>
                  <a:pt x="1091895" y="394987"/>
                </a:lnTo>
                <a:close/>
                <a:moveTo>
                  <a:pt x="1071416" y="399845"/>
                </a:moveTo>
                <a:cubicBezTo>
                  <a:pt x="1071512" y="399121"/>
                  <a:pt x="1071512" y="398378"/>
                  <a:pt x="1071416" y="397654"/>
                </a:cubicBezTo>
                <a:cubicBezTo>
                  <a:pt x="1071416" y="397654"/>
                  <a:pt x="1072369" y="397654"/>
                  <a:pt x="1072750" y="398702"/>
                </a:cubicBezTo>
                <a:cubicBezTo>
                  <a:pt x="1072178" y="399083"/>
                  <a:pt x="1071607" y="399378"/>
                  <a:pt x="1070940" y="399559"/>
                </a:cubicBezTo>
                <a:close/>
                <a:moveTo>
                  <a:pt x="768998" y="432516"/>
                </a:moveTo>
                <a:lnTo>
                  <a:pt x="768998" y="432516"/>
                </a:lnTo>
                <a:close/>
                <a:moveTo>
                  <a:pt x="429336" y="642256"/>
                </a:moveTo>
                <a:cubicBezTo>
                  <a:pt x="428956" y="642809"/>
                  <a:pt x="428383" y="643114"/>
                  <a:pt x="427717" y="643018"/>
                </a:cubicBezTo>
                <a:close/>
                <a:moveTo>
                  <a:pt x="274936" y="1015732"/>
                </a:moveTo>
                <a:cubicBezTo>
                  <a:pt x="274650" y="1016217"/>
                  <a:pt x="274459" y="1016722"/>
                  <a:pt x="274270" y="1017256"/>
                </a:cubicBezTo>
                <a:cubicBezTo>
                  <a:pt x="274270" y="1017256"/>
                  <a:pt x="274270" y="1016684"/>
                  <a:pt x="274270" y="1016303"/>
                </a:cubicBezTo>
                <a:close/>
                <a:moveTo>
                  <a:pt x="400381" y="1058023"/>
                </a:moveTo>
                <a:lnTo>
                  <a:pt x="400381" y="1058023"/>
                </a:lnTo>
                <a:close/>
                <a:moveTo>
                  <a:pt x="457531" y="1041640"/>
                </a:moveTo>
                <a:lnTo>
                  <a:pt x="457531" y="1041640"/>
                </a:lnTo>
                <a:close/>
                <a:moveTo>
                  <a:pt x="692036" y="1125936"/>
                </a:moveTo>
                <a:lnTo>
                  <a:pt x="692036" y="1125936"/>
                </a:lnTo>
                <a:close/>
                <a:moveTo>
                  <a:pt x="1177144" y="1161845"/>
                </a:moveTo>
                <a:lnTo>
                  <a:pt x="1177144" y="1161845"/>
                </a:lnTo>
                <a:close/>
                <a:moveTo>
                  <a:pt x="1286490" y="634827"/>
                </a:moveTo>
                <a:lnTo>
                  <a:pt x="1287444" y="635970"/>
                </a:lnTo>
                <a:cubicBezTo>
                  <a:pt x="1286967" y="635827"/>
                  <a:pt x="1286586" y="635475"/>
                  <a:pt x="1286490" y="635017"/>
                </a:cubicBezTo>
                <a:close/>
                <a:moveTo>
                  <a:pt x="617264" y="629207"/>
                </a:moveTo>
                <a:lnTo>
                  <a:pt x="617264" y="629207"/>
                </a:lnTo>
                <a:close/>
                <a:moveTo>
                  <a:pt x="304368" y="1048498"/>
                </a:moveTo>
                <a:cubicBezTo>
                  <a:pt x="303702" y="1048974"/>
                  <a:pt x="302749" y="1048974"/>
                  <a:pt x="302082" y="1048498"/>
                </a:cubicBezTo>
                <a:close/>
                <a:moveTo>
                  <a:pt x="545922" y="1035925"/>
                </a:moveTo>
                <a:lnTo>
                  <a:pt x="547255" y="1037544"/>
                </a:lnTo>
                <a:cubicBezTo>
                  <a:pt x="546684" y="1037258"/>
                  <a:pt x="546208" y="1036744"/>
                  <a:pt x="545922" y="1036115"/>
                </a:cubicBezTo>
                <a:close/>
                <a:moveTo>
                  <a:pt x="955497" y="1235378"/>
                </a:moveTo>
                <a:lnTo>
                  <a:pt x="955497" y="1235378"/>
                </a:lnTo>
                <a:lnTo>
                  <a:pt x="955497" y="1235854"/>
                </a:lnTo>
                <a:close/>
                <a:moveTo>
                  <a:pt x="1366787" y="876095"/>
                </a:moveTo>
                <a:lnTo>
                  <a:pt x="1366787" y="876095"/>
                </a:lnTo>
                <a:close/>
                <a:moveTo>
                  <a:pt x="1384503" y="693596"/>
                </a:moveTo>
                <a:cubicBezTo>
                  <a:pt x="1384503" y="693244"/>
                  <a:pt x="1384503" y="692901"/>
                  <a:pt x="1384503" y="692548"/>
                </a:cubicBezTo>
                <a:cubicBezTo>
                  <a:pt x="1384598" y="692977"/>
                  <a:pt x="1384694" y="693396"/>
                  <a:pt x="1384884" y="693786"/>
                </a:cubicBezTo>
                <a:close/>
                <a:moveTo>
                  <a:pt x="1090943" y="375842"/>
                </a:moveTo>
                <a:lnTo>
                  <a:pt x="1090943" y="375842"/>
                </a:lnTo>
                <a:cubicBezTo>
                  <a:pt x="1090943" y="375842"/>
                  <a:pt x="1090943" y="375842"/>
                  <a:pt x="1090943" y="375842"/>
                </a:cubicBezTo>
                <a:close/>
                <a:moveTo>
                  <a:pt x="1005218" y="466615"/>
                </a:moveTo>
                <a:lnTo>
                  <a:pt x="1005218" y="466615"/>
                </a:lnTo>
                <a:close/>
                <a:moveTo>
                  <a:pt x="701561" y="618349"/>
                </a:moveTo>
                <a:lnTo>
                  <a:pt x="701561" y="619491"/>
                </a:lnTo>
                <a:lnTo>
                  <a:pt x="701561" y="619491"/>
                </a:lnTo>
                <a:close/>
                <a:moveTo>
                  <a:pt x="146158" y="807896"/>
                </a:moveTo>
                <a:lnTo>
                  <a:pt x="146158" y="807896"/>
                </a:lnTo>
                <a:close/>
                <a:moveTo>
                  <a:pt x="163874" y="896288"/>
                </a:moveTo>
                <a:cubicBezTo>
                  <a:pt x="163874" y="896288"/>
                  <a:pt x="163874" y="896764"/>
                  <a:pt x="163874" y="896955"/>
                </a:cubicBezTo>
                <a:lnTo>
                  <a:pt x="163874" y="896955"/>
                </a:lnTo>
                <a:close/>
                <a:moveTo>
                  <a:pt x="235693" y="932007"/>
                </a:moveTo>
                <a:cubicBezTo>
                  <a:pt x="236264" y="932407"/>
                  <a:pt x="236550" y="933150"/>
                  <a:pt x="236264" y="933816"/>
                </a:cubicBezTo>
                <a:close/>
                <a:moveTo>
                  <a:pt x="415334" y="1163464"/>
                </a:moveTo>
                <a:lnTo>
                  <a:pt x="415334" y="1163464"/>
                </a:lnTo>
                <a:lnTo>
                  <a:pt x="415334" y="1163464"/>
                </a:lnTo>
                <a:close/>
                <a:moveTo>
                  <a:pt x="761188" y="1265953"/>
                </a:moveTo>
                <a:lnTo>
                  <a:pt x="761758" y="1265953"/>
                </a:lnTo>
                <a:cubicBezTo>
                  <a:pt x="761663" y="1266172"/>
                  <a:pt x="761663" y="1266401"/>
                  <a:pt x="761758" y="1266620"/>
                </a:cubicBezTo>
                <a:cubicBezTo>
                  <a:pt x="761854" y="1266468"/>
                  <a:pt x="761854" y="1266306"/>
                  <a:pt x="761854" y="1266144"/>
                </a:cubicBezTo>
                <a:close/>
                <a:moveTo>
                  <a:pt x="825671" y="1213566"/>
                </a:moveTo>
                <a:lnTo>
                  <a:pt x="825671" y="1213566"/>
                </a:lnTo>
                <a:cubicBezTo>
                  <a:pt x="825671" y="1213566"/>
                  <a:pt x="826243" y="1213851"/>
                  <a:pt x="826338" y="1213756"/>
                </a:cubicBezTo>
                <a:close/>
                <a:moveTo>
                  <a:pt x="927398" y="1320913"/>
                </a:moveTo>
                <a:cubicBezTo>
                  <a:pt x="927684" y="1321322"/>
                  <a:pt x="927684" y="1321836"/>
                  <a:pt x="927398" y="1322246"/>
                </a:cubicBezTo>
                <a:cubicBezTo>
                  <a:pt x="927684" y="1321894"/>
                  <a:pt x="927875" y="1321513"/>
                  <a:pt x="928065" y="1321103"/>
                </a:cubicBezTo>
                <a:close/>
                <a:moveTo>
                  <a:pt x="933208" y="1304530"/>
                </a:moveTo>
                <a:lnTo>
                  <a:pt x="933208" y="1304530"/>
                </a:lnTo>
                <a:cubicBezTo>
                  <a:pt x="933018" y="1304768"/>
                  <a:pt x="932733" y="1304968"/>
                  <a:pt x="932447" y="1305101"/>
                </a:cubicBezTo>
                <a:cubicBezTo>
                  <a:pt x="932638" y="1304853"/>
                  <a:pt x="932827" y="1304634"/>
                  <a:pt x="933113" y="1304434"/>
                </a:cubicBezTo>
                <a:cubicBezTo>
                  <a:pt x="933113" y="1304053"/>
                  <a:pt x="933113" y="1303672"/>
                  <a:pt x="933113" y="1303291"/>
                </a:cubicBezTo>
                <a:lnTo>
                  <a:pt x="933113" y="1303291"/>
                </a:lnTo>
                <a:cubicBezTo>
                  <a:pt x="933304" y="1303796"/>
                  <a:pt x="933590" y="1304282"/>
                  <a:pt x="933876" y="1304720"/>
                </a:cubicBezTo>
                <a:close/>
                <a:moveTo>
                  <a:pt x="1120756" y="1175466"/>
                </a:moveTo>
                <a:cubicBezTo>
                  <a:pt x="1120280" y="1175609"/>
                  <a:pt x="1119898" y="1175609"/>
                  <a:pt x="1119423" y="1175466"/>
                </a:cubicBezTo>
                <a:close/>
                <a:moveTo>
                  <a:pt x="1452988" y="771034"/>
                </a:moveTo>
                <a:lnTo>
                  <a:pt x="1452988" y="771034"/>
                </a:lnTo>
                <a:close/>
                <a:moveTo>
                  <a:pt x="701466" y="636160"/>
                </a:moveTo>
                <a:lnTo>
                  <a:pt x="701466" y="636160"/>
                </a:lnTo>
                <a:close/>
                <a:moveTo>
                  <a:pt x="644316" y="629493"/>
                </a:moveTo>
                <a:lnTo>
                  <a:pt x="644316" y="629969"/>
                </a:lnTo>
                <a:close/>
                <a:moveTo>
                  <a:pt x="574021" y="336504"/>
                </a:moveTo>
                <a:lnTo>
                  <a:pt x="574021" y="336504"/>
                </a:lnTo>
                <a:lnTo>
                  <a:pt x="574021" y="336504"/>
                </a:lnTo>
                <a:close/>
                <a:moveTo>
                  <a:pt x="382378" y="1057642"/>
                </a:moveTo>
                <a:lnTo>
                  <a:pt x="382378" y="1057642"/>
                </a:lnTo>
                <a:close/>
                <a:moveTo>
                  <a:pt x="464484" y="1197088"/>
                </a:moveTo>
                <a:lnTo>
                  <a:pt x="464484" y="1197088"/>
                </a:lnTo>
                <a:lnTo>
                  <a:pt x="464484" y="1197088"/>
                </a:lnTo>
                <a:lnTo>
                  <a:pt x="464484" y="1197088"/>
                </a:lnTo>
                <a:close/>
                <a:moveTo>
                  <a:pt x="996455" y="1185467"/>
                </a:moveTo>
                <a:lnTo>
                  <a:pt x="996455" y="1185467"/>
                </a:lnTo>
                <a:lnTo>
                  <a:pt x="996455" y="1185467"/>
                </a:lnTo>
                <a:lnTo>
                  <a:pt x="996455" y="1185467"/>
                </a:lnTo>
                <a:close/>
                <a:moveTo>
                  <a:pt x="1172190" y="1244522"/>
                </a:moveTo>
                <a:lnTo>
                  <a:pt x="1172190" y="1244522"/>
                </a:lnTo>
                <a:close/>
                <a:moveTo>
                  <a:pt x="1228102" y="1150129"/>
                </a:moveTo>
                <a:lnTo>
                  <a:pt x="1228102" y="1150129"/>
                </a:lnTo>
                <a:close/>
                <a:moveTo>
                  <a:pt x="1277728" y="888097"/>
                </a:moveTo>
                <a:lnTo>
                  <a:pt x="1277728" y="888097"/>
                </a:lnTo>
                <a:close/>
                <a:moveTo>
                  <a:pt x="1317162" y="837995"/>
                </a:moveTo>
                <a:cubicBezTo>
                  <a:pt x="1317162" y="838185"/>
                  <a:pt x="1317162" y="838376"/>
                  <a:pt x="1317162" y="838566"/>
                </a:cubicBezTo>
                <a:lnTo>
                  <a:pt x="1316590" y="837995"/>
                </a:lnTo>
                <a:close/>
                <a:moveTo>
                  <a:pt x="1376978" y="896383"/>
                </a:moveTo>
                <a:cubicBezTo>
                  <a:pt x="1376788" y="896059"/>
                  <a:pt x="1376598" y="895764"/>
                  <a:pt x="1376312" y="895526"/>
                </a:cubicBezTo>
                <a:lnTo>
                  <a:pt x="1378502" y="895526"/>
                </a:lnTo>
                <a:close/>
                <a:moveTo>
                  <a:pt x="1281728" y="617015"/>
                </a:moveTo>
                <a:cubicBezTo>
                  <a:pt x="1281443" y="617310"/>
                  <a:pt x="1280966" y="617510"/>
                  <a:pt x="1280585" y="617586"/>
                </a:cubicBezTo>
                <a:close/>
                <a:moveTo>
                  <a:pt x="991692" y="428896"/>
                </a:moveTo>
                <a:lnTo>
                  <a:pt x="991692" y="428896"/>
                </a:lnTo>
                <a:lnTo>
                  <a:pt x="991692" y="428896"/>
                </a:lnTo>
                <a:close/>
                <a:moveTo>
                  <a:pt x="395713" y="463567"/>
                </a:moveTo>
                <a:cubicBezTo>
                  <a:pt x="396189" y="464920"/>
                  <a:pt x="396856" y="466225"/>
                  <a:pt x="397618" y="467473"/>
                </a:cubicBezTo>
                <a:cubicBezTo>
                  <a:pt x="396189" y="467263"/>
                  <a:pt x="394855" y="467263"/>
                  <a:pt x="393426" y="467473"/>
                </a:cubicBezTo>
                <a:cubicBezTo>
                  <a:pt x="394475" y="466101"/>
                  <a:pt x="395141" y="464548"/>
                  <a:pt x="395618" y="462900"/>
                </a:cubicBezTo>
                <a:close/>
                <a:moveTo>
                  <a:pt x="309988" y="1083740"/>
                </a:moveTo>
                <a:lnTo>
                  <a:pt x="308655" y="1084597"/>
                </a:lnTo>
                <a:cubicBezTo>
                  <a:pt x="308655" y="1083359"/>
                  <a:pt x="309130" y="1083073"/>
                  <a:pt x="309893" y="1083073"/>
                </a:cubicBezTo>
                <a:close/>
                <a:moveTo>
                  <a:pt x="436099" y="1193563"/>
                </a:moveTo>
                <a:lnTo>
                  <a:pt x="436099" y="1193563"/>
                </a:lnTo>
                <a:close/>
                <a:moveTo>
                  <a:pt x="969499" y="1245284"/>
                </a:moveTo>
                <a:lnTo>
                  <a:pt x="969499" y="1245284"/>
                </a:lnTo>
                <a:lnTo>
                  <a:pt x="969499" y="1245284"/>
                </a:lnTo>
                <a:lnTo>
                  <a:pt x="969499" y="1245284"/>
                </a:lnTo>
                <a:close/>
                <a:moveTo>
                  <a:pt x="1165905" y="1199659"/>
                </a:moveTo>
                <a:lnTo>
                  <a:pt x="1165905" y="1199659"/>
                </a:lnTo>
                <a:lnTo>
                  <a:pt x="1165905" y="1199659"/>
                </a:lnTo>
                <a:close/>
                <a:moveTo>
                  <a:pt x="1272203" y="892478"/>
                </a:moveTo>
                <a:lnTo>
                  <a:pt x="1271537" y="891907"/>
                </a:lnTo>
                <a:cubicBezTo>
                  <a:pt x="1270298" y="891240"/>
                  <a:pt x="1270394" y="890287"/>
                  <a:pt x="1271537" y="889430"/>
                </a:cubicBezTo>
                <a:cubicBezTo>
                  <a:pt x="1272680" y="888573"/>
                  <a:pt x="1273441" y="889430"/>
                  <a:pt x="1274299" y="890287"/>
                </a:cubicBezTo>
                <a:lnTo>
                  <a:pt x="1275442" y="891621"/>
                </a:lnTo>
                <a:cubicBezTo>
                  <a:pt x="1274395" y="891478"/>
                  <a:pt x="1273346" y="891545"/>
                  <a:pt x="1272298" y="891811"/>
                </a:cubicBezTo>
                <a:close/>
                <a:moveTo>
                  <a:pt x="1375835" y="912385"/>
                </a:moveTo>
                <a:lnTo>
                  <a:pt x="1375835" y="912385"/>
                </a:lnTo>
                <a:lnTo>
                  <a:pt x="1375835" y="912385"/>
                </a:lnTo>
                <a:close/>
                <a:moveTo>
                  <a:pt x="653364" y="637017"/>
                </a:moveTo>
                <a:lnTo>
                  <a:pt x="653364" y="637017"/>
                </a:lnTo>
                <a:lnTo>
                  <a:pt x="653936" y="637017"/>
                </a:lnTo>
                <a:close/>
                <a:moveTo>
                  <a:pt x="295033" y="509859"/>
                </a:moveTo>
                <a:cubicBezTo>
                  <a:pt x="295986" y="513478"/>
                  <a:pt x="294081" y="514145"/>
                  <a:pt x="291700" y="514526"/>
                </a:cubicBezTo>
                <a:cubicBezTo>
                  <a:pt x="292748" y="513002"/>
                  <a:pt x="293986" y="511097"/>
                  <a:pt x="294938" y="509478"/>
                </a:cubicBezTo>
                <a:close/>
                <a:moveTo>
                  <a:pt x="242265" y="541672"/>
                </a:moveTo>
                <a:lnTo>
                  <a:pt x="241503" y="542530"/>
                </a:lnTo>
                <a:cubicBezTo>
                  <a:pt x="241503" y="542530"/>
                  <a:pt x="241503" y="541958"/>
                  <a:pt x="241503" y="541672"/>
                </a:cubicBezTo>
                <a:close/>
                <a:moveTo>
                  <a:pt x="943401" y="1371014"/>
                </a:moveTo>
                <a:lnTo>
                  <a:pt x="943401" y="1371014"/>
                </a:lnTo>
                <a:close/>
                <a:moveTo>
                  <a:pt x="942067" y="1353869"/>
                </a:moveTo>
                <a:lnTo>
                  <a:pt x="943115" y="1353202"/>
                </a:lnTo>
                <a:close/>
                <a:moveTo>
                  <a:pt x="250171" y="524241"/>
                </a:moveTo>
                <a:lnTo>
                  <a:pt x="250171" y="524241"/>
                </a:lnTo>
                <a:lnTo>
                  <a:pt x="250171" y="524241"/>
                </a:lnTo>
                <a:cubicBezTo>
                  <a:pt x="250171" y="524241"/>
                  <a:pt x="250076" y="524241"/>
                  <a:pt x="250171" y="524241"/>
                </a:cubicBezTo>
                <a:close/>
                <a:moveTo>
                  <a:pt x="241503" y="623587"/>
                </a:moveTo>
                <a:lnTo>
                  <a:pt x="241503" y="623587"/>
                </a:lnTo>
                <a:close/>
                <a:moveTo>
                  <a:pt x="140634" y="736458"/>
                </a:moveTo>
                <a:lnTo>
                  <a:pt x="140634" y="736458"/>
                </a:lnTo>
                <a:close/>
                <a:moveTo>
                  <a:pt x="280841" y="1141081"/>
                </a:moveTo>
                <a:lnTo>
                  <a:pt x="280841" y="1141081"/>
                </a:lnTo>
                <a:close/>
                <a:moveTo>
                  <a:pt x="628408" y="1375110"/>
                </a:moveTo>
                <a:lnTo>
                  <a:pt x="628408" y="1375110"/>
                </a:lnTo>
                <a:close/>
                <a:moveTo>
                  <a:pt x="1191431" y="1198516"/>
                </a:moveTo>
                <a:lnTo>
                  <a:pt x="1191431" y="1198516"/>
                </a:lnTo>
                <a:close/>
                <a:moveTo>
                  <a:pt x="1240676" y="1193468"/>
                </a:moveTo>
                <a:lnTo>
                  <a:pt x="1240676" y="1193468"/>
                </a:lnTo>
                <a:lnTo>
                  <a:pt x="1240676" y="1193468"/>
                </a:lnTo>
                <a:cubicBezTo>
                  <a:pt x="1240676" y="1193468"/>
                  <a:pt x="1240580" y="1194040"/>
                  <a:pt x="1240676" y="1193849"/>
                </a:cubicBezTo>
                <a:close/>
                <a:moveTo>
                  <a:pt x="1391933" y="992205"/>
                </a:moveTo>
                <a:lnTo>
                  <a:pt x="1391933" y="992205"/>
                </a:lnTo>
                <a:lnTo>
                  <a:pt x="1391933" y="992205"/>
                </a:lnTo>
                <a:close/>
                <a:moveTo>
                  <a:pt x="1399267" y="1051736"/>
                </a:moveTo>
                <a:cubicBezTo>
                  <a:pt x="1399267" y="1051736"/>
                  <a:pt x="1399267" y="1051736"/>
                  <a:pt x="1399267" y="1052212"/>
                </a:cubicBezTo>
                <a:lnTo>
                  <a:pt x="1399267" y="1052212"/>
                </a:lnTo>
                <a:cubicBezTo>
                  <a:pt x="1399267" y="1052212"/>
                  <a:pt x="1399267" y="1052212"/>
                  <a:pt x="1399267" y="1051736"/>
                </a:cubicBezTo>
                <a:close/>
                <a:moveTo>
                  <a:pt x="1444511" y="691596"/>
                </a:moveTo>
                <a:lnTo>
                  <a:pt x="1444511" y="691596"/>
                </a:lnTo>
                <a:close/>
                <a:moveTo>
                  <a:pt x="749757" y="248302"/>
                </a:moveTo>
                <a:cubicBezTo>
                  <a:pt x="749948" y="248016"/>
                  <a:pt x="750138" y="247693"/>
                  <a:pt x="750234" y="247350"/>
                </a:cubicBezTo>
                <a:cubicBezTo>
                  <a:pt x="750234" y="247731"/>
                  <a:pt x="750234" y="248112"/>
                  <a:pt x="750234" y="248493"/>
                </a:cubicBezTo>
                <a:close/>
                <a:moveTo>
                  <a:pt x="566782" y="307929"/>
                </a:moveTo>
                <a:lnTo>
                  <a:pt x="566782" y="307929"/>
                </a:lnTo>
                <a:cubicBezTo>
                  <a:pt x="566877" y="307681"/>
                  <a:pt x="567068" y="307472"/>
                  <a:pt x="567258" y="307357"/>
                </a:cubicBezTo>
                <a:close/>
                <a:moveTo>
                  <a:pt x="508489" y="324407"/>
                </a:moveTo>
                <a:lnTo>
                  <a:pt x="510108" y="324407"/>
                </a:lnTo>
                <a:cubicBezTo>
                  <a:pt x="509727" y="324864"/>
                  <a:pt x="509060" y="325017"/>
                  <a:pt x="508489" y="324788"/>
                </a:cubicBezTo>
                <a:close/>
                <a:moveTo>
                  <a:pt x="375139" y="472425"/>
                </a:moveTo>
                <a:lnTo>
                  <a:pt x="375139" y="472425"/>
                </a:lnTo>
                <a:lnTo>
                  <a:pt x="375139" y="472425"/>
                </a:lnTo>
                <a:lnTo>
                  <a:pt x="375139" y="472425"/>
                </a:lnTo>
                <a:close/>
                <a:moveTo>
                  <a:pt x="160636" y="585201"/>
                </a:moveTo>
                <a:lnTo>
                  <a:pt x="160636" y="585201"/>
                </a:lnTo>
                <a:close/>
                <a:moveTo>
                  <a:pt x="296081" y="1125936"/>
                </a:moveTo>
                <a:lnTo>
                  <a:pt x="296081" y="1125936"/>
                </a:lnTo>
                <a:close/>
                <a:moveTo>
                  <a:pt x="338753" y="1112315"/>
                </a:moveTo>
                <a:lnTo>
                  <a:pt x="338753" y="1112886"/>
                </a:lnTo>
                <a:lnTo>
                  <a:pt x="338753" y="1112886"/>
                </a:lnTo>
                <a:cubicBezTo>
                  <a:pt x="338658" y="1112725"/>
                  <a:pt x="338468" y="1112525"/>
                  <a:pt x="338468" y="1112315"/>
                </a:cubicBezTo>
                <a:close/>
                <a:moveTo>
                  <a:pt x="428193" y="1178990"/>
                </a:moveTo>
                <a:lnTo>
                  <a:pt x="428193" y="1178990"/>
                </a:lnTo>
                <a:cubicBezTo>
                  <a:pt x="428193" y="1178990"/>
                  <a:pt x="427336" y="1178990"/>
                  <a:pt x="427908" y="1178895"/>
                </a:cubicBezTo>
                <a:close/>
                <a:moveTo>
                  <a:pt x="1474229" y="978965"/>
                </a:moveTo>
                <a:cubicBezTo>
                  <a:pt x="1474134" y="978689"/>
                  <a:pt x="1474134" y="978384"/>
                  <a:pt x="1474229" y="978108"/>
                </a:cubicBezTo>
                <a:cubicBezTo>
                  <a:pt x="1474038" y="978432"/>
                  <a:pt x="1473943" y="978793"/>
                  <a:pt x="1473943" y="979156"/>
                </a:cubicBezTo>
                <a:close/>
                <a:moveTo>
                  <a:pt x="1122661" y="278306"/>
                </a:moveTo>
                <a:lnTo>
                  <a:pt x="1122661" y="278306"/>
                </a:lnTo>
                <a:lnTo>
                  <a:pt x="1122661" y="278306"/>
                </a:lnTo>
                <a:close/>
                <a:moveTo>
                  <a:pt x="991215" y="288783"/>
                </a:moveTo>
                <a:cubicBezTo>
                  <a:pt x="991215" y="288783"/>
                  <a:pt x="991215" y="288307"/>
                  <a:pt x="991215" y="288212"/>
                </a:cubicBezTo>
                <a:lnTo>
                  <a:pt x="991215" y="288212"/>
                </a:lnTo>
                <a:lnTo>
                  <a:pt x="991215" y="288212"/>
                </a:lnTo>
                <a:close/>
                <a:moveTo>
                  <a:pt x="557543" y="320597"/>
                </a:moveTo>
                <a:lnTo>
                  <a:pt x="557543" y="320597"/>
                </a:lnTo>
                <a:cubicBezTo>
                  <a:pt x="557543" y="322121"/>
                  <a:pt x="556685" y="322502"/>
                  <a:pt x="555923" y="322502"/>
                </a:cubicBezTo>
                <a:cubicBezTo>
                  <a:pt x="556590" y="321949"/>
                  <a:pt x="557066" y="321311"/>
                  <a:pt x="557543" y="320597"/>
                </a:cubicBezTo>
                <a:close/>
                <a:moveTo>
                  <a:pt x="327609" y="488713"/>
                </a:moveTo>
                <a:lnTo>
                  <a:pt x="327609" y="489190"/>
                </a:lnTo>
                <a:cubicBezTo>
                  <a:pt x="327609" y="489190"/>
                  <a:pt x="327609" y="488713"/>
                  <a:pt x="327609" y="488523"/>
                </a:cubicBezTo>
                <a:close/>
                <a:moveTo>
                  <a:pt x="545255" y="1173370"/>
                </a:moveTo>
                <a:lnTo>
                  <a:pt x="545255" y="1173370"/>
                </a:lnTo>
                <a:close/>
                <a:moveTo>
                  <a:pt x="665461" y="1367014"/>
                </a:moveTo>
                <a:lnTo>
                  <a:pt x="665461" y="1367014"/>
                </a:lnTo>
                <a:close/>
                <a:moveTo>
                  <a:pt x="1100373" y="1235950"/>
                </a:moveTo>
                <a:lnTo>
                  <a:pt x="1100373" y="1235950"/>
                </a:lnTo>
                <a:lnTo>
                  <a:pt x="1100373" y="1235473"/>
                </a:lnTo>
                <a:close/>
                <a:moveTo>
                  <a:pt x="1302302" y="924863"/>
                </a:moveTo>
                <a:cubicBezTo>
                  <a:pt x="1302302" y="924863"/>
                  <a:pt x="1302302" y="924863"/>
                  <a:pt x="1302302" y="924863"/>
                </a:cubicBezTo>
                <a:lnTo>
                  <a:pt x="1302302" y="924863"/>
                </a:lnTo>
                <a:close/>
                <a:moveTo>
                  <a:pt x="1384217" y="507954"/>
                </a:moveTo>
                <a:lnTo>
                  <a:pt x="1384217" y="507954"/>
                </a:lnTo>
                <a:close/>
                <a:moveTo>
                  <a:pt x="1279442" y="487666"/>
                </a:moveTo>
                <a:cubicBezTo>
                  <a:pt x="1280205" y="487266"/>
                  <a:pt x="1281252" y="487599"/>
                  <a:pt x="1281633" y="488399"/>
                </a:cubicBezTo>
                <a:cubicBezTo>
                  <a:pt x="1281633" y="488504"/>
                  <a:pt x="1281728" y="488608"/>
                  <a:pt x="1281728" y="488713"/>
                </a:cubicBezTo>
                <a:cubicBezTo>
                  <a:pt x="1280966" y="488275"/>
                  <a:pt x="1280109" y="487923"/>
                  <a:pt x="1279251" y="487666"/>
                </a:cubicBezTo>
                <a:close/>
                <a:moveTo>
                  <a:pt x="1219435" y="352791"/>
                </a:moveTo>
                <a:lnTo>
                  <a:pt x="1219435" y="352791"/>
                </a:lnTo>
                <a:close/>
                <a:moveTo>
                  <a:pt x="1162285" y="272115"/>
                </a:moveTo>
                <a:lnTo>
                  <a:pt x="1162285" y="272115"/>
                </a:lnTo>
                <a:lnTo>
                  <a:pt x="1162285" y="272115"/>
                </a:lnTo>
                <a:close/>
                <a:moveTo>
                  <a:pt x="928637" y="212679"/>
                </a:moveTo>
                <a:cubicBezTo>
                  <a:pt x="928637" y="212422"/>
                  <a:pt x="928637" y="212164"/>
                  <a:pt x="928637" y="211917"/>
                </a:cubicBezTo>
                <a:lnTo>
                  <a:pt x="928637" y="212488"/>
                </a:lnTo>
                <a:close/>
                <a:moveTo>
                  <a:pt x="497821" y="323550"/>
                </a:moveTo>
                <a:lnTo>
                  <a:pt x="497821" y="323074"/>
                </a:lnTo>
                <a:close/>
                <a:moveTo>
                  <a:pt x="497821" y="323550"/>
                </a:moveTo>
                <a:lnTo>
                  <a:pt x="497821" y="324026"/>
                </a:lnTo>
                <a:cubicBezTo>
                  <a:pt x="497344" y="324445"/>
                  <a:pt x="496773" y="324683"/>
                  <a:pt x="496201" y="324693"/>
                </a:cubicBezTo>
                <a:cubicBezTo>
                  <a:pt x="496583" y="324588"/>
                  <a:pt x="496964" y="324426"/>
                  <a:pt x="497249" y="324216"/>
                </a:cubicBezTo>
                <a:close/>
                <a:moveTo>
                  <a:pt x="447147" y="321264"/>
                </a:moveTo>
                <a:cubicBezTo>
                  <a:pt x="446767" y="319673"/>
                  <a:pt x="447147" y="317987"/>
                  <a:pt x="448290" y="316787"/>
                </a:cubicBezTo>
                <a:cubicBezTo>
                  <a:pt x="447243" y="318597"/>
                  <a:pt x="446958" y="320025"/>
                  <a:pt x="446386" y="321549"/>
                </a:cubicBezTo>
                <a:close/>
                <a:moveTo>
                  <a:pt x="138728" y="670069"/>
                </a:moveTo>
                <a:lnTo>
                  <a:pt x="138728" y="670069"/>
                </a:lnTo>
                <a:lnTo>
                  <a:pt x="138728" y="670069"/>
                </a:lnTo>
                <a:close/>
                <a:moveTo>
                  <a:pt x="119678" y="799800"/>
                </a:moveTo>
                <a:lnTo>
                  <a:pt x="120250" y="799800"/>
                </a:lnTo>
                <a:close/>
                <a:moveTo>
                  <a:pt x="263125" y="1136794"/>
                </a:moveTo>
                <a:lnTo>
                  <a:pt x="263125" y="1136794"/>
                </a:lnTo>
                <a:close/>
                <a:moveTo>
                  <a:pt x="575545" y="1233568"/>
                </a:moveTo>
                <a:cubicBezTo>
                  <a:pt x="575164" y="1233930"/>
                  <a:pt x="574687" y="1234349"/>
                  <a:pt x="574401" y="1234807"/>
                </a:cubicBezTo>
                <a:cubicBezTo>
                  <a:pt x="574021" y="1234235"/>
                  <a:pt x="574307" y="1233664"/>
                  <a:pt x="575355" y="1233854"/>
                </a:cubicBezTo>
                <a:close/>
                <a:moveTo>
                  <a:pt x="952926" y="1392255"/>
                </a:moveTo>
                <a:cubicBezTo>
                  <a:pt x="952926" y="1392255"/>
                  <a:pt x="952926" y="1391683"/>
                  <a:pt x="952449" y="1391493"/>
                </a:cubicBezTo>
                <a:cubicBezTo>
                  <a:pt x="951972" y="1391302"/>
                  <a:pt x="953020" y="1391969"/>
                  <a:pt x="953020" y="1392159"/>
                </a:cubicBezTo>
                <a:close/>
                <a:moveTo>
                  <a:pt x="1528140" y="767605"/>
                </a:moveTo>
                <a:lnTo>
                  <a:pt x="1528140" y="767605"/>
                </a:lnTo>
                <a:close/>
                <a:moveTo>
                  <a:pt x="1297921" y="411847"/>
                </a:moveTo>
                <a:cubicBezTo>
                  <a:pt x="1297921" y="411847"/>
                  <a:pt x="1297921" y="411847"/>
                  <a:pt x="1297921" y="411847"/>
                </a:cubicBezTo>
                <a:lnTo>
                  <a:pt x="1297921" y="411847"/>
                </a:lnTo>
                <a:close/>
                <a:moveTo>
                  <a:pt x="750138" y="211821"/>
                </a:moveTo>
                <a:lnTo>
                  <a:pt x="750138" y="211821"/>
                </a:lnTo>
                <a:lnTo>
                  <a:pt x="752043" y="212488"/>
                </a:lnTo>
                <a:cubicBezTo>
                  <a:pt x="751377" y="212726"/>
                  <a:pt x="750614" y="212726"/>
                  <a:pt x="749948" y="212488"/>
                </a:cubicBezTo>
                <a:close/>
                <a:moveTo>
                  <a:pt x="155016" y="551578"/>
                </a:moveTo>
                <a:cubicBezTo>
                  <a:pt x="155016" y="551578"/>
                  <a:pt x="155016" y="550911"/>
                  <a:pt x="155016" y="550531"/>
                </a:cubicBezTo>
                <a:lnTo>
                  <a:pt x="155016" y="550531"/>
                </a:lnTo>
                <a:cubicBezTo>
                  <a:pt x="155112" y="551112"/>
                  <a:pt x="155016" y="551692"/>
                  <a:pt x="154826" y="552245"/>
                </a:cubicBezTo>
                <a:close/>
                <a:moveTo>
                  <a:pt x="134442" y="1004968"/>
                </a:moveTo>
                <a:lnTo>
                  <a:pt x="134442" y="1004968"/>
                </a:lnTo>
                <a:close/>
                <a:moveTo>
                  <a:pt x="141586" y="1057642"/>
                </a:moveTo>
                <a:lnTo>
                  <a:pt x="141586" y="1057642"/>
                </a:lnTo>
                <a:lnTo>
                  <a:pt x="142252" y="1057642"/>
                </a:lnTo>
                <a:close/>
                <a:moveTo>
                  <a:pt x="174828" y="1058880"/>
                </a:moveTo>
                <a:cubicBezTo>
                  <a:pt x="175114" y="1058403"/>
                  <a:pt x="175780" y="1058289"/>
                  <a:pt x="176257" y="1058623"/>
                </a:cubicBezTo>
                <a:cubicBezTo>
                  <a:pt x="176352" y="1058699"/>
                  <a:pt x="176448" y="1058784"/>
                  <a:pt x="176543" y="1058880"/>
                </a:cubicBezTo>
                <a:cubicBezTo>
                  <a:pt x="175876" y="1058518"/>
                  <a:pt x="175209" y="1058385"/>
                  <a:pt x="174447" y="1058499"/>
                </a:cubicBezTo>
                <a:close/>
                <a:moveTo>
                  <a:pt x="349516" y="1116030"/>
                </a:moveTo>
                <a:lnTo>
                  <a:pt x="349516" y="1116030"/>
                </a:lnTo>
                <a:close/>
                <a:moveTo>
                  <a:pt x="443909" y="1382730"/>
                </a:moveTo>
                <a:lnTo>
                  <a:pt x="443909" y="1382730"/>
                </a:lnTo>
                <a:lnTo>
                  <a:pt x="443909" y="1382730"/>
                </a:lnTo>
                <a:close/>
                <a:moveTo>
                  <a:pt x="1479182" y="895050"/>
                </a:moveTo>
                <a:lnTo>
                  <a:pt x="1479182" y="895050"/>
                </a:lnTo>
                <a:lnTo>
                  <a:pt x="1479182" y="895050"/>
                </a:lnTo>
                <a:lnTo>
                  <a:pt x="1479182" y="895050"/>
                </a:lnTo>
                <a:close/>
                <a:moveTo>
                  <a:pt x="1481753" y="889811"/>
                </a:moveTo>
                <a:lnTo>
                  <a:pt x="1481753" y="889811"/>
                </a:lnTo>
                <a:lnTo>
                  <a:pt x="1481753" y="889811"/>
                </a:lnTo>
                <a:lnTo>
                  <a:pt x="1481373" y="889811"/>
                </a:lnTo>
                <a:close/>
                <a:moveTo>
                  <a:pt x="1201624" y="256875"/>
                </a:moveTo>
                <a:cubicBezTo>
                  <a:pt x="1201624" y="256875"/>
                  <a:pt x="1201338" y="256779"/>
                  <a:pt x="1201242" y="256875"/>
                </a:cubicBezTo>
                <a:close/>
                <a:moveTo>
                  <a:pt x="235407" y="495000"/>
                </a:moveTo>
                <a:lnTo>
                  <a:pt x="235407" y="495000"/>
                </a:lnTo>
                <a:lnTo>
                  <a:pt x="235027" y="495666"/>
                </a:lnTo>
                <a:close/>
                <a:moveTo>
                  <a:pt x="213023" y="503001"/>
                </a:moveTo>
                <a:cubicBezTo>
                  <a:pt x="213023" y="503001"/>
                  <a:pt x="213023" y="503001"/>
                  <a:pt x="213023" y="502334"/>
                </a:cubicBezTo>
                <a:cubicBezTo>
                  <a:pt x="213023" y="502582"/>
                  <a:pt x="213023" y="502848"/>
                  <a:pt x="213023" y="503096"/>
                </a:cubicBezTo>
                <a:cubicBezTo>
                  <a:pt x="212833" y="503115"/>
                  <a:pt x="212737" y="503182"/>
                  <a:pt x="212642" y="503286"/>
                </a:cubicBezTo>
                <a:close/>
                <a:moveTo>
                  <a:pt x="326562" y="1179276"/>
                </a:moveTo>
                <a:cubicBezTo>
                  <a:pt x="326562" y="1179276"/>
                  <a:pt x="326562" y="1179276"/>
                  <a:pt x="326562" y="1179276"/>
                </a:cubicBezTo>
                <a:lnTo>
                  <a:pt x="326562" y="1178800"/>
                </a:lnTo>
                <a:close/>
                <a:moveTo>
                  <a:pt x="379616" y="1252333"/>
                </a:moveTo>
                <a:lnTo>
                  <a:pt x="379616" y="1252333"/>
                </a:lnTo>
                <a:lnTo>
                  <a:pt x="379616" y="1252333"/>
                </a:lnTo>
                <a:lnTo>
                  <a:pt x="379616" y="1252333"/>
                </a:lnTo>
                <a:lnTo>
                  <a:pt x="379616" y="1252333"/>
                </a:lnTo>
                <a:close/>
                <a:moveTo>
                  <a:pt x="401047" y="1277002"/>
                </a:moveTo>
                <a:lnTo>
                  <a:pt x="401047" y="1277859"/>
                </a:lnTo>
                <a:lnTo>
                  <a:pt x="400476" y="1277288"/>
                </a:lnTo>
                <a:close/>
                <a:moveTo>
                  <a:pt x="582689" y="1349297"/>
                </a:moveTo>
                <a:lnTo>
                  <a:pt x="582689" y="1349297"/>
                </a:lnTo>
                <a:lnTo>
                  <a:pt x="582689" y="1349297"/>
                </a:lnTo>
                <a:lnTo>
                  <a:pt x="582689" y="1349297"/>
                </a:lnTo>
                <a:close/>
                <a:moveTo>
                  <a:pt x="1151522" y="1321770"/>
                </a:moveTo>
                <a:lnTo>
                  <a:pt x="1151522" y="1321770"/>
                </a:lnTo>
                <a:close/>
                <a:moveTo>
                  <a:pt x="1411174" y="1119459"/>
                </a:moveTo>
                <a:lnTo>
                  <a:pt x="1411174" y="1119459"/>
                </a:lnTo>
                <a:cubicBezTo>
                  <a:pt x="1411174" y="1119459"/>
                  <a:pt x="1411174" y="1119459"/>
                  <a:pt x="1411174" y="1119459"/>
                </a:cubicBezTo>
                <a:close/>
                <a:moveTo>
                  <a:pt x="1437463" y="1140509"/>
                </a:moveTo>
                <a:lnTo>
                  <a:pt x="1437463" y="1140509"/>
                </a:lnTo>
                <a:close/>
                <a:moveTo>
                  <a:pt x="1466609" y="1089169"/>
                </a:moveTo>
                <a:lnTo>
                  <a:pt x="1466609" y="1089169"/>
                </a:lnTo>
                <a:close/>
                <a:moveTo>
                  <a:pt x="1465561" y="527194"/>
                </a:moveTo>
                <a:lnTo>
                  <a:pt x="1465561" y="527194"/>
                </a:lnTo>
                <a:lnTo>
                  <a:pt x="1465561" y="527194"/>
                </a:lnTo>
                <a:lnTo>
                  <a:pt x="1465561" y="527194"/>
                </a:lnTo>
                <a:close/>
                <a:moveTo>
                  <a:pt x="1203719" y="200963"/>
                </a:moveTo>
                <a:lnTo>
                  <a:pt x="1203719" y="200963"/>
                </a:lnTo>
                <a:lnTo>
                  <a:pt x="1203719" y="200963"/>
                </a:lnTo>
                <a:close/>
                <a:moveTo>
                  <a:pt x="1075322" y="206202"/>
                </a:moveTo>
                <a:lnTo>
                  <a:pt x="1075322" y="206202"/>
                </a:lnTo>
                <a:close/>
                <a:moveTo>
                  <a:pt x="949591" y="145623"/>
                </a:moveTo>
                <a:cubicBezTo>
                  <a:pt x="949591" y="145080"/>
                  <a:pt x="949591" y="144546"/>
                  <a:pt x="949591" y="144003"/>
                </a:cubicBezTo>
                <a:cubicBezTo>
                  <a:pt x="949973" y="144699"/>
                  <a:pt x="949877" y="145594"/>
                  <a:pt x="949211" y="146099"/>
                </a:cubicBezTo>
                <a:close/>
                <a:moveTo>
                  <a:pt x="877964" y="191628"/>
                </a:moveTo>
                <a:cubicBezTo>
                  <a:pt x="877964" y="191438"/>
                  <a:pt x="877964" y="191247"/>
                  <a:pt x="877964" y="191057"/>
                </a:cubicBezTo>
                <a:cubicBezTo>
                  <a:pt x="877964" y="191057"/>
                  <a:pt x="878535" y="191057"/>
                  <a:pt x="878726" y="191057"/>
                </a:cubicBezTo>
                <a:close/>
                <a:moveTo>
                  <a:pt x="626980" y="258303"/>
                </a:moveTo>
                <a:cubicBezTo>
                  <a:pt x="627075" y="257951"/>
                  <a:pt x="627266" y="257637"/>
                  <a:pt x="627552" y="257351"/>
                </a:cubicBezTo>
                <a:close/>
                <a:moveTo>
                  <a:pt x="145301" y="546435"/>
                </a:moveTo>
                <a:lnTo>
                  <a:pt x="142824" y="546435"/>
                </a:lnTo>
                <a:lnTo>
                  <a:pt x="143681" y="545006"/>
                </a:lnTo>
                <a:cubicBezTo>
                  <a:pt x="144158" y="545635"/>
                  <a:pt x="144539" y="546301"/>
                  <a:pt x="144919" y="547006"/>
                </a:cubicBezTo>
                <a:close/>
                <a:moveTo>
                  <a:pt x="192926" y="1051260"/>
                </a:moveTo>
                <a:lnTo>
                  <a:pt x="190640" y="1051260"/>
                </a:lnTo>
                <a:cubicBezTo>
                  <a:pt x="190545" y="1051545"/>
                  <a:pt x="191687" y="1051450"/>
                  <a:pt x="192069" y="1052212"/>
                </a:cubicBezTo>
                <a:close/>
                <a:moveTo>
                  <a:pt x="297701" y="1264239"/>
                </a:moveTo>
                <a:lnTo>
                  <a:pt x="297701" y="1264239"/>
                </a:lnTo>
                <a:cubicBezTo>
                  <a:pt x="297701" y="1264239"/>
                  <a:pt x="297701" y="1264239"/>
                  <a:pt x="297701" y="1264239"/>
                </a:cubicBezTo>
                <a:cubicBezTo>
                  <a:pt x="297701" y="1264239"/>
                  <a:pt x="297033" y="1265096"/>
                  <a:pt x="297033" y="1265191"/>
                </a:cubicBezTo>
                <a:close/>
                <a:moveTo>
                  <a:pt x="798145" y="1413876"/>
                </a:moveTo>
                <a:lnTo>
                  <a:pt x="798145" y="1413876"/>
                </a:lnTo>
                <a:lnTo>
                  <a:pt x="798145" y="1413876"/>
                </a:lnTo>
                <a:close/>
                <a:moveTo>
                  <a:pt x="802335" y="1468455"/>
                </a:moveTo>
                <a:lnTo>
                  <a:pt x="802335" y="1468455"/>
                </a:lnTo>
                <a:close/>
                <a:moveTo>
                  <a:pt x="823290" y="1468455"/>
                </a:moveTo>
                <a:cubicBezTo>
                  <a:pt x="823290" y="1469217"/>
                  <a:pt x="822719" y="1469788"/>
                  <a:pt x="822337" y="1470645"/>
                </a:cubicBezTo>
                <a:cubicBezTo>
                  <a:pt x="822147" y="1469960"/>
                  <a:pt x="821862" y="1469284"/>
                  <a:pt x="821480" y="1468645"/>
                </a:cubicBezTo>
                <a:cubicBezTo>
                  <a:pt x="821671" y="1469188"/>
                  <a:pt x="822147" y="1469626"/>
                  <a:pt x="822623" y="1469884"/>
                </a:cubicBezTo>
                <a:close/>
                <a:moveTo>
                  <a:pt x="1083132" y="1305292"/>
                </a:moveTo>
                <a:lnTo>
                  <a:pt x="1083132" y="1305292"/>
                </a:lnTo>
                <a:close/>
                <a:moveTo>
                  <a:pt x="1083132" y="1390159"/>
                </a:moveTo>
                <a:lnTo>
                  <a:pt x="1083132" y="1390635"/>
                </a:lnTo>
                <a:lnTo>
                  <a:pt x="1083132" y="1390635"/>
                </a:lnTo>
                <a:cubicBezTo>
                  <a:pt x="1083132" y="1390635"/>
                  <a:pt x="1082846" y="1390159"/>
                  <a:pt x="1082941" y="1390064"/>
                </a:cubicBezTo>
                <a:close/>
                <a:moveTo>
                  <a:pt x="1084847" y="1398351"/>
                </a:moveTo>
                <a:lnTo>
                  <a:pt x="1083989" y="1399589"/>
                </a:lnTo>
                <a:cubicBezTo>
                  <a:pt x="1083895" y="1399217"/>
                  <a:pt x="1083704" y="1398865"/>
                  <a:pt x="1083513" y="1398541"/>
                </a:cubicBezTo>
                <a:close/>
                <a:moveTo>
                  <a:pt x="1201433" y="1303101"/>
                </a:moveTo>
                <a:lnTo>
                  <a:pt x="1201433" y="1303101"/>
                </a:lnTo>
                <a:lnTo>
                  <a:pt x="1201433" y="1303101"/>
                </a:lnTo>
                <a:close/>
                <a:moveTo>
                  <a:pt x="1383074" y="1124698"/>
                </a:moveTo>
                <a:lnTo>
                  <a:pt x="1383074" y="1124698"/>
                </a:lnTo>
                <a:close/>
                <a:moveTo>
                  <a:pt x="1251630" y="353173"/>
                </a:moveTo>
                <a:lnTo>
                  <a:pt x="1252773" y="353173"/>
                </a:lnTo>
                <a:cubicBezTo>
                  <a:pt x="1252391" y="353477"/>
                  <a:pt x="1251915" y="353544"/>
                  <a:pt x="1251439" y="353363"/>
                </a:cubicBezTo>
                <a:close/>
                <a:moveTo>
                  <a:pt x="888917" y="188771"/>
                </a:moveTo>
                <a:cubicBezTo>
                  <a:pt x="888917" y="189028"/>
                  <a:pt x="888917" y="189276"/>
                  <a:pt x="888917" y="189533"/>
                </a:cubicBezTo>
                <a:cubicBezTo>
                  <a:pt x="889012" y="189247"/>
                  <a:pt x="889012" y="188962"/>
                  <a:pt x="888917" y="188676"/>
                </a:cubicBezTo>
                <a:close/>
                <a:moveTo>
                  <a:pt x="767664" y="156291"/>
                </a:moveTo>
                <a:lnTo>
                  <a:pt x="767664" y="156291"/>
                </a:lnTo>
                <a:lnTo>
                  <a:pt x="767664" y="156291"/>
                </a:lnTo>
                <a:cubicBezTo>
                  <a:pt x="767664" y="156291"/>
                  <a:pt x="767569" y="156386"/>
                  <a:pt x="767473" y="156481"/>
                </a:cubicBezTo>
                <a:close/>
                <a:moveTo>
                  <a:pt x="588595" y="233253"/>
                </a:moveTo>
                <a:lnTo>
                  <a:pt x="588595" y="233253"/>
                </a:lnTo>
                <a:cubicBezTo>
                  <a:pt x="588595" y="233253"/>
                  <a:pt x="588595" y="233253"/>
                  <a:pt x="588595" y="233253"/>
                </a:cubicBezTo>
                <a:close/>
                <a:moveTo>
                  <a:pt x="228549" y="490428"/>
                </a:moveTo>
                <a:lnTo>
                  <a:pt x="229501" y="490428"/>
                </a:lnTo>
                <a:cubicBezTo>
                  <a:pt x="229120" y="490618"/>
                  <a:pt x="228740" y="490714"/>
                  <a:pt x="228358" y="490714"/>
                </a:cubicBezTo>
                <a:close/>
                <a:moveTo>
                  <a:pt x="168256" y="497572"/>
                </a:moveTo>
                <a:lnTo>
                  <a:pt x="168256" y="497572"/>
                </a:lnTo>
                <a:close/>
                <a:moveTo>
                  <a:pt x="137776" y="553198"/>
                </a:moveTo>
                <a:cubicBezTo>
                  <a:pt x="138062" y="554102"/>
                  <a:pt x="138252" y="555026"/>
                  <a:pt x="138443" y="555960"/>
                </a:cubicBezTo>
                <a:cubicBezTo>
                  <a:pt x="137776" y="555417"/>
                  <a:pt x="137109" y="554940"/>
                  <a:pt x="136347" y="554531"/>
                </a:cubicBezTo>
                <a:close/>
                <a:moveTo>
                  <a:pt x="134537" y="1096123"/>
                </a:moveTo>
                <a:lnTo>
                  <a:pt x="134537" y="1096123"/>
                </a:lnTo>
                <a:lnTo>
                  <a:pt x="134537" y="1096123"/>
                </a:lnTo>
                <a:close/>
                <a:moveTo>
                  <a:pt x="236264" y="1195373"/>
                </a:moveTo>
                <a:lnTo>
                  <a:pt x="236264" y="1195373"/>
                </a:lnTo>
                <a:close/>
                <a:moveTo>
                  <a:pt x="405143" y="1282051"/>
                </a:moveTo>
                <a:cubicBezTo>
                  <a:pt x="404952" y="1281651"/>
                  <a:pt x="404762" y="1281269"/>
                  <a:pt x="404476" y="1280908"/>
                </a:cubicBezTo>
                <a:lnTo>
                  <a:pt x="405714" y="1281955"/>
                </a:lnTo>
                <a:close/>
                <a:moveTo>
                  <a:pt x="530111" y="1227949"/>
                </a:moveTo>
                <a:lnTo>
                  <a:pt x="530111" y="1227949"/>
                </a:lnTo>
                <a:close/>
                <a:moveTo>
                  <a:pt x="737184" y="1457692"/>
                </a:moveTo>
                <a:cubicBezTo>
                  <a:pt x="736326" y="1458682"/>
                  <a:pt x="735660" y="1459768"/>
                  <a:pt x="735089" y="1460930"/>
                </a:cubicBezTo>
                <a:cubicBezTo>
                  <a:pt x="734612" y="1459682"/>
                  <a:pt x="733945" y="1458473"/>
                  <a:pt x="733279" y="1457310"/>
                </a:cubicBezTo>
                <a:cubicBezTo>
                  <a:pt x="734517" y="1457768"/>
                  <a:pt x="735851" y="1457901"/>
                  <a:pt x="737184" y="1457692"/>
                </a:cubicBezTo>
                <a:close/>
                <a:moveTo>
                  <a:pt x="769950" y="1460549"/>
                </a:moveTo>
                <a:lnTo>
                  <a:pt x="769950" y="1460549"/>
                </a:lnTo>
                <a:lnTo>
                  <a:pt x="769950" y="1460549"/>
                </a:lnTo>
                <a:cubicBezTo>
                  <a:pt x="769950" y="1460549"/>
                  <a:pt x="770236" y="1461025"/>
                  <a:pt x="770236" y="1460930"/>
                </a:cubicBezTo>
                <a:close/>
                <a:moveTo>
                  <a:pt x="1043032" y="1367490"/>
                </a:moveTo>
                <a:cubicBezTo>
                  <a:pt x="1043032" y="1367490"/>
                  <a:pt x="1043032" y="1367490"/>
                  <a:pt x="1043603" y="1367966"/>
                </a:cubicBezTo>
                <a:lnTo>
                  <a:pt x="1042651" y="1368538"/>
                </a:lnTo>
                <a:close/>
                <a:moveTo>
                  <a:pt x="1425461" y="1137080"/>
                </a:moveTo>
                <a:lnTo>
                  <a:pt x="1425461" y="1137080"/>
                </a:lnTo>
                <a:close/>
                <a:moveTo>
                  <a:pt x="1473752" y="1032305"/>
                </a:moveTo>
                <a:lnTo>
                  <a:pt x="1473752" y="1032305"/>
                </a:lnTo>
                <a:lnTo>
                  <a:pt x="1473752" y="1032305"/>
                </a:lnTo>
                <a:lnTo>
                  <a:pt x="1473752" y="1032305"/>
                </a:lnTo>
                <a:close/>
                <a:moveTo>
                  <a:pt x="1555762" y="816373"/>
                </a:moveTo>
                <a:lnTo>
                  <a:pt x="1555762" y="816373"/>
                </a:lnTo>
                <a:close/>
                <a:moveTo>
                  <a:pt x="1184573" y="164768"/>
                </a:moveTo>
                <a:lnTo>
                  <a:pt x="1184573" y="164768"/>
                </a:lnTo>
                <a:close/>
                <a:moveTo>
                  <a:pt x="1152379" y="186104"/>
                </a:moveTo>
                <a:cubicBezTo>
                  <a:pt x="1152379" y="186104"/>
                  <a:pt x="1152379" y="186104"/>
                  <a:pt x="1152379" y="185628"/>
                </a:cubicBezTo>
                <a:lnTo>
                  <a:pt x="1153140" y="185628"/>
                </a:lnTo>
                <a:close/>
                <a:moveTo>
                  <a:pt x="863200" y="228966"/>
                </a:moveTo>
                <a:lnTo>
                  <a:pt x="864343" y="227728"/>
                </a:lnTo>
                <a:cubicBezTo>
                  <a:pt x="864343" y="227728"/>
                  <a:pt x="864343" y="228586"/>
                  <a:pt x="864343" y="228966"/>
                </a:cubicBezTo>
                <a:close/>
                <a:moveTo>
                  <a:pt x="367519" y="300023"/>
                </a:moveTo>
                <a:cubicBezTo>
                  <a:pt x="367328" y="299556"/>
                  <a:pt x="367043" y="299147"/>
                  <a:pt x="366662" y="298880"/>
                </a:cubicBezTo>
                <a:lnTo>
                  <a:pt x="368471" y="298880"/>
                </a:lnTo>
                <a:cubicBezTo>
                  <a:pt x="368471" y="299070"/>
                  <a:pt x="368281" y="299451"/>
                  <a:pt x="367519" y="299737"/>
                </a:cubicBezTo>
                <a:close/>
                <a:moveTo>
                  <a:pt x="134251" y="1097742"/>
                </a:moveTo>
                <a:lnTo>
                  <a:pt x="134251" y="1097742"/>
                </a:lnTo>
                <a:close/>
                <a:moveTo>
                  <a:pt x="333229" y="1300719"/>
                </a:moveTo>
                <a:lnTo>
                  <a:pt x="333229" y="1299767"/>
                </a:lnTo>
                <a:cubicBezTo>
                  <a:pt x="333324" y="1299976"/>
                  <a:pt x="333324" y="1300224"/>
                  <a:pt x="333229" y="1300434"/>
                </a:cubicBezTo>
                <a:close/>
                <a:moveTo>
                  <a:pt x="397332" y="1286146"/>
                </a:moveTo>
                <a:lnTo>
                  <a:pt x="396380" y="1286908"/>
                </a:lnTo>
                <a:close/>
                <a:moveTo>
                  <a:pt x="559257" y="1305196"/>
                </a:moveTo>
                <a:lnTo>
                  <a:pt x="559257" y="1305196"/>
                </a:lnTo>
                <a:close/>
                <a:moveTo>
                  <a:pt x="1248390" y="1276621"/>
                </a:moveTo>
                <a:lnTo>
                  <a:pt x="1248390" y="1276621"/>
                </a:lnTo>
                <a:lnTo>
                  <a:pt x="1248390" y="1276621"/>
                </a:lnTo>
                <a:close/>
                <a:moveTo>
                  <a:pt x="1402219" y="392320"/>
                </a:moveTo>
                <a:lnTo>
                  <a:pt x="1402219" y="392797"/>
                </a:lnTo>
                <a:cubicBezTo>
                  <a:pt x="1402219" y="392797"/>
                  <a:pt x="1402219" y="392797"/>
                  <a:pt x="1402219" y="392320"/>
                </a:cubicBezTo>
                <a:close/>
                <a:moveTo>
                  <a:pt x="1257726" y="333741"/>
                </a:moveTo>
                <a:lnTo>
                  <a:pt x="1257726" y="333741"/>
                </a:lnTo>
                <a:close/>
                <a:moveTo>
                  <a:pt x="233693" y="1258714"/>
                </a:moveTo>
                <a:cubicBezTo>
                  <a:pt x="233693" y="1258714"/>
                  <a:pt x="233693" y="1258714"/>
                  <a:pt x="234264" y="1258238"/>
                </a:cubicBezTo>
                <a:lnTo>
                  <a:pt x="234264" y="1258714"/>
                </a:lnTo>
                <a:close/>
                <a:moveTo>
                  <a:pt x="275697" y="1298338"/>
                </a:moveTo>
                <a:lnTo>
                  <a:pt x="275697" y="1297100"/>
                </a:lnTo>
                <a:lnTo>
                  <a:pt x="275697" y="1297100"/>
                </a:lnTo>
                <a:lnTo>
                  <a:pt x="276365" y="1297100"/>
                </a:lnTo>
                <a:cubicBezTo>
                  <a:pt x="276079" y="1297576"/>
                  <a:pt x="275793" y="1297957"/>
                  <a:pt x="275697" y="1298434"/>
                </a:cubicBezTo>
                <a:close/>
                <a:moveTo>
                  <a:pt x="447147" y="1423687"/>
                </a:moveTo>
                <a:cubicBezTo>
                  <a:pt x="447147" y="1423020"/>
                  <a:pt x="447720" y="1422830"/>
                  <a:pt x="448767" y="1423211"/>
                </a:cubicBezTo>
                <a:cubicBezTo>
                  <a:pt x="448195" y="1423287"/>
                  <a:pt x="447624" y="1423478"/>
                  <a:pt x="447052" y="1423783"/>
                </a:cubicBezTo>
                <a:close/>
                <a:moveTo>
                  <a:pt x="953974" y="1480837"/>
                </a:moveTo>
                <a:lnTo>
                  <a:pt x="953974" y="1480837"/>
                </a:lnTo>
                <a:close/>
                <a:moveTo>
                  <a:pt x="1578718" y="820469"/>
                </a:moveTo>
                <a:lnTo>
                  <a:pt x="1578718" y="820469"/>
                </a:lnTo>
                <a:lnTo>
                  <a:pt x="1578718" y="820469"/>
                </a:lnTo>
                <a:close/>
                <a:moveTo>
                  <a:pt x="1497565" y="568533"/>
                </a:moveTo>
                <a:lnTo>
                  <a:pt x="1497565" y="568533"/>
                </a:lnTo>
                <a:close/>
                <a:moveTo>
                  <a:pt x="1390790" y="395178"/>
                </a:moveTo>
                <a:lnTo>
                  <a:pt x="1390790" y="395178"/>
                </a:lnTo>
                <a:close/>
                <a:moveTo>
                  <a:pt x="959307" y="86091"/>
                </a:moveTo>
                <a:lnTo>
                  <a:pt x="959307" y="86091"/>
                </a:lnTo>
                <a:lnTo>
                  <a:pt x="959307" y="86091"/>
                </a:lnTo>
                <a:close/>
                <a:moveTo>
                  <a:pt x="843959" y="146290"/>
                </a:moveTo>
                <a:cubicBezTo>
                  <a:pt x="843673" y="145889"/>
                  <a:pt x="843483" y="145442"/>
                  <a:pt x="843388" y="144956"/>
                </a:cubicBezTo>
                <a:cubicBezTo>
                  <a:pt x="843578" y="145251"/>
                  <a:pt x="843769" y="145537"/>
                  <a:pt x="843959" y="145813"/>
                </a:cubicBezTo>
                <a:close/>
                <a:moveTo>
                  <a:pt x="714801" y="138670"/>
                </a:moveTo>
                <a:cubicBezTo>
                  <a:pt x="714801" y="138670"/>
                  <a:pt x="714801" y="138670"/>
                  <a:pt x="714801" y="138670"/>
                </a:cubicBezTo>
                <a:lnTo>
                  <a:pt x="714038" y="138098"/>
                </a:lnTo>
                <a:cubicBezTo>
                  <a:pt x="714324" y="138165"/>
                  <a:pt x="714515" y="138193"/>
                  <a:pt x="714801" y="138193"/>
                </a:cubicBezTo>
                <a:close/>
                <a:moveTo>
                  <a:pt x="452958" y="198391"/>
                </a:moveTo>
                <a:cubicBezTo>
                  <a:pt x="452958" y="197534"/>
                  <a:pt x="453911" y="196867"/>
                  <a:pt x="454482" y="197248"/>
                </a:cubicBezTo>
                <a:close/>
                <a:moveTo>
                  <a:pt x="33573" y="787513"/>
                </a:moveTo>
                <a:lnTo>
                  <a:pt x="33573" y="787513"/>
                </a:lnTo>
                <a:close/>
                <a:moveTo>
                  <a:pt x="443243" y="1459025"/>
                </a:moveTo>
                <a:lnTo>
                  <a:pt x="443243" y="1459025"/>
                </a:lnTo>
                <a:close/>
                <a:moveTo>
                  <a:pt x="514013" y="1252809"/>
                </a:moveTo>
                <a:lnTo>
                  <a:pt x="515537" y="1252237"/>
                </a:lnTo>
                <a:cubicBezTo>
                  <a:pt x="515442" y="1252609"/>
                  <a:pt x="515442" y="1253009"/>
                  <a:pt x="515537" y="1253380"/>
                </a:cubicBezTo>
                <a:close/>
                <a:moveTo>
                  <a:pt x="569354" y="1360632"/>
                </a:moveTo>
                <a:lnTo>
                  <a:pt x="567830" y="1361108"/>
                </a:lnTo>
                <a:lnTo>
                  <a:pt x="569068" y="1360251"/>
                </a:lnTo>
                <a:cubicBezTo>
                  <a:pt x="569163" y="1360318"/>
                  <a:pt x="569259" y="1360413"/>
                  <a:pt x="569354" y="1360536"/>
                </a:cubicBezTo>
                <a:close/>
                <a:moveTo>
                  <a:pt x="1099801" y="1433879"/>
                </a:moveTo>
                <a:lnTo>
                  <a:pt x="1099801" y="1433879"/>
                </a:lnTo>
                <a:cubicBezTo>
                  <a:pt x="1099801" y="1433879"/>
                  <a:pt x="1099801" y="1433879"/>
                  <a:pt x="1099801" y="1433879"/>
                </a:cubicBezTo>
                <a:close/>
                <a:moveTo>
                  <a:pt x="1341736" y="1218424"/>
                </a:moveTo>
                <a:lnTo>
                  <a:pt x="1341736" y="1218424"/>
                </a:lnTo>
                <a:cubicBezTo>
                  <a:pt x="1341736" y="1218424"/>
                  <a:pt x="1341736" y="1218424"/>
                  <a:pt x="1341736" y="1218424"/>
                </a:cubicBezTo>
                <a:lnTo>
                  <a:pt x="1341736" y="1218424"/>
                </a:lnTo>
                <a:close/>
                <a:moveTo>
                  <a:pt x="1390790" y="394797"/>
                </a:moveTo>
                <a:lnTo>
                  <a:pt x="1390790" y="394797"/>
                </a:lnTo>
                <a:close/>
                <a:moveTo>
                  <a:pt x="1227436" y="181341"/>
                </a:moveTo>
                <a:lnTo>
                  <a:pt x="1227436" y="181341"/>
                </a:lnTo>
                <a:close/>
                <a:moveTo>
                  <a:pt x="1078179" y="106094"/>
                </a:moveTo>
                <a:cubicBezTo>
                  <a:pt x="1078179" y="106094"/>
                  <a:pt x="1078179" y="106094"/>
                  <a:pt x="1078179" y="106094"/>
                </a:cubicBezTo>
                <a:close/>
                <a:moveTo>
                  <a:pt x="683082" y="88663"/>
                </a:moveTo>
                <a:cubicBezTo>
                  <a:pt x="682511" y="88025"/>
                  <a:pt x="682511" y="87111"/>
                  <a:pt x="683082" y="86472"/>
                </a:cubicBezTo>
                <a:cubicBezTo>
                  <a:pt x="682606" y="86663"/>
                  <a:pt x="682606" y="87330"/>
                  <a:pt x="682702" y="88187"/>
                </a:cubicBezTo>
                <a:close/>
                <a:moveTo>
                  <a:pt x="341325" y="256017"/>
                </a:moveTo>
                <a:cubicBezTo>
                  <a:pt x="341325" y="255827"/>
                  <a:pt x="341325" y="255637"/>
                  <a:pt x="341325" y="255446"/>
                </a:cubicBezTo>
                <a:cubicBezTo>
                  <a:pt x="341325" y="255446"/>
                  <a:pt x="341325" y="255922"/>
                  <a:pt x="341325" y="256208"/>
                </a:cubicBezTo>
                <a:close/>
                <a:moveTo>
                  <a:pt x="162826" y="430420"/>
                </a:moveTo>
                <a:lnTo>
                  <a:pt x="162826" y="430420"/>
                </a:lnTo>
                <a:lnTo>
                  <a:pt x="162445" y="429944"/>
                </a:lnTo>
                <a:close/>
                <a:moveTo>
                  <a:pt x="229501" y="1261667"/>
                </a:moveTo>
                <a:lnTo>
                  <a:pt x="229501" y="1261667"/>
                </a:lnTo>
                <a:lnTo>
                  <a:pt x="229501" y="1261667"/>
                </a:lnTo>
                <a:lnTo>
                  <a:pt x="228931" y="1261667"/>
                </a:lnTo>
                <a:close/>
                <a:moveTo>
                  <a:pt x="347326" y="1365585"/>
                </a:moveTo>
                <a:lnTo>
                  <a:pt x="346659" y="1365585"/>
                </a:lnTo>
                <a:lnTo>
                  <a:pt x="346659" y="1364632"/>
                </a:lnTo>
                <a:close/>
                <a:moveTo>
                  <a:pt x="429431" y="1471503"/>
                </a:moveTo>
                <a:lnTo>
                  <a:pt x="429431" y="1471503"/>
                </a:lnTo>
                <a:close/>
                <a:moveTo>
                  <a:pt x="1302588" y="1342915"/>
                </a:moveTo>
                <a:cubicBezTo>
                  <a:pt x="1302493" y="1343449"/>
                  <a:pt x="1302493" y="1344001"/>
                  <a:pt x="1302588" y="1344534"/>
                </a:cubicBezTo>
                <a:cubicBezTo>
                  <a:pt x="1301827" y="1344325"/>
                  <a:pt x="1301350" y="1343544"/>
                  <a:pt x="1301636" y="1342782"/>
                </a:cubicBezTo>
                <a:cubicBezTo>
                  <a:pt x="1301636" y="1342658"/>
                  <a:pt x="1301636" y="1342544"/>
                  <a:pt x="1301731" y="1342439"/>
                </a:cubicBezTo>
                <a:close/>
                <a:moveTo>
                  <a:pt x="1436320" y="1185943"/>
                </a:moveTo>
                <a:lnTo>
                  <a:pt x="1436320" y="1185943"/>
                </a:lnTo>
                <a:close/>
                <a:moveTo>
                  <a:pt x="1456608" y="1169370"/>
                </a:moveTo>
                <a:cubicBezTo>
                  <a:pt x="1456513" y="1169941"/>
                  <a:pt x="1456513" y="1170513"/>
                  <a:pt x="1456608" y="1171084"/>
                </a:cubicBezTo>
                <a:cubicBezTo>
                  <a:pt x="1456036" y="1169941"/>
                  <a:pt x="1455464" y="1169370"/>
                  <a:pt x="1456036" y="1168893"/>
                </a:cubicBezTo>
                <a:close/>
                <a:moveTo>
                  <a:pt x="1462323" y="1158511"/>
                </a:moveTo>
                <a:cubicBezTo>
                  <a:pt x="1462227" y="1159207"/>
                  <a:pt x="1462227" y="1159911"/>
                  <a:pt x="1462323" y="1160607"/>
                </a:cubicBezTo>
                <a:cubicBezTo>
                  <a:pt x="1461465" y="1160483"/>
                  <a:pt x="1460894" y="1159702"/>
                  <a:pt x="1461084" y="1158864"/>
                </a:cubicBezTo>
                <a:cubicBezTo>
                  <a:pt x="1461084" y="1158549"/>
                  <a:pt x="1461275" y="1158264"/>
                  <a:pt x="1461465" y="1158035"/>
                </a:cubicBezTo>
                <a:close/>
                <a:moveTo>
                  <a:pt x="1519473" y="551674"/>
                </a:moveTo>
                <a:lnTo>
                  <a:pt x="1518330" y="550340"/>
                </a:lnTo>
                <a:lnTo>
                  <a:pt x="1519568" y="550340"/>
                </a:lnTo>
                <a:cubicBezTo>
                  <a:pt x="1519568" y="550340"/>
                  <a:pt x="1518520" y="550911"/>
                  <a:pt x="1518520" y="551197"/>
                </a:cubicBezTo>
                <a:close/>
                <a:moveTo>
                  <a:pt x="1269441" y="221823"/>
                </a:moveTo>
                <a:cubicBezTo>
                  <a:pt x="1268965" y="221546"/>
                  <a:pt x="1268679" y="221042"/>
                  <a:pt x="1268679" y="220489"/>
                </a:cubicBezTo>
                <a:cubicBezTo>
                  <a:pt x="1268583" y="220766"/>
                  <a:pt x="1268489" y="221061"/>
                  <a:pt x="1268489" y="221346"/>
                </a:cubicBezTo>
                <a:close/>
                <a:moveTo>
                  <a:pt x="960070" y="53516"/>
                </a:moveTo>
                <a:lnTo>
                  <a:pt x="960070" y="53516"/>
                </a:lnTo>
                <a:close/>
                <a:moveTo>
                  <a:pt x="736517" y="58469"/>
                </a:moveTo>
                <a:cubicBezTo>
                  <a:pt x="736232" y="57878"/>
                  <a:pt x="735946" y="57307"/>
                  <a:pt x="735565" y="56754"/>
                </a:cubicBezTo>
                <a:cubicBezTo>
                  <a:pt x="736137" y="57040"/>
                  <a:pt x="736422" y="57574"/>
                  <a:pt x="736517" y="58183"/>
                </a:cubicBezTo>
                <a:close/>
                <a:moveTo>
                  <a:pt x="649174" y="75042"/>
                </a:moveTo>
                <a:lnTo>
                  <a:pt x="649174" y="75042"/>
                </a:lnTo>
                <a:close/>
                <a:moveTo>
                  <a:pt x="463245" y="178008"/>
                </a:moveTo>
                <a:lnTo>
                  <a:pt x="463245" y="178008"/>
                </a:lnTo>
                <a:close/>
                <a:moveTo>
                  <a:pt x="396570" y="184390"/>
                </a:moveTo>
                <a:cubicBezTo>
                  <a:pt x="397046" y="184856"/>
                  <a:pt x="397141" y="185637"/>
                  <a:pt x="396666" y="186142"/>
                </a:cubicBezTo>
                <a:cubicBezTo>
                  <a:pt x="396570" y="186161"/>
                  <a:pt x="396570" y="186180"/>
                  <a:pt x="396570" y="186199"/>
                </a:cubicBezTo>
                <a:lnTo>
                  <a:pt x="395998" y="186199"/>
                </a:lnTo>
                <a:cubicBezTo>
                  <a:pt x="395141" y="185437"/>
                  <a:pt x="395332" y="184770"/>
                  <a:pt x="395618" y="183913"/>
                </a:cubicBezTo>
                <a:close/>
                <a:moveTo>
                  <a:pt x="372567" y="224109"/>
                </a:moveTo>
                <a:lnTo>
                  <a:pt x="372567" y="224109"/>
                </a:lnTo>
                <a:close/>
                <a:moveTo>
                  <a:pt x="279889" y="294308"/>
                </a:moveTo>
                <a:lnTo>
                  <a:pt x="279889" y="293832"/>
                </a:lnTo>
                <a:cubicBezTo>
                  <a:pt x="279889" y="293832"/>
                  <a:pt x="279889" y="293832"/>
                  <a:pt x="279889" y="293832"/>
                </a:cubicBezTo>
                <a:close/>
                <a:moveTo>
                  <a:pt x="322847" y="1344820"/>
                </a:moveTo>
                <a:lnTo>
                  <a:pt x="322847" y="1344820"/>
                </a:lnTo>
                <a:close/>
                <a:moveTo>
                  <a:pt x="448386" y="1481599"/>
                </a:moveTo>
                <a:lnTo>
                  <a:pt x="448386" y="1481599"/>
                </a:lnTo>
                <a:lnTo>
                  <a:pt x="448386" y="1481599"/>
                </a:lnTo>
                <a:close/>
                <a:moveTo>
                  <a:pt x="599547" y="1510174"/>
                </a:moveTo>
                <a:lnTo>
                  <a:pt x="599547" y="1510174"/>
                </a:lnTo>
                <a:lnTo>
                  <a:pt x="599547" y="1510174"/>
                </a:lnTo>
                <a:close/>
                <a:moveTo>
                  <a:pt x="895681" y="1541892"/>
                </a:moveTo>
                <a:lnTo>
                  <a:pt x="894822" y="1542559"/>
                </a:lnTo>
                <a:cubicBezTo>
                  <a:pt x="894822" y="1542112"/>
                  <a:pt x="894822" y="1541673"/>
                  <a:pt x="894822" y="1541226"/>
                </a:cubicBezTo>
                <a:close/>
                <a:moveTo>
                  <a:pt x="963594" y="1535034"/>
                </a:moveTo>
                <a:lnTo>
                  <a:pt x="963594" y="1535034"/>
                </a:lnTo>
                <a:close/>
                <a:moveTo>
                  <a:pt x="1075036" y="1499601"/>
                </a:moveTo>
                <a:cubicBezTo>
                  <a:pt x="1075036" y="1499601"/>
                  <a:pt x="1075036" y="1499030"/>
                  <a:pt x="1075036" y="1498744"/>
                </a:cubicBezTo>
                <a:close/>
                <a:moveTo>
                  <a:pt x="1461655" y="460424"/>
                </a:moveTo>
                <a:lnTo>
                  <a:pt x="1461655" y="460424"/>
                </a:lnTo>
                <a:lnTo>
                  <a:pt x="1461655" y="460424"/>
                </a:lnTo>
                <a:lnTo>
                  <a:pt x="1461560" y="460424"/>
                </a:lnTo>
                <a:close/>
                <a:moveTo>
                  <a:pt x="1455370" y="463091"/>
                </a:moveTo>
                <a:lnTo>
                  <a:pt x="1455370" y="463091"/>
                </a:lnTo>
                <a:close/>
                <a:moveTo>
                  <a:pt x="694036" y="74471"/>
                </a:moveTo>
                <a:lnTo>
                  <a:pt x="694036" y="74471"/>
                </a:lnTo>
                <a:close/>
                <a:moveTo>
                  <a:pt x="548684" y="165149"/>
                </a:moveTo>
                <a:lnTo>
                  <a:pt x="548684" y="165149"/>
                </a:lnTo>
                <a:close/>
                <a:moveTo>
                  <a:pt x="496964" y="122763"/>
                </a:moveTo>
                <a:lnTo>
                  <a:pt x="498392" y="122096"/>
                </a:lnTo>
                <a:cubicBezTo>
                  <a:pt x="498107" y="122439"/>
                  <a:pt x="497726" y="122677"/>
                  <a:pt x="497344" y="122763"/>
                </a:cubicBezTo>
                <a:close/>
                <a:moveTo>
                  <a:pt x="13570" y="804467"/>
                </a:moveTo>
                <a:lnTo>
                  <a:pt x="13570" y="804467"/>
                </a:lnTo>
                <a:close/>
                <a:moveTo>
                  <a:pt x="69482" y="1062690"/>
                </a:moveTo>
                <a:lnTo>
                  <a:pt x="69482" y="1062690"/>
                </a:lnTo>
                <a:lnTo>
                  <a:pt x="69482" y="1062690"/>
                </a:lnTo>
                <a:lnTo>
                  <a:pt x="69482" y="1062690"/>
                </a:lnTo>
                <a:close/>
                <a:moveTo>
                  <a:pt x="334276" y="1353107"/>
                </a:moveTo>
                <a:lnTo>
                  <a:pt x="334276" y="1353107"/>
                </a:lnTo>
                <a:close/>
                <a:moveTo>
                  <a:pt x="400951" y="1371109"/>
                </a:moveTo>
                <a:lnTo>
                  <a:pt x="401523" y="1371109"/>
                </a:lnTo>
                <a:lnTo>
                  <a:pt x="401523" y="1371109"/>
                </a:lnTo>
                <a:cubicBezTo>
                  <a:pt x="401333" y="1371090"/>
                  <a:pt x="401047" y="1371090"/>
                  <a:pt x="400856" y="1371109"/>
                </a:cubicBezTo>
                <a:close/>
                <a:moveTo>
                  <a:pt x="609168" y="1544655"/>
                </a:moveTo>
                <a:lnTo>
                  <a:pt x="609168" y="1544655"/>
                </a:lnTo>
                <a:close/>
                <a:moveTo>
                  <a:pt x="705847" y="1576754"/>
                </a:moveTo>
                <a:lnTo>
                  <a:pt x="705847" y="1576754"/>
                </a:lnTo>
                <a:lnTo>
                  <a:pt x="705847" y="1576754"/>
                </a:lnTo>
                <a:close/>
                <a:moveTo>
                  <a:pt x="878821" y="1509603"/>
                </a:moveTo>
                <a:lnTo>
                  <a:pt x="878821" y="1509603"/>
                </a:lnTo>
                <a:close/>
                <a:moveTo>
                  <a:pt x="1212196" y="1468455"/>
                </a:moveTo>
                <a:lnTo>
                  <a:pt x="1212196" y="1468455"/>
                </a:lnTo>
                <a:close/>
                <a:moveTo>
                  <a:pt x="900823" y="53421"/>
                </a:moveTo>
                <a:lnTo>
                  <a:pt x="900823" y="53421"/>
                </a:lnTo>
                <a:lnTo>
                  <a:pt x="900823" y="53421"/>
                </a:lnTo>
                <a:lnTo>
                  <a:pt x="900823" y="53421"/>
                </a:lnTo>
                <a:close/>
                <a:moveTo>
                  <a:pt x="606311" y="97045"/>
                </a:moveTo>
                <a:lnTo>
                  <a:pt x="606311" y="97045"/>
                </a:lnTo>
                <a:cubicBezTo>
                  <a:pt x="606311" y="97045"/>
                  <a:pt x="606311" y="96474"/>
                  <a:pt x="606311" y="96188"/>
                </a:cubicBezTo>
                <a:cubicBezTo>
                  <a:pt x="606216" y="96502"/>
                  <a:pt x="606025" y="96788"/>
                  <a:pt x="605834" y="97045"/>
                </a:cubicBezTo>
                <a:close/>
                <a:moveTo>
                  <a:pt x="244361" y="304214"/>
                </a:moveTo>
                <a:lnTo>
                  <a:pt x="244361" y="304214"/>
                </a:lnTo>
                <a:close/>
                <a:moveTo>
                  <a:pt x="6236" y="847139"/>
                </a:moveTo>
                <a:lnTo>
                  <a:pt x="6236" y="847139"/>
                </a:lnTo>
                <a:close/>
                <a:moveTo>
                  <a:pt x="205308" y="1272430"/>
                </a:moveTo>
                <a:lnTo>
                  <a:pt x="205308" y="1272430"/>
                </a:lnTo>
                <a:lnTo>
                  <a:pt x="206261" y="1271668"/>
                </a:lnTo>
                <a:cubicBezTo>
                  <a:pt x="205594" y="1271678"/>
                  <a:pt x="205023" y="1271773"/>
                  <a:pt x="204355" y="1271954"/>
                </a:cubicBezTo>
                <a:close/>
                <a:moveTo>
                  <a:pt x="681844" y="1557609"/>
                </a:moveTo>
                <a:lnTo>
                  <a:pt x="681844" y="1557609"/>
                </a:lnTo>
                <a:close/>
                <a:moveTo>
                  <a:pt x="1597102" y="702645"/>
                </a:moveTo>
                <a:lnTo>
                  <a:pt x="1596530" y="702073"/>
                </a:lnTo>
                <a:lnTo>
                  <a:pt x="1596530" y="702073"/>
                </a:lnTo>
                <a:close/>
                <a:moveTo>
                  <a:pt x="1308970" y="207345"/>
                </a:moveTo>
                <a:lnTo>
                  <a:pt x="1308970" y="207345"/>
                </a:lnTo>
                <a:close/>
                <a:moveTo>
                  <a:pt x="418288" y="135336"/>
                </a:moveTo>
                <a:lnTo>
                  <a:pt x="418288" y="135812"/>
                </a:lnTo>
                <a:lnTo>
                  <a:pt x="418288" y="135812"/>
                </a:lnTo>
                <a:close/>
                <a:moveTo>
                  <a:pt x="386950" y="125049"/>
                </a:moveTo>
                <a:lnTo>
                  <a:pt x="386950" y="125049"/>
                </a:lnTo>
                <a:close/>
                <a:moveTo>
                  <a:pt x="63100" y="521670"/>
                </a:moveTo>
                <a:cubicBezTo>
                  <a:pt x="63100" y="521517"/>
                  <a:pt x="63100" y="521346"/>
                  <a:pt x="63100" y="521193"/>
                </a:cubicBezTo>
                <a:cubicBezTo>
                  <a:pt x="63291" y="521365"/>
                  <a:pt x="63386" y="521603"/>
                  <a:pt x="63386" y="521860"/>
                </a:cubicBezTo>
                <a:close/>
                <a:moveTo>
                  <a:pt x="145301" y="1207756"/>
                </a:moveTo>
                <a:lnTo>
                  <a:pt x="145301" y="1207756"/>
                </a:lnTo>
                <a:close/>
                <a:moveTo>
                  <a:pt x="1167048" y="1510079"/>
                </a:moveTo>
                <a:cubicBezTo>
                  <a:pt x="1167048" y="1510555"/>
                  <a:pt x="1166095" y="1510079"/>
                  <a:pt x="1165523" y="1510079"/>
                </a:cubicBezTo>
                <a:close/>
                <a:moveTo>
                  <a:pt x="1351642" y="1287480"/>
                </a:moveTo>
                <a:lnTo>
                  <a:pt x="1351642" y="1287480"/>
                </a:lnTo>
                <a:cubicBezTo>
                  <a:pt x="1351833" y="1287966"/>
                  <a:pt x="1351833" y="1288518"/>
                  <a:pt x="1351642" y="1289004"/>
                </a:cubicBezTo>
                <a:cubicBezTo>
                  <a:pt x="1351642" y="1288547"/>
                  <a:pt x="1351738" y="1288099"/>
                  <a:pt x="1351927" y="1287670"/>
                </a:cubicBezTo>
                <a:close/>
                <a:moveTo>
                  <a:pt x="1593387" y="677880"/>
                </a:moveTo>
                <a:lnTo>
                  <a:pt x="1593387" y="677880"/>
                </a:lnTo>
                <a:lnTo>
                  <a:pt x="1593387" y="677880"/>
                </a:lnTo>
                <a:close/>
                <a:moveTo>
                  <a:pt x="1549477" y="552435"/>
                </a:moveTo>
                <a:lnTo>
                  <a:pt x="1548905" y="552912"/>
                </a:lnTo>
                <a:cubicBezTo>
                  <a:pt x="1548905" y="552626"/>
                  <a:pt x="1548905" y="552340"/>
                  <a:pt x="1548905" y="552055"/>
                </a:cubicBezTo>
                <a:close/>
                <a:moveTo>
                  <a:pt x="1473181" y="448041"/>
                </a:moveTo>
                <a:cubicBezTo>
                  <a:pt x="1472705" y="448032"/>
                  <a:pt x="1472323" y="447727"/>
                  <a:pt x="1472133" y="447280"/>
                </a:cubicBezTo>
                <a:cubicBezTo>
                  <a:pt x="1472705" y="447327"/>
                  <a:pt x="1473181" y="447327"/>
                  <a:pt x="1473752" y="447280"/>
                </a:cubicBezTo>
                <a:close/>
                <a:moveTo>
                  <a:pt x="1402124" y="312882"/>
                </a:moveTo>
                <a:lnTo>
                  <a:pt x="1402791" y="312882"/>
                </a:lnTo>
                <a:close/>
                <a:moveTo>
                  <a:pt x="589833" y="30942"/>
                </a:moveTo>
                <a:cubicBezTo>
                  <a:pt x="589833" y="30656"/>
                  <a:pt x="589833" y="30370"/>
                  <a:pt x="589833" y="30084"/>
                </a:cubicBezTo>
                <a:lnTo>
                  <a:pt x="589833" y="30084"/>
                </a:lnTo>
                <a:cubicBezTo>
                  <a:pt x="589833" y="30304"/>
                  <a:pt x="589833" y="30532"/>
                  <a:pt x="589833" y="30751"/>
                </a:cubicBezTo>
                <a:close/>
                <a:moveTo>
                  <a:pt x="140252" y="350029"/>
                </a:moveTo>
                <a:lnTo>
                  <a:pt x="140252" y="350029"/>
                </a:lnTo>
                <a:close/>
                <a:moveTo>
                  <a:pt x="72625" y="499953"/>
                </a:moveTo>
                <a:cubicBezTo>
                  <a:pt x="72530" y="499676"/>
                  <a:pt x="72530" y="499372"/>
                  <a:pt x="72625" y="499095"/>
                </a:cubicBezTo>
                <a:close/>
                <a:moveTo>
                  <a:pt x="20142" y="941722"/>
                </a:moveTo>
                <a:cubicBezTo>
                  <a:pt x="19570" y="942675"/>
                  <a:pt x="19190" y="943532"/>
                  <a:pt x="18713" y="944484"/>
                </a:cubicBezTo>
                <a:cubicBezTo>
                  <a:pt x="18142" y="944103"/>
                  <a:pt x="17475" y="943846"/>
                  <a:pt x="16809" y="943723"/>
                </a:cubicBezTo>
                <a:cubicBezTo>
                  <a:pt x="18047" y="943132"/>
                  <a:pt x="19285" y="942399"/>
                  <a:pt x="20333" y="941532"/>
                </a:cubicBezTo>
                <a:close/>
                <a:moveTo>
                  <a:pt x="370947" y="1451119"/>
                </a:moveTo>
                <a:lnTo>
                  <a:pt x="370947" y="1451119"/>
                </a:lnTo>
                <a:close/>
                <a:moveTo>
                  <a:pt x="430765" y="1514842"/>
                </a:moveTo>
                <a:lnTo>
                  <a:pt x="430765" y="1514842"/>
                </a:lnTo>
                <a:lnTo>
                  <a:pt x="430765" y="1514842"/>
                </a:lnTo>
                <a:lnTo>
                  <a:pt x="430765" y="1514842"/>
                </a:lnTo>
                <a:close/>
                <a:moveTo>
                  <a:pt x="453053" y="1525986"/>
                </a:moveTo>
                <a:cubicBezTo>
                  <a:pt x="453053" y="1525986"/>
                  <a:pt x="453053" y="1525986"/>
                  <a:pt x="453053" y="1525986"/>
                </a:cubicBezTo>
                <a:lnTo>
                  <a:pt x="453053" y="1525986"/>
                </a:lnTo>
                <a:close/>
                <a:moveTo>
                  <a:pt x="813384" y="1600090"/>
                </a:moveTo>
                <a:lnTo>
                  <a:pt x="813384" y="1600567"/>
                </a:lnTo>
                <a:lnTo>
                  <a:pt x="813384" y="1600567"/>
                </a:lnTo>
                <a:cubicBezTo>
                  <a:pt x="813384" y="1600328"/>
                  <a:pt x="813480" y="1600109"/>
                  <a:pt x="813575" y="1599900"/>
                </a:cubicBezTo>
                <a:close/>
                <a:moveTo>
                  <a:pt x="1578241" y="1007064"/>
                </a:moveTo>
                <a:lnTo>
                  <a:pt x="1578241" y="1007064"/>
                </a:lnTo>
                <a:close/>
                <a:moveTo>
                  <a:pt x="1583004" y="619396"/>
                </a:moveTo>
                <a:lnTo>
                  <a:pt x="1583004" y="619396"/>
                </a:lnTo>
                <a:lnTo>
                  <a:pt x="1583004" y="619396"/>
                </a:lnTo>
                <a:lnTo>
                  <a:pt x="1583004" y="619396"/>
                </a:lnTo>
                <a:close/>
                <a:moveTo>
                  <a:pt x="1557953" y="535291"/>
                </a:moveTo>
                <a:lnTo>
                  <a:pt x="1557953" y="535291"/>
                </a:lnTo>
                <a:lnTo>
                  <a:pt x="1557953" y="535291"/>
                </a:lnTo>
                <a:close/>
                <a:moveTo>
                  <a:pt x="1128757" y="70756"/>
                </a:moveTo>
                <a:lnTo>
                  <a:pt x="1128757" y="70756"/>
                </a:lnTo>
                <a:close/>
                <a:moveTo>
                  <a:pt x="589927" y="28846"/>
                </a:moveTo>
                <a:lnTo>
                  <a:pt x="589927" y="28846"/>
                </a:lnTo>
                <a:lnTo>
                  <a:pt x="589927" y="28846"/>
                </a:lnTo>
                <a:close/>
                <a:moveTo>
                  <a:pt x="545160" y="42562"/>
                </a:moveTo>
                <a:lnTo>
                  <a:pt x="545160" y="42562"/>
                </a:lnTo>
                <a:close/>
                <a:moveTo>
                  <a:pt x="489439" y="63708"/>
                </a:moveTo>
                <a:lnTo>
                  <a:pt x="489439" y="63708"/>
                </a:lnTo>
                <a:lnTo>
                  <a:pt x="489439" y="63708"/>
                </a:lnTo>
                <a:close/>
                <a:moveTo>
                  <a:pt x="480771" y="67422"/>
                </a:moveTo>
                <a:lnTo>
                  <a:pt x="480771" y="67422"/>
                </a:lnTo>
                <a:lnTo>
                  <a:pt x="480771" y="67422"/>
                </a:lnTo>
                <a:close/>
                <a:moveTo>
                  <a:pt x="475533" y="70661"/>
                </a:moveTo>
                <a:lnTo>
                  <a:pt x="475533" y="70661"/>
                </a:lnTo>
                <a:close/>
                <a:moveTo>
                  <a:pt x="419715" y="97141"/>
                </a:moveTo>
                <a:lnTo>
                  <a:pt x="419715" y="97141"/>
                </a:lnTo>
                <a:close/>
                <a:moveTo>
                  <a:pt x="408858" y="103999"/>
                </a:moveTo>
                <a:lnTo>
                  <a:pt x="408858" y="103999"/>
                </a:lnTo>
                <a:lnTo>
                  <a:pt x="408858" y="103999"/>
                </a:lnTo>
                <a:close/>
                <a:moveTo>
                  <a:pt x="383521" y="118953"/>
                </a:moveTo>
                <a:lnTo>
                  <a:pt x="383521" y="118953"/>
                </a:lnTo>
                <a:lnTo>
                  <a:pt x="383521" y="118953"/>
                </a:lnTo>
                <a:close/>
                <a:moveTo>
                  <a:pt x="203403" y="269353"/>
                </a:moveTo>
                <a:lnTo>
                  <a:pt x="203403" y="269353"/>
                </a:lnTo>
                <a:lnTo>
                  <a:pt x="203403" y="269353"/>
                </a:lnTo>
                <a:cubicBezTo>
                  <a:pt x="203403" y="269353"/>
                  <a:pt x="203498" y="269162"/>
                  <a:pt x="203594" y="269257"/>
                </a:cubicBezTo>
                <a:close/>
                <a:moveTo>
                  <a:pt x="162636" y="319264"/>
                </a:moveTo>
                <a:lnTo>
                  <a:pt x="162636" y="319264"/>
                </a:lnTo>
                <a:lnTo>
                  <a:pt x="162636" y="319264"/>
                </a:lnTo>
                <a:close/>
                <a:moveTo>
                  <a:pt x="121584" y="378414"/>
                </a:moveTo>
                <a:lnTo>
                  <a:pt x="121584" y="378414"/>
                </a:lnTo>
                <a:lnTo>
                  <a:pt x="121584" y="378414"/>
                </a:lnTo>
                <a:close/>
                <a:moveTo>
                  <a:pt x="113297" y="390130"/>
                </a:moveTo>
                <a:lnTo>
                  <a:pt x="113297" y="390130"/>
                </a:lnTo>
                <a:lnTo>
                  <a:pt x="113297" y="390130"/>
                </a:lnTo>
                <a:close/>
                <a:moveTo>
                  <a:pt x="1187" y="854283"/>
                </a:moveTo>
                <a:lnTo>
                  <a:pt x="1187" y="854283"/>
                </a:lnTo>
                <a:close/>
                <a:moveTo>
                  <a:pt x="3759" y="896478"/>
                </a:moveTo>
                <a:lnTo>
                  <a:pt x="3759" y="896478"/>
                </a:lnTo>
                <a:lnTo>
                  <a:pt x="3759" y="896478"/>
                </a:lnTo>
                <a:close/>
                <a:moveTo>
                  <a:pt x="4998" y="897622"/>
                </a:moveTo>
                <a:lnTo>
                  <a:pt x="4998" y="897622"/>
                </a:lnTo>
                <a:lnTo>
                  <a:pt x="4998" y="897622"/>
                </a:lnTo>
                <a:close/>
                <a:moveTo>
                  <a:pt x="283032" y="1415686"/>
                </a:moveTo>
                <a:lnTo>
                  <a:pt x="283032" y="1415686"/>
                </a:lnTo>
                <a:lnTo>
                  <a:pt x="283032" y="1415686"/>
                </a:lnTo>
                <a:lnTo>
                  <a:pt x="282556" y="1415686"/>
                </a:lnTo>
                <a:close/>
                <a:moveTo>
                  <a:pt x="329133" y="1451691"/>
                </a:moveTo>
                <a:lnTo>
                  <a:pt x="329133" y="1451691"/>
                </a:lnTo>
                <a:lnTo>
                  <a:pt x="329133" y="1451691"/>
                </a:lnTo>
                <a:close/>
                <a:moveTo>
                  <a:pt x="416191" y="1508269"/>
                </a:moveTo>
                <a:lnTo>
                  <a:pt x="416191" y="1508269"/>
                </a:lnTo>
                <a:lnTo>
                  <a:pt x="416191" y="1508269"/>
                </a:lnTo>
                <a:close/>
                <a:moveTo>
                  <a:pt x="496678" y="1547131"/>
                </a:moveTo>
                <a:lnTo>
                  <a:pt x="496678" y="1547131"/>
                </a:lnTo>
                <a:lnTo>
                  <a:pt x="496678" y="1547131"/>
                </a:lnTo>
                <a:close/>
                <a:moveTo>
                  <a:pt x="562306" y="1569515"/>
                </a:moveTo>
                <a:lnTo>
                  <a:pt x="562306" y="1569515"/>
                </a:lnTo>
                <a:lnTo>
                  <a:pt x="562306" y="1569515"/>
                </a:lnTo>
                <a:close/>
                <a:moveTo>
                  <a:pt x="578688" y="1575325"/>
                </a:moveTo>
                <a:lnTo>
                  <a:pt x="578688" y="1575325"/>
                </a:lnTo>
                <a:lnTo>
                  <a:pt x="578688" y="1575325"/>
                </a:lnTo>
                <a:close/>
                <a:moveTo>
                  <a:pt x="688797" y="1598090"/>
                </a:moveTo>
                <a:lnTo>
                  <a:pt x="688797" y="1598090"/>
                </a:lnTo>
                <a:cubicBezTo>
                  <a:pt x="688607" y="1598423"/>
                  <a:pt x="688607" y="1598804"/>
                  <a:pt x="688797" y="1599138"/>
                </a:cubicBezTo>
                <a:lnTo>
                  <a:pt x="688797" y="1599138"/>
                </a:lnTo>
                <a:cubicBezTo>
                  <a:pt x="688797" y="1598823"/>
                  <a:pt x="688797" y="1598500"/>
                  <a:pt x="688797" y="1598185"/>
                </a:cubicBezTo>
                <a:close/>
                <a:moveTo>
                  <a:pt x="872439" y="1603138"/>
                </a:moveTo>
                <a:lnTo>
                  <a:pt x="872439" y="1603138"/>
                </a:lnTo>
                <a:close/>
                <a:moveTo>
                  <a:pt x="914920" y="1599042"/>
                </a:moveTo>
                <a:lnTo>
                  <a:pt x="914920" y="1599042"/>
                </a:lnTo>
                <a:lnTo>
                  <a:pt x="914920" y="1599042"/>
                </a:lnTo>
                <a:close/>
                <a:moveTo>
                  <a:pt x="1007027" y="1580659"/>
                </a:moveTo>
                <a:lnTo>
                  <a:pt x="1007027" y="1580659"/>
                </a:lnTo>
                <a:lnTo>
                  <a:pt x="1007027" y="1580659"/>
                </a:lnTo>
                <a:close/>
                <a:moveTo>
                  <a:pt x="1085038" y="1555513"/>
                </a:moveTo>
                <a:lnTo>
                  <a:pt x="1085038" y="1555513"/>
                </a:lnTo>
                <a:close/>
                <a:moveTo>
                  <a:pt x="1091133" y="1552370"/>
                </a:moveTo>
                <a:cubicBezTo>
                  <a:pt x="1091133" y="1552370"/>
                  <a:pt x="1091133" y="1552370"/>
                  <a:pt x="1091133" y="1552370"/>
                </a:cubicBezTo>
                <a:lnTo>
                  <a:pt x="1091133" y="1552370"/>
                </a:lnTo>
                <a:close/>
                <a:moveTo>
                  <a:pt x="1100658" y="1549322"/>
                </a:moveTo>
                <a:lnTo>
                  <a:pt x="1100658" y="1549322"/>
                </a:lnTo>
                <a:close/>
                <a:moveTo>
                  <a:pt x="1135329" y="1534368"/>
                </a:moveTo>
                <a:lnTo>
                  <a:pt x="1135329" y="1534368"/>
                </a:lnTo>
                <a:lnTo>
                  <a:pt x="1135329" y="1534368"/>
                </a:lnTo>
                <a:close/>
                <a:moveTo>
                  <a:pt x="1156760" y="1524843"/>
                </a:moveTo>
                <a:lnTo>
                  <a:pt x="1156760" y="1524843"/>
                </a:lnTo>
                <a:lnTo>
                  <a:pt x="1156760" y="1524843"/>
                </a:lnTo>
                <a:close/>
                <a:moveTo>
                  <a:pt x="1306874" y="1426735"/>
                </a:moveTo>
                <a:lnTo>
                  <a:pt x="1306874" y="1426735"/>
                </a:lnTo>
                <a:close/>
                <a:moveTo>
                  <a:pt x="1425080" y="1308911"/>
                </a:moveTo>
                <a:lnTo>
                  <a:pt x="1425080" y="1308911"/>
                </a:lnTo>
                <a:close/>
                <a:moveTo>
                  <a:pt x="1587577" y="965154"/>
                </a:moveTo>
                <a:lnTo>
                  <a:pt x="1587577" y="965154"/>
                </a:lnTo>
                <a:lnTo>
                  <a:pt x="1587577" y="965154"/>
                </a:lnTo>
                <a:lnTo>
                  <a:pt x="1587577" y="965154"/>
                </a:lnTo>
                <a:close/>
              </a:path>
            </a:pathLst>
          </a:custGeom>
          <a:solidFill>
            <a:schemeClr val="bg2">
              <a:alpha val="5000"/>
            </a:schemeClr>
          </a:solidFill>
          <a:ln w="9525" cap="flat">
            <a:noFill/>
            <a:prstDash val="solid"/>
            <a:miter/>
          </a:ln>
        </p:spPr>
        <p:txBody>
          <a:bodyPr rtlCol="0" anchor="ctr"/>
          <a:lstStyle/>
          <a:p>
            <a:endParaRPr lang="zh-CN" altLang="en-US"/>
          </a:p>
        </p:txBody>
      </p:sp>
      <p:grpSp>
        <p:nvGrpSpPr>
          <p:cNvPr id="22" name="组合 2"/>
          <p:cNvGrpSpPr/>
          <p:nvPr/>
        </p:nvGrpSpPr>
        <p:grpSpPr>
          <a:xfrm>
            <a:off x="377327" y="3957320"/>
            <a:ext cx="4021616" cy="2753730"/>
            <a:chOff x="489087" y="3429000"/>
            <a:chExt cx="4021616" cy="2753730"/>
          </a:xfrm>
        </p:grpSpPr>
        <p:sp>
          <p:nvSpPr>
            <p:cNvPr id="0" name="任意多边形: 形状 4"/>
            <p:cNvSpPr/>
            <p:nvPr/>
          </p:nvSpPr>
          <p:spPr>
            <a:xfrm>
              <a:off x="2395146" y="5523180"/>
              <a:ext cx="9046" cy="8076"/>
            </a:xfrm>
            <a:custGeom>
              <a:avLst/>
              <a:gdLst>
                <a:gd name="connsiteX0" fmla="*/ -620 w 4215"/>
                <a:gd name="connsiteY0" fmla="*/ -412 h 3763"/>
                <a:gd name="connsiteX1" fmla="*/ 3596 w 4215"/>
                <a:gd name="connsiteY1" fmla="*/ 3352 h 3763"/>
                <a:gd name="connsiteX2" fmla="*/ -620 w 4215"/>
                <a:gd name="connsiteY2" fmla="*/ -412 h 3763"/>
              </a:gdLst>
              <a:ahLst/>
              <a:cxnLst>
                <a:cxn ang="0">
                  <a:pos x="connsiteX0" y="connsiteY0"/>
                </a:cxn>
                <a:cxn ang="0">
                  <a:pos x="connsiteX1" y="connsiteY1"/>
                </a:cxn>
                <a:cxn ang="0">
                  <a:pos x="connsiteX2" y="connsiteY2"/>
                </a:cxn>
              </a:cxnLst>
              <a:rect l="l" t="t" r="r" b="b"/>
              <a:pathLst>
                <a:path w="4215" h="3762">
                  <a:moveTo>
                    <a:pt x="-620" y="-412"/>
                  </a:moveTo>
                  <a:lnTo>
                    <a:pt x="3596" y="3352"/>
                  </a:lnTo>
                  <a:cubicBezTo>
                    <a:pt x="3039" y="1387"/>
                    <a:pt x="1398" y="-81"/>
                    <a:pt x="-620" y="-412"/>
                  </a:cubicBezTo>
                  <a:close/>
                </a:path>
              </a:pathLst>
            </a:custGeom>
            <a:solidFill>
              <a:schemeClr val="tx1">
                <a:alpha val="5000"/>
              </a:schemeClr>
            </a:solidFill>
            <a:ln w="7521" cap="flat">
              <a:noFill/>
              <a:prstDash val="solid"/>
              <a:miter/>
            </a:ln>
          </p:spPr>
          <p:txBody>
            <a:bodyPr rtlCol="0" anchor="ctr"/>
            <a:lstStyle/>
            <a:p>
              <a:endParaRPr lang="zh-CN" altLang="en-US"/>
            </a:p>
          </p:txBody>
        </p:sp>
        <p:sp>
          <p:nvSpPr>
            <p:cNvPr id="2" name="任意多边形: 形状 5"/>
            <p:cNvSpPr/>
            <p:nvPr/>
          </p:nvSpPr>
          <p:spPr>
            <a:xfrm>
              <a:off x="2386423" y="5515263"/>
              <a:ext cx="8563" cy="7754"/>
            </a:xfrm>
            <a:custGeom>
              <a:avLst/>
              <a:gdLst>
                <a:gd name="connsiteX0" fmla="*/ -620 w 3990"/>
                <a:gd name="connsiteY0" fmla="*/ -412 h 3613"/>
                <a:gd name="connsiteX1" fmla="*/ 3370 w 3990"/>
                <a:gd name="connsiteY1" fmla="*/ 3201 h 3613"/>
                <a:gd name="connsiteX2" fmla="*/ -620 w 3990"/>
                <a:gd name="connsiteY2" fmla="*/ -412 h 3613"/>
              </a:gdLst>
              <a:ahLst/>
              <a:cxnLst>
                <a:cxn ang="0">
                  <a:pos x="connsiteX0" y="connsiteY0"/>
                </a:cxn>
                <a:cxn ang="0">
                  <a:pos x="connsiteX1" y="connsiteY1"/>
                </a:cxn>
                <a:cxn ang="0">
                  <a:pos x="connsiteX2" y="connsiteY2"/>
                </a:cxn>
              </a:cxnLst>
              <a:rect l="l" t="t" r="r" b="b"/>
              <a:pathLst>
                <a:path w="3989" h="3613">
                  <a:moveTo>
                    <a:pt x="-620" y="-412"/>
                  </a:moveTo>
                  <a:lnTo>
                    <a:pt x="3370" y="3201"/>
                  </a:lnTo>
                  <a:cubicBezTo>
                    <a:pt x="2979" y="1251"/>
                    <a:pt x="1360" y="-217"/>
                    <a:pt x="-620" y="-412"/>
                  </a:cubicBezTo>
                  <a:close/>
                </a:path>
              </a:pathLst>
            </a:custGeom>
            <a:solidFill>
              <a:schemeClr val="tx1">
                <a:alpha val="5000"/>
              </a:schemeClr>
            </a:solidFill>
            <a:ln w="7521" cap="flat">
              <a:noFill/>
              <a:prstDash val="solid"/>
              <a:miter/>
            </a:ln>
          </p:spPr>
          <p:txBody>
            <a:bodyPr rtlCol="0" anchor="ctr"/>
            <a:lstStyle/>
            <a:p>
              <a:endParaRPr lang="zh-CN" altLang="en-US"/>
            </a:p>
          </p:txBody>
        </p:sp>
        <p:sp>
          <p:nvSpPr>
            <p:cNvPr id="3" name="任意多边形: 形状 15"/>
            <p:cNvSpPr/>
            <p:nvPr/>
          </p:nvSpPr>
          <p:spPr>
            <a:xfrm>
              <a:off x="3772400" y="5412839"/>
              <a:ext cx="6462" cy="10340"/>
            </a:xfrm>
            <a:custGeom>
              <a:avLst/>
              <a:gdLst>
                <a:gd name="connsiteX0" fmla="*/ 2392 w 3011"/>
                <a:gd name="connsiteY0" fmla="*/ -412 h 4818"/>
                <a:gd name="connsiteX1" fmla="*/ -620 w 3011"/>
                <a:gd name="connsiteY1" fmla="*/ 4406 h 4818"/>
                <a:gd name="connsiteX2" fmla="*/ 2392 w 3011"/>
                <a:gd name="connsiteY2" fmla="*/ -412 h 4818"/>
              </a:gdLst>
              <a:ahLst/>
              <a:cxnLst>
                <a:cxn ang="0">
                  <a:pos x="connsiteX0" y="connsiteY0"/>
                </a:cxn>
                <a:cxn ang="0">
                  <a:pos x="connsiteX1" y="connsiteY1"/>
                </a:cxn>
                <a:cxn ang="0">
                  <a:pos x="connsiteX2" y="connsiteY2"/>
                </a:cxn>
              </a:cxnLst>
              <a:rect l="l" t="t" r="r" b="b"/>
              <a:pathLst>
                <a:path w="3011" h="4818">
                  <a:moveTo>
                    <a:pt x="2392" y="-412"/>
                  </a:moveTo>
                  <a:lnTo>
                    <a:pt x="-620" y="4406"/>
                  </a:lnTo>
                  <a:cubicBezTo>
                    <a:pt x="1240" y="3525"/>
                    <a:pt x="2414" y="1643"/>
                    <a:pt x="2392" y="-412"/>
                  </a:cubicBezTo>
                  <a:close/>
                </a:path>
              </a:pathLst>
            </a:custGeom>
            <a:solidFill>
              <a:schemeClr val="tx1">
                <a:alpha val="5000"/>
              </a:schemeClr>
            </a:solidFill>
            <a:ln w="7521" cap="flat">
              <a:noFill/>
              <a:prstDash val="solid"/>
              <a:miter/>
            </a:ln>
          </p:spPr>
          <p:txBody>
            <a:bodyPr rtlCol="0" anchor="ctr"/>
            <a:lstStyle/>
            <a:p>
              <a:endParaRPr lang="zh-CN" altLang="en-US"/>
            </a:p>
          </p:txBody>
        </p:sp>
        <p:sp>
          <p:nvSpPr>
            <p:cNvPr id="4" name="任意多边形: 形状 25"/>
            <p:cNvSpPr/>
            <p:nvPr/>
          </p:nvSpPr>
          <p:spPr>
            <a:xfrm>
              <a:off x="810651" y="3429000"/>
              <a:ext cx="2560081" cy="1614094"/>
            </a:xfrm>
            <a:custGeom>
              <a:avLst/>
              <a:gdLst>
                <a:gd name="connsiteX0" fmla="*/ 520838 w 585882"/>
                <a:gd name="connsiteY0" fmla="*/ 324802 h 369390"/>
                <a:gd name="connsiteX1" fmla="*/ 434161 w 585882"/>
                <a:gd name="connsiteY1" fmla="*/ 325564 h 369390"/>
                <a:gd name="connsiteX2" fmla="*/ 472927 w 585882"/>
                <a:gd name="connsiteY2" fmla="*/ 318706 h 369390"/>
                <a:gd name="connsiteX3" fmla="*/ 422635 w 585882"/>
                <a:gd name="connsiteY3" fmla="*/ 296893 h 369390"/>
                <a:gd name="connsiteX4" fmla="*/ 359294 w 585882"/>
                <a:gd name="connsiteY4" fmla="*/ 271747 h 369390"/>
                <a:gd name="connsiteX5" fmla="*/ 399299 w 585882"/>
                <a:gd name="connsiteY5" fmla="*/ 262222 h 369390"/>
                <a:gd name="connsiteX6" fmla="*/ 417016 w 585882"/>
                <a:gd name="connsiteY6" fmla="*/ 252697 h 369390"/>
                <a:gd name="connsiteX7" fmla="*/ 438066 w 585882"/>
                <a:gd name="connsiteY7" fmla="*/ 252697 h 369390"/>
                <a:gd name="connsiteX8" fmla="*/ 455211 w 585882"/>
                <a:gd name="connsiteY8" fmla="*/ 248887 h 369390"/>
                <a:gd name="connsiteX9" fmla="*/ 585799 w 585882"/>
                <a:gd name="connsiteY9" fmla="*/ 243267 h 369390"/>
                <a:gd name="connsiteX10" fmla="*/ 453401 w 585882"/>
                <a:gd name="connsiteY10" fmla="*/ 230123 h 369390"/>
                <a:gd name="connsiteX11" fmla="*/ 430255 w 585882"/>
                <a:gd name="connsiteY11" fmla="*/ 222217 h 369390"/>
                <a:gd name="connsiteX12" fmla="*/ 416349 w 585882"/>
                <a:gd name="connsiteY12" fmla="*/ 230314 h 369390"/>
                <a:gd name="connsiteX13" fmla="*/ 282142 w 585882"/>
                <a:gd name="connsiteY13" fmla="*/ 183736 h 369390"/>
                <a:gd name="connsiteX14" fmla="*/ 240708 w 585882"/>
                <a:gd name="connsiteY14" fmla="*/ 103917 h 369390"/>
                <a:gd name="connsiteX15" fmla="*/ 150411 w 585882"/>
                <a:gd name="connsiteY15" fmla="*/ -382 h 369390"/>
                <a:gd name="connsiteX16" fmla="*/ 150411 w 585882"/>
                <a:gd name="connsiteY16" fmla="*/ 27717 h 369390"/>
                <a:gd name="connsiteX17" fmla="*/ 167461 w 585882"/>
                <a:gd name="connsiteY17" fmla="*/ 51053 h 369390"/>
                <a:gd name="connsiteX18" fmla="*/ 141172 w 585882"/>
                <a:gd name="connsiteY18" fmla="*/ 53053 h 369390"/>
                <a:gd name="connsiteX19" fmla="*/ 116026 w 585882"/>
                <a:gd name="connsiteY19" fmla="*/ 39814 h 369390"/>
                <a:gd name="connsiteX20" fmla="*/ 153078 w 585882"/>
                <a:gd name="connsiteY20" fmla="*/ 112204 h 369390"/>
                <a:gd name="connsiteX21" fmla="*/ 127360 w 585882"/>
                <a:gd name="connsiteY21" fmla="*/ 104774 h 369390"/>
                <a:gd name="connsiteX22" fmla="*/ 224611 w 585882"/>
                <a:gd name="connsiteY22" fmla="*/ 263651 h 369390"/>
                <a:gd name="connsiteX23" fmla="*/ 234136 w 585882"/>
                <a:gd name="connsiteY23" fmla="*/ 275462 h 369390"/>
                <a:gd name="connsiteX24" fmla="*/ 217562 w 585882"/>
                <a:gd name="connsiteY24" fmla="*/ 288225 h 369390"/>
                <a:gd name="connsiteX25" fmla="*/ 120216 w 585882"/>
                <a:gd name="connsiteY25" fmla="*/ 283463 h 369390"/>
                <a:gd name="connsiteX26" fmla="*/ 127741 w 585882"/>
                <a:gd name="connsiteY26" fmla="*/ 304513 h 369390"/>
                <a:gd name="connsiteX27" fmla="*/ 141267 w 585882"/>
                <a:gd name="connsiteY27" fmla="*/ 316896 h 369390"/>
                <a:gd name="connsiteX28" fmla="*/ 4107 w 585882"/>
                <a:gd name="connsiteY28" fmla="*/ 295274 h 369390"/>
                <a:gd name="connsiteX29" fmla="*/ 149554 w 585882"/>
                <a:gd name="connsiteY29" fmla="*/ 331469 h 369390"/>
                <a:gd name="connsiteX30" fmla="*/ 114978 w 585882"/>
                <a:gd name="connsiteY30" fmla="*/ 335089 h 369390"/>
                <a:gd name="connsiteX31" fmla="*/ -84 w 585882"/>
                <a:gd name="connsiteY31" fmla="*/ 306514 h 369390"/>
                <a:gd name="connsiteX32" fmla="*/ 150220 w 585882"/>
                <a:gd name="connsiteY32" fmla="*/ 345757 h 369390"/>
                <a:gd name="connsiteX33" fmla="*/ 161650 w 585882"/>
                <a:gd name="connsiteY33" fmla="*/ 349471 h 369390"/>
                <a:gd name="connsiteX34" fmla="*/ 171175 w 585882"/>
                <a:gd name="connsiteY34" fmla="*/ 360997 h 369390"/>
                <a:gd name="connsiteX35" fmla="*/ 247375 w 585882"/>
                <a:gd name="connsiteY35" fmla="*/ 325373 h 369390"/>
                <a:gd name="connsiteX36" fmla="*/ 247375 w 585882"/>
                <a:gd name="connsiteY36" fmla="*/ 325373 h 369390"/>
                <a:gd name="connsiteX37" fmla="*/ 280522 w 585882"/>
                <a:gd name="connsiteY37" fmla="*/ 319849 h 369390"/>
                <a:gd name="connsiteX38" fmla="*/ 303382 w 585882"/>
                <a:gd name="connsiteY38" fmla="*/ 329374 h 369390"/>
                <a:gd name="connsiteX39" fmla="*/ 419587 w 585882"/>
                <a:gd name="connsiteY39" fmla="*/ 367474 h 369390"/>
                <a:gd name="connsiteX40" fmla="*/ 538650 w 585882"/>
                <a:gd name="connsiteY40" fmla="*/ 344804 h 369390"/>
                <a:gd name="connsiteX41" fmla="*/ 478261 w 585882"/>
                <a:gd name="connsiteY41" fmla="*/ 338613 h 369390"/>
                <a:gd name="connsiteX42" fmla="*/ 520838 w 585882"/>
                <a:gd name="connsiteY42" fmla="*/ 324802 h 369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585882" h="369390">
                  <a:moveTo>
                    <a:pt x="520838" y="324802"/>
                  </a:moveTo>
                  <a:cubicBezTo>
                    <a:pt x="492568" y="333012"/>
                    <a:pt x="462574" y="333279"/>
                    <a:pt x="434161" y="325564"/>
                  </a:cubicBezTo>
                  <a:cubicBezTo>
                    <a:pt x="447486" y="328021"/>
                    <a:pt x="461250" y="325583"/>
                    <a:pt x="472927" y="318706"/>
                  </a:cubicBezTo>
                  <a:cubicBezTo>
                    <a:pt x="452258" y="317467"/>
                    <a:pt x="441780" y="304799"/>
                    <a:pt x="422635" y="296893"/>
                  </a:cubicBezTo>
                  <a:cubicBezTo>
                    <a:pt x="403490" y="288988"/>
                    <a:pt x="375010" y="285749"/>
                    <a:pt x="359294" y="271747"/>
                  </a:cubicBezTo>
                  <a:cubicBezTo>
                    <a:pt x="373229" y="272100"/>
                    <a:pt x="387021" y="268823"/>
                    <a:pt x="399299" y="262222"/>
                  </a:cubicBezTo>
                  <a:cubicBezTo>
                    <a:pt x="404919" y="258536"/>
                    <a:pt x="410843" y="255355"/>
                    <a:pt x="417016" y="252697"/>
                  </a:cubicBezTo>
                  <a:cubicBezTo>
                    <a:pt x="423998" y="251745"/>
                    <a:pt x="431084" y="251745"/>
                    <a:pt x="438066" y="252697"/>
                  </a:cubicBezTo>
                  <a:cubicBezTo>
                    <a:pt x="444162" y="252697"/>
                    <a:pt x="449115" y="249078"/>
                    <a:pt x="455211" y="248887"/>
                  </a:cubicBezTo>
                  <a:cubicBezTo>
                    <a:pt x="498740" y="246982"/>
                    <a:pt x="583798" y="248030"/>
                    <a:pt x="585799" y="243267"/>
                  </a:cubicBezTo>
                  <a:cubicBezTo>
                    <a:pt x="577512" y="238696"/>
                    <a:pt x="500836" y="237076"/>
                    <a:pt x="453401" y="230123"/>
                  </a:cubicBezTo>
                  <a:cubicBezTo>
                    <a:pt x="449020" y="229552"/>
                    <a:pt x="447114" y="218598"/>
                    <a:pt x="430255" y="222217"/>
                  </a:cubicBezTo>
                  <a:cubicBezTo>
                    <a:pt x="425131" y="223979"/>
                    <a:pt x="420406" y="226732"/>
                    <a:pt x="416349" y="230314"/>
                  </a:cubicBezTo>
                  <a:cubicBezTo>
                    <a:pt x="367867" y="264794"/>
                    <a:pt x="318718" y="217169"/>
                    <a:pt x="282142" y="183736"/>
                  </a:cubicBezTo>
                  <a:cubicBezTo>
                    <a:pt x="263092" y="166306"/>
                    <a:pt x="255091" y="125253"/>
                    <a:pt x="240708" y="103917"/>
                  </a:cubicBezTo>
                  <a:cubicBezTo>
                    <a:pt x="213657" y="63912"/>
                    <a:pt x="171270" y="43147"/>
                    <a:pt x="150411" y="-382"/>
                  </a:cubicBezTo>
                  <a:cubicBezTo>
                    <a:pt x="145972" y="8457"/>
                    <a:pt x="145972" y="18878"/>
                    <a:pt x="150411" y="27717"/>
                  </a:cubicBezTo>
                  <a:cubicBezTo>
                    <a:pt x="154830" y="36346"/>
                    <a:pt x="160593" y="44214"/>
                    <a:pt x="167461" y="51053"/>
                  </a:cubicBezTo>
                  <a:cubicBezTo>
                    <a:pt x="162222" y="59245"/>
                    <a:pt x="149554" y="58006"/>
                    <a:pt x="141172" y="53053"/>
                  </a:cubicBezTo>
                  <a:cubicBezTo>
                    <a:pt x="133475" y="47453"/>
                    <a:pt x="124998" y="42995"/>
                    <a:pt x="116026" y="39814"/>
                  </a:cubicBezTo>
                  <a:cubicBezTo>
                    <a:pt x="111549" y="67722"/>
                    <a:pt x="133170" y="92296"/>
                    <a:pt x="153078" y="112204"/>
                  </a:cubicBezTo>
                  <a:cubicBezTo>
                    <a:pt x="143934" y="112556"/>
                    <a:pt x="134914" y="109956"/>
                    <a:pt x="127360" y="104774"/>
                  </a:cubicBezTo>
                  <a:cubicBezTo>
                    <a:pt x="136142" y="169001"/>
                    <a:pt x="171404" y="226618"/>
                    <a:pt x="224611" y="263651"/>
                  </a:cubicBezTo>
                  <a:cubicBezTo>
                    <a:pt x="228992" y="266604"/>
                    <a:pt x="234136" y="270223"/>
                    <a:pt x="234136" y="275462"/>
                  </a:cubicBezTo>
                  <a:cubicBezTo>
                    <a:pt x="234136" y="283082"/>
                    <a:pt x="224611" y="286892"/>
                    <a:pt x="217562" y="288225"/>
                  </a:cubicBezTo>
                  <a:cubicBezTo>
                    <a:pt x="185139" y="293560"/>
                    <a:pt x="151963" y="291940"/>
                    <a:pt x="120216" y="283463"/>
                  </a:cubicBezTo>
                  <a:cubicBezTo>
                    <a:pt x="114025" y="289369"/>
                    <a:pt x="121074" y="299275"/>
                    <a:pt x="127741" y="304513"/>
                  </a:cubicBezTo>
                  <a:cubicBezTo>
                    <a:pt x="136695" y="311371"/>
                    <a:pt x="139743" y="312610"/>
                    <a:pt x="141267" y="316896"/>
                  </a:cubicBezTo>
                  <a:cubicBezTo>
                    <a:pt x="129361" y="321563"/>
                    <a:pt x="59447" y="314038"/>
                    <a:pt x="4107" y="295274"/>
                  </a:cubicBezTo>
                  <a:cubicBezTo>
                    <a:pt x="50332" y="315067"/>
                    <a:pt x="99442" y="327288"/>
                    <a:pt x="149554" y="331469"/>
                  </a:cubicBezTo>
                  <a:cubicBezTo>
                    <a:pt x="160317" y="338422"/>
                    <a:pt x="128408" y="336708"/>
                    <a:pt x="114978" y="335089"/>
                  </a:cubicBezTo>
                  <a:cubicBezTo>
                    <a:pt x="49065" y="327469"/>
                    <a:pt x="30015" y="320420"/>
                    <a:pt x="-84" y="306514"/>
                  </a:cubicBezTo>
                  <a:cubicBezTo>
                    <a:pt x="37349" y="330040"/>
                    <a:pt x="72496" y="339089"/>
                    <a:pt x="150220" y="345757"/>
                  </a:cubicBezTo>
                  <a:cubicBezTo>
                    <a:pt x="154345" y="345671"/>
                    <a:pt x="158364" y="346985"/>
                    <a:pt x="161650" y="349471"/>
                  </a:cubicBezTo>
                  <a:cubicBezTo>
                    <a:pt x="164984" y="358234"/>
                    <a:pt x="165270" y="356044"/>
                    <a:pt x="171175" y="360997"/>
                  </a:cubicBezTo>
                  <a:cubicBezTo>
                    <a:pt x="177081" y="365950"/>
                    <a:pt x="235374" y="331945"/>
                    <a:pt x="247375" y="325373"/>
                  </a:cubicBezTo>
                  <a:lnTo>
                    <a:pt x="247375" y="325373"/>
                  </a:lnTo>
                  <a:cubicBezTo>
                    <a:pt x="257805" y="320839"/>
                    <a:pt x="269187" y="318944"/>
                    <a:pt x="280522" y="319849"/>
                  </a:cubicBezTo>
                  <a:cubicBezTo>
                    <a:pt x="288609" y="321763"/>
                    <a:pt x="296324" y="324983"/>
                    <a:pt x="303382" y="329374"/>
                  </a:cubicBezTo>
                  <a:cubicBezTo>
                    <a:pt x="339311" y="349414"/>
                    <a:pt x="378763" y="362349"/>
                    <a:pt x="419587" y="367474"/>
                  </a:cubicBezTo>
                  <a:cubicBezTo>
                    <a:pt x="460669" y="372636"/>
                    <a:pt x="502340" y="364702"/>
                    <a:pt x="538650" y="344804"/>
                  </a:cubicBezTo>
                  <a:cubicBezTo>
                    <a:pt x="518343" y="345271"/>
                    <a:pt x="498054" y="343194"/>
                    <a:pt x="478261" y="338613"/>
                  </a:cubicBezTo>
                  <a:cubicBezTo>
                    <a:pt x="493854" y="341242"/>
                    <a:pt x="509761" y="336089"/>
                    <a:pt x="520838" y="324802"/>
                  </a:cubicBezTo>
                  <a:close/>
                </a:path>
              </a:pathLst>
            </a:custGeom>
            <a:solidFill>
              <a:srgbClr val="2A2C2A">
                <a:alpha val="5000"/>
              </a:srgbClr>
            </a:solidFill>
            <a:ln w="9525" cap="flat">
              <a:noFill/>
              <a:prstDash val="solid"/>
              <a:miter/>
            </a:ln>
          </p:spPr>
          <p:txBody>
            <a:bodyPr rtlCol="0" anchor="ctr"/>
            <a:lstStyle/>
            <a:p>
              <a:endParaRPr lang="zh-CN" altLang="en-US"/>
            </a:p>
          </p:txBody>
        </p:sp>
        <p:sp>
          <p:nvSpPr>
            <p:cNvPr id="5" name="任意多边形: 形状 26"/>
            <p:cNvSpPr/>
            <p:nvPr/>
          </p:nvSpPr>
          <p:spPr>
            <a:xfrm>
              <a:off x="489087" y="5507962"/>
              <a:ext cx="1418440" cy="674768"/>
            </a:xfrm>
            <a:custGeom>
              <a:avLst/>
              <a:gdLst>
                <a:gd name="connsiteX0" fmla="*/ 425779 w 472821"/>
                <a:gd name="connsiteY0" fmla="*/ 121731 h 224926"/>
                <a:gd name="connsiteX1" fmla="*/ 381106 w 472821"/>
                <a:gd name="connsiteY1" fmla="*/ 109062 h 224926"/>
                <a:gd name="connsiteX2" fmla="*/ 355294 w 472821"/>
                <a:gd name="connsiteY2" fmla="*/ 98014 h 224926"/>
                <a:gd name="connsiteX3" fmla="*/ 339577 w 472821"/>
                <a:gd name="connsiteY3" fmla="*/ 103728 h 224926"/>
                <a:gd name="connsiteX4" fmla="*/ 253852 w 472821"/>
                <a:gd name="connsiteY4" fmla="*/ 87250 h 224926"/>
                <a:gd name="connsiteX5" fmla="*/ 185558 w 472821"/>
                <a:gd name="connsiteY5" fmla="*/ 26195 h 224926"/>
                <a:gd name="connsiteX6" fmla="*/ 100786 w 472821"/>
                <a:gd name="connsiteY6" fmla="*/ 2287 h 224926"/>
                <a:gd name="connsiteX7" fmla="*/ 72211 w 472821"/>
                <a:gd name="connsiteY7" fmla="*/ 16384 h 224926"/>
                <a:gd name="connsiteX8" fmla="*/ 36778 w 472821"/>
                <a:gd name="connsiteY8" fmla="*/ 36101 h 224926"/>
                <a:gd name="connsiteX9" fmla="*/ -84 w 472821"/>
                <a:gd name="connsiteY9" fmla="*/ 36101 h 224926"/>
                <a:gd name="connsiteX10" fmla="*/ 27538 w 472821"/>
                <a:gd name="connsiteY10" fmla="*/ 54389 h 224926"/>
                <a:gd name="connsiteX11" fmla="*/ 61638 w 472821"/>
                <a:gd name="connsiteY11" fmla="*/ 46674 h 224926"/>
                <a:gd name="connsiteX12" fmla="*/ 20966 w 472821"/>
                <a:gd name="connsiteY12" fmla="*/ 72010 h 224926"/>
                <a:gd name="connsiteX13" fmla="*/ 64591 w 472821"/>
                <a:gd name="connsiteY13" fmla="*/ 67915 h 224926"/>
                <a:gd name="connsiteX14" fmla="*/ 100404 w 472821"/>
                <a:gd name="connsiteY14" fmla="*/ 41435 h 224926"/>
                <a:gd name="connsiteX15" fmla="*/ 69734 w 472821"/>
                <a:gd name="connsiteY15" fmla="*/ 75153 h 224926"/>
                <a:gd name="connsiteX16" fmla="*/ 105358 w 472821"/>
                <a:gd name="connsiteY16" fmla="*/ 61056 h 224926"/>
                <a:gd name="connsiteX17" fmla="*/ 120407 w 472821"/>
                <a:gd name="connsiteY17" fmla="*/ 47055 h 224926"/>
                <a:gd name="connsiteX18" fmla="*/ 149839 w 472821"/>
                <a:gd name="connsiteY18" fmla="*/ 76106 h 224926"/>
                <a:gd name="connsiteX19" fmla="*/ 133075 w 472821"/>
                <a:gd name="connsiteY19" fmla="*/ 72486 h 224926"/>
                <a:gd name="connsiteX20" fmla="*/ 191273 w 472821"/>
                <a:gd name="connsiteY20" fmla="*/ 124207 h 224926"/>
                <a:gd name="connsiteX21" fmla="*/ 167270 w 472821"/>
                <a:gd name="connsiteY21" fmla="*/ 127731 h 224926"/>
                <a:gd name="connsiteX22" fmla="*/ 130789 w 472821"/>
                <a:gd name="connsiteY22" fmla="*/ 122588 h 224926"/>
                <a:gd name="connsiteX23" fmla="*/ 122598 w 472821"/>
                <a:gd name="connsiteY23" fmla="*/ 123064 h 224926"/>
                <a:gd name="connsiteX24" fmla="*/ 113835 w 472821"/>
                <a:gd name="connsiteY24" fmla="*/ 133827 h 224926"/>
                <a:gd name="connsiteX25" fmla="*/ 90022 w 472821"/>
                <a:gd name="connsiteY25" fmla="*/ 151163 h 224926"/>
                <a:gd name="connsiteX26" fmla="*/ 157840 w 472821"/>
                <a:gd name="connsiteY26" fmla="*/ 159354 h 224926"/>
                <a:gd name="connsiteX27" fmla="*/ 9250 w 472821"/>
                <a:gd name="connsiteY27" fmla="*/ 218505 h 224926"/>
                <a:gd name="connsiteX28" fmla="*/ 86879 w 472821"/>
                <a:gd name="connsiteY28" fmla="*/ 208980 h 224926"/>
                <a:gd name="connsiteX29" fmla="*/ 159555 w 472821"/>
                <a:gd name="connsiteY29" fmla="*/ 172404 h 224926"/>
                <a:gd name="connsiteX30" fmla="*/ 191463 w 472821"/>
                <a:gd name="connsiteY30" fmla="*/ 167165 h 224926"/>
                <a:gd name="connsiteX31" fmla="*/ 285856 w 472821"/>
                <a:gd name="connsiteY31" fmla="*/ 142019 h 224926"/>
                <a:gd name="connsiteX32" fmla="*/ 331100 w 472821"/>
                <a:gd name="connsiteY32" fmla="*/ 130303 h 224926"/>
                <a:gd name="connsiteX33" fmla="*/ 358913 w 472821"/>
                <a:gd name="connsiteY33" fmla="*/ 132970 h 224926"/>
                <a:gd name="connsiteX34" fmla="*/ 393012 w 472821"/>
                <a:gd name="connsiteY34" fmla="*/ 126779 h 224926"/>
                <a:gd name="connsiteX35" fmla="*/ 472737 w 472821"/>
                <a:gd name="connsiteY35" fmla="*/ 127731 h 224926"/>
                <a:gd name="connsiteX36" fmla="*/ 425779 w 472821"/>
                <a:gd name="connsiteY36" fmla="*/ 121731 h 224926"/>
                <a:gd name="connsiteX37" fmla="*/ 151363 w 472821"/>
                <a:gd name="connsiteY37" fmla="*/ 70010 h 224926"/>
                <a:gd name="connsiteX38" fmla="*/ 132313 w 472821"/>
                <a:gd name="connsiteY38" fmla="*/ 35053 h 224926"/>
                <a:gd name="connsiteX39" fmla="*/ 133742 w 472821"/>
                <a:gd name="connsiteY39" fmla="*/ 33815 h 224926"/>
                <a:gd name="connsiteX40" fmla="*/ 137171 w 472821"/>
                <a:gd name="connsiteY40" fmla="*/ 31719 h 224926"/>
                <a:gd name="connsiteX41" fmla="*/ 146029 w 472821"/>
                <a:gd name="connsiteY41" fmla="*/ 41244 h 224926"/>
                <a:gd name="connsiteX42" fmla="*/ 165079 w 472821"/>
                <a:gd name="connsiteY42" fmla="*/ 82678 h 224926"/>
                <a:gd name="connsiteX43" fmla="*/ 151363 w 472821"/>
                <a:gd name="connsiteY43" fmla="*/ 70010 h 224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472820" h="224924">
                  <a:moveTo>
                    <a:pt x="425779" y="121731"/>
                  </a:moveTo>
                  <a:cubicBezTo>
                    <a:pt x="410120" y="120930"/>
                    <a:pt x="394851" y="116606"/>
                    <a:pt x="381106" y="109062"/>
                  </a:cubicBezTo>
                  <a:cubicBezTo>
                    <a:pt x="372820" y="104300"/>
                    <a:pt x="364723" y="97347"/>
                    <a:pt x="355294" y="98014"/>
                  </a:cubicBezTo>
                  <a:cubicBezTo>
                    <a:pt x="349760" y="98975"/>
                    <a:pt x="344435" y="100909"/>
                    <a:pt x="339577" y="103728"/>
                  </a:cubicBezTo>
                  <a:cubicBezTo>
                    <a:pt x="311669" y="116016"/>
                    <a:pt x="278427" y="105062"/>
                    <a:pt x="253852" y="87250"/>
                  </a:cubicBezTo>
                  <a:cubicBezTo>
                    <a:pt x="229278" y="69439"/>
                    <a:pt x="209561" y="45150"/>
                    <a:pt x="185558" y="26195"/>
                  </a:cubicBezTo>
                  <a:cubicBezTo>
                    <a:pt x="161555" y="7240"/>
                    <a:pt x="130027" y="-6381"/>
                    <a:pt x="100786" y="2287"/>
                  </a:cubicBezTo>
                  <a:cubicBezTo>
                    <a:pt x="90699" y="5745"/>
                    <a:pt x="81098" y="10479"/>
                    <a:pt x="72211" y="16384"/>
                  </a:cubicBezTo>
                  <a:cubicBezTo>
                    <a:pt x="61247" y="24385"/>
                    <a:pt x="49351" y="31005"/>
                    <a:pt x="36778" y="36101"/>
                  </a:cubicBezTo>
                  <a:cubicBezTo>
                    <a:pt x="31634" y="37625"/>
                    <a:pt x="1821" y="41816"/>
                    <a:pt x="-84" y="36101"/>
                  </a:cubicBezTo>
                  <a:cubicBezTo>
                    <a:pt x="4621" y="47188"/>
                    <a:pt x="15499" y="54389"/>
                    <a:pt x="27538" y="54389"/>
                  </a:cubicBezTo>
                  <a:cubicBezTo>
                    <a:pt x="39311" y="54151"/>
                    <a:pt x="50913" y="51522"/>
                    <a:pt x="61638" y="46674"/>
                  </a:cubicBezTo>
                  <a:cubicBezTo>
                    <a:pt x="50008" y="57875"/>
                    <a:pt x="36149" y="66505"/>
                    <a:pt x="20966" y="72010"/>
                  </a:cubicBezTo>
                  <a:cubicBezTo>
                    <a:pt x="35520" y="75963"/>
                    <a:pt x="51027" y="74506"/>
                    <a:pt x="64591" y="67915"/>
                  </a:cubicBezTo>
                  <a:cubicBezTo>
                    <a:pt x="78068" y="61399"/>
                    <a:pt x="90222" y="52417"/>
                    <a:pt x="100404" y="41435"/>
                  </a:cubicBezTo>
                  <a:cubicBezTo>
                    <a:pt x="93489" y="55294"/>
                    <a:pt x="82879" y="66962"/>
                    <a:pt x="69734" y="75153"/>
                  </a:cubicBezTo>
                  <a:cubicBezTo>
                    <a:pt x="82936" y="74991"/>
                    <a:pt x="95623" y="69972"/>
                    <a:pt x="105358" y="61056"/>
                  </a:cubicBezTo>
                  <a:cubicBezTo>
                    <a:pt x="110692" y="56675"/>
                    <a:pt x="115549" y="51531"/>
                    <a:pt x="120407" y="47055"/>
                  </a:cubicBezTo>
                  <a:cubicBezTo>
                    <a:pt x="128408" y="56580"/>
                    <a:pt x="147077" y="73344"/>
                    <a:pt x="149839" y="76106"/>
                  </a:cubicBezTo>
                  <a:cubicBezTo>
                    <a:pt x="152602" y="78868"/>
                    <a:pt x="127741" y="65248"/>
                    <a:pt x="133075" y="72486"/>
                  </a:cubicBezTo>
                  <a:cubicBezTo>
                    <a:pt x="138409" y="79725"/>
                    <a:pt x="158412" y="114206"/>
                    <a:pt x="191273" y="124207"/>
                  </a:cubicBezTo>
                  <a:cubicBezTo>
                    <a:pt x="183596" y="126998"/>
                    <a:pt x="175423" y="128198"/>
                    <a:pt x="167270" y="127731"/>
                  </a:cubicBezTo>
                  <a:cubicBezTo>
                    <a:pt x="154983" y="127065"/>
                    <a:pt x="142981" y="124017"/>
                    <a:pt x="130789" y="122588"/>
                  </a:cubicBezTo>
                  <a:cubicBezTo>
                    <a:pt x="128065" y="122026"/>
                    <a:pt x="125236" y="122188"/>
                    <a:pt x="122598" y="123064"/>
                  </a:cubicBezTo>
                  <a:cubicBezTo>
                    <a:pt x="118312" y="124874"/>
                    <a:pt x="116311" y="129827"/>
                    <a:pt x="113835" y="133827"/>
                  </a:cubicBezTo>
                  <a:cubicBezTo>
                    <a:pt x="108539" y="142562"/>
                    <a:pt x="99966" y="148810"/>
                    <a:pt x="90022" y="151163"/>
                  </a:cubicBezTo>
                  <a:cubicBezTo>
                    <a:pt x="101452" y="161736"/>
                    <a:pt x="129456" y="148306"/>
                    <a:pt x="157840" y="159354"/>
                  </a:cubicBezTo>
                  <a:cubicBezTo>
                    <a:pt x="123741" y="171737"/>
                    <a:pt x="77259" y="226887"/>
                    <a:pt x="9250" y="218505"/>
                  </a:cubicBezTo>
                  <a:cubicBezTo>
                    <a:pt x="33349" y="231173"/>
                    <a:pt x="63162" y="221934"/>
                    <a:pt x="86879" y="208980"/>
                  </a:cubicBezTo>
                  <a:cubicBezTo>
                    <a:pt x="110596" y="196026"/>
                    <a:pt x="132790" y="177642"/>
                    <a:pt x="159555" y="172404"/>
                  </a:cubicBezTo>
                  <a:cubicBezTo>
                    <a:pt x="170280" y="171242"/>
                    <a:pt x="180929" y="169489"/>
                    <a:pt x="191463" y="167165"/>
                  </a:cubicBezTo>
                  <a:cubicBezTo>
                    <a:pt x="207466" y="162117"/>
                    <a:pt x="247185" y="184596"/>
                    <a:pt x="285856" y="142019"/>
                  </a:cubicBezTo>
                  <a:cubicBezTo>
                    <a:pt x="296429" y="130494"/>
                    <a:pt x="315955" y="133827"/>
                    <a:pt x="331100" y="130303"/>
                  </a:cubicBezTo>
                  <a:cubicBezTo>
                    <a:pt x="339673" y="128303"/>
                    <a:pt x="350150" y="133447"/>
                    <a:pt x="358913" y="132970"/>
                  </a:cubicBezTo>
                  <a:cubicBezTo>
                    <a:pt x="370819" y="132303"/>
                    <a:pt x="381106" y="126398"/>
                    <a:pt x="393012" y="126779"/>
                  </a:cubicBezTo>
                  <a:cubicBezTo>
                    <a:pt x="417968" y="127446"/>
                    <a:pt x="472737" y="131923"/>
                    <a:pt x="472737" y="127731"/>
                  </a:cubicBezTo>
                  <a:cubicBezTo>
                    <a:pt x="472737" y="123540"/>
                    <a:pt x="447781" y="123636"/>
                    <a:pt x="425779" y="121731"/>
                  </a:cubicBezTo>
                  <a:close/>
                  <a:moveTo>
                    <a:pt x="151363" y="70010"/>
                  </a:moveTo>
                  <a:cubicBezTo>
                    <a:pt x="142210" y="60114"/>
                    <a:pt x="135666" y="48102"/>
                    <a:pt x="132313" y="35053"/>
                  </a:cubicBezTo>
                  <a:lnTo>
                    <a:pt x="133742" y="33815"/>
                  </a:lnTo>
                  <a:cubicBezTo>
                    <a:pt x="134676" y="32824"/>
                    <a:pt x="135857" y="32100"/>
                    <a:pt x="137171" y="31719"/>
                  </a:cubicBezTo>
                  <a:cubicBezTo>
                    <a:pt x="141934" y="30481"/>
                    <a:pt x="144791" y="36673"/>
                    <a:pt x="146029" y="41244"/>
                  </a:cubicBezTo>
                  <a:cubicBezTo>
                    <a:pt x="149858" y="56084"/>
                    <a:pt x="156307" y="70115"/>
                    <a:pt x="165079" y="82678"/>
                  </a:cubicBezTo>
                  <a:cubicBezTo>
                    <a:pt x="160126" y="78887"/>
                    <a:pt x="155535" y="74649"/>
                    <a:pt x="151363" y="70010"/>
                  </a:cubicBezTo>
                  <a:close/>
                </a:path>
              </a:pathLst>
            </a:custGeom>
            <a:solidFill>
              <a:srgbClr val="2A2C2A">
                <a:alpha val="5000"/>
              </a:srgbClr>
            </a:solidFill>
            <a:ln w="9525" cap="flat">
              <a:noFill/>
              <a:prstDash val="solid"/>
              <a:miter/>
            </a:ln>
          </p:spPr>
          <p:txBody>
            <a:bodyPr rtlCol="0" anchor="ctr"/>
            <a:lstStyle/>
            <a:p>
              <a:endParaRPr lang="zh-CN" altLang="en-US"/>
            </a:p>
          </p:txBody>
        </p:sp>
        <p:sp>
          <p:nvSpPr>
            <p:cNvPr id="6" name="任意多边形: 形状 27"/>
            <p:cNvSpPr/>
            <p:nvPr/>
          </p:nvSpPr>
          <p:spPr>
            <a:xfrm>
              <a:off x="3531559" y="4985442"/>
              <a:ext cx="979144" cy="470682"/>
            </a:xfrm>
            <a:custGeom>
              <a:avLst/>
              <a:gdLst>
                <a:gd name="connsiteX0" fmla="*/ -84 w 224450"/>
                <a:gd name="connsiteY0" fmla="*/ 89590 h 107895"/>
                <a:gd name="connsiteX1" fmla="*/ 38016 w 224450"/>
                <a:gd name="connsiteY1" fmla="*/ 59301 h 107895"/>
                <a:gd name="connsiteX2" fmla="*/ 107929 w 224450"/>
                <a:gd name="connsiteY2" fmla="*/ 1103 h 107895"/>
                <a:gd name="connsiteX3" fmla="*/ 170128 w 224450"/>
                <a:gd name="connsiteY3" fmla="*/ 29678 h 107895"/>
                <a:gd name="connsiteX4" fmla="*/ 223658 w 224450"/>
                <a:gd name="connsiteY4" fmla="*/ 57491 h 107895"/>
                <a:gd name="connsiteX5" fmla="*/ 152125 w 224450"/>
                <a:gd name="connsiteY5" fmla="*/ 45108 h 107895"/>
                <a:gd name="connsiteX6" fmla="*/ 180224 w 224450"/>
                <a:gd name="connsiteY6" fmla="*/ 73207 h 107895"/>
                <a:gd name="connsiteX7" fmla="*/ 138695 w 224450"/>
                <a:gd name="connsiteY7" fmla="*/ 71207 h 107895"/>
                <a:gd name="connsiteX8" fmla="*/ 104024 w 224450"/>
                <a:gd name="connsiteY8" fmla="*/ 50442 h 107895"/>
                <a:gd name="connsiteX9" fmla="*/ 125360 w 224450"/>
                <a:gd name="connsiteY9" fmla="*/ 71874 h 107895"/>
                <a:gd name="connsiteX10" fmla="*/ 90499 w 224450"/>
                <a:gd name="connsiteY10" fmla="*/ 77874 h 107895"/>
                <a:gd name="connsiteX11" fmla="*/ 39064 w 224450"/>
                <a:gd name="connsiteY11" fmla="*/ 107307 h 107895"/>
                <a:gd name="connsiteX12" fmla="*/ -84 w 224450"/>
                <a:gd name="connsiteY12" fmla="*/ 89590 h 107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4450" h="107895">
                  <a:moveTo>
                    <a:pt x="-84" y="89590"/>
                  </a:moveTo>
                  <a:cubicBezTo>
                    <a:pt x="14299" y="81808"/>
                    <a:pt x="27196" y="71559"/>
                    <a:pt x="38016" y="59301"/>
                  </a:cubicBezTo>
                  <a:cubicBezTo>
                    <a:pt x="60114" y="36250"/>
                    <a:pt x="85641" y="7866"/>
                    <a:pt x="107929" y="1103"/>
                  </a:cubicBezTo>
                  <a:cubicBezTo>
                    <a:pt x="130218" y="-5660"/>
                    <a:pt x="141362" y="11866"/>
                    <a:pt x="170128" y="29678"/>
                  </a:cubicBezTo>
                  <a:cubicBezTo>
                    <a:pt x="186472" y="41593"/>
                    <a:pt x="204513" y="50966"/>
                    <a:pt x="223658" y="57491"/>
                  </a:cubicBezTo>
                  <a:cubicBezTo>
                    <a:pt x="229564" y="59586"/>
                    <a:pt x="197941" y="67873"/>
                    <a:pt x="152125" y="45108"/>
                  </a:cubicBezTo>
                  <a:cubicBezTo>
                    <a:pt x="134790" y="36536"/>
                    <a:pt x="166794" y="71874"/>
                    <a:pt x="180224" y="73207"/>
                  </a:cubicBezTo>
                  <a:cubicBezTo>
                    <a:pt x="193654" y="74541"/>
                    <a:pt x="170128" y="87209"/>
                    <a:pt x="138695" y="71207"/>
                  </a:cubicBezTo>
                  <a:cubicBezTo>
                    <a:pt x="107262" y="55205"/>
                    <a:pt x="104786" y="47109"/>
                    <a:pt x="104024" y="50442"/>
                  </a:cubicBezTo>
                  <a:cubicBezTo>
                    <a:pt x="103262" y="53776"/>
                    <a:pt x="136028" y="73207"/>
                    <a:pt x="125360" y="71874"/>
                  </a:cubicBezTo>
                  <a:cubicBezTo>
                    <a:pt x="114692" y="70540"/>
                    <a:pt x="115264" y="59110"/>
                    <a:pt x="90499" y="77874"/>
                  </a:cubicBezTo>
                  <a:cubicBezTo>
                    <a:pt x="65734" y="96639"/>
                    <a:pt x="57733" y="109307"/>
                    <a:pt x="39064" y="107307"/>
                  </a:cubicBezTo>
                  <a:cubicBezTo>
                    <a:pt x="24824" y="104487"/>
                    <a:pt x="11432" y="98420"/>
                    <a:pt x="-84" y="89590"/>
                  </a:cubicBezTo>
                  <a:close/>
                </a:path>
              </a:pathLst>
            </a:custGeom>
            <a:solidFill>
              <a:srgbClr val="2A2C2A">
                <a:alpha val="5000"/>
              </a:srgbClr>
            </a:solidFill>
            <a:ln w="9525" cap="flat">
              <a:noFill/>
              <a:prstDash val="solid"/>
              <a:miter/>
            </a:ln>
          </p:spPr>
          <p:txBody>
            <a:bodyPr rtlCol="0" anchor="ctr"/>
            <a:lstStyle/>
            <a:p>
              <a:endParaRPr lang="zh-CN" altLang="en-US"/>
            </a:p>
          </p:txBody>
        </p:sp>
      </p:grpSp>
      <p:sp>
        <p:nvSpPr>
          <p:cNvPr id="21" name="任意多边形: 形状 20"/>
          <p:cNvSpPr/>
          <p:nvPr>
            <p:custDataLst>
              <p:tags r:id="rId1"/>
            </p:custDataLst>
          </p:nvPr>
        </p:nvSpPr>
        <p:spPr>
          <a:xfrm flipH="1">
            <a:off x="0" y="3240506"/>
            <a:ext cx="8375820" cy="3152440"/>
          </a:xfrm>
          <a:custGeom>
            <a:avLst/>
            <a:gdLst>
              <a:gd name="connsiteX0" fmla="*/ 72443 w 8375820"/>
              <a:gd name="connsiteY0" fmla="*/ 0 h 3152440"/>
              <a:gd name="connsiteX1" fmla="*/ 8375820 w 8375820"/>
              <a:gd name="connsiteY1" fmla="*/ 0 h 3152440"/>
              <a:gd name="connsiteX2" fmla="*/ 8375820 w 8375820"/>
              <a:gd name="connsiteY2" fmla="*/ 3152440 h 3152440"/>
              <a:gd name="connsiteX3" fmla="*/ 72443 w 8375820"/>
              <a:gd name="connsiteY3" fmla="*/ 3152440 h 3152440"/>
              <a:gd name="connsiteX4" fmla="*/ 0 w 8375820"/>
              <a:gd name="connsiteY4" fmla="*/ 3079997 h 3152440"/>
              <a:gd name="connsiteX5" fmla="*/ 0 w 8375820"/>
              <a:gd name="connsiteY5" fmla="*/ 72443 h 3152440"/>
              <a:gd name="connsiteX6" fmla="*/ 72443 w 8375820"/>
              <a:gd name="connsiteY6" fmla="*/ 0 h 3152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375820" h="3152440">
                <a:moveTo>
                  <a:pt x="72443" y="0"/>
                </a:moveTo>
                <a:lnTo>
                  <a:pt x="8375820" y="0"/>
                </a:lnTo>
                <a:lnTo>
                  <a:pt x="8375820" y="3152440"/>
                </a:lnTo>
                <a:lnTo>
                  <a:pt x="72443" y="3152440"/>
                </a:lnTo>
                <a:cubicBezTo>
                  <a:pt x="32434" y="3152440"/>
                  <a:pt x="0" y="3120006"/>
                  <a:pt x="0" y="3079997"/>
                </a:cubicBezTo>
                <a:lnTo>
                  <a:pt x="0" y="72443"/>
                </a:lnTo>
                <a:cubicBezTo>
                  <a:pt x="0" y="32434"/>
                  <a:pt x="32434" y="0"/>
                  <a:pt x="72443"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zh-CN"/>
            </a:defPPr>
            <a:lvl1pPr marL="0" algn="l" defTabSz="914400" rtl="0" eaLnBrk="1" latinLnBrk="0" hangingPunct="1">
              <a:defRPr sz="1800" kern="1200">
                <a:solidFill>
                  <a:srgbClr val="FFFFFF"/>
                </a:solidFill>
                <a:latin typeface="等线" panose="02010600030101010101" charset="-122"/>
                <a:ea typeface="+mn-ea"/>
                <a:cs typeface="+mn-cs"/>
              </a:defRPr>
            </a:lvl1pPr>
            <a:lvl2pPr marL="457200" algn="l" defTabSz="914400" rtl="0" eaLnBrk="1" latinLnBrk="0" hangingPunct="1">
              <a:defRPr sz="1800" kern="1200">
                <a:solidFill>
                  <a:srgbClr val="FFFFFF"/>
                </a:solidFill>
                <a:latin typeface="等线" panose="02010600030101010101" charset="-122"/>
                <a:ea typeface="+mn-ea"/>
                <a:cs typeface="+mn-cs"/>
              </a:defRPr>
            </a:lvl2pPr>
            <a:lvl3pPr marL="914400" algn="l" defTabSz="914400" rtl="0" eaLnBrk="1" latinLnBrk="0" hangingPunct="1">
              <a:defRPr sz="1800" kern="1200">
                <a:solidFill>
                  <a:srgbClr val="FFFFFF"/>
                </a:solidFill>
                <a:latin typeface="等线" panose="02010600030101010101" charset="-122"/>
                <a:ea typeface="+mn-ea"/>
                <a:cs typeface="+mn-cs"/>
              </a:defRPr>
            </a:lvl3pPr>
            <a:lvl4pPr marL="1371600" algn="l" defTabSz="914400" rtl="0" eaLnBrk="1" latinLnBrk="0" hangingPunct="1">
              <a:defRPr sz="1800" kern="1200">
                <a:solidFill>
                  <a:srgbClr val="FFFFFF"/>
                </a:solidFill>
                <a:latin typeface="等线" panose="02010600030101010101" charset="-122"/>
                <a:ea typeface="+mn-ea"/>
                <a:cs typeface="+mn-cs"/>
              </a:defRPr>
            </a:lvl4pPr>
            <a:lvl5pPr marL="1828800" algn="l" defTabSz="914400" rtl="0" eaLnBrk="1" latinLnBrk="0" hangingPunct="1">
              <a:defRPr sz="1800" kern="1200">
                <a:solidFill>
                  <a:srgbClr val="FFFFFF"/>
                </a:solidFill>
                <a:latin typeface="等线" panose="02010600030101010101" charset="-122"/>
                <a:ea typeface="+mn-ea"/>
                <a:cs typeface="+mn-cs"/>
              </a:defRPr>
            </a:lvl5pPr>
            <a:lvl6pPr marL="2286000" algn="l" defTabSz="914400" rtl="0" eaLnBrk="1" latinLnBrk="0" hangingPunct="1">
              <a:defRPr sz="1800" kern="1200">
                <a:solidFill>
                  <a:srgbClr val="FFFFFF"/>
                </a:solidFill>
                <a:latin typeface="等线" panose="02010600030101010101" charset="-122"/>
                <a:ea typeface="+mn-ea"/>
                <a:cs typeface="+mn-cs"/>
              </a:defRPr>
            </a:lvl6pPr>
            <a:lvl7pPr marL="2743200" algn="l" defTabSz="914400" rtl="0" eaLnBrk="1" latinLnBrk="0" hangingPunct="1">
              <a:defRPr sz="1800" kern="1200">
                <a:solidFill>
                  <a:srgbClr val="FFFFFF"/>
                </a:solidFill>
                <a:latin typeface="等线" panose="02010600030101010101" charset="-122"/>
                <a:ea typeface="+mn-ea"/>
                <a:cs typeface="+mn-cs"/>
              </a:defRPr>
            </a:lvl7pPr>
            <a:lvl8pPr marL="3200400" algn="l" defTabSz="914400" rtl="0" eaLnBrk="1" latinLnBrk="0" hangingPunct="1">
              <a:defRPr sz="1800" kern="1200">
                <a:solidFill>
                  <a:srgbClr val="FFFFFF"/>
                </a:solidFill>
                <a:latin typeface="等线" panose="02010600030101010101" charset="-122"/>
                <a:ea typeface="+mn-ea"/>
                <a:cs typeface="+mn-cs"/>
              </a:defRPr>
            </a:lvl8pPr>
            <a:lvl9pPr marL="3657600" algn="l" defTabSz="914400" rtl="0" eaLnBrk="1" latinLnBrk="0" hangingPunct="1">
              <a:defRPr sz="1800" kern="1200">
                <a:solidFill>
                  <a:srgbClr val="FFFFFF"/>
                </a:solidFill>
                <a:latin typeface="等线" panose="02010600030101010101" charset="-122"/>
                <a:ea typeface="+mn-ea"/>
                <a:cs typeface="+mn-cs"/>
              </a:defRPr>
            </a:lvl9pPr>
          </a:lstStyle>
          <a:p>
            <a:pPr lvl="0" algn="ctr">
              <a:buClrTx/>
              <a:buSzTx/>
              <a:buFontTx/>
            </a:pPr>
            <a:endParaRPr kumimoji="0" lang="zh-CN" altLang="en-US" sz="1200" b="0" i="0" u="none" strike="noStrike" kern="1200" cap="none" spc="0" normalizeH="0" baseline="0" noProof="0">
              <a:ln>
                <a:noFill/>
              </a:ln>
              <a:solidFill>
                <a:schemeClr val="tx2"/>
              </a:solidFill>
              <a:effectLst/>
              <a:uLnTx/>
              <a:uFillTx/>
              <a:latin typeface="微软雅黑" panose="020B0503020204020204" charset="-122"/>
              <a:ea typeface="微软雅黑" panose="020B0503020204020204" charset="-122"/>
              <a:cs typeface="+mn-ea"/>
              <a:sym typeface="思源黑体 CN" panose="020B0500000000000000" pitchFamily="34" charset="-122"/>
            </a:endParaRPr>
          </a:p>
          <a:p>
            <a:pPr lvl="0" algn="ctr">
              <a:buClrTx/>
              <a:buSzTx/>
              <a:buFontTx/>
            </a:pPr>
            <a:endParaRPr kumimoji="0" lang="zh-CN" altLang="en-US" sz="1200" b="0" i="0" u="none" strike="noStrike" kern="1200" cap="none" spc="0" normalizeH="0" baseline="0" noProof="0">
              <a:ln>
                <a:noFill/>
              </a:ln>
              <a:solidFill>
                <a:schemeClr val="tx2"/>
              </a:solidFill>
              <a:effectLst/>
              <a:uLnTx/>
              <a:uFillTx/>
              <a:latin typeface="微软雅黑" panose="020B0503020204020204" charset="-122"/>
              <a:ea typeface="微软雅黑" panose="020B0503020204020204" charset="-122"/>
              <a:cs typeface="+mn-ea"/>
              <a:sym typeface="思源黑体 CN" panose="020B0500000000000000" pitchFamily="34" charset="-122"/>
            </a:endParaRPr>
          </a:p>
        </p:txBody>
      </p:sp>
      <p:sp>
        <p:nvSpPr>
          <p:cNvPr id="7" name="Text1"/>
          <p:cNvSpPr txBox="1"/>
          <p:nvPr>
            <p:custDataLst>
              <p:tags r:id="rId2"/>
            </p:custDataLst>
          </p:nvPr>
        </p:nvSpPr>
        <p:spPr>
          <a:xfrm>
            <a:off x="8583254" y="4002352"/>
            <a:ext cx="3309739" cy="1600200"/>
          </a:xfrm>
          <a:prstGeom prst="rect">
            <a:avLst/>
          </a:prstGeom>
          <a:noFill/>
        </p:spPr>
        <p:txBody>
          <a:bodyPr wrap="square" rtlCol="0" anchor="t"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20000"/>
              </a:lnSpc>
              <a:spcBef>
                <a:spcPct val="0"/>
              </a:spcBef>
              <a:spcAft>
                <a:spcPct val="0"/>
              </a:spcAft>
              <a:buClrTx/>
              <a:buSzTx/>
              <a:buFontTx/>
              <a:buNone/>
              <a:defRPr/>
            </a:pPr>
            <a:r>
              <a:rPr lang="en-US" altLang="zh-CN" sz="3200" b="1" noProof="0">
                <a:ln>
                  <a:noFill/>
                </a:ln>
                <a:effectLst/>
                <a:uLnTx/>
                <a:uFillTx/>
                <a:latin typeface="微软雅黑" panose="020B0503020204020204" charset="-122"/>
                <a:ea typeface="微软雅黑" panose="020B0503020204020204" charset="-122"/>
                <a:cs typeface="微软雅黑" panose="020B0503020204020204" charset="-122"/>
                <a:sym typeface="思源黑体 CN" panose="020B0500000000000000" pitchFamily="34" charset="-122"/>
              </a:rPr>
              <a:t>应用场景示例:网络安全测试</a:t>
            </a:r>
            <a:endParaRPr lang="en-US" altLang="zh-CN" sz="3200" b="1" noProof="0">
              <a:ln>
                <a:noFill/>
              </a:ln>
              <a:effectLst/>
              <a:uLnTx/>
              <a:uFillTx/>
              <a:latin typeface="微软雅黑" panose="020B0503020204020204" charset="-122"/>
              <a:ea typeface="微软雅黑" panose="020B0503020204020204" charset="-122"/>
              <a:cs typeface="微软雅黑" panose="020B0503020204020204" charset="-122"/>
              <a:sym typeface="思源黑体 CN" panose="020B0500000000000000" pitchFamily="34" charset="-122"/>
            </a:endParaRPr>
          </a:p>
        </p:txBody>
      </p:sp>
      <p:sp>
        <p:nvSpPr>
          <p:cNvPr id="8" name="Text2"/>
          <p:cNvSpPr txBox="1"/>
          <p:nvPr>
            <p:custDataLst>
              <p:tags r:id="rId3"/>
            </p:custDataLst>
          </p:nvPr>
        </p:nvSpPr>
        <p:spPr>
          <a:xfrm>
            <a:off x="516255" y="3534410"/>
            <a:ext cx="7343140" cy="2853055"/>
          </a:xfrm>
          <a:prstGeom prst="rect">
            <a:avLst/>
          </a:prstGeom>
          <a:noFill/>
          <a:ln>
            <a:noFill/>
          </a:ln>
        </p:spPr>
        <p:txBody>
          <a:bodyPr spcFirstLastPara="1" wrap="square" lIns="60950" tIns="30466" rIns="60950" bIns="30466" anchor="t" anchorCtr="0">
            <a:normAutofit fontScale="25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just" defTabSz="914400" rtl="0" eaLnBrk="1" fontAlgn="auto" latinLnBrk="0" hangingPunct="1">
              <a:lnSpc>
                <a:spcPct val="150000"/>
              </a:lnSpc>
              <a:spcBef>
                <a:spcPct val="0"/>
              </a:spcBef>
              <a:spcAft>
                <a:spcPct val="0"/>
              </a:spcAft>
              <a:buClrTx/>
              <a:buSzTx/>
              <a:buFontTx/>
              <a:buNone/>
              <a:defRPr/>
            </a:pPr>
            <a:r>
              <a:rPr kumimoji="0" lang="zh-CN" altLang="en-US" sz="3200" b="1" i="0" u="none" strike="noStrike" kern="1200" cap="none" spc="0" normalizeH="0" baseline="0" noProof="0">
                <a:ln>
                  <a:noFill/>
                </a:ln>
                <a:solidFill>
                  <a:schemeClr val="accent1"/>
                </a:solidFill>
                <a:effectLst/>
                <a:uLnTx/>
                <a:uFillTx/>
                <a:latin typeface="微软雅黑" panose="020B0503020204020204" charset="-122"/>
                <a:ea typeface="微软雅黑" panose="020B0503020204020204" charset="-122"/>
                <a:cs typeface="+mn-ea"/>
                <a:sym typeface="思源黑体 CN" panose="020B0500000000000000" pitchFamily="34" charset="-122"/>
              </a:rPr>
              <a:t>1.自动化漏洞扫描</a:t>
            </a:r>
            <a:endParaRPr kumimoji="0" lang="zh-CN" altLang="en-US" sz="3200" b="1" i="0" u="none" strike="noStrike" kern="1200" cap="none" spc="0" normalizeH="0" baseline="0" noProof="0">
              <a:ln>
                <a:noFill/>
              </a:ln>
              <a:solidFill>
                <a:schemeClr val="accent1"/>
              </a:solidFill>
              <a:effectLst/>
              <a:uLnTx/>
              <a:uFillTx/>
              <a:latin typeface="微软雅黑" panose="020B0503020204020204" charset="-122"/>
              <a:ea typeface="微软雅黑" panose="020B0503020204020204" charset="-122"/>
              <a:cs typeface="+mn-ea"/>
              <a:sym typeface="思源黑体 CN" panose="020B0500000000000000" pitchFamily="34" charset="-122"/>
            </a:endParaRPr>
          </a:p>
          <a:p>
            <a:pPr marL="0" marR="0" lvl="0" indent="0" algn="just" defTabSz="914400" rtl="0" eaLnBrk="1" fontAlgn="auto" latinLnBrk="0" hangingPunct="1">
              <a:lnSpc>
                <a:spcPct val="100000"/>
              </a:lnSpc>
              <a:spcBef>
                <a:spcPts val="1200"/>
              </a:spcBef>
              <a:spcAft>
                <a:spcPct val="0"/>
              </a:spcAft>
              <a:buClrTx/>
              <a:buSzTx/>
              <a:buFontTx/>
              <a:buNone/>
              <a:defRPr/>
            </a:pPr>
            <a:r>
              <a:rPr kumimoji="0" lang="zh-CN" altLang="en-US" sz="3200" b="0" i="0" u="none" strike="noStrike" kern="1200" cap="none" spc="0" normalizeH="0" baseline="0" noProof="0">
                <a:ln>
                  <a:noFill/>
                </a:ln>
                <a:solidFill>
                  <a:schemeClr val="tx2"/>
                </a:solidFill>
                <a:effectLst/>
                <a:uLnTx/>
                <a:uFillTx/>
                <a:latin typeface="微软雅黑" panose="020B0503020204020204" charset="-122"/>
                <a:ea typeface="微软雅黑" panose="020B0503020204020204" charset="-122"/>
                <a:cs typeface="+mn-ea"/>
                <a:sym typeface="思源黑体 CN" panose="020B0500000000000000" pitchFamily="34" charset="-122"/>
              </a:rPr>
              <a:t>1.Phpsploit-Framework 软件内置了多种不同类型的后渗透利用模块，渗透测试/IT审计工程师能够利用此工具高效地检测与发现目标靶机中潜在的网络安全问题，并提供详细报告内容。</a:t>
            </a:r>
            <a:endParaRPr kumimoji="0" lang="zh-CN" altLang="en-US" sz="3200" b="0" i="0" u="none" strike="noStrike" kern="1200" cap="none" spc="0" normalizeH="0" baseline="0" noProof="0">
              <a:ln>
                <a:noFill/>
              </a:ln>
              <a:solidFill>
                <a:schemeClr val="tx2"/>
              </a:solidFill>
              <a:effectLst/>
              <a:uLnTx/>
              <a:uFillTx/>
              <a:latin typeface="微软雅黑" panose="020B0503020204020204" charset="-122"/>
              <a:ea typeface="微软雅黑" panose="020B0503020204020204" charset="-122"/>
              <a:cs typeface="+mn-ea"/>
              <a:sym typeface="思源黑体 CN" panose="020B0500000000000000" pitchFamily="34" charset="-122"/>
            </a:endParaRPr>
          </a:p>
          <a:p>
            <a:pPr marL="0" marR="0" lvl="0" indent="0" algn="just" defTabSz="914400" rtl="0" eaLnBrk="1" fontAlgn="auto" latinLnBrk="0" hangingPunct="1">
              <a:lnSpc>
                <a:spcPct val="100000"/>
              </a:lnSpc>
              <a:spcBef>
                <a:spcPts val="1200"/>
              </a:spcBef>
              <a:spcAft>
                <a:spcPct val="0"/>
              </a:spcAft>
              <a:buClrTx/>
              <a:buSzTx/>
              <a:buFontTx/>
              <a:buNone/>
              <a:defRPr/>
            </a:pPr>
            <a:r>
              <a:rPr kumimoji="0" lang="zh-CN" altLang="en-US" sz="3200" b="0" i="0" u="none" strike="noStrike" kern="1200" cap="none" spc="0" normalizeH="0" baseline="0" noProof="0">
                <a:ln>
                  <a:noFill/>
                </a:ln>
                <a:solidFill>
                  <a:schemeClr val="tx2"/>
                </a:solidFill>
                <a:effectLst/>
                <a:uLnTx/>
                <a:uFillTx/>
                <a:latin typeface="微软雅黑" panose="020B0503020204020204" charset="-122"/>
                <a:ea typeface="微软雅黑" panose="020B0503020204020204" charset="-122"/>
                <a:cs typeface="+mn-ea"/>
                <a:sym typeface="思源黑体 CN" panose="020B0500000000000000" pitchFamily="34" charset="-122"/>
              </a:rPr>
              <a:t>2.Phpsploit-Framework 软件内置的共享内存管理模块，可以十分方便地用来存储shellcode代码内容，方便渗透测试/IT审计工程师进行深度化的二进制渗透测试，从而有效发现存在于二进制层面的安全风险漏洞。</a:t>
            </a:r>
            <a:endParaRPr kumimoji="0" lang="zh-CN" altLang="en-US" sz="3200" b="0" i="0" u="none" strike="noStrike" kern="1200" cap="none" spc="0" normalizeH="0" baseline="0" noProof="0">
              <a:ln>
                <a:noFill/>
              </a:ln>
              <a:solidFill>
                <a:schemeClr val="tx2"/>
              </a:solidFill>
              <a:effectLst/>
              <a:uLnTx/>
              <a:uFillTx/>
              <a:latin typeface="微软雅黑" panose="020B0503020204020204" charset="-122"/>
              <a:ea typeface="微软雅黑" panose="020B0503020204020204" charset="-122"/>
              <a:cs typeface="+mn-ea"/>
              <a:sym typeface="思源黑体 CN" panose="020B0500000000000000" pitchFamily="34" charset="-122"/>
            </a:endParaRPr>
          </a:p>
          <a:p>
            <a:pPr marL="0" marR="0" lvl="0" indent="0" algn="just" defTabSz="914400" rtl="0" eaLnBrk="1" fontAlgn="auto" latinLnBrk="0" hangingPunct="1">
              <a:lnSpc>
                <a:spcPct val="100000"/>
              </a:lnSpc>
              <a:spcBef>
                <a:spcPts val="1200"/>
              </a:spcBef>
              <a:spcAft>
                <a:spcPct val="0"/>
              </a:spcAft>
              <a:buClrTx/>
              <a:buSzTx/>
              <a:buFontTx/>
              <a:buNone/>
              <a:defRPr/>
            </a:pPr>
            <a:r>
              <a:rPr kumimoji="0" lang="zh-CN" altLang="en-US" sz="3200" b="0" i="0" u="none" strike="noStrike" kern="1200" cap="none" spc="0" normalizeH="0" baseline="0" noProof="0">
                <a:ln>
                  <a:noFill/>
                </a:ln>
                <a:solidFill>
                  <a:schemeClr val="tx2"/>
                </a:solidFill>
                <a:effectLst/>
                <a:uLnTx/>
                <a:uFillTx/>
                <a:latin typeface="微软雅黑" panose="020B0503020204020204" charset="-122"/>
                <a:ea typeface="微软雅黑" panose="020B0503020204020204" charset="-122"/>
                <a:cs typeface="+mn-ea"/>
                <a:sym typeface="思源黑体 CN" panose="020B0500000000000000" pitchFamily="34" charset="-122"/>
              </a:rPr>
              <a:t>3.Phpsploit-Framework 软件内置的ELF二进制文件内容分析模块，可以非常便捷地被用于进行在线的二进制可执行文件内容分析（ELF文件头、节头、节内容等，在对于节内容的分析中，我们可以十分方便地了解代码节、数据节、字符串表节、符号表节中存在的相关价值内容），方便渗透测试/IT审计工程师更加轻松地开展二进制漏洞的0day漏洞挖掘与利用工作。</a:t>
            </a:r>
            <a:endParaRPr kumimoji="0" lang="zh-CN" altLang="en-US" sz="3200" b="0" i="0" u="none" strike="noStrike" kern="1200" cap="none" spc="0" normalizeH="0" baseline="0" noProof="0">
              <a:ln>
                <a:noFill/>
              </a:ln>
              <a:solidFill>
                <a:schemeClr val="tx2"/>
              </a:solidFill>
              <a:effectLst/>
              <a:uLnTx/>
              <a:uFillTx/>
              <a:latin typeface="微软雅黑" panose="020B0503020204020204" charset="-122"/>
              <a:ea typeface="微软雅黑" panose="020B0503020204020204" charset="-122"/>
              <a:cs typeface="+mn-ea"/>
              <a:sym typeface="思源黑体 CN" panose="020B0500000000000000" pitchFamily="34" charset="-122"/>
            </a:endParaRPr>
          </a:p>
          <a:p>
            <a:pPr marL="0" marR="0" lvl="0" indent="0" algn="just" defTabSz="914400" rtl="0" eaLnBrk="1" fontAlgn="auto" latinLnBrk="0" hangingPunct="1">
              <a:lnSpc>
                <a:spcPct val="100000"/>
              </a:lnSpc>
              <a:spcBef>
                <a:spcPts val="1200"/>
              </a:spcBef>
              <a:spcAft>
                <a:spcPct val="0"/>
              </a:spcAft>
              <a:buClrTx/>
              <a:buSzTx/>
              <a:buFontTx/>
              <a:buNone/>
              <a:defRPr/>
            </a:pPr>
            <a:r>
              <a:rPr kumimoji="0" lang="zh-CN" altLang="en-US" sz="3200" b="0" i="0" u="none" strike="noStrike" kern="1200" cap="none" spc="0" normalizeH="0" baseline="0" noProof="0">
                <a:ln>
                  <a:noFill/>
                </a:ln>
                <a:solidFill>
                  <a:schemeClr val="tx2"/>
                </a:solidFill>
                <a:effectLst/>
                <a:uLnTx/>
                <a:uFillTx/>
                <a:latin typeface="微软雅黑" panose="020B0503020204020204" charset="-122"/>
                <a:ea typeface="微软雅黑" panose="020B0503020204020204" charset="-122"/>
                <a:cs typeface="+mn-ea"/>
                <a:sym typeface="思源黑体 CN" panose="020B0500000000000000" pitchFamily="34" charset="-122"/>
              </a:rPr>
              <a:t>4.Phpsploit-Framework 软件支持HTTP、HTTPS、TCP、UDP、ICMP、IPV6等不同类型的网络通信协议，方便渗透测试/IT审计工程师能够在不同的网络环境中进行安全测试，从而有效提高网络安全测试的专业性及全面性。</a:t>
            </a:r>
            <a:endParaRPr kumimoji="0" lang="zh-CN" altLang="en-US" sz="3200" b="0" i="0" u="none" strike="noStrike" kern="1200" cap="none" spc="0" normalizeH="0" baseline="0" noProof="0">
              <a:ln>
                <a:noFill/>
              </a:ln>
              <a:solidFill>
                <a:schemeClr val="tx2"/>
              </a:solidFill>
              <a:effectLst/>
              <a:uLnTx/>
              <a:uFillTx/>
              <a:latin typeface="微软雅黑" panose="020B0503020204020204" charset="-122"/>
              <a:ea typeface="微软雅黑" panose="020B0503020204020204" charset="-122"/>
              <a:cs typeface="+mn-ea"/>
              <a:sym typeface="思源黑体 CN" panose="020B0500000000000000" pitchFamily="34" charset="-122"/>
            </a:endParaRPr>
          </a:p>
          <a:p>
            <a:pPr marL="0" marR="0" lvl="0" indent="0" algn="just" defTabSz="914400" rtl="0" eaLnBrk="1" fontAlgn="auto" latinLnBrk="0" hangingPunct="1">
              <a:lnSpc>
                <a:spcPct val="100000"/>
              </a:lnSpc>
              <a:spcBef>
                <a:spcPts val="1200"/>
              </a:spcBef>
              <a:spcAft>
                <a:spcPct val="0"/>
              </a:spcAft>
              <a:buClrTx/>
              <a:buSzTx/>
              <a:buFontTx/>
              <a:buNone/>
              <a:defRPr/>
            </a:pPr>
            <a:r>
              <a:rPr kumimoji="0" lang="zh-CN" altLang="en-US" sz="3200" b="0" i="0" u="none" strike="noStrike" kern="1200" cap="none" spc="0" normalizeH="0" baseline="0" noProof="0">
                <a:ln>
                  <a:noFill/>
                </a:ln>
                <a:solidFill>
                  <a:schemeClr val="tx2"/>
                </a:solidFill>
                <a:effectLst/>
                <a:uLnTx/>
                <a:uFillTx/>
                <a:latin typeface="微软雅黑" panose="020B0503020204020204" charset="-122"/>
                <a:ea typeface="微软雅黑" panose="020B0503020204020204" charset="-122"/>
                <a:cs typeface="+mn-ea"/>
                <a:sym typeface="思源黑体 CN" panose="020B0500000000000000" pitchFamily="34" charset="-122"/>
              </a:rPr>
              <a:t>5.Phpsploit-Framework 软件首创了基于原始套接字的网络层Shell通信环境，渗透测试/IT审计工程师/CTF参赛者可以利用此模块功能有效突破IP地址/通信端口限制。对比其它方式实现的Shell通信环境，ProxyShell环境的网络通信过程，具备更高程度的隐匿性及有效性特点。</a:t>
            </a:r>
            <a:endParaRPr kumimoji="0" lang="zh-CN" altLang="en-US" sz="3200" b="0" i="0" u="none" strike="noStrike" kern="1200" cap="none" spc="0" normalizeH="0" baseline="0" noProof="0">
              <a:ln>
                <a:noFill/>
              </a:ln>
              <a:solidFill>
                <a:schemeClr val="tx2"/>
              </a:solidFill>
              <a:effectLst/>
              <a:uLnTx/>
              <a:uFillTx/>
              <a:latin typeface="微软雅黑" panose="020B0503020204020204" charset="-122"/>
              <a:ea typeface="微软雅黑" panose="020B0503020204020204" charset="-122"/>
              <a:cs typeface="+mn-ea"/>
              <a:sym typeface="思源黑体 CN" panose="020B0500000000000000" pitchFamily="34" charset="-122"/>
            </a:endParaRPr>
          </a:p>
          <a:p>
            <a:pPr marL="0" marR="0" lvl="0" indent="0" algn="just" defTabSz="914400" rtl="0" eaLnBrk="1" fontAlgn="auto" latinLnBrk="0" hangingPunct="1">
              <a:lnSpc>
                <a:spcPct val="100000"/>
              </a:lnSpc>
              <a:spcBef>
                <a:spcPts val="1200"/>
              </a:spcBef>
              <a:spcAft>
                <a:spcPct val="0"/>
              </a:spcAft>
              <a:buClrTx/>
              <a:buSzTx/>
              <a:buFontTx/>
              <a:buNone/>
              <a:defRPr/>
            </a:pPr>
            <a:r>
              <a:rPr kumimoji="0" lang="zh-CN" altLang="en-US" sz="3200" b="0" i="0" u="none" strike="noStrike" kern="1200" cap="none" spc="0" normalizeH="0" baseline="0" noProof="0">
                <a:ln>
                  <a:noFill/>
                </a:ln>
                <a:solidFill>
                  <a:schemeClr val="tx2"/>
                </a:solidFill>
                <a:effectLst/>
                <a:uLnTx/>
                <a:uFillTx/>
                <a:latin typeface="微软雅黑" panose="020B0503020204020204" charset="-122"/>
                <a:ea typeface="微软雅黑" panose="020B0503020204020204" charset="-122"/>
                <a:cs typeface="+mn-ea"/>
                <a:sym typeface="思源黑体 CN" panose="020B0500000000000000" pitchFamily="34" charset="-122"/>
              </a:rPr>
              <a:t>5.Phpsploit-Framework 软件拥有非常丰富的功能类库，基于模块化构建的框架结构，具有极高的软件功能可扩展性，渗透测试/IT审计/软件开发工程师可以根据自己的实际需求便捷地添加自定义的测试工具和相关功能模块。</a:t>
            </a:r>
            <a:endParaRPr kumimoji="0" lang="zh-CN" altLang="en-US" sz="3200" b="0" i="0" u="none" strike="noStrike" kern="1200" cap="none" spc="0" normalizeH="0" baseline="0" noProof="0">
              <a:ln>
                <a:noFill/>
              </a:ln>
              <a:solidFill>
                <a:schemeClr val="tx2"/>
              </a:solidFill>
              <a:effectLst/>
              <a:uLnTx/>
              <a:uFillTx/>
              <a:latin typeface="微软雅黑" panose="020B0503020204020204" charset="-122"/>
              <a:ea typeface="微软雅黑" panose="020B0503020204020204" charset="-122"/>
              <a:cs typeface="+mn-ea"/>
              <a:sym typeface="思源黑体 CN" panose="020B0500000000000000" pitchFamily="34" charset="-122"/>
            </a:endParaRPr>
          </a:p>
        </p:txBody>
      </p:sp>
      <p:sp>
        <p:nvSpPr>
          <p:cNvPr id="9" name="Shape1"/>
          <p:cNvSpPr/>
          <p:nvPr>
            <p:custDataLst>
              <p:tags r:id="rId4"/>
            </p:custDataLst>
          </p:nvPr>
        </p:nvSpPr>
        <p:spPr>
          <a:xfrm>
            <a:off x="1160550" y="975493"/>
            <a:ext cx="4761239" cy="2703086"/>
          </a:xfrm>
          <a:prstGeom prst="roundRect">
            <a:avLst>
              <a:gd name="adj" fmla="val 2298"/>
            </a:avLst>
          </a:prstGeom>
          <a:blipFill>
            <a:blip r:embed="rId5"/>
            <a:stretch>
              <a:fillRect t="-8759" b="-8759"/>
            </a:stretch>
          </a:blipFill>
          <a:ln>
            <a:noFill/>
          </a:ln>
          <a:effectLst>
            <a:outerShdw blurRad="101600" dist="762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zh-CN"/>
            </a:defPPr>
            <a:lvl1pPr marL="0" algn="l" defTabSz="914400" rtl="0" eaLnBrk="1" latinLnBrk="0" hangingPunct="1">
              <a:defRPr sz="1800" kern="1200">
                <a:solidFill>
                  <a:srgbClr val="FFFFFF"/>
                </a:solidFill>
                <a:latin typeface="等线" panose="02010600030101010101" charset="-122"/>
                <a:ea typeface="+mn-ea"/>
                <a:cs typeface="+mn-cs"/>
              </a:defRPr>
            </a:lvl1pPr>
            <a:lvl2pPr marL="457200" algn="l" defTabSz="914400" rtl="0" eaLnBrk="1" latinLnBrk="0" hangingPunct="1">
              <a:defRPr sz="1800" kern="1200">
                <a:solidFill>
                  <a:srgbClr val="FFFFFF"/>
                </a:solidFill>
                <a:latin typeface="等线" panose="02010600030101010101" charset="-122"/>
                <a:ea typeface="+mn-ea"/>
                <a:cs typeface="+mn-cs"/>
              </a:defRPr>
            </a:lvl2pPr>
            <a:lvl3pPr marL="914400" algn="l" defTabSz="914400" rtl="0" eaLnBrk="1" latinLnBrk="0" hangingPunct="1">
              <a:defRPr sz="1800" kern="1200">
                <a:solidFill>
                  <a:srgbClr val="FFFFFF"/>
                </a:solidFill>
                <a:latin typeface="等线" panose="02010600030101010101" charset="-122"/>
                <a:ea typeface="+mn-ea"/>
                <a:cs typeface="+mn-cs"/>
              </a:defRPr>
            </a:lvl3pPr>
            <a:lvl4pPr marL="1371600" algn="l" defTabSz="914400" rtl="0" eaLnBrk="1" latinLnBrk="0" hangingPunct="1">
              <a:defRPr sz="1800" kern="1200">
                <a:solidFill>
                  <a:srgbClr val="FFFFFF"/>
                </a:solidFill>
                <a:latin typeface="等线" panose="02010600030101010101" charset="-122"/>
                <a:ea typeface="+mn-ea"/>
                <a:cs typeface="+mn-cs"/>
              </a:defRPr>
            </a:lvl4pPr>
            <a:lvl5pPr marL="1828800" algn="l" defTabSz="914400" rtl="0" eaLnBrk="1" latinLnBrk="0" hangingPunct="1">
              <a:defRPr sz="1800" kern="1200">
                <a:solidFill>
                  <a:srgbClr val="FFFFFF"/>
                </a:solidFill>
                <a:latin typeface="等线" panose="02010600030101010101" charset="-122"/>
                <a:ea typeface="+mn-ea"/>
                <a:cs typeface="+mn-cs"/>
              </a:defRPr>
            </a:lvl5pPr>
            <a:lvl6pPr marL="2286000" algn="l" defTabSz="914400" rtl="0" eaLnBrk="1" latinLnBrk="0" hangingPunct="1">
              <a:defRPr sz="1800" kern="1200">
                <a:solidFill>
                  <a:srgbClr val="FFFFFF"/>
                </a:solidFill>
                <a:latin typeface="等线" panose="02010600030101010101" charset="-122"/>
                <a:ea typeface="+mn-ea"/>
                <a:cs typeface="+mn-cs"/>
              </a:defRPr>
            </a:lvl6pPr>
            <a:lvl7pPr marL="2743200" algn="l" defTabSz="914400" rtl="0" eaLnBrk="1" latinLnBrk="0" hangingPunct="1">
              <a:defRPr sz="1800" kern="1200">
                <a:solidFill>
                  <a:srgbClr val="FFFFFF"/>
                </a:solidFill>
                <a:latin typeface="等线" panose="02010600030101010101" charset="-122"/>
                <a:ea typeface="+mn-ea"/>
                <a:cs typeface="+mn-cs"/>
              </a:defRPr>
            </a:lvl7pPr>
            <a:lvl8pPr marL="3200400" algn="l" defTabSz="914400" rtl="0" eaLnBrk="1" latinLnBrk="0" hangingPunct="1">
              <a:defRPr sz="1800" kern="1200">
                <a:solidFill>
                  <a:srgbClr val="FFFFFF"/>
                </a:solidFill>
                <a:latin typeface="等线" panose="02010600030101010101" charset="-122"/>
                <a:ea typeface="+mn-ea"/>
                <a:cs typeface="+mn-cs"/>
              </a:defRPr>
            </a:lvl8pPr>
            <a:lvl9pPr marL="3657600" algn="l" defTabSz="914400" rtl="0" eaLnBrk="1" latinLnBrk="0" hangingPunct="1">
              <a:defRPr sz="1800" kern="1200">
                <a:solidFill>
                  <a:srgbClr val="FFFFFF"/>
                </a:solidFill>
                <a:latin typeface="等线" panose="02010600030101010101" charset="-122"/>
                <a:ea typeface="+mn-ea"/>
                <a:cs typeface="+mn-cs"/>
              </a:defRPr>
            </a:lvl9pPr>
          </a:lstStyle>
          <a:p>
            <a:pPr lvl="0" algn="ctr">
              <a:buClrTx/>
              <a:buSzTx/>
              <a:buFontTx/>
            </a:pPr>
            <a:endParaRPr lang="zh-CN" altLang="en-US">
              <a:solidFill>
                <a:schemeClr val="tx1"/>
              </a:solidFill>
              <a:latin typeface="微软雅黑" panose="020B0503020204020204" charset="-122"/>
              <a:ea typeface="微软雅黑" panose="020B0503020204020204" charset="-122"/>
              <a:sym typeface="+mn-ea"/>
            </a:endParaRPr>
          </a:p>
        </p:txBody>
      </p:sp>
      <p:sp>
        <p:nvSpPr>
          <p:cNvPr id="10" name="Shape2"/>
          <p:cNvSpPr/>
          <p:nvPr>
            <p:custDataLst>
              <p:tags r:id="rId6"/>
            </p:custDataLst>
          </p:nvPr>
        </p:nvSpPr>
        <p:spPr>
          <a:xfrm>
            <a:off x="6622657" y="975493"/>
            <a:ext cx="4761239" cy="2703086"/>
          </a:xfrm>
          <a:prstGeom prst="roundRect">
            <a:avLst>
              <a:gd name="adj" fmla="val 2298"/>
            </a:avLst>
          </a:prstGeom>
          <a:blipFill>
            <a:blip r:embed="rId7"/>
            <a:stretch>
              <a:fillRect t="-8699" b="-8699"/>
            </a:stretch>
          </a:blipFill>
          <a:ln>
            <a:noFill/>
          </a:ln>
          <a:effectLst>
            <a:outerShdw blurRad="101600" dist="762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zh-CN"/>
            </a:defPPr>
            <a:lvl1pPr marL="0" algn="l" defTabSz="914400" rtl="0" eaLnBrk="1" latinLnBrk="0" hangingPunct="1">
              <a:defRPr sz="1800" kern="1200">
                <a:solidFill>
                  <a:srgbClr val="FFFFFF"/>
                </a:solidFill>
                <a:latin typeface="等线" panose="02010600030101010101" charset="-122"/>
                <a:ea typeface="+mn-ea"/>
                <a:cs typeface="+mn-cs"/>
              </a:defRPr>
            </a:lvl1pPr>
            <a:lvl2pPr marL="457200" algn="l" defTabSz="914400" rtl="0" eaLnBrk="1" latinLnBrk="0" hangingPunct="1">
              <a:defRPr sz="1800" kern="1200">
                <a:solidFill>
                  <a:srgbClr val="FFFFFF"/>
                </a:solidFill>
                <a:latin typeface="等线" panose="02010600030101010101" charset="-122"/>
                <a:ea typeface="+mn-ea"/>
                <a:cs typeface="+mn-cs"/>
              </a:defRPr>
            </a:lvl2pPr>
            <a:lvl3pPr marL="914400" algn="l" defTabSz="914400" rtl="0" eaLnBrk="1" latinLnBrk="0" hangingPunct="1">
              <a:defRPr sz="1800" kern="1200">
                <a:solidFill>
                  <a:srgbClr val="FFFFFF"/>
                </a:solidFill>
                <a:latin typeface="等线" panose="02010600030101010101" charset="-122"/>
                <a:ea typeface="+mn-ea"/>
                <a:cs typeface="+mn-cs"/>
              </a:defRPr>
            </a:lvl3pPr>
            <a:lvl4pPr marL="1371600" algn="l" defTabSz="914400" rtl="0" eaLnBrk="1" latinLnBrk="0" hangingPunct="1">
              <a:defRPr sz="1800" kern="1200">
                <a:solidFill>
                  <a:srgbClr val="FFFFFF"/>
                </a:solidFill>
                <a:latin typeface="等线" panose="02010600030101010101" charset="-122"/>
                <a:ea typeface="+mn-ea"/>
                <a:cs typeface="+mn-cs"/>
              </a:defRPr>
            </a:lvl4pPr>
            <a:lvl5pPr marL="1828800" algn="l" defTabSz="914400" rtl="0" eaLnBrk="1" latinLnBrk="0" hangingPunct="1">
              <a:defRPr sz="1800" kern="1200">
                <a:solidFill>
                  <a:srgbClr val="FFFFFF"/>
                </a:solidFill>
                <a:latin typeface="等线" panose="02010600030101010101" charset="-122"/>
                <a:ea typeface="+mn-ea"/>
                <a:cs typeface="+mn-cs"/>
              </a:defRPr>
            </a:lvl5pPr>
            <a:lvl6pPr marL="2286000" algn="l" defTabSz="914400" rtl="0" eaLnBrk="1" latinLnBrk="0" hangingPunct="1">
              <a:defRPr sz="1800" kern="1200">
                <a:solidFill>
                  <a:srgbClr val="FFFFFF"/>
                </a:solidFill>
                <a:latin typeface="等线" panose="02010600030101010101" charset="-122"/>
                <a:ea typeface="+mn-ea"/>
                <a:cs typeface="+mn-cs"/>
              </a:defRPr>
            </a:lvl6pPr>
            <a:lvl7pPr marL="2743200" algn="l" defTabSz="914400" rtl="0" eaLnBrk="1" latinLnBrk="0" hangingPunct="1">
              <a:defRPr sz="1800" kern="1200">
                <a:solidFill>
                  <a:srgbClr val="FFFFFF"/>
                </a:solidFill>
                <a:latin typeface="等线" panose="02010600030101010101" charset="-122"/>
                <a:ea typeface="+mn-ea"/>
                <a:cs typeface="+mn-cs"/>
              </a:defRPr>
            </a:lvl7pPr>
            <a:lvl8pPr marL="3200400" algn="l" defTabSz="914400" rtl="0" eaLnBrk="1" latinLnBrk="0" hangingPunct="1">
              <a:defRPr sz="1800" kern="1200">
                <a:solidFill>
                  <a:srgbClr val="FFFFFF"/>
                </a:solidFill>
                <a:latin typeface="等线" panose="02010600030101010101" charset="-122"/>
                <a:ea typeface="+mn-ea"/>
                <a:cs typeface="+mn-cs"/>
              </a:defRPr>
            </a:lvl8pPr>
            <a:lvl9pPr marL="3657600" algn="l" defTabSz="914400" rtl="0" eaLnBrk="1" latinLnBrk="0" hangingPunct="1">
              <a:defRPr sz="1800" kern="1200">
                <a:solidFill>
                  <a:srgbClr val="FFFFFF"/>
                </a:solidFill>
                <a:latin typeface="等线" panose="02010600030101010101" charset="-122"/>
                <a:ea typeface="+mn-ea"/>
                <a:cs typeface="+mn-cs"/>
              </a:defRPr>
            </a:lvl9pPr>
          </a:lstStyle>
          <a:p>
            <a:pPr lvl="0" algn="ctr">
              <a:buClrTx/>
              <a:buSzTx/>
              <a:buFontTx/>
            </a:pPr>
            <a:endParaRPr lang="zh-CN" altLang="en-US">
              <a:solidFill>
                <a:schemeClr val="tx1"/>
              </a:solidFill>
              <a:latin typeface="微软雅黑" panose="020B0503020204020204" charset="-122"/>
              <a:ea typeface="微软雅黑" panose="020B0503020204020204" charset="-122"/>
              <a:sym typeface="+mn-ea"/>
            </a:endParaRPr>
          </a:p>
        </p:txBody>
      </p:sp>
      <p:grpSp>
        <p:nvGrpSpPr>
          <p:cNvPr id="14" name="组合 13"/>
          <p:cNvGrpSpPr/>
          <p:nvPr/>
        </p:nvGrpSpPr>
        <p:grpSpPr>
          <a:xfrm>
            <a:off x="570530" y="438763"/>
            <a:ext cx="1031253" cy="251830"/>
            <a:chOff x="937489" y="5618701"/>
            <a:chExt cx="1401571" cy="342261"/>
          </a:xfrm>
        </p:grpSpPr>
        <p:sp>
          <p:nvSpPr>
            <p:cNvPr id="15" name="Rectangle 9"/>
            <p:cNvSpPr/>
            <p:nvPr/>
          </p:nvSpPr>
          <p:spPr>
            <a:xfrm>
              <a:off x="937489" y="5618701"/>
              <a:ext cx="1401571" cy="342261"/>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zh-CN"/>
              </a:defPPr>
              <a:lvl1pPr marL="0" algn="l" defTabSz="914400" rtl="0" eaLnBrk="1" latinLnBrk="0" hangingPunct="1">
                <a:defRPr sz="1800" kern="1200">
                  <a:solidFill>
                    <a:srgbClr val="FFFFFF"/>
                  </a:solidFill>
                  <a:latin typeface="等线" panose="02010600030101010101" charset="-122"/>
                  <a:ea typeface="+mn-ea"/>
                  <a:cs typeface="+mn-cs"/>
                </a:defRPr>
              </a:lvl1pPr>
              <a:lvl2pPr marL="457200" algn="l" defTabSz="914400" rtl="0" eaLnBrk="1" latinLnBrk="0" hangingPunct="1">
                <a:defRPr sz="1800" kern="1200">
                  <a:solidFill>
                    <a:srgbClr val="FFFFFF"/>
                  </a:solidFill>
                  <a:latin typeface="等线" panose="02010600030101010101" charset="-122"/>
                  <a:ea typeface="+mn-ea"/>
                  <a:cs typeface="+mn-cs"/>
                </a:defRPr>
              </a:lvl2pPr>
              <a:lvl3pPr marL="914400" algn="l" defTabSz="914400" rtl="0" eaLnBrk="1" latinLnBrk="0" hangingPunct="1">
                <a:defRPr sz="1800" kern="1200">
                  <a:solidFill>
                    <a:srgbClr val="FFFFFF"/>
                  </a:solidFill>
                  <a:latin typeface="等线" panose="02010600030101010101" charset="-122"/>
                  <a:ea typeface="+mn-ea"/>
                  <a:cs typeface="+mn-cs"/>
                </a:defRPr>
              </a:lvl3pPr>
              <a:lvl4pPr marL="1371600" algn="l" defTabSz="914400" rtl="0" eaLnBrk="1" latinLnBrk="0" hangingPunct="1">
                <a:defRPr sz="1800" kern="1200">
                  <a:solidFill>
                    <a:srgbClr val="FFFFFF"/>
                  </a:solidFill>
                  <a:latin typeface="等线" panose="02010600030101010101" charset="-122"/>
                  <a:ea typeface="+mn-ea"/>
                  <a:cs typeface="+mn-cs"/>
                </a:defRPr>
              </a:lvl4pPr>
              <a:lvl5pPr marL="1828800" algn="l" defTabSz="914400" rtl="0" eaLnBrk="1" latinLnBrk="0" hangingPunct="1">
                <a:defRPr sz="1800" kern="1200">
                  <a:solidFill>
                    <a:srgbClr val="FFFFFF"/>
                  </a:solidFill>
                  <a:latin typeface="等线" panose="02010600030101010101" charset="-122"/>
                  <a:ea typeface="+mn-ea"/>
                  <a:cs typeface="+mn-cs"/>
                </a:defRPr>
              </a:lvl5pPr>
              <a:lvl6pPr marL="2286000" algn="l" defTabSz="914400" rtl="0" eaLnBrk="1" latinLnBrk="0" hangingPunct="1">
                <a:defRPr sz="1800" kern="1200">
                  <a:solidFill>
                    <a:srgbClr val="FFFFFF"/>
                  </a:solidFill>
                  <a:latin typeface="等线" panose="02010600030101010101" charset="-122"/>
                  <a:ea typeface="+mn-ea"/>
                  <a:cs typeface="+mn-cs"/>
                </a:defRPr>
              </a:lvl6pPr>
              <a:lvl7pPr marL="2743200" algn="l" defTabSz="914400" rtl="0" eaLnBrk="1" latinLnBrk="0" hangingPunct="1">
                <a:defRPr sz="1800" kern="1200">
                  <a:solidFill>
                    <a:srgbClr val="FFFFFF"/>
                  </a:solidFill>
                  <a:latin typeface="等线" panose="02010600030101010101" charset="-122"/>
                  <a:ea typeface="+mn-ea"/>
                  <a:cs typeface="+mn-cs"/>
                </a:defRPr>
              </a:lvl7pPr>
              <a:lvl8pPr marL="3200400" algn="l" defTabSz="914400" rtl="0" eaLnBrk="1" latinLnBrk="0" hangingPunct="1">
                <a:defRPr sz="1800" kern="1200">
                  <a:solidFill>
                    <a:srgbClr val="FFFFFF"/>
                  </a:solidFill>
                  <a:latin typeface="等线" panose="02010600030101010101" charset="-122"/>
                  <a:ea typeface="+mn-ea"/>
                  <a:cs typeface="+mn-cs"/>
                </a:defRPr>
              </a:lvl8pPr>
              <a:lvl9pPr marL="3657600" algn="l" defTabSz="914400" rtl="0" eaLnBrk="1" latinLnBrk="0" hangingPunct="1">
                <a:defRPr sz="1800" kern="1200">
                  <a:solidFill>
                    <a:srgbClr val="FFFFFF"/>
                  </a:solidFill>
                  <a:latin typeface="等线" panose="02010600030101010101" charset="-122"/>
                  <a:ea typeface="+mn-ea"/>
                  <a:cs typeface="+mn-cs"/>
                </a:defRPr>
              </a:lvl9pPr>
            </a:lstStyle>
            <a:p>
              <a:pPr lvl="0" algn="ctr">
                <a:buClrTx/>
                <a:buSzTx/>
                <a:buFontTx/>
              </a:pPr>
              <a:endParaRPr lang="id-ID">
                <a:latin typeface="微软雅黑" panose="020B0503020204020204" charset="-122"/>
                <a:ea typeface="微软雅黑" panose="020B0503020204020204" charset="-122"/>
                <a:sym typeface="+mn-ea"/>
              </a:endParaRPr>
            </a:p>
          </p:txBody>
        </p:sp>
        <p:sp>
          <p:nvSpPr>
            <p:cNvPr id="16" name="装饰文本"/>
            <p:cNvSpPr txBox="1"/>
            <p:nvPr/>
          </p:nvSpPr>
          <p:spPr>
            <a:xfrm>
              <a:off x="944160" y="5682110"/>
              <a:ext cx="1388225" cy="230064"/>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id-ID" sz="500" spc="400">
                  <a:solidFill>
                    <a:schemeClr val="tx2"/>
                  </a:solidFill>
                  <a:uFillTx/>
                  <a:latin typeface="微软雅黑" panose="020B0503020204020204" charset="-122"/>
                  <a:ea typeface="微软雅黑" panose="020B0503020204020204" charset="-122"/>
                  <a:sym typeface="思源黑体 CN" panose="020B0500000000000000" pitchFamily="34" charset="-122"/>
                </a:rPr>
                <a:t>VIEW MORE</a:t>
              </a:r>
              <a:endParaRPr lang="id-ID" sz="500" spc="400">
                <a:solidFill>
                  <a:schemeClr val="tx2"/>
                </a:solidFill>
                <a:uFillTx/>
                <a:latin typeface="微软雅黑" panose="020B0503020204020204" charset="-122"/>
                <a:ea typeface="微软雅黑" panose="020B0503020204020204" charset="-122"/>
                <a:sym typeface="思源黑体 CN" panose="020B0500000000000000" pitchFamily="34" charset="-122"/>
              </a:endParaRPr>
            </a:p>
          </p:txBody>
        </p:sp>
      </p:grpSp>
      <p:grpSp>
        <p:nvGrpSpPr>
          <p:cNvPr id="17" name="平滑1"/>
          <p:cNvGrpSpPr/>
          <p:nvPr/>
        </p:nvGrpSpPr>
        <p:grpSpPr>
          <a:xfrm flipV="1">
            <a:off x="10947502" y="564678"/>
            <a:ext cx="669060" cy="66675"/>
            <a:chOff x="6413567" y="3799683"/>
            <a:chExt cx="954185" cy="95089"/>
          </a:xfrm>
          <a:solidFill>
            <a:schemeClr val="accent1"/>
          </a:solidFill>
        </p:grpSpPr>
        <p:sp>
          <p:nvSpPr>
            <p:cNvPr id="18" name="Oval 6"/>
            <p:cNvSpPr/>
            <p:nvPr>
              <p:custDataLst>
                <p:tags r:id="rId8"/>
              </p:custDataLst>
            </p:nvPr>
          </p:nvSpPr>
          <p:spPr>
            <a:xfrm>
              <a:off x="6413567" y="3799683"/>
              <a:ext cx="95089" cy="9508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rgbClr val="FFFFFF"/>
                  </a:solidFill>
                  <a:latin typeface="等线" panose="02010600030101010101" charset="-122"/>
                  <a:ea typeface="+mn-ea"/>
                  <a:cs typeface="+mn-cs"/>
                </a:defRPr>
              </a:lvl1pPr>
              <a:lvl2pPr marL="457200" algn="l" defTabSz="914400" rtl="0" eaLnBrk="1" latinLnBrk="0" hangingPunct="1">
                <a:defRPr sz="1800" kern="1200">
                  <a:solidFill>
                    <a:srgbClr val="FFFFFF"/>
                  </a:solidFill>
                  <a:latin typeface="等线" panose="02010600030101010101" charset="-122"/>
                  <a:ea typeface="+mn-ea"/>
                  <a:cs typeface="+mn-cs"/>
                </a:defRPr>
              </a:lvl2pPr>
              <a:lvl3pPr marL="914400" algn="l" defTabSz="914400" rtl="0" eaLnBrk="1" latinLnBrk="0" hangingPunct="1">
                <a:defRPr sz="1800" kern="1200">
                  <a:solidFill>
                    <a:srgbClr val="FFFFFF"/>
                  </a:solidFill>
                  <a:latin typeface="等线" panose="02010600030101010101" charset="-122"/>
                  <a:ea typeface="+mn-ea"/>
                  <a:cs typeface="+mn-cs"/>
                </a:defRPr>
              </a:lvl3pPr>
              <a:lvl4pPr marL="1371600" algn="l" defTabSz="914400" rtl="0" eaLnBrk="1" latinLnBrk="0" hangingPunct="1">
                <a:defRPr sz="1800" kern="1200">
                  <a:solidFill>
                    <a:srgbClr val="FFFFFF"/>
                  </a:solidFill>
                  <a:latin typeface="等线" panose="02010600030101010101" charset="-122"/>
                  <a:ea typeface="+mn-ea"/>
                  <a:cs typeface="+mn-cs"/>
                </a:defRPr>
              </a:lvl4pPr>
              <a:lvl5pPr marL="1828800" algn="l" defTabSz="914400" rtl="0" eaLnBrk="1" latinLnBrk="0" hangingPunct="1">
                <a:defRPr sz="1800" kern="1200">
                  <a:solidFill>
                    <a:srgbClr val="FFFFFF"/>
                  </a:solidFill>
                  <a:latin typeface="等线" panose="02010600030101010101" charset="-122"/>
                  <a:ea typeface="+mn-ea"/>
                  <a:cs typeface="+mn-cs"/>
                </a:defRPr>
              </a:lvl5pPr>
              <a:lvl6pPr marL="2286000" algn="l" defTabSz="914400" rtl="0" eaLnBrk="1" latinLnBrk="0" hangingPunct="1">
                <a:defRPr sz="1800" kern="1200">
                  <a:solidFill>
                    <a:srgbClr val="FFFFFF"/>
                  </a:solidFill>
                  <a:latin typeface="等线" panose="02010600030101010101" charset="-122"/>
                  <a:ea typeface="+mn-ea"/>
                  <a:cs typeface="+mn-cs"/>
                </a:defRPr>
              </a:lvl6pPr>
              <a:lvl7pPr marL="2743200" algn="l" defTabSz="914400" rtl="0" eaLnBrk="1" latinLnBrk="0" hangingPunct="1">
                <a:defRPr sz="1800" kern="1200">
                  <a:solidFill>
                    <a:srgbClr val="FFFFFF"/>
                  </a:solidFill>
                  <a:latin typeface="等线" panose="02010600030101010101" charset="-122"/>
                  <a:ea typeface="+mn-ea"/>
                  <a:cs typeface="+mn-cs"/>
                </a:defRPr>
              </a:lvl7pPr>
              <a:lvl8pPr marL="3200400" algn="l" defTabSz="914400" rtl="0" eaLnBrk="1" latinLnBrk="0" hangingPunct="1">
                <a:defRPr sz="1800" kern="1200">
                  <a:solidFill>
                    <a:srgbClr val="FFFFFF"/>
                  </a:solidFill>
                  <a:latin typeface="等线" panose="02010600030101010101" charset="-122"/>
                  <a:ea typeface="+mn-ea"/>
                  <a:cs typeface="+mn-cs"/>
                </a:defRPr>
              </a:lvl8pPr>
              <a:lvl9pPr marL="3657600" algn="l" defTabSz="914400" rtl="0" eaLnBrk="1" latinLnBrk="0" hangingPunct="1">
                <a:defRPr sz="1800" kern="1200">
                  <a:solidFill>
                    <a:srgbClr val="FFFFFF"/>
                  </a:solidFill>
                  <a:latin typeface="等线" panose="02010600030101010101" charset="-122"/>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chemeClr val="lt1"/>
                </a:solidFill>
                <a:effectLst/>
                <a:uLnTx/>
                <a:uFillTx/>
                <a:latin typeface="微软雅黑" panose="020B0503020204020204" charset="-122"/>
                <a:ea typeface="微软雅黑" panose="020B0503020204020204" charset="-122"/>
                <a:cs typeface="+mn-cs"/>
              </a:endParaRPr>
            </a:p>
          </p:txBody>
        </p:sp>
        <p:sp>
          <p:nvSpPr>
            <p:cNvPr id="19" name="Oval 7"/>
            <p:cNvSpPr/>
            <p:nvPr>
              <p:custDataLst>
                <p:tags r:id="rId9"/>
              </p:custDataLst>
            </p:nvPr>
          </p:nvSpPr>
          <p:spPr>
            <a:xfrm>
              <a:off x="6558841" y="3799683"/>
              <a:ext cx="95089" cy="9508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rgbClr val="FFFFFF"/>
                  </a:solidFill>
                  <a:latin typeface="等线" panose="02010600030101010101" charset="-122"/>
                  <a:ea typeface="+mn-ea"/>
                  <a:cs typeface="+mn-cs"/>
                </a:defRPr>
              </a:lvl1pPr>
              <a:lvl2pPr marL="457200" algn="l" defTabSz="914400" rtl="0" eaLnBrk="1" latinLnBrk="0" hangingPunct="1">
                <a:defRPr sz="1800" kern="1200">
                  <a:solidFill>
                    <a:srgbClr val="FFFFFF"/>
                  </a:solidFill>
                  <a:latin typeface="等线" panose="02010600030101010101" charset="-122"/>
                  <a:ea typeface="+mn-ea"/>
                  <a:cs typeface="+mn-cs"/>
                </a:defRPr>
              </a:lvl2pPr>
              <a:lvl3pPr marL="914400" algn="l" defTabSz="914400" rtl="0" eaLnBrk="1" latinLnBrk="0" hangingPunct="1">
                <a:defRPr sz="1800" kern="1200">
                  <a:solidFill>
                    <a:srgbClr val="FFFFFF"/>
                  </a:solidFill>
                  <a:latin typeface="等线" panose="02010600030101010101" charset="-122"/>
                  <a:ea typeface="+mn-ea"/>
                  <a:cs typeface="+mn-cs"/>
                </a:defRPr>
              </a:lvl3pPr>
              <a:lvl4pPr marL="1371600" algn="l" defTabSz="914400" rtl="0" eaLnBrk="1" latinLnBrk="0" hangingPunct="1">
                <a:defRPr sz="1800" kern="1200">
                  <a:solidFill>
                    <a:srgbClr val="FFFFFF"/>
                  </a:solidFill>
                  <a:latin typeface="等线" panose="02010600030101010101" charset="-122"/>
                  <a:ea typeface="+mn-ea"/>
                  <a:cs typeface="+mn-cs"/>
                </a:defRPr>
              </a:lvl4pPr>
              <a:lvl5pPr marL="1828800" algn="l" defTabSz="914400" rtl="0" eaLnBrk="1" latinLnBrk="0" hangingPunct="1">
                <a:defRPr sz="1800" kern="1200">
                  <a:solidFill>
                    <a:srgbClr val="FFFFFF"/>
                  </a:solidFill>
                  <a:latin typeface="等线" panose="02010600030101010101" charset="-122"/>
                  <a:ea typeface="+mn-ea"/>
                  <a:cs typeface="+mn-cs"/>
                </a:defRPr>
              </a:lvl5pPr>
              <a:lvl6pPr marL="2286000" algn="l" defTabSz="914400" rtl="0" eaLnBrk="1" latinLnBrk="0" hangingPunct="1">
                <a:defRPr sz="1800" kern="1200">
                  <a:solidFill>
                    <a:srgbClr val="FFFFFF"/>
                  </a:solidFill>
                  <a:latin typeface="等线" panose="02010600030101010101" charset="-122"/>
                  <a:ea typeface="+mn-ea"/>
                  <a:cs typeface="+mn-cs"/>
                </a:defRPr>
              </a:lvl6pPr>
              <a:lvl7pPr marL="2743200" algn="l" defTabSz="914400" rtl="0" eaLnBrk="1" latinLnBrk="0" hangingPunct="1">
                <a:defRPr sz="1800" kern="1200">
                  <a:solidFill>
                    <a:srgbClr val="FFFFFF"/>
                  </a:solidFill>
                  <a:latin typeface="等线" panose="02010600030101010101" charset="-122"/>
                  <a:ea typeface="+mn-ea"/>
                  <a:cs typeface="+mn-cs"/>
                </a:defRPr>
              </a:lvl7pPr>
              <a:lvl8pPr marL="3200400" algn="l" defTabSz="914400" rtl="0" eaLnBrk="1" latinLnBrk="0" hangingPunct="1">
                <a:defRPr sz="1800" kern="1200">
                  <a:solidFill>
                    <a:srgbClr val="FFFFFF"/>
                  </a:solidFill>
                  <a:latin typeface="等线" panose="02010600030101010101" charset="-122"/>
                  <a:ea typeface="+mn-ea"/>
                  <a:cs typeface="+mn-cs"/>
                </a:defRPr>
              </a:lvl8pPr>
              <a:lvl9pPr marL="3657600" algn="l" defTabSz="914400" rtl="0" eaLnBrk="1" latinLnBrk="0" hangingPunct="1">
                <a:defRPr sz="1800" kern="1200">
                  <a:solidFill>
                    <a:srgbClr val="FFFFFF"/>
                  </a:solidFill>
                  <a:latin typeface="等线" panose="02010600030101010101" charset="-122"/>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chemeClr val="lt1"/>
                </a:solidFill>
                <a:effectLst/>
                <a:uLnTx/>
                <a:uFillTx/>
                <a:latin typeface="微软雅黑" panose="020B0503020204020204" charset="-122"/>
                <a:ea typeface="微软雅黑" panose="020B0503020204020204" charset="-122"/>
                <a:cs typeface="+mn-cs"/>
              </a:endParaRPr>
            </a:p>
          </p:txBody>
        </p:sp>
        <p:sp>
          <p:nvSpPr>
            <p:cNvPr id="20" name="Rounded Rectangle 8"/>
            <p:cNvSpPr/>
            <p:nvPr>
              <p:custDataLst>
                <p:tags r:id="rId10"/>
              </p:custDataLst>
            </p:nvPr>
          </p:nvSpPr>
          <p:spPr>
            <a:xfrm>
              <a:off x="6704115" y="3799683"/>
              <a:ext cx="663637" cy="95089"/>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rgbClr val="FFFFFF"/>
                  </a:solidFill>
                  <a:latin typeface="等线" panose="02010600030101010101" charset="-122"/>
                  <a:ea typeface="+mn-ea"/>
                  <a:cs typeface="+mn-cs"/>
                </a:defRPr>
              </a:lvl1pPr>
              <a:lvl2pPr marL="457200" algn="l" defTabSz="914400" rtl="0" eaLnBrk="1" latinLnBrk="0" hangingPunct="1">
                <a:defRPr sz="1800" kern="1200">
                  <a:solidFill>
                    <a:srgbClr val="FFFFFF"/>
                  </a:solidFill>
                  <a:latin typeface="等线" panose="02010600030101010101" charset="-122"/>
                  <a:ea typeface="+mn-ea"/>
                  <a:cs typeface="+mn-cs"/>
                </a:defRPr>
              </a:lvl2pPr>
              <a:lvl3pPr marL="914400" algn="l" defTabSz="914400" rtl="0" eaLnBrk="1" latinLnBrk="0" hangingPunct="1">
                <a:defRPr sz="1800" kern="1200">
                  <a:solidFill>
                    <a:srgbClr val="FFFFFF"/>
                  </a:solidFill>
                  <a:latin typeface="等线" panose="02010600030101010101" charset="-122"/>
                  <a:ea typeface="+mn-ea"/>
                  <a:cs typeface="+mn-cs"/>
                </a:defRPr>
              </a:lvl3pPr>
              <a:lvl4pPr marL="1371600" algn="l" defTabSz="914400" rtl="0" eaLnBrk="1" latinLnBrk="0" hangingPunct="1">
                <a:defRPr sz="1800" kern="1200">
                  <a:solidFill>
                    <a:srgbClr val="FFFFFF"/>
                  </a:solidFill>
                  <a:latin typeface="等线" panose="02010600030101010101" charset="-122"/>
                  <a:ea typeface="+mn-ea"/>
                  <a:cs typeface="+mn-cs"/>
                </a:defRPr>
              </a:lvl4pPr>
              <a:lvl5pPr marL="1828800" algn="l" defTabSz="914400" rtl="0" eaLnBrk="1" latinLnBrk="0" hangingPunct="1">
                <a:defRPr sz="1800" kern="1200">
                  <a:solidFill>
                    <a:srgbClr val="FFFFFF"/>
                  </a:solidFill>
                  <a:latin typeface="等线" panose="02010600030101010101" charset="-122"/>
                  <a:ea typeface="+mn-ea"/>
                  <a:cs typeface="+mn-cs"/>
                </a:defRPr>
              </a:lvl5pPr>
              <a:lvl6pPr marL="2286000" algn="l" defTabSz="914400" rtl="0" eaLnBrk="1" latinLnBrk="0" hangingPunct="1">
                <a:defRPr sz="1800" kern="1200">
                  <a:solidFill>
                    <a:srgbClr val="FFFFFF"/>
                  </a:solidFill>
                  <a:latin typeface="等线" panose="02010600030101010101" charset="-122"/>
                  <a:ea typeface="+mn-ea"/>
                  <a:cs typeface="+mn-cs"/>
                </a:defRPr>
              </a:lvl6pPr>
              <a:lvl7pPr marL="2743200" algn="l" defTabSz="914400" rtl="0" eaLnBrk="1" latinLnBrk="0" hangingPunct="1">
                <a:defRPr sz="1800" kern="1200">
                  <a:solidFill>
                    <a:srgbClr val="FFFFFF"/>
                  </a:solidFill>
                  <a:latin typeface="等线" panose="02010600030101010101" charset="-122"/>
                  <a:ea typeface="+mn-ea"/>
                  <a:cs typeface="+mn-cs"/>
                </a:defRPr>
              </a:lvl7pPr>
              <a:lvl8pPr marL="3200400" algn="l" defTabSz="914400" rtl="0" eaLnBrk="1" latinLnBrk="0" hangingPunct="1">
                <a:defRPr sz="1800" kern="1200">
                  <a:solidFill>
                    <a:srgbClr val="FFFFFF"/>
                  </a:solidFill>
                  <a:latin typeface="等线" panose="02010600030101010101" charset="-122"/>
                  <a:ea typeface="+mn-ea"/>
                  <a:cs typeface="+mn-cs"/>
                </a:defRPr>
              </a:lvl8pPr>
              <a:lvl9pPr marL="3657600" algn="l" defTabSz="914400" rtl="0" eaLnBrk="1" latinLnBrk="0" hangingPunct="1">
                <a:defRPr sz="1800" kern="1200">
                  <a:solidFill>
                    <a:srgbClr val="FFFFFF"/>
                  </a:solidFill>
                  <a:latin typeface="等线" panose="02010600030101010101" charset="-122"/>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chemeClr val="lt1"/>
                </a:solidFill>
                <a:effectLst/>
                <a:uLnTx/>
                <a:uFillTx/>
                <a:latin typeface="微软雅黑" panose="020B0503020204020204" charset="-122"/>
                <a:ea typeface="微软雅黑" panose="020B0503020204020204" charset="-122"/>
                <a:cs typeface="+mn-cs"/>
              </a:endParaRPr>
            </a:p>
          </p:txBody>
        </p:sp>
      </p:grpSp>
    </p:spTree>
    <p:custDataLst>
      <p:tags r:id="rId11"/>
    </p:custData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任意多边形: 形状 6"/>
          <p:cNvSpPr/>
          <p:nvPr>
            <p:custDataLst>
              <p:tags r:id="rId1"/>
            </p:custDataLst>
          </p:nvPr>
        </p:nvSpPr>
        <p:spPr>
          <a:xfrm rot="1647445">
            <a:off x="-1187108" y="-1232783"/>
            <a:ext cx="5100720" cy="8297847"/>
          </a:xfrm>
          <a:custGeom>
            <a:avLst/>
            <a:gdLst>
              <a:gd name="connsiteX0" fmla="*/ 4186320 w 5100720"/>
              <a:gd name="connsiteY0" fmla="*/ 0 h 8297847"/>
              <a:gd name="connsiteX1" fmla="*/ 4193940 w 5100720"/>
              <a:gd name="connsiteY1" fmla="*/ 14605 h 8297847"/>
              <a:gd name="connsiteX2" fmla="*/ 5100720 w 5100720"/>
              <a:gd name="connsiteY2" fmla="*/ 4358641 h 8297847"/>
              <a:gd name="connsiteX3" fmla="*/ 4679080 w 5100720"/>
              <a:gd name="connsiteY3" fmla="*/ 7438390 h 8297847"/>
              <a:gd name="connsiteX4" fmla="*/ 4653680 w 5100720"/>
              <a:gd name="connsiteY4" fmla="*/ 7520306 h 8297847"/>
              <a:gd name="connsiteX5" fmla="*/ 3169924 w 5100720"/>
              <a:gd name="connsiteY5" fmla="*/ 8297847 h 8297847"/>
              <a:gd name="connsiteX6" fmla="*/ 0 w 5100720"/>
              <a:gd name="connsiteY6" fmla="*/ 2197415 h 8297847"/>
              <a:gd name="connsiteX7" fmla="*/ 4186320 w 5100720"/>
              <a:gd name="connsiteY7" fmla="*/ 0 h 8297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00720" h="8297846">
                <a:moveTo>
                  <a:pt x="4186320" y="0"/>
                </a:moveTo>
                <a:lnTo>
                  <a:pt x="4193940" y="14605"/>
                </a:lnTo>
                <a:cubicBezTo>
                  <a:pt x="4757186" y="1162050"/>
                  <a:pt x="5100720" y="2686050"/>
                  <a:pt x="5100720" y="4358641"/>
                </a:cubicBezTo>
                <a:cubicBezTo>
                  <a:pt x="5100720" y="5473700"/>
                  <a:pt x="4948320" y="6522720"/>
                  <a:pt x="4679080" y="7438390"/>
                </a:cubicBezTo>
                <a:lnTo>
                  <a:pt x="4653680" y="7520306"/>
                </a:lnTo>
                <a:lnTo>
                  <a:pt x="3169924" y="8297847"/>
                </a:lnTo>
                <a:lnTo>
                  <a:pt x="0" y="2197415"/>
                </a:lnTo>
                <a:lnTo>
                  <a:pt x="4186320" y="0"/>
                </a:lnTo>
                <a:close/>
              </a:path>
            </a:pathLst>
          </a:custGeom>
          <a:gradFill>
            <a:gsLst>
              <a:gs pos="0">
                <a:schemeClr val="accent1"/>
              </a:gs>
              <a:gs pos="100000">
                <a:schemeClr val="accent1">
                  <a:alpha val="0"/>
                </a:schemeClr>
              </a:gs>
            </a:gsLst>
            <a:lin ang="135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defPPr>
            <a:lvl1pPr marL="0" algn="l" defTabSz="914400" rtl="0" eaLnBrk="1" latinLnBrk="0" hangingPunct="1">
              <a:defRPr sz="1800" kern="1200">
                <a:solidFill>
                  <a:srgbClr val="FFFFFF"/>
                </a:solidFill>
                <a:latin typeface="等线" panose="02010600030101010101" charset="-122"/>
                <a:ea typeface="+mn-ea"/>
                <a:cs typeface="+mn-cs"/>
              </a:defRPr>
            </a:lvl1pPr>
            <a:lvl2pPr marL="457200" algn="l" defTabSz="914400" rtl="0" eaLnBrk="1" latinLnBrk="0" hangingPunct="1">
              <a:defRPr sz="1800" kern="1200">
                <a:solidFill>
                  <a:srgbClr val="FFFFFF"/>
                </a:solidFill>
                <a:latin typeface="等线" panose="02010600030101010101" charset="-122"/>
                <a:ea typeface="+mn-ea"/>
                <a:cs typeface="+mn-cs"/>
              </a:defRPr>
            </a:lvl2pPr>
            <a:lvl3pPr marL="914400" algn="l" defTabSz="914400" rtl="0" eaLnBrk="1" latinLnBrk="0" hangingPunct="1">
              <a:defRPr sz="1800" kern="1200">
                <a:solidFill>
                  <a:srgbClr val="FFFFFF"/>
                </a:solidFill>
                <a:latin typeface="等线" panose="02010600030101010101" charset="-122"/>
                <a:ea typeface="+mn-ea"/>
                <a:cs typeface="+mn-cs"/>
              </a:defRPr>
            </a:lvl3pPr>
            <a:lvl4pPr marL="1371600" algn="l" defTabSz="914400" rtl="0" eaLnBrk="1" latinLnBrk="0" hangingPunct="1">
              <a:defRPr sz="1800" kern="1200">
                <a:solidFill>
                  <a:srgbClr val="FFFFFF"/>
                </a:solidFill>
                <a:latin typeface="等线" panose="02010600030101010101" charset="-122"/>
                <a:ea typeface="+mn-ea"/>
                <a:cs typeface="+mn-cs"/>
              </a:defRPr>
            </a:lvl4pPr>
            <a:lvl5pPr marL="1828800" algn="l" defTabSz="914400" rtl="0" eaLnBrk="1" latinLnBrk="0" hangingPunct="1">
              <a:defRPr sz="1800" kern="1200">
                <a:solidFill>
                  <a:srgbClr val="FFFFFF"/>
                </a:solidFill>
                <a:latin typeface="等线" panose="02010600030101010101" charset="-122"/>
                <a:ea typeface="+mn-ea"/>
                <a:cs typeface="+mn-cs"/>
              </a:defRPr>
            </a:lvl5pPr>
            <a:lvl6pPr marL="2286000" algn="l" defTabSz="914400" rtl="0" eaLnBrk="1" latinLnBrk="0" hangingPunct="1">
              <a:defRPr sz="1800" kern="1200">
                <a:solidFill>
                  <a:srgbClr val="FFFFFF"/>
                </a:solidFill>
                <a:latin typeface="等线" panose="02010600030101010101" charset="-122"/>
                <a:ea typeface="+mn-ea"/>
                <a:cs typeface="+mn-cs"/>
              </a:defRPr>
            </a:lvl6pPr>
            <a:lvl7pPr marL="2743200" algn="l" defTabSz="914400" rtl="0" eaLnBrk="1" latinLnBrk="0" hangingPunct="1">
              <a:defRPr sz="1800" kern="1200">
                <a:solidFill>
                  <a:srgbClr val="FFFFFF"/>
                </a:solidFill>
                <a:latin typeface="等线" panose="02010600030101010101" charset="-122"/>
                <a:ea typeface="+mn-ea"/>
                <a:cs typeface="+mn-cs"/>
              </a:defRPr>
            </a:lvl7pPr>
            <a:lvl8pPr marL="3200400" algn="l" defTabSz="914400" rtl="0" eaLnBrk="1" latinLnBrk="0" hangingPunct="1">
              <a:defRPr sz="1800" kern="1200">
                <a:solidFill>
                  <a:srgbClr val="FFFFFF"/>
                </a:solidFill>
                <a:latin typeface="等线" panose="02010600030101010101" charset="-122"/>
                <a:ea typeface="+mn-ea"/>
                <a:cs typeface="+mn-cs"/>
              </a:defRPr>
            </a:lvl8pPr>
            <a:lvl9pPr marL="3657600" algn="l" defTabSz="914400" rtl="0" eaLnBrk="1" latinLnBrk="0" hangingPunct="1">
              <a:defRPr sz="1800" kern="1200">
                <a:solidFill>
                  <a:srgbClr val="FFFFFF"/>
                </a:solidFill>
                <a:latin typeface="等线" panose="02010600030101010101" charset="-122"/>
                <a:ea typeface="+mn-ea"/>
                <a:cs typeface="+mn-cs"/>
              </a:defRPr>
            </a:lvl9pPr>
          </a:lstStyle>
          <a:p>
            <a:pPr algn="ctr"/>
            <a:endParaRPr lang="zh-CN" altLang="en-US">
              <a:solidFill>
                <a:schemeClr val="lt1"/>
              </a:solidFill>
              <a:latin typeface="微软雅黑" panose="020B0503020204020204" charset="-122"/>
              <a:ea typeface="微软雅黑" panose="020B0503020204020204" charset="-122"/>
            </a:endParaRPr>
          </a:p>
        </p:txBody>
      </p:sp>
      <p:sp>
        <p:nvSpPr>
          <p:cNvPr id="2" name="Shape1"/>
          <p:cNvSpPr/>
          <p:nvPr>
            <p:custDataLst>
              <p:tags r:id="rId2"/>
            </p:custDataLst>
          </p:nvPr>
        </p:nvSpPr>
        <p:spPr>
          <a:xfrm>
            <a:off x="420370" y="405114"/>
            <a:ext cx="4579893" cy="6099858"/>
          </a:xfrm>
          <a:prstGeom prst="roundRect">
            <a:avLst>
              <a:gd name="adj" fmla="val 2038"/>
            </a:avLst>
          </a:prstGeom>
          <a:blipFill>
            <a:blip r:embed="rId3"/>
            <a:stretch>
              <a:fillRect l="-73896" r="-7389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rgbClr val="FFFFFF"/>
                </a:solidFill>
                <a:latin typeface="等线" panose="02010600030101010101" charset="-122"/>
                <a:ea typeface="+mn-ea"/>
                <a:cs typeface="+mn-cs"/>
              </a:defRPr>
            </a:lvl1pPr>
            <a:lvl2pPr marL="457200" algn="l" defTabSz="914400" rtl="0" eaLnBrk="1" latinLnBrk="0" hangingPunct="1">
              <a:defRPr sz="1800" kern="1200">
                <a:solidFill>
                  <a:srgbClr val="FFFFFF"/>
                </a:solidFill>
                <a:latin typeface="等线" panose="02010600030101010101" charset="-122"/>
                <a:ea typeface="+mn-ea"/>
                <a:cs typeface="+mn-cs"/>
              </a:defRPr>
            </a:lvl2pPr>
            <a:lvl3pPr marL="914400" algn="l" defTabSz="914400" rtl="0" eaLnBrk="1" latinLnBrk="0" hangingPunct="1">
              <a:defRPr sz="1800" kern="1200">
                <a:solidFill>
                  <a:srgbClr val="FFFFFF"/>
                </a:solidFill>
                <a:latin typeface="等线" panose="02010600030101010101" charset="-122"/>
                <a:ea typeface="+mn-ea"/>
                <a:cs typeface="+mn-cs"/>
              </a:defRPr>
            </a:lvl3pPr>
            <a:lvl4pPr marL="1371600" algn="l" defTabSz="914400" rtl="0" eaLnBrk="1" latinLnBrk="0" hangingPunct="1">
              <a:defRPr sz="1800" kern="1200">
                <a:solidFill>
                  <a:srgbClr val="FFFFFF"/>
                </a:solidFill>
                <a:latin typeface="等线" panose="02010600030101010101" charset="-122"/>
                <a:ea typeface="+mn-ea"/>
                <a:cs typeface="+mn-cs"/>
              </a:defRPr>
            </a:lvl4pPr>
            <a:lvl5pPr marL="1828800" algn="l" defTabSz="914400" rtl="0" eaLnBrk="1" latinLnBrk="0" hangingPunct="1">
              <a:defRPr sz="1800" kern="1200">
                <a:solidFill>
                  <a:srgbClr val="FFFFFF"/>
                </a:solidFill>
                <a:latin typeface="等线" panose="02010600030101010101" charset="-122"/>
                <a:ea typeface="+mn-ea"/>
                <a:cs typeface="+mn-cs"/>
              </a:defRPr>
            </a:lvl5pPr>
            <a:lvl6pPr marL="2286000" algn="l" defTabSz="914400" rtl="0" eaLnBrk="1" latinLnBrk="0" hangingPunct="1">
              <a:defRPr sz="1800" kern="1200">
                <a:solidFill>
                  <a:srgbClr val="FFFFFF"/>
                </a:solidFill>
                <a:latin typeface="等线" panose="02010600030101010101" charset="-122"/>
                <a:ea typeface="+mn-ea"/>
                <a:cs typeface="+mn-cs"/>
              </a:defRPr>
            </a:lvl6pPr>
            <a:lvl7pPr marL="2743200" algn="l" defTabSz="914400" rtl="0" eaLnBrk="1" latinLnBrk="0" hangingPunct="1">
              <a:defRPr sz="1800" kern="1200">
                <a:solidFill>
                  <a:srgbClr val="FFFFFF"/>
                </a:solidFill>
                <a:latin typeface="等线" panose="02010600030101010101" charset="-122"/>
                <a:ea typeface="+mn-ea"/>
                <a:cs typeface="+mn-cs"/>
              </a:defRPr>
            </a:lvl7pPr>
            <a:lvl8pPr marL="3200400" algn="l" defTabSz="914400" rtl="0" eaLnBrk="1" latinLnBrk="0" hangingPunct="1">
              <a:defRPr sz="1800" kern="1200">
                <a:solidFill>
                  <a:srgbClr val="FFFFFF"/>
                </a:solidFill>
                <a:latin typeface="等线" panose="02010600030101010101" charset="-122"/>
                <a:ea typeface="+mn-ea"/>
                <a:cs typeface="+mn-cs"/>
              </a:defRPr>
            </a:lvl8pPr>
            <a:lvl9pPr marL="3657600" algn="l" defTabSz="914400" rtl="0" eaLnBrk="1" latinLnBrk="0" hangingPunct="1">
              <a:defRPr sz="1800" kern="1200">
                <a:solidFill>
                  <a:srgbClr val="FFFFFF"/>
                </a:solidFill>
                <a:latin typeface="等线" panose="02010600030101010101" charset="-122"/>
                <a:ea typeface="+mn-ea"/>
                <a:cs typeface="+mn-cs"/>
              </a:defRPr>
            </a:lvl9pPr>
          </a:lstStyle>
          <a:p>
            <a:pPr algn="ctr"/>
            <a:endParaRPr lang="zh-CN" altLang="en-US">
              <a:latin typeface="微软雅黑" panose="020B0503020204020204" charset="-122"/>
              <a:ea typeface="微软雅黑" panose="020B0503020204020204" charset="-122"/>
            </a:endParaRPr>
          </a:p>
        </p:txBody>
      </p:sp>
      <p:sp>
        <p:nvSpPr>
          <p:cNvPr id="3" name="Text1"/>
          <p:cNvSpPr txBox="1"/>
          <p:nvPr>
            <p:custDataLst>
              <p:tags r:id="rId4"/>
            </p:custDataLst>
          </p:nvPr>
        </p:nvSpPr>
        <p:spPr>
          <a:xfrm>
            <a:off x="5535798" y="497714"/>
            <a:ext cx="6224257" cy="1295771"/>
          </a:xfrm>
          <a:prstGeom prst="rect">
            <a:avLst/>
          </a:prstGeom>
          <a:noFill/>
        </p:spPr>
        <p:txBody>
          <a:bodyPr wrap="square" rtlCol="0" anchor="b"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ct val="0"/>
              </a:spcBef>
              <a:spcAft>
                <a:spcPct val="0"/>
              </a:spcAft>
              <a:buClrTx/>
              <a:buSzTx/>
              <a:buFontTx/>
              <a:buNone/>
              <a:defRPr/>
            </a:pPr>
            <a:r>
              <a:rPr lang="en-US" altLang="zh-CN" sz="3200" b="1" noProof="0">
                <a:ln>
                  <a:noFill/>
                </a:ln>
                <a:effectLst/>
                <a:uLnTx/>
                <a:uFillTx/>
                <a:latin typeface="微软雅黑" panose="020B0503020204020204" charset="-122"/>
                <a:ea typeface="微软雅黑" panose="020B0503020204020204" charset="-122"/>
                <a:cs typeface="微软雅黑" panose="020B0503020204020204" charset="-122"/>
                <a:sym typeface="思源黑体 CN" panose="020B0500000000000000" pitchFamily="34" charset="-122"/>
              </a:rPr>
              <a:t>应用场景示例:企业级应用</a:t>
            </a:r>
            <a:endParaRPr lang="en-US" altLang="zh-CN" sz="3200" b="1" noProof="0">
              <a:ln>
                <a:noFill/>
              </a:ln>
              <a:effectLst/>
              <a:uLnTx/>
              <a:uFillTx/>
              <a:latin typeface="微软雅黑" panose="020B0503020204020204" charset="-122"/>
              <a:ea typeface="微软雅黑" panose="020B0503020204020204" charset="-122"/>
              <a:cs typeface="微软雅黑" panose="020B0503020204020204" charset="-122"/>
              <a:sym typeface="思源黑体 CN" panose="020B0500000000000000" pitchFamily="34" charset="-122"/>
            </a:endParaRPr>
          </a:p>
        </p:txBody>
      </p:sp>
      <p:sp>
        <p:nvSpPr>
          <p:cNvPr id="4" name="Text2"/>
          <p:cNvSpPr txBox="1"/>
          <p:nvPr>
            <p:custDataLst>
              <p:tags r:id="rId5"/>
            </p:custDataLst>
          </p:nvPr>
        </p:nvSpPr>
        <p:spPr>
          <a:xfrm>
            <a:off x="5535625" y="1973598"/>
            <a:ext cx="6232282" cy="4487448"/>
          </a:xfrm>
          <a:prstGeom prst="rect">
            <a:avLst/>
          </a:prstGeom>
          <a:noFill/>
          <a:ln>
            <a:noFill/>
          </a:ln>
        </p:spPr>
        <p:txBody>
          <a:bodyPr spcFirstLastPara="1" wrap="square" lIns="60950" tIns="30466" rIns="60950" bIns="30466" anchor="t"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just" defTabSz="914400" rtl="0" eaLnBrk="1" fontAlgn="auto" latinLnBrk="0" hangingPunct="1">
              <a:lnSpc>
                <a:spcPct val="150000"/>
              </a:lnSpc>
              <a:spcBef>
                <a:spcPct val="0"/>
              </a:spcBef>
              <a:spcAft>
                <a:spcPct val="0"/>
              </a:spcAft>
              <a:buClrTx/>
              <a:buSzTx/>
              <a:buFontTx/>
              <a:buNone/>
              <a:defRPr/>
            </a:pPr>
            <a:r>
              <a:rPr kumimoji="0" lang="zh-CN" altLang="en-US" sz="1600" b="1" i="0" u="none" strike="noStrike" kern="1200" cap="none" spc="0" normalizeH="0" baseline="0" noProof="0">
                <a:ln>
                  <a:noFill/>
                </a:ln>
                <a:solidFill>
                  <a:schemeClr val="accent1"/>
                </a:solidFill>
                <a:effectLst/>
                <a:uLnTx/>
                <a:uFillTx/>
                <a:latin typeface="微软雅黑" panose="020B0503020204020204" charset="-122"/>
                <a:ea typeface="微软雅黑" panose="020B0503020204020204" charset="-122"/>
                <a:cs typeface="+mn-ea"/>
                <a:sym typeface="思源黑体 CN" panose="020B0500000000000000" pitchFamily="34" charset="-122"/>
              </a:rPr>
              <a:t>1.应用安全审计</a:t>
            </a:r>
            <a:endParaRPr kumimoji="0" lang="zh-CN" altLang="en-US" sz="1600" b="1" i="0" u="none" strike="noStrike" kern="1200" cap="none" spc="0" normalizeH="0" baseline="0" noProof="0">
              <a:ln>
                <a:noFill/>
              </a:ln>
              <a:solidFill>
                <a:schemeClr val="accent1"/>
              </a:solidFill>
              <a:effectLst/>
              <a:uLnTx/>
              <a:uFillTx/>
              <a:latin typeface="微软雅黑" panose="020B0503020204020204" charset="-122"/>
              <a:ea typeface="微软雅黑" panose="020B0503020204020204" charset="-122"/>
              <a:cs typeface="+mn-ea"/>
              <a:sym typeface="思源黑体 CN" panose="020B0500000000000000" pitchFamily="34" charset="-122"/>
            </a:endParaRPr>
          </a:p>
          <a:p>
            <a:pPr marL="0" marR="0" lvl="0" indent="0" algn="just" defTabSz="914400" rtl="0" eaLnBrk="1" fontAlgn="auto" latinLnBrk="0" hangingPunct="1">
              <a:lnSpc>
                <a:spcPct val="100000"/>
              </a:lnSpc>
              <a:spcBef>
                <a:spcPts val="1800"/>
              </a:spcBef>
              <a:spcAft>
                <a:spcPct val="0"/>
              </a:spcAft>
              <a:buClrTx/>
              <a:buSzTx/>
              <a:buFontTx/>
              <a:buNone/>
              <a:defRPr/>
            </a:pPr>
            <a:r>
              <a:rPr kumimoji="0" lang="zh-CN" altLang="en-US" sz="1200" b="0" i="0" u="none" strike="noStrike" kern="1200" cap="none" spc="0" normalizeH="0" baseline="0" noProof="0">
                <a:ln>
                  <a:noFill/>
                </a:ln>
                <a:solidFill>
                  <a:schemeClr val="bg2"/>
                </a:solidFill>
                <a:effectLst/>
                <a:uLnTx/>
                <a:uFillTx/>
                <a:latin typeface="微软雅黑" panose="020B0503020204020204" charset="-122"/>
                <a:ea typeface="微软雅黑" panose="020B0503020204020204" charset="-122"/>
                <a:cs typeface="+mn-ea"/>
                <a:sym typeface="思源黑体 CN" panose="020B0500000000000000" pitchFamily="34" charset="-122"/>
              </a:rPr>
              <a:t>P</a:t>
            </a:r>
            <a:r>
              <a:rPr kumimoji="0" lang="en-US" altLang="zh-CN" sz="1200" b="0" i="0" u="none" strike="noStrike" kern="1200" cap="none" spc="0" normalizeH="0" baseline="0" noProof="0">
                <a:ln>
                  <a:noFill/>
                </a:ln>
                <a:solidFill>
                  <a:schemeClr val="bg2"/>
                </a:solidFill>
                <a:effectLst/>
                <a:uLnTx/>
                <a:uFillTx/>
                <a:latin typeface="微软雅黑" panose="020B0503020204020204" charset="-122"/>
                <a:ea typeface="微软雅黑" panose="020B0503020204020204" charset="-122"/>
                <a:cs typeface="+mn-ea"/>
                <a:sym typeface="思源黑体 CN" panose="020B0500000000000000" pitchFamily="34" charset="-122"/>
              </a:rPr>
              <a:t>hps</a:t>
            </a:r>
            <a:r>
              <a:rPr kumimoji="0" lang="zh-CN" altLang="en-US" sz="1200" b="0" i="0" u="none" strike="noStrike" kern="1200" cap="none" spc="0" normalizeH="0" baseline="0" noProof="0">
                <a:ln>
                  <a:noFill/>
                </a:ln>
                <a:solidFill>
                  <a:schemeClr val="bg2"/>
                </a:solidFill>
                <a:effectLst/>
                <a:uLnTx/>
                <a:uFillTx/>
                <a:latin typeface="微软雅黑" panose="020B0503020204020204" charset="-122"/>
                <a:ea typeface="微软雅黑" panose="020B0503020204020204" charset="-122"/>
                <a:cs typeface="+mn-ea"/>
                <a:sym typeface="思源黑体 CN" panose="020B0500000000000000" pitchFamily="34" charset="-122"/>
              </a:rPr>
              <a:t>ploit-Framework </a:t>
            </a:r>
            <a:r>
              <a:rPr kumimoji="0" lang="zh-CN" altLang="en-US" sz="1200" b="0" i="0" u="none" strike="noStrike" kern="1200" cap="none" spc="0" normalizeH="0" baseline="0" noProof="0">
                <a:ln>
                  <a:noFill/>
                </a:ln>
                <a:solidFill>
                  <a:schemeClr val="bg2"/>
                </a:solidFill>
                <a:effectLst/>
                <a:uLnTx/>
                <a:uFillTx/>
                <a:latin typeface="微软雅黑" panose="020B0503020204020204" charset="-122"/>
                <a:ea typeface="微软雅黑" panose="020B0503020204020204" charset="-122"/>
                <a:cs typeface="+mn-ea"/>
                <a:sym typeface="思源黑体 CN" panose="020B0500000000000000" pitchFamily="34" charset="-122"/>
              </a:rPr>
              <a:t>软件提供了强大的安全审计功能，支持自动化检测潜在的安全风险，并在线创建渗透测试报告，以方便在测试报告中给出针对安全风险的问题解决</a:t>
            </a:r>
            <a:r>
              <a:rPr kumimoji="0" lang="zh-CN" altLang="en-US" sz="1200" b="0" i="0" u="none" strike="noStrike" kern="1200" cap="none" spc="0" normalizeH="0" baseline="0" noProof="0">
                <a:ln>
                  <a:noFill/>
                </a:ln>
                <a:solidFill>
                  <a:schemeClr val="bg2"/>
                </a:solidFill>
                <a:effectLst/>
                <a:uLnTx/>
                <a:uFillTx/>
                <a:latin typeface="微软雅黑" panose="020B0503020204020204" charset="-122"/>
                <a:ea typeface="微软雅黑" panose="020B0503020204020204" charset="-122"/>
                <a:cs typeface="+mn-ea"/>
                <a:sym typeface="思源黑体 CN" panose="020B0500000000000000" pitchFamily="34" charset="-122"/>
              </a:rPr>
              <a:t>方案。</a:t>
            </a:r>
            <a:endParaRPr kumimoji="0" lang="zh-CN" altLang="en-US" sz="1200" b="0" i="0" u="none" strike="noStrike" kern="1200" cap="none" spc="0" normalizeH="0" baseline="0" noProof="0">
              <a:ln>
                <a:noFill/>
              </a:ln>
              <a:solidFill>
                <a:schemeClr val="bg2"/>
              </a:solidFill>
              <a:effectLst/>
              <a:uLnTx/>
              <a:uFillTx/>
              <a:latin typeface="微软雅黑" panose="020B0503020204020204" charset="-122"/>
              <a:ea typeface="微软雅黑" panose="020B0503020204020204" charset="-122"/>
              <a:cs typeface="+mn-ea"/>
              <a:sym typeface="思源黑体 CN" panose="020B0500000000000000" pitchFamily="34" charset="-122"/>
            </a:endParaRPr>
          </a:p>
          <a:p>
            <a:pPr marL="0" marR="0" lvl="0" indent="0" algn="just" defTabSz="914400" rtl="0" eaLnBrk="1" fontAlgn="auto" latinLnBrk="0" hangingPunct="1">
              <a:lnSpc>
                <a:spcPct val="100000"/>
              </a:lnSpc>
              <a:spcBef>
                <a:spcPts val="1800"/>
              </a:spcBef>
              <a:spcAft>
                <a:spcPct val="0"/>
              </a:spcAft>
              <a:buClrTx/>
              <a:buSzTx/>
              <a:buFontTx/>
              <a:buNone/>
              <a:defRPr/>
            </a:pPr>
            <a:r>
              <a:rPr kumimoji="0" lang="zh-CN" altLang="en-US" sz="1600" b="1" i="0" u="none" strike="noStrike" kern="1200" cap="none" spc="0" normalizeH="0" baseline="0" noProof="0">
                <a:ln>
                  <a:noFill/>
                </a:ln>
                <a:solidFill>
                  <a:schemeClr val="accent1"/>
                </a:solidFill>
                <a:effectLst/>
                <a:uLnTx/>
                <a:uFillTx/>
                <a:latin typeface="微软雅黑" panose="020B0503020204020204" charset="-122"/>
                <a:ea typeface="微软雅黑" panose="020B0503020204020204" charset="-122"/>
                <a:cs typeface="+mn-ea"/>
                <a:sym typeface="思源黑体 CN" panose="020B0500000000000000" pitchFamily="34" charset="-122"/>
              </a:rPr>
              <a:t>2.模块化扩展性</a:t>
            </a:r>
            <a:endParaRPr kumimoji="0" lang="zh-CN" altLang="en-US" sz="1600" b="1" i="0" u="none" strike="noStrike" kern="1200" cap="none" spc="0" normalizeH="0" baseline="0" noProof="0">
              <a:ln>
                <a:noFill/>
              </a:ln>
              <a:solidFill>
                <a:schemeClr val="accent1"/>
              </a:solidFill>
              <a:effectLst/>
              <a:uLnTx/>
              <a:uFillTx/>
              <a:latin typeface="微软雅黑" panose="020B0503020204020204" charset="-122"/>
              <a:ea typeface="微软雅黑" panose="020B0503020204020204" charset="-122"/>
              <a:cs typeface="+mn-ea"/>
              <a:sym typeface="思源黑体 CN" panose="020B0500000000000000" pitchFamily="34" charset="-122"/>
            </a:endParaRPr>
          </a:p>
          <a:p>
            <a:pPr marL="0" marR="0" lvl="0" indent="0" algn="just" defTabSz="914400" rtl="0" eaLnBrk="1" fontAlgn="auto" latinLnBrk="0" hangingPunct="1">
              <a:lnSpc>
                <a:spcPct val="100000"/>
              </a:lnSpc>
              <a:spcBef>
                <a:spcPts val="1800"/>
              </a:spcBef>
              <a:spcAft>
                <a:spcPct val="0"/>
              </a:spcAft>
              <a:buClrTx/>
              <a:buSzTx/>
              <a:buFontTx/>
              <a:buNone/>
              <a:defRPr/>
            </a:pPr>
            <a:r>
              <a:rPr kumimoji="0" lang="zh-CN" altLang="en-US" sz="1200" b="0" i="0" u="none" strike="noStrike" kern="1200" cap="none" spc="0" normalizeH="0" baseline="0" noProof="0">
                <a:ln>
                  <a:noFill/>
                </a:ln>
                <a:solidFill>
                  <a:schemeClr val="bg2"/>
                </a:solidFill>
                <a:effectLst/>
                <a:uLnTx/>
                <a:uFillTx/>
                <a:latin typeface="微软雅黑" panose="020B0503020204020204" charset="-122"/>
                <a:ea typeface="微软雅黑" panose="020B0503020204020204" charset="-122"/>
                <a:cs typeface="+mn-ea"/>
                <a:sym typeface="思源黑体 CN" panose="020B0500000000000000" pitchFamily="34" charset="-122"/>
              </a:rPr>
              <a:t>企业应用常需定制开发，</a:t>
            </a:r>
            <a:r>
              <a:rPr lang="zh-CN" altLang="en-US" sz="1200" noProof="0">
                <a:ln>
                  <a:noFill/>
                </a:ln>
                <a:solidFill>
                  <a:schemeClr val="bg2"/>
                </a:solidFill>
                <a:effectLst/>
                <a:uLnTx/>
                <a:uFillTx/>
                <a:latin typeface="微软雅黑" panose="020B0503020204020204" charset="-122"/>
                <a:ea typeface="微软雅黑" panose="020B0503020204020204" charset="-122"/>
                <a:cs typeface="+mn-ea"/>
                <a:sym typeface="思源黑体 CN" panose="020B0500000000000000" pitchFamily="34" charset="-122"/>
              </a:rPr>
              <a:t>P</a:t>
            </a:r>
            <a:r>
              <a:rPr lang="en-US" altLang="zh-CN" sz="1200" noProof="0">
                <a:ln>
                  <a:noFill/>
                </a:ln>
                <a:solidFill>
                  <a:schemeClr val="bg2"/>
                </a:solidFill>
                <a:effectLst/>
                <a:uLnTx/>
                <a:uFillTx/>
                <a:latin typeface="微软雅黑" panose="020B0503020204020204" charset="-122"/>
                <a:ea typeface="微软雅黑" panose="020B0503020204020204" charset="-122"/>
                <a:cs typeface="+mn-ea"/>
                <a:sym typeface="思源黑体 CN" panose="020B0500000000000000" pitchFamily="34" charset="-122"/>
              </a:rPr>
              <a:t>hps</a:t>
            </a:r>
            <a:r>
              <a:rPr lang="zh-CN" altLang="en-US" sz="1200" noProof="0">
                <a:ln>
                  <a:noFill/>
                </a:ln>
                <a:solidFill>
                  <a:schemeClr val="bg2"/>
                </a:solidFill>
                <a:effectLst/>
                <a:uLnTx/>
                <a:uFillTx/>
                <a:latin typeface="微软雅黑" panose="020B0503020204020204" charset="-122"/>
                <a:ea typeface="微软雅黑" panose="020B0503020204020204" charset="-122"/>
                <a:cs typeface="+mn-ea"/>
                <a:sym typeface="思源黑体 CN" panose="020B0500000000000000" pitchFamily="34" charset="-122"/>
              </a:rPr>
              <a:t>ploit-Framework 软件</a:t>
            </a:r>
            <a:r>
              <a:rPr kumimoji="0" lang="zh-CN" altLang="en-US" sz="1200" b="0" i="0" u="none" strike="noStrike" kern="1200" cap="none" spc="0" normalizeH="0" baseline="0" noProof="0">
                <a:ln>
                  <a:noFill/>
                </a:ln>
                <a:solidFill>
                  <a:schemeClr val="bg2"/>
                </a:solidFill>
                <a:effectLst/>
                <a:uLnTx/>
                <a:uFillTx/>
                <a:latin typeface="微软雅黑" panose="020B0503020204020204" charset="-122"/>
                <a:ea typeface="微软雅黑" panose="020B0503020204020204" charset="-122"/>
                <a:cs typeface="+mn-ea"/>
                <a:sym typeface="思源黑体 CN" panose="020B0500000000000000" pitchFamily="34" charset="-122"/>
              </a:rPr>
              <a:t>的模块化设计允许开发者轻松扩展功能，满足企业特殊需求。</a:t>
            </a:r>
            <a:endParaRPr kumimoji="0" lang="zh-CN" altLang="en-US" sz="1200" b="0" i="0" u="none" strike="noStrike" kern="1200" cap="none" spc="0" normalizeH="0" baseline="0" noProof="0">
              <a:ln>
                <a:noFill/>
              </a:ln>
              <a:solidFill>
                <a:schemeClr val="bg2"/>
              </a:solidFill>
              <a:effectLst/>
              <a:uLnTx/>
              <a:uFillTx/>
              <a:latin typeface="微软雅黑" panose="020B0503020204020204" charset="-122"/>
              <a:ea typeface="微软雅黑" panose="020B0503020204020204" charset="-122"/>
              <a:cs typeface="+mn-ea"/>
              <a:sym typeface="思源黑体 CN" panose="020B0500000000000000" pitchFamily="34" charset="-122"/>
            </a:endParaRPr>
          </a:p>
          <a:p>
            <a:pPr marL="0" marR="0" lvl="0" indent="0" algn="just" defTabSz="914400" rtl="0" eaLnBrk="1" fontAlgn="auto" latinLnBrk="0" hangingPunct="1">
              <a:lnSpc>
                <a:spcPct val="100000"/>
              </a:lnSpc>
              <a:spcBef>
                <a:spcPts val="1800"/>
              </a:spcBef>
              <a:spcAft>
                <a:spcPct val="0"/>
              </a:spcAft>
              <a:buClrTx/>
              <a:buSzTx/>
              <a:buFontTx/>
              <a:buNone/>
              <a:defRPr/>
            </a:pPr>
            <a:r>
              <a:rPr kumimoji="0" lang="zh-CN" altLang="en-US" sz="1600" b="1" i="0" u="none" strike="noStrike" kern="1200" cap="none" spc="0" normalizeH="0" baseline="0" noProof="0">
                <a:ln>
                  <a:noFill/>
                </a:ln>
                <a:solidFill>
                  <a:schemeClr val="accent1"/>
                </a:solidFill>
                <a:effectLst/>
                <a:uLnTx/>
                <a:uFillTx/>
                <a:latin typeface="微软雅黑" panose="020B0503020204020204" charset="-122"/>
                <a:ea typeface="微软雅黑" panose="020B0503020204020204" charset="-122"/>
                <a:cs typeface="+mn-ea"/>
                <a:sym typeface="思源黑体 CN" panose="020B0500000000000000" pitchFamily="34" charset="-122"/>
              </a:rPr>
              <a:t>3.高隐匿性</a:t>
            </a:r>
            <a:r>
              <a:rPr kumimoji="0" lang="zh-CN" altLang="en-US" sz="1600" b="1" i="0" u="none" strike="noStrike" kern="1200" cap="none" spc="0" normalizeH="0" baseline="0" noProof="0">
                <a:ln>
                  <a:noFill/>
                </a:ln>
                <a:solidFill>
                  <a:schemeClr val="accent1"/>
                </a:solidFill>
                <a:effectLst/>
                <a:uLnTx/>
                <a:uFillTx/>
                <a:latin typeface="微软雅黑" panose="020B0503020204020204" charset="-122"/>
                <a:ea typeface="微软雅黑" panose="020B0503020204020204" charset="-122"/>
                <a:cs typeface="+mn-ea"/>
                <a:sym typeface="思源黑体 CN" panose="020B0500000000000000" pitchFamily="34" charset="-122"/>
              </a:rPr>
              <a:t>通信</a:t>
            </a:r>
            <a:endParaRPr kumimoji="0" lang="zh-CN" altLang="en-US" sz="1600" b="1" i="0" u="none" strike="noStrike" kern="1200" cap="none" spc="0" normalizeH="0" baseline="0" noProof="0">
              <a:ln>
                <a:noFill/>
              </a:ln>
              <a:solidFill>
                <a:schemeClr val="accent1"/>
              </a:solidFill>
              <a:effectLst/>
              <a:uLnTx/>
              <a:uFillTx/>
              <a:latin typeface="微软雅黑" panose="020B0503020204020204" charset="-122"/>
              <a:ea typeface="微软雅黑" panose="020B0503020204020204" charset="-122"/>
              <a:cs typeface="+mn-ea"/>
              <a:sym typeface="思源黑体 CN" panose="020B0500000000000000" pitchFamily="34" charset="-122"/>
            </a:endParaRPr>
          </a:p>
          <a:p>
            <a:pPr marL="0" marR="0" lvl="0" indent="0" algn="just" defTabSz="914400" rtl="0" eaLnBrk="1" fontAlgn="auto" latinLnBrk="0" hangingPunct="1">
              <a:lnSpc>
                <a:spcPct val="100000"/>
              </a:lnSpc>
              <a:spcBef>
                <a:spcPts val="1800"/>
              </a:spcBef>
              <a:spcAft>
                <a:spcPct val="0"/>
              </a:spcAft>
              <a:buClrTx/>
              <a:buSzTx/>
              <a:buFontTx/>
              <a:buNone/>
              <a:defRPr/>
            </a:pPr>
            <a:r>
              <a:rPr lang="zh-CN" altLang="en-US" sz="1200" noProof="0">
                <a:ln>
                  <a:noFill/>
                </a:ln>
                <a:solidFill>
                  <a:schemeClr val="bg2"/>
                </a:solidFill>
                <a:effectLst/>
                <a:uLnTx/>
                <a:uFillTx/>
                <a:latin typeface="微软雅黑" panose="020B0503020204020204" charset="-122"/>
                <a:ea typeface="微软雅黑" panose="020B0503020204020204" charset="-122"/>
                <a:cs typeface="+mn-ea"/>
                <a:sym typeface="思源黑体 CN" panose="020B0500000000000000" pitchFamily="34" charset="-122"/>
              </a:rPr>
              <a:t>P</a:t>
            </a:r>
            <a:r>
              <a:rPr lang="en-US" altLang="zh-CN" sz="1200" noProof="0">
                <a:ln>
                  <a:noFill/>
                </a:ln>
                <a:solidFill>
                  <a:schemeClr val="bg2"/>
                </a:solidFill>
                <a:effectLst/>
                <a:uLnTx/>
                <a:uFillTx/>
                <a:latin typeface="微软雅黑" panose="020B0503020204020204" charset="-122"/>
                <a:ea typeface="微软雅黑" panose="020B0503020204020204" charset="-122"/>
                <a:cs typeface="+mn-ea"/>
                <a:sym typeface="思源黑体 CN" panose="020B0500000000000000" pitchFamily="34" charset="-122"/>
              </a:rPr>
              <a:t>hps</a:t>
            </a:r>
            <a:r>
              <a:rPr lang="zh-CN" altLang="en-US" sz="1200" noProof="0">
                <a:ln>
                  <a:noFill/>
                </a:ln>
                <a:solidFill>
                  <a:schemeClr val="bg2"/>
                </a:solidFill>
                <a:effectLst/>
                <a:uLnTx/>
                <a:uFillTx/>
                <a:latin typeface="微软雅黑" panose="020B0503020204020204" charset="-122"/>
                <a:ea typeface="微软雅黑" panose="020B0503020204020204" charset="-122"/>
                <a:cs typeface="+mn-ea"/>
                <a:sym typeface="思源黑体 CN" panose="020B0500000000000000" pitchFamily="34" charset="-122"/>
              </a:rPr>
              <a:t>ploit-Framework 软件提供了丰富且强大的底层通信功能支持，渗透测试</a:t>
            </a:r>
            <a:r>
              <a:rPr lang="en-US" altLang="zh-CN" sz="1200" noProof="0">
                <a:ln>
                  <a:noFill/>
                </a:ln>
                <a:solidFill>
                  <a:schemeClr val="bg2"/>
                </a:solidFill>
                <a:effectLst/>
                <a:uLnTx/>
                <a:uFillTx/>
                <a:latin typeface="微软雅黑" panose="020B0503020204020204" charset="-122"/>
                <a:ea typeface="微软雅黑" panose="020B0503020204020204" charset="-122"/>
                <a:cs typeface="+mn-ea"/>
                <a:sym typeface="思源黑体 CN" panose="020B0500000000000000" pitchFamily="34" charset="-122"/>
              </a:rPr>
              <a:t>/IT</a:t>
            </a:r>
            <a:r>
              <a:rPr lang="zh-CN" altLang="en-US" sz="1200" noProof="0">
                <a:ln>
                  <a:noFill/>
                </a:ln>
                <a:solidFill>
                  <a:schemeClr val="bg2"/>
                </a:solidFill>
                <a:effectLst/>
                <a:uLnTx/>
                <a:uFillTx/>
                <a:latin typeface="微软雅黑" panose="020B0503020204020204" charset="-122"/>
                <a:ea typeface="微软雅黑" panose="020B0503020204020204" charset="-122"/>
                <a:cs typeface="+mn-ea"/>
                <a:sym typeface="思源黑体 CN" panose="020B0500000000000000" pitchFamily="34" charset="-122"/>
              </a:rPr>
              <a:t>审计工程师可以使用自定义网络协议的方式去进行一些定制化软件的开发，以突破防火墙的安全防御</a:t>
            </a:r>
            <a:r>
              <a:rPr kumimoji="0" lang="zh-CN" altLang="en-US" sz="1200" b="0" i="0" u="none" strike="noStrike" kern="1200" cap="none" spc="0" normalizeH="0" baseline="0" noProof="0">
                <a:ln>
                  <a:noFill/>
                </a:ln>
                <a:solidFill>
                  <a:schemeClr val="bg2"/>
                </a:solidFill>
                <a:effectLst/>
                <a:uLnTx/>
                <a:uFillTx/>
                <a:latin typeface="微软雅黑" panose="020B0503020204020204" charset="-122"/>
                <a:ea typeface="微软雅黑" panose="020B0503020204020204" charset="-122"/>
                <a:cs typeface="+mn-ea"/>
                <a:sym typeface="思源黑体 CN" panose="020B0500000000000000" pitchFamily="34" charset="-122"/>
              </a:rPr>
              <a:t>。</a:t>
            </a:r>
            <a:endParaRPr kumimoji="0" lang="zh-CN" altLang="en-US" sz="1200" b="0" i="0" u="none" strike="noStrike" kern="1200" cap="none" spc="0" normalizeH="0" baseline="0" noProof="0">
              <a:ln>
                <a:noFill/>
              </a:ln>
              <a:solidFill>
                <a:schemeClr val="bg2"/>
              </a:solidFill>
              <a:effectLst/>
              <a:uLnTx/>
              <a:uFillTx/>
              <a:latin typeface="微软雅黑" panose="020B0503020204020204" charset="-122"/>
              <a:ea typeface="微软雅黑" panose="020B0503020204020204" charset="-122"/>
              <a:cs typeface="+mn-ea"/>
              <a:sym typeface="思源黑体 CN" panose="020B0500000000000000" pitchFamily="34" charset="-122"/>
            </a:endParaRPr>
          </a:p>
          <a:p>
            <a:pPr marL="0" marR="0" lvl="0" indent="0" algn="just" defTabSz="914400" rtl="0" eaLnBrk="1" fontAlgn="auto" latinLnBrk="0" hangingPunct="1">
              <a:lnSpc>
                <a:spcPct val="100000"/>
              </a:lnSpc>
              <a:spcBef>
                <a:spcPts val="1800"/>
              </a:spcBef>
              <a:spcAft>
                <a:spcPct val="0"/>
              </a:spcAft>
              <a:buClrTx/>
              <a:buSzTx/>
              <a:buFontTx/>
              <a:buNone/>
              <a:defRPr/>
            </a:pPr>
            <a:r>
              <a:rPr kumimoji="0" lang="zh-CN" altLang="en-US" sz="1600" b="1" i="0" u="none" strike="noStrike" kern="1200" cap="none" spc="0" normalizeH="0" baseline="0" noProof="0">
                <a:ln>
                  <a:noFill/>
                </a:ln>
                <a:solidFill>
                  <a:schemeClr val="accent1"/>
                </a:solidFill>
                <a:effectLst/>
                <a:uLnTx/>
                <a:uFillTx/>
                <a:latin typeface="微软雅黑" panose="020B0503020204020204" charset="-122"/>
                <a:ea typeface="微软雅黑" panose="020B0503020204020204" charset="-122"/>
                <a:cs typeface="+mn-ea"/>
                <a:sym typeface="思源黑体 CN" panose="020B0500000000000000" pitchFamily="34" charset="-122"/>
              </a:rPr>
              <a:t>4.异常文件检测</a:t>
            </a:r>
            <a:endParaRPr kumimoji="0" lang="zh-CN" altLang="en-US" sz="1600" b="1" i="0" u="none" strike="noStrike" kern="1200" cap="none" spc="0" normalizeH="0" baseline="0" noProof="0">
              <a:ln>
                <a:noFill/>
              </a:ln>
              <a:solidFill>
                <a:schemeClr val="accent1"/>
              </a:solidFill>
              <a:effectLst/>
              <a:uLnTx/>
              <a:uFillTx/>
              <a:latin typeface="微软雅黑" panose="020B0503020204020204" charset="-122"/>
              <a:ea typeface="微软雅黑" panose="020B0503020204020204" charset="-122"/>
              <a:cs typeface="+mn-ea"/>
              <a:sym typeface="思源黑体 CN" panose="020B0500000000000000" pitchFamily="34" charset="-122"/>
            </a:endParaRPr>
          </a:p>
          <a:p>
            <a:pPr marL="0" marR="0" lvl="0" indent="0" algn="just" defTabSz="914400" rtl="0" eaLnBrk="1" fontAlgn="auto" latinLnBrk="0" hangingPunct="1">
              <a:lnSpc>
                <a:spcPct val="100000"/>
              </a:lnSpc>
              <a:spcBef>
                <a:spcPts val="1800"/>
              </a:spcBef>
              <a:spcAft>
                <a:spcPct val="0"/>
              </a:spcAft>
              <a:buClrTx/>
              <a:buSzTx/>
              <a:buFontTx/>
              <a:buNone/>
              <a:defRPr/>
            </a:pPr>
            <a:r>
              <a:rPr lang="zh-CN" altLang="en-US" sz="1200" noProof="0">
                <a:ln>
                  <a:noFill/>
                </a:ln>
                <a:solidFill>
                  <a:schemeClr val="bg2"/>
                </a:solidFill>
                <a:effectLst/>
                <a:uLnTx/>
                <a:uFillTx/>
                <a:latin typeface="微软雅黑" panose="020B0503020204020204" charset="-122"/>
                <a:ea typeface="微软雅黑" panose="020B0503020204020204" charset="-122"/>
                <a:cs typeface="+mn-ea"/>
                <a:sym typeface="思源黑体 CN" panose="020B0500000000000000" pitchFamily="34" charset="-122"/>
              </a:rPr>
              <a:t>P</a:t>
            </a:r>
            <a:r>
              <a:rPr lang="en-US" altLang="zh-CN" sz="1200" noProof="0">
                <a:ln>
                  <a:noFill/>
                </a:ln>
                <a:solidFill>
                  <a:schemeClr val="bg2"/>
                </a:solidFill>
                <a:effectLst/>
                <a:uLnTx/>
                <a:uFillTx/>
                <a:latin typeface="微软雅黑" panose="020B0503020204020204" charset="-122"/>
                <a:ea typeface="微软雅黑" panose="020B0503020204020204" charset="-122"/>
                <a:cs typeface="+mn-ea"/>
                <a:sym typeface="思源黑体 CN" panose="020B0500000000000000" pitchFamily="34" charset="-122"/>
              </a:rPr>
              <a:t>hps</a:t>
            </a:r>
            <a:r>
              <a:rPr lang="zh-CN" altLang="en-US" sz="1200" noProof="0">
                <a:ln>
                  <a:noFill/>
                </a:ln>
                <a:solidFill>
                  <a:schemeClr val="bg2"/>
                </a:solidFill>
                <a:effectLst/>
                <a:uLnTx/>
                <a:uFillTx/>
                <a:latin typeface="微软雅黑" panose="020B0503020204020204" charset="-122"/>
                <a:ea typeface="微软雅黑" panose="020B0503020204020204" charset="-122"/>
                <a:cs typeface="+mn-ea"/>
                <a:sym typeface="思源黑体 CN" panose="020B0500000000000000" pitchFamily="34" charset="-122"/>
              </a:rPr>
              <a:t>ploit-Framework 软件</a:t>
            </a:r>
            <a:r>
              <a:rPr kumimoji="0" lang="zh-CN" altLang="en-US" sz="1200" b="0" i="0" u="none" strike="noStrike" kern="1200" cap="none" spc="0" normalizeH="0" baseline="0" noProof="0">
                <a:ln>
                  <a:noFill/>
                </a:ln>
                <a:solidFill>
                  <a:schemeClr val="bg2"/>
                </a:solidFill>
                <a:effectLst/>
                <a:uLnTx/>
                <a:uFillTx/>
                <a:latin typeface="微软雅黑" panose="020B0503020204020204" charset="-122"/>
                <a:ea typeface="微软雅黑" panose="020B0503020204020204" charset="-122"/>
                <a:cs typeface="+mn-ea"/>
                <a:sym typeface="思源黑体 CN" panose="020B0500000000000000" pitchFamily="34" charset="-122"/>
              </a:rPr>
              <a:t>集成的异常文件检测功能，可以十分方便地帮助安全运维人员有效发现异常风险文件，有效防御网页挂马及文件</a:t>
            </a:r>
            <a:r>
              <a:rPr kumimoji="0" lang="zh-CN" altLang="en-US" sz="1200" b="0" i="0" u="none" strike="noStrike" kern="1200" cap="none" spc="0" normalizeH="0" baseline="0" noProof="0">
                <a:ln>
                  <a:noFill/>
                </a:ln>
                <a:solidFill>
                  <a:schemeClr val="bg2"/>
                </a:solidFill>
                <a:effectLst/>
                <a:uLnTx/>
                <a:uFillTx/>
                <a:latin typeface="微软雅黑" panose="020B0503020204020204" charset="-122"/>
                <a:ea typeface="微软雅黑" panose="020B0503020204020204" charset="-122"/>
                <a:cs typeface="+mn-ea"/>
                <a:sym typeface="思源黑体 CN" panose="020B0500000000000000" pitchFamily="34" charset="-122"/>
              </a:rPr>
              <a:t>恶意篡改等相关</a:t>
            </a:r>
            <a:r>
              <a:rPr kumimoji="0" lang="zh-CN" altLang="en-US" sz="1200" b="0" i="0" u="none" strike="noStrike" kern="1200" cap="none" spc="0" normalizeH="0" baseline="0" noProof="0">
                <a:ln>
                  <a:noFill/>
                </a:ln>
                <a:solidFill>
                  <a:schemeClr val="bg2"/>
                </a:solidFill>
                <a:effectLst/>
                <a:uLnTx/>
                <a:uFillTx/>
                <a:latin typeface="微软雅黑" panose="020B0503020204020204" charset="-122"/>
                <a:ea typeface="微软雅黑" panose="020B0503020204020204" charset="-122"/>
                <a:cs typeface="+mn-ea"/>
                <a:sym typeface="思源黑体 CN" panose="020B0500000000000000" pitchFamily="34" charset="-122"/>
              </a:rPr>
              <a:t>的潜在</a:t>
            </a:r>
            <a:r>
              <a:rPr kumimoji="0" lang="zh-CN" altLang="en-US" sz="1200" b="0" i="0" u="none" strike="noStrike" kern="1200" cap="none" spc="0" normalizeH="0" baseline="0" noProof="0">
                <a:ln>
                  <a:noFill/>
                </a:ln>
                <a:solidFill>
                  <a:schemeClr val="bg2"/>
                </a:solidFill>
                <a:effectLst/>
                <a:uLnTx/>
                <a:uFillTx/>
                <a:latin typeface="微软雅黑" panose="020B0503020204020204" charset="-122"/>
                <a:ea typeface="微软雅黑" panose="020B0503020204020204" charset="-122"/>
                <a:cs typeface="+mn-ea"/>
                <a:sym typeface="思源黑体 CN" panose="020B0500000000000000" pitchFamily="34" charset="-122"/>
              </a:rPr>
              <a:t>风险问题。</a:t>
            </a:r>
            <a:endParaRPr kumimoji="0" lang="zh-CN" altLang="en-US" sz="1200" b="0" i="0" u="none" strike="noStrike" kern="1200" cap="none" spc="0" normalizeH="0" baseline="0" noProof="0">
              <a:ln>
                <a:noFill/>
              </a:ln>
              <a:solidFill>
                <a:schemeClr val="bg2"/>
              </a:solidFill>
              <a:effectLst/>
              <a:uLnTx/>
              <a:uFillTx/>
              <a:latin typeface="微软雅黑" panose="020B0503020204020204" charset="-122"/>
              <a:ea typeface="微软雅黑" panose="020B0503020204020204" charset="-122"/>
              <a:cs typeface="+mn-ea"/>
              <a:sym typeface="思源黑体 CN" panose="020B0500000000000000" pitchFamily="34" charset="-122"/>
            </a:endParaRPr>
          </a:p>
        </p:txBody>
      </p:sp>
    </p:spTree>
    <p:custDataLst>
      <p:tags r:id="rId6"/>
    </p:custData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图形 2"/>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flipH="1">
            <a:off x="-2" y="0"/>
            <a:ext cx="4881965" cy="6858000"/>
          </a:xfrm>
          <a:prstGeom prst="rect">
            <a:avLst/>
          </a:prstGeom>
        </p:spPr>
      </p:pic>
      <p:grpSp>
        <p:nvGrpSpPr>
          <p:cNvPr id="8581" name="组合 8580"/>
          <p:cNvGrpSpPr/>
          <p:nvPr/>
        </p:nvGrpSpPr>
        <p:grpSpPr>
          <a:xfrm rot="21425348">
            <a:off x="5594405" y="555592"/>
            <a:ext cx="947683" cy="782708"/>
            <a:chOff x="4459532" y="1625144"/>
            <a:chExt cx="947683" cy="782708"/>
          </a:xfrm>
          <a:solidFill>
            <a:schemeClr val="tx1"/>
          </a:solidFill>
        </p:grpSpPr>
        <p:sp>
          <p:nvSpPr>
            <p:cNvPr id="8582" name="任意多边形: 形状 8581"/>
            <p:cNvSpPr/>
            <p:nvPr/>
          </p:nvSpPr>
          <p:spPr>
            <a:xfrm>
              <a:off x="4459532" y="1625144"/>
              <a:ext cx="585882" cy="369390"/>
            </a:xfrm>
            <a:custGeom>
              <a:avLst/>
              <a:gdLst>
                <a:gd name="connsiteX0" fmla="*/ 520838 w 585882"/>
                <a:gd name="connsiteY0" fmla="*/ 324802 h 369390"/>
                <a:gd name="connsiteX1" fmla="*/ 434161 w 585882"/>
                <a:gd name="connsiteY1" fmla="*/ 325564 h 369390"/>
                <a:gd name="connsiteX2" fmla="*/ 472927 w 585882"/>
                <a:gd name="connsiteY2" fmla="*/ 318706 h 369390"/>
                <a:gd name="connsiteX3" fmla="*/ 422635 w 585882"/>
                <a:gd name="connsiteY3" fmla="*/ 296893 h 369390"/>
                <a:gd name="connsiteX4" fmla="*/ 359294 w 585882"/>
                <a:gd name="connsiteY4" fmla="*/ 271747 h 369390"/>
                <a:gd name="connsiteX5" fmla="*/ 399299 w 585882"/>
                <a:gd name="connsiteY5" fmla="*/ 262222 h 369390"/>
                <a:gd name="connsiteX6" fmla="*/ 417016 w 585882"/>
                <a:gd name="connsiteY6" fmla="*/ 252697 h 369390"/>
                <a:gd name="connsiteX7" fmla="*/ 438066 w 585882"/>
                <a:gd name="connsiteY7" fmla="*/ 252697 h 369390"/>
                <a:gd name="connsiteX8" fmla="*/ 455211 w 585882"/>
                <a:gd name="connsiteY8" fmla="*/ 248887 h 369390"/>
                <a:gd name="connsiteX9" fmla="*/ 585799 w 585882"/>
                <a:gd name="connsiteY9" fmla="*/ 243267 h 369390"/>
                <a:gd name="connsiteX10" fmla="*/ 453401 w 585882"/>
                <a:gd name="connsiteY10" fmla="*/ 230123 h 369390"/>
                <a:gd name="connsiteX11" fmla="*/ 430255 w 585882"/>
                <a:gd name="connsiteY11" fmla="*/ 222217 h 369390"/>
                <a:gd name="connsiteX12" fmla="*/ 416349 w 585882"/>
                <a:gd name="connsiteY12" fmla="*/ 230314 h 369390"/>
                <a:gd name="connsiteX13" fmla="*/ 282142 w 585882"/>
                <a:gd name="connsiteY13" fmla="*/ 183736 h 369390"/>
                <a:gd name="connsiteX14" fmla="*/ 240708 w 585882"/>
                <a:gd name="connsiteY14" fmla="*/ 103917 h 369390"/>
                <a:gd name="connsiteX15" fmla="*/ 150411 w 585882"/>
                <a:gd name="connsiteY15" fmla="*/ -382 h 369390"/>
                <a:gd name="connsiteX16" fmla="*/ 150411 w 585882"/>
                <a:gd name="connsiteY16" fmla="*/ 27717 h 369390"/>
                <a:gd name="connsiteX17" fmla="*/ 167461 w 585882"/>
                <a:gd name="connsiteY17" fmla="*/ 51053 h 369390"/>
                <a:gd name="connsiteX18" fmla="*/ 141172 w 585882"/>
                <a:gd name="connsiteY18" fmla="*/ 53053 h 369390"/>
                <a:gd name="connsiteX19" fmla="*/ 116026 w 585882"/>
                <a:gd name="connsiteY19" fmla="*/ 39814 h 369390"/>
                <a:gd name="connsiteX20" fmla="*/ 153078 w 585882"/>
                <a:gd name="connsiteY20" fmla="*/ 112204 h 369390"/>
                <a:gd name="connsiteX21" fmla="*/ 127360 w 585882"/>
                <a:gd name="connsiteY21" fmla="*/ 104774 h 369390"/>
                <a:gd name="connsiteX22" fmla="*/ 224611 w 585882"/>
                <a:gd name="connsiteY22" fmla="*/ 263651 h 369390"/>
                <a:gd name="connsiteX23" fmla="*/ 234136 w 585882"/>
                <a:gd name="connsiteY23" fmla="*/ 275462 h 369390"/>
                <a:gd name="connsiteX24" fmla="*/ 217562 w 585882"/>
                <a:gd name="connsiteY24" fmla="*/ 288225 h 369390"/>
                <a:gd name="connsiteX25" fmla="*/ 120216 w 585882"/>
                <a:gd name="connsiteY25" fmla="*/ 283463 h 369390"/>
                <a:gd name="connsiteX26" fmla="*/ 127741 w 585882"/>
                <a:gd name="connsiteY26" fmla="*/ 304513 h 369390"/>
                <a:gd name="connsiteX27" fmla="*/ 141267 w 585882"/>
                <a:gd name="connsiteY27" fmla="*/ 316896 h 369390"/>
                <a:gd name="connsiteX28" fmla="*/ 4107 w 585882"/>
                <a:gd name="connsiteY28" fmla="*/ 295274 h 369390"/>
                <a:gd name="connsiteX29" fmla="*/ 149554 w 585882"/>
                <a:gd name="connsiteY29" fmla="*/ 331469 h 369390"/>
                <a:gd name="connsiteX30" fmla="*/ 114978 w 585882"/>
                <a:gd name="connsiteY30" fmla="*/ 335089 h 369390"/>
                <a:gd name="connsiteX31" fmla="*/ -84 w 585882"/>
                <a:gd name="connsiteY31" fmla="*/ 306514 h 369390"/>
                <a:gd name="connsiteX32" fmla="*/ 150220 w 585882"/>
                <a:gd name="connsiteY32" fmla="*/ 345757 h 369390"/>
                <a:gd name="connsiteX33" fmla="*/ 161650 w 585882"/>
                <a:gd name="connsiteY33" fmla="*/ 349471 h 369390"/>
                <a:gd name="connsiteX34" fmla="*/ 171175 w 585882"/>
                <a:gd name="connsiteY34" fmla="*/ 360997 h 369390"/>
                <a:gd name="connsiteX35" fmla="*/ 247375 w 585882"/>
                <a:gd name="connsiteY35" fmla="*/ 325373 h 369390"/>
                <a:gd name="connsiteX36" fmla="*/ 247375 w 585882"/>
                <a:gd name="connsiteY36" fmla="*/ 325373 h 369390"/>
                <a:gd name="connsiteX37" fmla="*/ 280522 w 585882"/>
                <a:gd name="connsiteY37" fmla="*/ 319849 h 369390"/>
                <a:gd name="connsiteX38" fmla="*/ 303382 w 585882"/>
                <a:gd name="connsiteY38" fmla="*/ 329374 h 369390"/>
                <a:gd name="connsiteX39" fmla="*/ 419587 w 585882"/>
                <a:gd name="connsiteY39" fmla="*/ 367474 h 369390"/>
                <a:gd name="connsiteX40" fmla="*/ 538650 w 585882"/>
                <a:gd name="connsiteY40" fmla="*/ 344804 h 369390"/>
                <a:gd name="connsiteX41" fmla="*/ 478261 w 585882"/>
                <a:gd name="connsiteY41" fmla="*/ 338613 h 369390"/>
                <a:gd name="connsiteX42" fmla="*/ 520838 w 585882"/>
                <a:gd name="connsiteY42" fmla="*/ 324802 h 369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585882" h="369390">
                  <a:moveTo>
                    <a:pt x="520838" y="324802"/>
                  </a:moveTo>
                  <a:cubicBezTo>
                    <a:pt x="492568" y="333012"/>
                    <a:pt x="462574" y="333279"/>
                    <a:pt x="434161" y="325564"/>
                  </a:cubicBezTo>
                  <a:cubicBezTo>
                    <a:pt x="447486" y="328021"/>
                    <a:pt x="461250" y="325583"/>
                    <a:pt x="472927" y="318706"/>
                  </a:cubicBezTo>
                  <a:cubicBezTo>
                    <a:pt x="452258" y="317467"/>
                    <a:pt x="441780" y="304799"/>
                    <a:pt x="422635" y="296893"/>
                  </a:cubicBezTo>
                  <a:cubicBezTo>
                    <a:pt x="403490" y="288988"/>
                    <a:pt x="375010" y="285749"/>
                    <a:pt x="359294" y="271747"/>
                  </a:cubicBezTo>
                  <a:cubicBezTo>
                    <a:pt x="373229" y="272100"/>
                    <a:pt x="387021" y="268823"/>
                    <a:pt x="399299" y="262222"/>
                  </a:cubicBezTo>
                  <a:cubicBezTo>
                    <a:pt x="404919" y="258536"/>
                    <a:pt x="410843" y="255355"/>
                    <a:pt x="417016" y="252697"/>
                  </a:cubicBezTo>
                  <a:cubicBezTo>
                    <a:pt x="423998" y="251745"/>
                    <a:pt x="431084" y="251745"/>
                    <a:pt x="438066" y="252697"/>
                  </a:cubicBezTo>
                  <a:cubicBezTo>
                    <a:pt x="444162" y="252697"/>
                    <a:pt x="449115" y="249078"/>
                    <a:pt x="455211" y="248887"/>
                  </a:cubicBezTo>
                  <a:cubicBezTo>
                    <a:pt x="498740" y="246982"/>
                    <a:pt x="583798" y="248030"/>
                    <a:pt x="585799" y="243267"/>
                  </a:cubicBezTo>
                  <a:cubicBezTo>
                    <a:pt x="577512" y="238696"/>
                    <a:pt x="500836" y="237076"/>
                    <a:pt x="453401" y="230123"/>
                  </a:cubicBezTo>
                  <a:cubicBezTo>
                    <a:pt x="449020" y="229552"/>
                    <a:pt x="447114" y="218598"/>
                    <a:pt x="430255" y="222217"/>
                  </a:cubicBezTo>
                  <a:cubicBezTo>
                    <a:pt x="425131" y="223979"/>
                    <a:pt x="420406" y="226732"/>
                    <a:pt x="416349" y="230314"/>
                  </a:cubicBezTo>
                  <a:cubicBezTo>
                    <a:pt x="367867" y="264794"/>
                    <a:pt x="318718" y="217169"/>
                    <a:pt x="282142" y="183736"/>
                  </a:cubicBezTo>
                  <a:cubicBezTo>
                    <a:pt x="263092" y="166306"/>
                    <a:pt x="255091" y="125253"/>
                    <a:pt x="240708" y="103917"/>
                  </a:cubicBezTo>
                  <a:cubicBezTo>
                    <a:pt x="213657" y="63912"/>
                    <a:pt x="171270" y="43147"/>
                    <a:pt x="150411" y="-382"/>
                  </a:cubicBezTo>
                  <a:cubicBezTo>
                    <a:pt x="145972" y="8457"/>
                    <a:pt x="145972" y="18878"/>
                    <a:pt x="150411" y="27717"/>
                  </a:cubicBezTo>
                  <a:cubicBezTo>
                    <a:pt x="154830" y="36346"/>
                    <a:pt x="160593" y="44214"/>
                    <a:pt x="167461" y="51053"/>
                  </a:cubicBezTo>
                  <a:cubicBezTo>
                    <a:pt x="162222" y="59245"/>
                    <a:pt x="149554" y="58006"/>
                    <a:pt x="141172" y="53053"/>
                  </a:cubicBezTo>
                  <a:cubicBezTo>
                    <a:pt x="133475" y="47453"/>
                    <a:pt x="124998" y="42995"/>
                    <a:pt x="116026" y="39814"/>
                  </a:cubicBezTo>
                  <a:cubicBezTo>
                    <a:pt x="111549" y="67722"/>
                    <a:pt x="133170" y="92296"/>
                    <a:pt x="153078" y="112204"/>
                  </a:cubicBezTo>
                  <a:cubicBezTo>
                    <a:pt x="143934" y="112556"/>
                    <a:pt x="134914" y="109956"/>
                    <a:pt x="127360" y="104774"/>
                  </a:cubicBezTo>
                  <a:cubicBezTo>
                    <a:pt x="136142" y="169001"/>
                    <a:pt x="171404" y="226618"/>
                    <a:pt x="224611" y="263651"/>
                  </a:cubicBezTo>
                  <a:cubicBezTo>
                    <a:pt x="228992" y="266604"/>
                    <a:pt x="234136" y="270223"/>
                    <a:pt x="234136" y="275462"/>
                  </a:cubicBezTo>
                  <a:cubicBezTo>
                    <a:pt x="234136" y="283082"/>
                    <a:pt x="224611" y="286892"/>
                    <a:pt x="217562" y="288225"/>
                  </a:cubicBezTo>
                  <a:cubicBezTo>
                    <a:pt x="185139" y="293560"/>
                    <a:pt x="151963" y="291940"/>
                    <a:pt x="120216" y="283463"/>
                  </a:cubicBezTo>
                  <a:cubicBezTo>
                    <a:pt x="114025" y="289369"/>
                    <a:pt x="121074" y="299275"/>
                    <a:pt x="127741" y="304513"/>
                  </a:cubicBezTo>
                  <a:cubicBezTo>
                    <a:pt x="136695" y="311371"/>
                    <a:pt x="139743" y="312610"/>
                    <a:pt x="141267" y="316896"/>
                  </a:cubicBezTo>
                  <a:cubicBezTo>
                    <a:pt x="129361" y="321563"/>
                    <a:pt x="59447" y="314038"/>
                    <a:pt x="4107" y="295274"/>
                  </a:cubicBezTo>
                  <a:cubicBezTo>
                    <a:pt x="50332" y="315067"/>
                    <a:pt x="99442" y="327288"/>
                    <a:pt x="149554" y="331469"/>
                  </a:cubicBezTo>
                  <a:cubicBezTo>
                    <a:pt x="160317" y="338422"/>
                    <a:pt x="128408" y="336708"/>
                    <a:pt x="114978" y="335089"/>
                  </a:cubicBezTo>
                  <a:cubicBezTo>
                    <a:pt x="49065" y="327469"/>
                    <a:pt x="30015" y="320420"/>
                    <a:pt x="-84" y="306514"/>
                  </a:cubicBezTo>
                  <a:cubicBezTo>
                    <a:pt x="37349" y="330040"/>
                    <a:pt x="72496" y="339089"/>
                    <a:pt x="150220" y="345757"/>
                  </a:cubicBezTo>
                  <a:cubicBezTo>
                    <a:pt x="154345" y="345671"/>
                    <a:pt x="158364" y="346985"/>
                    <a:pt x="161650" y="349471"/>
                  </a:cubicBezTo>
                  <a:cubicBezTo>
                    <a:pt x="164984" y="358234"/>
                    <a:pt x="165270" y="356044"/>
                    <a:pt x="171175" y="360997"/>
                  </a:cubicBezTo>
                  <a:cubicBezTo>
                    <a:pt x="177081" y="365950"/>
                    <a:pt x="235374" y="331945"/>
                    <a:pt x="247375" y="325373"/>
                  </a:cubicBezTo>
                  <a:lnTo>
                    <a:pt x="247375" y="325373"/>
                  </a:lnTo>
                  <a:cubicBezTo>
                    <a:pt x="257805" y="320839"/>
                    <a:pt x="269187" y="318944"/>
                    <a:pt x="280522" y="319849"/>
                  </a:cubicBezTo>
                  <a:cubicBezTo>
                    <a:pt x="288609" y="321763"/>
                    <a:pt x="296324" y="324983"/>
                    <a:pt x="303382" y="329374"/>
                  </a:cubicBezTo>
                  <a:cubicBezTo>
                    <a:pt x="339311" y="349414"/>
                    <a:pt x="378763" y="362349"/>
                    <a:pt x="419587" y="367474"/>
                  </a:cubicBezTo>
                  <a:cubicBezTo>
                    <a:pt x="460669" y="372636"/>
                    <a:pt x="502340" y="364702"/>
                    <a:pt x="538650" y="344804"/>
                  </a:cubicBezTo>
                  <a:cubicBezTo>
                    <a:pt x="518343" y="345271"/>
                    <a:pt x="498054" y="343194"/>
                    <a:pt x="478261" y="338613"/>
                  </a:cubicBezTo>
                  <a:cubicBezTo>
                    <a:pt x="493854" y="341242"/>
                    <a:pt x="509761" y="336089"/>
                    <a:pt x="520838" y="324802"/>
                  </a:cubicBezTo>
                  <a:close/>
                </a:path>
              </a:pathLst>
            </a:custGeom>
            <a:grp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8583" name="任意多边形: 形状 8582"/>
            <p:cNvSpPr/>
            <p:nvPr/>
          </p:nvSpPr>
          <p:spPr>
            <a:xfrm>
              <a:off x="4917589" y="2182926"/>
              <a:ext cx="472821" cy="224926"/>
            </a:xfrm>
            <a:custGeom>
              <a:avLst/>
              <a:gdLst>
                <a:gd name="connsiteX0" fmla="*/ 425779 w 472821"/>
                <a:gd name="connsiteY0" fmla="*/ 121731 h 224926"/>
                <a:gd name="connsiteX1" fmla="*/ 381106 w 472821"/>
                <a:gd name="connsiteY1" fmla="*/ 109062 h 224926"/>
                <a:gd name="connsiteX2" fmla="*/ 355294 w 472821"/>
                <a:gd name="connsiteY2" fmla="*/ 98014 h 224926"/>
                <a:gd name="connsiteX3" fmla="*/ 339577 w 472821"/>
                <a:gd name="connsiteY3" fmla="*/ 103728 h 224926"/>
                <a:gd name="connsiteX4" fmla="*/ 253852 w 472821"/>
                <a:gd name="connsiteY4" fmla="*/ 87250 h 224926"/>
                <a:gd name="connsiteX5" fmla="*/ 185558 w 472821"/>
                <a:gd name="connsiteY5" fmla="*/ 26195 h 224926"/>
                <a:gd name="connsiteX6" fmla="*/ 100786 w 472821"/>
                <a:gd name="connsiteY6" fmla="*/ 2287 h 224926"/>
                <a:gd name="connsiteX7" fmla="*/ 72211 w 472821"/>
                <a:gd name="connsiteY7" fmla="*/ 16384 h 224926"/>
                <a:gd name="connsiteX8" fmla="*/ 36778 w 472821"/>
                <a:gd name="connsiteY8" fmla="*/ 36101 h 224926"/>
                <a:gd name="connsiteX9" fmla="*/ -84 w 472821"/>
                <a:gd name="connsiteY9" fmla="*/ 36101 h 224926"/>
                <a:gd name="connsiteX10" fmla="*/ 27538 w 472821"/>
                <a:gd name="connsiteY10" fmla="*/ 54389 h 224926"/>
                <a:gd name="connsiteX11" fmla="*/ 61638 w 472821"/>
                <a:gd name="connsiteY11" fmla="*/ 46674 h 224926"/>
                <a:gd name="connsiteX12" fmla="*/ 20966 w 472821"/>
                <a:gd name="connsiteY12" fmla="*/ 72010 h 224926"/>
                <a:gd name="connsiteX13" fmla="*/ 64591 w 472821"/>
                <a:gd name="connsiteY13" fmla="*/ 67915 h 224926"/>
                <a:gd name="connsiteX14" fmla="*/ 100404 w 472821"/>
                <a:gd name="connsiteY14" fmla="*/ 41435 h 224926"/>
                <a:gd name="connsiteX15" fmla="*/ 69734 w 472821"/>
                <a:gd name="connsiteY15" fmla="*/ 75153 h 224926"/>
                <a:gd name="connsiteX16" fmla="*/ 105358 w 472821"/>
                <a:gd name="connsiteY16" fmla="*/ 61056 h 224926"/>
                <a:gd name="connsiteX17" fmla="*/ 120407 w 472821"/>
                <a:gd name="connsiteY17" fmla="*/ 47055 h 224926"/>
                <a:gd name="connsiteX18" fmla="*/ 149839 w 472821"/>
                <a:gd name="connsiteY18" fmla="*/ 76106 h 224926"/>
                <a:gd name="connsiteX19" fmla="*/ 133075 w 472821"/>
                <a:gd name="connsiteY19" fmla="*/ 72486 h 224926"/>
                <a:gd name="connsiteX20" fmla="*/ 191273 w 472821"/>
                <a:gd name="connsiteY20" fmla="*/ 124207 h 224926"/>
                <a:gd name="connsiteX21" fmla="*/ 167270 w 472821"/>
                <a:gd name="connsiteY21" fmla="*/ 127731 h 224926"/>
                <a:gd name="connsiteX22" fmla="*/ 130789 w 472821"/>
                <a:gd name="connsiteY22" fmla="*/ 122588 h 224926"/>
                <a:gd name="connsiteX23" fmla="*/ 122598 w 472821"/>
                <a:gd name="connsiteY23" fmla="*/ 123064 h 224926"/>
                <a:gd name="connsiteX24" fmla="*/ 113835 w 472821"/>
                <a:gd name="connsiteY24" fmla="*/ 133827 h 224926"/>
                <a:gd name="connsiteX25" fmla="*/ 90022 w 472821"/>
                <a:gd name="connsiteY25" fmla="*/ 151163 h 224926"/>
                <a:gd name="connsiteX26" fmla="*/ 157840 w 472821"/>
                <a:gd name="connsiteY26" fmla="*/ 159354 h 224926"/>
                <a:gd name="connsiteX27" fmla="*/ 9250 w 472821"/>
                <a:gd name="connsiteY27" fmla="*/ 218505 h 224926"/>
                <a:gd name="connsiteX28" fmla="*/ 86879 w 472821"/>
                <a:gd name="connsiteY28" fmla="*/ 208980 h 224926"/>
                <a:gd name="connsiteX29" fmla="*/ 159555 w 472821"/>
                <a:gd name="connsiteY29" fmla="*/ 172404 h 224926"/>
                <a:gd name="connsiteX30" fmla="*/ 191463 w 472821"/>
                <a:gd name="connsiteY30" fmla="*/ 167165 h 224926"/>
                <a:gd name="connsiteX31" fmla="*/ 285856 w 472821"/>
                <a:gd name="connsiteY31" fmla="*/ 142019 h 224926"/>
                <a:gd name="connsiteX32" fmla="*/ 331100 w 472821"/>
                <a:gd name="connsiteY32" fmla="*/ 130303 h 224926"/>
                <a:gd name="connsiteX33" fmla="*/ 358913 w 472821"/>
                <a:gd name="connsiteY33" fmla="*/ 132970 h 224926"/>
                <a:gd name="connsiteX34" fmla="*/ 393012 w 472821"/>
                <a:gd name="connsiteY34" fmla="*/ 126779 h 224926"/>
                <a:gd name="connsiteX35" fmla="*/ 472737 w 472821"/>
                <a:gd name="connsiteY35" fmla="*/ 127731 h 224926"/>
                <a:gd name="connsiteX36" fmla="*/ 425779 w 472821"/>
                <a:gd name="connsiteY36" fmla="*/ 121731 h 224926"/>
                <a:gd name="connsiteX37" fmla="*/ 151363 w 472821"/>
                <a:gd name="connsiteY37" fmla="*/ 70010 h 224926"/>
                <a:gd name="connsiteX38" fmla="*/ 132313 w 472821"/>
                <a:gd name="connsiteY38" fmla="*/ 35053 h 224926"/>
                <a:gd name="connsiteX39" fmla="*/ 133742 w 472821"/>
                <a:gd name="connsiteY39" fmla="*/ 33815 h 224926"/>
                <a:gd name="connsiteX40" fmla="*/ 137171 w 472821"/>
                <a:gd name="connsiteY40" fmla="*/ 31719 h 224926"/>
                <a:gd name="connsiteX41" fmla="*/ 146029 w 472821"/>
                <a:gd name="connsiteY41" fmla="*/ 41244 h 224926"/>
                <a:gd name="connsiteX42" fmla="*/ 165079 w 472821"/>
                <a:gd name="connsiteY42" fmla="*/ 82678 h 224926"/>
                <a:gd name="connsiteX43" fmla="*/ 151363 w 472821"/>
                <a:gd name="connsiteY43" fmla="*/ 70010 h 224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472820" h="224924">
                  <a:moveTo>
                    <a:pt x="425779" y="121731"/>
                  </a:moveTo>
                  <a:cubicBezTo>
                    <a:pt x="410120" y="120930"/>
                    <a:pt x="394851" y="116606"/>
                    <a:pt x="381106" y="109062"/>
                  </a:cubicBezTo>
                  <a:cubicBezTo>
                    <a:pt x="372820" y="104300"/>
                    <a:pt x="364723" y="97347"/>
                    <a:pt x="355294" y="98014"/>
                  </a:cubicBezTo>
                  <a:cubicBezTo>
                    <a:pt x="349760" y="98975"/>
                    <a:pt x="344435" y="100909"/>
                    <a:pt x="339577" y="103728"/>
                  </a:cubicBezTo>
                  <a:cubicBezTo>
                    <a:pt x="311669" y="116016"/>
                    <a:pt x="278427" y="105062"/>
                    <a:pt x="253852" y="87250"/>
                  </a:cubicBezTo>
                  <a:cubicBezTo>
                    <a:pt x="229278" y="69439"/>
                    <a:pt x="209561" y="45150"/>
                    <a:pt x="185558" y="26195"/>
                  </a:cubicBezTo>
                  <a:cubicBezTo>
                    <a:pt x="161555" y="7240"/>
                    <a:pt x="130027" y="-6381"/>
                    <a:pt x="100786" y="2287"/>
                  </a:cubicBezTo>
                  <a:cubicBezTo>
                    <a:pt x="90699" y="5745"/>
                    <a:pt x="81098" y="10479"/>
                    <a:pt x="72211" y="16384"/>
                  </a:cubicBezTo>
                  <a:cubicBezTo>
                    <a:pt x="61247" y="24385"/>
                    <a:pt x="49351" y="31005"/>
                    <a:pt x="36778" y="36101"/>
                  </a:cubicBezTo>
                  <a:cubicBezTo>
                    <a:pt x="31634" y="37625"/>
                    <a:pt x="1821" y="41816"/>
                    <a:pt x="-84" y="36101"/>
                  </a:cubicBezTo>
                  <a:cubicBezTo>
                    <a:pt x="4621" y="47188"/>
                    <a:pt x="15499" y="54389"/>
                    <a:pt x="27538" y="54389"/>
                  </a:cubicBezTo>
                  <a:cubicBezTo>
                    <a:pt x="39311" y="54151"/>
                    <a:pt x="50913" y="51522"/>
                    <a:pt x="61638" y="46674"/>
                  </a:cubicBezTo>
                  <a:cubicBezTo>
                    <a:pt x="50008" y="57875"/>
                    <a:pt x="36149" y="66505"/>
                    <a:pt x="20966" y="72010"/>
                  </a:cubicBezTo>
                  <a:cubicBezTo>
                    <a:pt x="35520" y="75963"/>
                    <a:pt x="51027" y="74506"/>
                    <a:pt x="64591" y="67915"/>
                  </a:cubicBezTo>
                  <a:cubicBezTo>
                    <a:pt x="78068" y="61399"/>
                    <a:pt x="90222" y="52417"/>
                    <a:pt x="100404" y="41435"/>
                  </a:cubicBezTo>
                  <a:cubicBezTo>
                    <a:pt x="93489" y="55294"/>
                    <a:pt x="82879" y="66962"/>
                    <a:pt x="69734" y="75153"/>
                  </a:cubicBezTo>
                  <a:cubicBezTo>
                    <a:pt x="82936" y="74991"/>
                    <a:pt x="95623" y="69972"/>
                    <a:pt x="105358" y="61056"/>
                  </a:cubicBezTo>
                  <a:cubicBezTo>
                    <a:pt x="110692" y="56675"/>
                    <a:pt x="115549" y="51531"/>
                    <a:pt x="120407" y="47055"/>
                  </a:cubicBezTo>
                  <a:cubicBezTo>
                    <a:pt x="128408" y="56580"/>
                    <a:pt x="147077" y="73344"/>
                    <a:pt x="149839" y="76106"/>
                  </a:cubicBezTo>
                  <a:cubicBezTo>
                    <a:pt x="152602" y="78868"/>
                    <a:pt x="127741" y="65248"/>
                    <a:pt x="133075" y="72486"/>
                  </a:cubicBezTo>
                  <a:cubicBezTo>
                    <a:pt x="138409" y="79725"/>
                    <a:pt x="158412" y="114206"/>
                    <a:pt x="191273" y="124207"/>
                  </a:cubicBezTo>
                  <a:cubicBezTo>
                    <a:pt x="183596" y="126998"/>
                    <a:pt x="175423" y="128198"/>
                    <a:pt x="167270" y="127731"/>
                  </a:cubicBezTo>
                  <a:cubicBezTo>
                    <a:pt x="154983" y="127065"/>
                    <a:pt x="142981" y="124017"/>
                    <a:pt x="130789" y="122588"/>
                  </a:cubicBezTo>
                  <a:cubicBezTo>
                    <a:pt x="128065" y="122026"/>
                    <a:pt x="125236" y="122188"/>
                    <a:pt x="122598" y="123064"/>
                  </a:cubicBezTo>
                  <a:cubicBezTo>
                    <a:pt x="118312" y="124874"/>
                    <a:pt x="116311" y="129827"/>
                    <a:pt x="113835" y="133827"/>
                  </a:cubicBezTo>
                  <a:cubicBezTo>
                    <a:pt x="108539" y="142562"/>
                    <a:pt x="99966" y="148810"/>
                    <a:pt x="90022" y="151163"/>
                  </a:cubicBezTo>
                  <a:cubicBezTo>
                    <a:pt x="101452" y="161736"/>
                    <a:pt x="129456" y="148306"/>
                    <a:pt x="157840" y="159354"/>
                  </a:cubicBezTo>
                  <a:cubicBezTo>
                    <a:pt x="123741" y="171737"/>
                    <a:pt x="77259" y="226887"/>
                    <a:pt x="9250" y="218505"/>
                  </a:cubicBezTo>
                  <a:cubicBezTo>
                    <a:pt x="33349" y="231173"/>
                    <a:pt x="63162" y="221934"/>
                    <a:pt x="86879" y="208980"/>
                  </a:cubicBezTo>
                  <a:cubicBezTo>
                    <a:pt x="110596" y="196026"/>
                    <a:pt x="132790" y="177642"/>
                    <a:pt x="159555" y="172404"/>
                  </a:cubicBezTo>
                  <a:cubicBezTo>
                    <a:pt x="170280" y="171242"/>
                    <a:pt x="180929" y="169489"/>
                    <a:pt x="191463" y="167165"/>
                  </a:cubicBezTo>
                  <a:cubicBezTo>
                    <a:pt x="207466" y="162117"/>
                    <a:pt x="247185" y="184596"/>
                    <a:pt x="285856" y="142019"/>
                  </a:cubicBezTo>
                  <a:cubicBezTo>
                    <a:pt x="296429" y="130494"/>
                    <a:pt x="315955" y="133827"/>
                    <a:pt x="331100" y="130303"/>
                  </a:cubicBezTo>
                  <a:cubicBezTo>
                    <a:pt x="339673" y="128303"/>
                    <a:pt x="350150" y="133447"/>
                    <a:pt x="358913" y="132970"/>
                  </a:cubicBezTo>
                  <a:cubicBezTo>
                    <a:pt x="370819" y="132303"/>
                    <a:pt x="381106" y="126398"/>
                    <a:pt x="393012" y="126779"/>
                  </a:cubicBezTo>
                  <a:cubicBezTo>
                    <a:pt x="417968" y="127446"/>
                    <a:pt x="472737" y="131923"/>
                    <a:pt x="472737" y="127731"/>
                  </a:cubicBezTo>
                  <a:cubicBezTo>
                    <a:pt x="472737" y="123540"/>
                    <a:pt x="447781" y="123636"/>
                    <a:pt x="425779" y="121731"/>
                  </a:cubicBezTo>
                  <a:close/>
                  <a:moveTo>
                    <a:pt x="151363" y="70010"/>
                  </a:moveTo>
                  <a:cubicBezTo>
                    <a:pt x="142210" y="60114"/>
                    <a:pt x="135666" y="48102"/>
                    <a:pt x="132313" y="35053"/>
                  </a:cubicBezTo>
                  <a:lnTo>
                    <a:pt x="133742" y="33815"/>
                  </a:lnTo>
                  <a:cubicBezTo>
                    <a:pt x="134676" y="32824"/>
                    <a:pt x="135857" y="32100"/>
                    <a:pt x="137171" y="31719"/>
                  </a:cubicBezTo>
                  <a:cubicBezTo>
                    <a:pt x="141934" y="30481"/>
                    <a:pt x="144791" y="36673"/>
                    <a:pt x="146029" y="41244"/>
                  </a:cubicBezTo>
                  <a:cubicBezTo>
                    <a:pt x="149858" y="56084"/>
                    <a:pt x="156307" y="70115"/>
                    <a:pt x="165079" y="82678"/>
                  </a:cubicBezTo>
                  <a:cubicBezTo>
                    <a:pt x="160126" y="78887"/>
                    <a:pt x="155535" y="74649"/>
                    <a:pt x="151363" y="70010"/>
                  </a:cubicBezTo>
                  <a:close/>
                </a:path>
              </a:pathLst>
            </a:custGeom>
            <a:grp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8584" name="任意多边形: 形状 8583"/>
            <p:cNvSpPr/>
            <p:nvPr/>
          </p:nvSpPr>
          <p:spPr>
            <a:xfrm>
              <a:off x="5182765" y="2176204"/>
              <a:ext cx="224450" cy="107895"/>
            </a:xfrm>
            <a:custGeom>
              <a:avLst/>
              <a:gdLst>
                <a:gd name="connsiteX0" fmla="*/ -84 w 224450"/>
                <a:gd name="connsiteY0" fmla="*/ 89590 h 107895"/>
                <a:gd name="connsiteX1" fmla="*/ 38016 w 224450"/>
                <a:gd name="connsiteY1" fmla="*/ 59301 h 107895"/>
                <a:gd name="connsiteX2" fmla="*/ 107929 w 224450"/>
                <a:gd name="connsiteY2" fmla="*/ 1103 h 107895"/>
                <a:gd name="connsiteX3" fmla="*/ 170128 w 224450"/>
                <a:gd name="connsiteY3" fmla="*/ 29678 h 107895"/>
                <a:gd name="connsiteX4" fmla="*/ 223658 w 224450"/>
                <a:gd name="connsiteY4" fmla="*/ 57491 h 107895"/>
                <a:gd name="connsiteX5" fmla="*/ 152125 w 224450"/>
                <a:gd name="connsiteY5" fmla="*/ 45108 h 107895"/>
                <a:gd name="connsiteX6" fmla="*/ 180224 w 224450"/>
                <a:gd name="connsiteY6" fmla="*/ 73207 h 107895"/>
                <a:gd name="connsiteX7" fmla="*/ 138695 w 224450"/>
                <a:gd name="connsiteY7" fmla="*/ 71207 h 107895"/>
                <a:gd name="connsiteX8" fmla="*/ 104024 w 224450"/>
                <a:gd name="connsiteY8" fmla="*/ 50442 h 107895"/>
                <a:gd name="connsiteX9" fmla="*/ 125360 w 224450"/>
                <a:gd name="connsiteY9" fmla="*/ 71874 h 107895"/>
                <a:gd name="connsiteX10" fmla="*/ 90499 w 224450"/>
                <a:gd name="connsiteY10" fmla="*/ 77874 h 107895"/>
                <a:gd name="connsiteX11" fmla="*/ 39064 w 224450"/>
                <a:gd name="connsiteY11" fmla="*/ 107307 h 107895"/>
                <a:gd name="connsiteX12" fmla="*/ -84 w 224450"/>
                <a:gd name="connsiteY12" fmla="*/ 89590 h 107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4450" h="107895">
                  <a:moveTo>
                    <a:pt x="-84" y="89590"/>
                  </a:moveTo>
                  <a:cubicBezTo>
                    <a:pt x="14299" y="81808"/>
                    <a:pt x="27196" y="71559"/>
                    <a:pt x="38016" y="59301"/>
                  </a:cubicBezTo>
                  <a:cubicBezTo>
                    <a:pt x="60114" y="36250"/>
                    <a:pt x="85641" y="7866"/>
                    <a:pt x="107929" y="1103"/>
                  </a:cubicBezTo>
                  <a:cubicBezTo>
                    <a:pt x="130218" y="-5660"/>
                    <a:pt x="141362" y="11866"/>
                    <a:pt x="170128" y="29678"/>
                  </a:cubicBezTo>
                  <a:cubicBezTo>
                    <a:pt x="186472" y="41593"/>
                    <a:pt x="204513" y="50966"/>
                    <a:pt x="223658" y="57491"/>
                  </a:cubicBezTo>
                  <a:cubicBezTo>
                    <a:pt x="229564" y="59586"/>
                    <a:pt x="197941" y="67873"/>
                    <a:pt x="152125" y="45108"/>
                  </a:cubicBezTo>
                  <a:cubicBezTo>
                    <a:pt x="134790" y="36536"/>
                    <a:pt x="166794" y="71874"/>
                    <a:pt x="180224" y="73207"/>
                  </a:cubicBezTo>
                  <a:cubicBezTo>
                    <a:pt x="193654" y="74541"/>
                    <a:pt x="170128" y="87209"/>
                    <a:pt x="138695" y="71207"/>
                  </a:cubicBezTo>
                  <a:cubicBezTo>
                    <a:pt x="107262" y="55205"/>
                    <a:pt x="104786" y="47109"/>
                    <a:pt x="104024" y="50442"/>
                  </a:cubicBezTo>
                  <a:cubicBezTo>
                    <a:pt x="103262" y="53776"/>
                    <a:pt x="136028" y="73207"/>
                    <a:pt x="125360" y="71874"/>
                  </a:cubicBezTo>
                  <a:cubicBezTo>
                    <a:pt x="114692" y="70540"/>
                    <a:pt x="115264" y="59110"/>
                    <a:pt x="90499" y="77874"/>
                  </a:cubicBezTo>
                  <a:cubicBezTo>
                    <a:pt x="65734" y="96639"/>
                    <a:pt x="57733" y="109307"/>
                    <a:pt x="39064" y="107307"/>
                  </a:cubicBezTo>
                  <a:cubicBezTo>
                    <a:pt x="24824" y="104487"/>
                    <a:pt x="11432" y="98420"/>
                    <a:pt x="-84" y="89590"/>
                  </a:cubicBezTo>
                  <a:close/>
                </a:path>
              </a:pathLst>
            </a:custGeom>
            <a:grp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2" name="Text1"/>
          <p:cNvSpPr txBox="1"/>
          <p:nvPr>
            <p:custDataLst>
              <p:tags r:id="rId3"/>
            </p:custDataLst>
          </p:nvPr>
        </p:nvSpPr>
        <p:spPr>
          <a:xfrm>
            <a:off x="9370457" y="5216697"/>
            <a:ext cx="2151036" cy="302253"/>
          </a:xfrm>
          <a:prstGeom prst="rect">
            <a:avLst/>
          </a:prstGeom>
          <a:noFill/>
        </p:spPr>
        <p:txBody>
          <a:bodyPr wrap="square" lIns="0" tIns="0" rIns="0" bIns="0" rtlCol="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altLang="zh-CN" sz="1400">
                <a:latin typeface="微软雅黑" panose="020B0503020204020204" charset="-122"/>
                <a:ea typeface="微软雅黑" panose="020B0503020204020204" charset="-122"/>
                <a:sym typeface="+mn-ea"/>
              </a:rPr>
              <a:t>huc0day</a:t>
            </a:r>
            <a:r>
              <a:rPr lang="zh-CN" altLang="en-US" sz="1400">
                <a:latin typeface="微软雅黑" panose="020B0503020204020204" charset="-122"/>
                <a:ea typeface="微软雅黑" panose="020B0503020204020204" charset="-122"/>
                <a:sym typeface="+mn-ea"/>
              </a:rPr>
              <a:t>（</a:t>
            </a:r>
            <a:r>
              <a:rPr lang="en-US" altLang="zh-CN" sz="1400">
                <a:latin typeface="微软雅黑" panose="020B0503020204020204" charset="-122"/>
                <a:ea typeface="微软雅黑" panose="020B0503020204020204" charset="-122"/>
                <a:sym typeface="+mn-ea"/>
              </a:rPr>
              <a:t> </a:t>
            </a:r>
            <a:r>
              <a:rPr lang="en-US" altLang="zh-CN" sz="1400">
                <a:latin typeface="微软雅黑" panose="020B0503020204020204" charset="-122"/>
                <a:ea typeface="微软雅黑" panose="020B0503020204020204" charset="-122"/>
                <a:sym typeface="+mn-ea"/>
              </a:rPr>
              <a:t>GaoJian</a:t>
            </a:r>
            <a:r>
              <a:rPr lang="zh-CN" altLang="en-US" sz="1400">
                <a:latin typeface="微软雅黑" panose="020B0503020204020204" charset="-122"/>
                <a:ea typeface="微软雅黑" panose="020B0503020204020204" charset="-122"/>
                <a:sym typeface="+mn-ea"/>
              </a:rPr>
              <a:t>）</a:t>
            </a:r>
            <a:endParaRPr lang="zh-CN" altLang="en-US" sz="1400">
              <a:latin typeface="微软雅黑" panose="020B0503020204020204" charset="-122"/>
              <a:ea typeface="微软雅黑" panose="020B0503020204020204" charset="-122"/>
              <a:sym typeface="+mn-ea"/>
            </a:endParaRPr>
          </a:p>
        </p:txBody>
      </p:sp>
      <p:sp>
        <p:nvSpPr>
          <p:cNvPr id="4" name="Text2"/>
          <p:cNvSpPr txBox="1"/>
          <p:nvPr>
            <p:custDataLst>
              <p:tags r:id="rId4"/>
            </p:custDataLst>
          </p:nvPr>
        </p:nvSpPr>
        <p:spPr>
          <a:xfrm>
            <a:off x="9226947" y="5616267"/>
            <a:ext cx="2151036" cy="302253"/>
          </a:xfrm>
          <a:prstGeom prst="rect">
            <a:avLst/>
          </a:prstGeom>
          <a:noFill/>
        </p:spPr>
        <p:txBody>
          <a:bodyPr wrap="square" lIns="0" tIns="0" rIns="0" bIns="0" rtlCol="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400">
                <a:latin typeface="微软雅黑" panose="020B0503020204020204" charset="-122"/>
                <a:ea typeface="微软雅黑" panose="020B0503020204020204" charset="-122"/>
                <a:sym typeface="+mn-ea"/>
              </a:rPr>
              <a:t>2024.07.19</a:t>
            </a:r>
            <a:endParaRPr lang="en-US" sz="1400">
              <a:latin typeface="微软雅黑" panose="020B0503020204020204" charset="-122"/>
              <a:ea typeface="微软雅黑" panose="020B0503020204020204" charset="-122"/>
              <a:sym typeface="+mn-ea"/>
            </a:endParaRPr>
          </a:p>
        </p:txBody>
      </p:sp>
      <p:sp>
        <p:nvSpPr>
          <p:cNvPr id="5" name="Text3"/>
          <p:cNvSpPr txBox="1"/>
          <p:nvPr>
            <p:custDataLst>
              <p:tags r:id="rId5"/>
            </p:custDataLst>
          </p:nvPr>
        </p:nvSpPr>
        <p:spPr>
          <a:xfrm>
            <a:off x="5001022" y="1111733"/>
            <a:ext cx="6376614" cy="2740330"/>
          </a:xfrm>
          <a:prstGeom prst="rect">
            <a:avLst/>
          </a:prstGeom>
          <a:noFill/>
        </p:spPr>
        <p:txBody>
          <a:bodyPr wrap="square" lIns="0" tIns="0" rIns="0" bIns="0" rtlCol="0" anchor="b"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altLang="zh-CN" sz="7200" b="1">
                <a:latin typeface="微软雅黑" panose="020B0503020204020204" charset="-122"/>
                <a:ea typeface="微软雅黑" panose="020B0503020204020204" charset="-122"/>
              </a:rPr>
              <a:t>谢谢观看</a:t>
            </a:r>
            <a:endParaRPr lang="en-US" altLang="zh-CN" sz="7200" b="1">
              <a:latin typeface="微软雅黑" panose="020B0503020204020204" charset="-122"/>
              <a:ea typeface="微软雅黑" panose="020B0503020204020204" charset="-122"/>
            </a:endParaRPr>
          </a:p>
        </p:txBody>
      </p:sp>
      <p:sp>
        <p:nvSpPr>
          <p:cNvPr id="6" name="Text4"/>
          <p:cNvSpPr txBox="1"/>
          <p:nvPr>
            <p:custDataLst>
              <p:tags r:id="rId6"/>
            </p:custDataLst>
          </p:nvPr>
        </p:nvSpPr>
        <p:spPr>
          <a:xfrm>
            <a:off x="5001260" y="4017010"/>
            <a:ext cx="6376670" cy="1519555"/>
          </a:xfrm>
          <a:prstGeom prst="rect">
            <a:avLst/>
          </a:prstGeom>
          <a:noFill/>
        </p:spPr>
        <p:txBody>
          <a:bodyPr wrap="square" lIns="0" tIns="0" rIns="0" bIns="0" rtlCol="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altLang="zh-CN" sz="1600">
                <a:latin typeface="微软雅黑" panose="020B0503020204020204" charset="-122"/>
                <a:ea typeface="微软雅黑" panose="020B0503020204020204" charset="-122"/>
              </a:rPr>
              <a:t>Thank You</a:t>
            </a:r>
            <a:endParaRPr lang="en-US" altLang="zh-CN" sz="1600">
              <a:latin typeface="微软雅黑" panose="020B0503020204020204" charset="-122"/>
              <a:ea typeface="微软雅黑" panose="020B0503020204020204" charset="-122"/>
            </a:endParaRPr>
          </a:p>
        </p:txBody>
      </p:sp>
    </p:spTree>
    <p:custDataLst>
      <p:tags r:id="rId7"/>
    </p:custData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图形 2"/>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rot="16200000">
            <a:off x="8787410" y="-573050"/>
            <a:ext cx="2831540" cy="3977640"/>
          </a:xfrm>
          <a:prstGeom prst="rect">
            <a:avLst/>
          </a:prstGeom>
        </p:spPr>
      </p:pic>
      <p:grpSp>
        <p:nvGrpSpPr>
          <p:cNvPr id="8581" name="组合 8580"/>
          <p:cNvGrpSpPr/>
          <p:nvPr/>
        </p:nvGrpSpPr>
        <p:grpSpPr>
          <a:xfrm>
            <a:off x="576317" y="478900"/>
            <a:ext cx="947683" cy="782708"/>
            <a:chOff x="4459532" y="1625144"/>
            <a:chExt cx="947683" cy="782708"/>
          </a:xfrm>
          <a:solidFill>
            <a:schemeClr val="tx1"/>
          </a:solidFill>
        </p:grpSpPr>
        <p:sp>
          <p:nvSpPr>
            <p:cNvPr id="8582" name="任意多边形: 形状 8581"/>
            <p:cNvSpPr/>
            <p:nvPr/>
          </p:nvSpPr>
          <p:spPr>
            <a:xfrm>
              <a:off x="4459532" y="1625144"/>
              <a:ext cx="585882" cy="369390"/>
            </a:xfrm>
            <a:custGeom>
              <a:avLst/>
              <a:gdLst>
                <a:gd name="connsiteX0" fmla="*/ 520838 w 585882"/>
                <a:gd name="connsiteY0" fmla="*/ 324802 h 369390"/>
                <a:gd name="connsiteX1" fmla="*/ 434161 w 585882"/>
                <a:gd name="connsiteY1" fmla="*/ 325564 h 369390"/>
                <a:gd name="connsiteX2" fmla="*/ 472927 w 585882"/>
                <a:gd name="connsiteY2" fmla="*/ 318706 h 369390"/>
                <a:gd name="connsiteX3" fmla="*/ 422635 w 585882"/>
                <a:gd name="connsiteY3" fmla="*/ 296893 h 369390"/>
                <a:gd name="connsiteX4" fmla="*/ 359294 w 585882"/>
                <a:gd name="connsiteY4" fmla="*/ 271747 h 369390"/>
                <a:gd name="connsiteX5" fmla="*/ 399299 w 585882"/>
                <a:gd name="connsiteY5" fmla="*/ 262222 h 369390"/>
                <a:gd name="connsiteX6" fmla="*/ 417016 w 585882"/>
                <a:gd name="connsiteY6" fmla="*/ 252697 h 369390"/>
                <a:gd name="connsiteX7" fmla="*/ 438066 w 585882"/>
                <a:gd name="connsiteY7" fmla="*/ 252697 h 369390"/>
                <a:gd name="connsiteX8" fmla="*/ 455211 w 585882"/>
                <a:gd name="connsiteY8" fmla="*/ 248887 h 369390"/>
                <a:gd name="connsiteX9" fmla="*/ 585799 w 585882"/>
                <a:gd name="connsiteY9" fmla="*/ 243267 h 369390"/>
                <a:gd name="connsiteX10" fmla="*/ 453401 w 585882"/>
                <a:gd name="connsiteY10" fmla="*/ 230123 h 369390"/>
                <a:gd name="connsiteX11" fmla="*/ 430255 w 585882"/>
                <a:gd name="connsiteY11" fmla="*/ 222217 h 369390"/>
                <a:gd name="connsiteX12" fmla="*/ 416349 w 585882"/>
                <a:gd name="connsiteY12" fmla="*/ 230314 h 369390"/>
                <a:gd name="connsiteX13" fmla="*/ 282142 w 585882"/>
                <a:gd name="connsiteY13" fmla="*/ 183736 h 369390"/>
                <a:gd name="connsiteX14" fmla="*/ 240708 w 585882"/>
                <a:gd name="connsiteY14" fmla="*/ 103917 h 369390"/>
                <a:gd name="connsiteX15" fmla="*/ 150411 w 585882"/>
                <a:gd name="connsiteY15" fmla="*/ -382 h 369390"/>
                <a:gd name="connsiteX16" fmla="*/ 150411 w 585882"/>
                <a:gd name="connsiteY16" fmla="*/ 27717 h 369390"/>
                <a:gd name="connsiteX17" fmla="*/ 167461 w 585882"/>
                <a:gd name="connsiteY17" fmla="*/ 51053 h 369390"/>
                <a:gd name="connsiteX18" fmla="*/ 141172 w 585882"/>
                <a:gd name="connsiteY18" fmla="*/ 53053 h 369390"/>
                <a:gd name="connsiteX19" fmla="*/ 116026 w 585882"/>
                <a:gd name="connsiteY19" fmla="*/ 39814 h 369390"/>
                <a:gd name="connsiteX20" fmla="*/ 153078 w 585882"/>
                <a:gd name="connsiteY20" fmla="*/ 112204 h 369390"/>
                <a:gd name="connsiteX21" fmla="*/ 127360 w 585882"/>
                <a:gd name="connsiteY21" fmla="*/ 104774 h 369390"/>
                <a:gd name="connsiteX22" fmla="*/ 224611 w 585882"/>
                <a:gd name="connsiteY22" fmla="*/ 263651 h 369390"/>
                <a:gd name="connsiteX23" fmla="*/ 234136 w 585882"/>
                <a:gd name="connsiteY23" fmla="*/ 275462 h 369390"/>
                <a:gd name="connsiteX24" fmla="*/ 217562 w 585882"/>
                <a:gd name="connsiteY24" fmla="*/ 288225 h 369390"/>
                <a:gd name="connsiteX25" fmla="*/ 120216 w 585882"/>
                <a:gd name="connsiteY25" fmla="*/ 283463 h 369390"/>
                <a:gd name="connsiteX26" fmla="*/ 127741 w 585882"/>
                <a:gd name="connsiteY26" fmla="*/ 304513 h 369390"/>
                <a:gd name="connsiteX27" fmla="*/ 141267 w 585882"/>
                <a:gd name="connsiteY27" fmla="*/ 316896 h 369390"/>
                <a:gd name="connsiteX28" fmla="*/ 4107 w 585882"/>
                <a:gd name="connsiteY28" fmla="*/ 295274 h 369390"/>
                <a:gd name="connsiteX29" fmla="*/ 149554 w 585882"/>
                <a:gd name="connsiteY29" fmla="*/ 331469 h 369390"/>
                <a:gd name="connsiteX30" fmla="*/ 114978 w 585882"/>
                <a:gd name="connsiteY30" fmla="*/ 335089 h 369390"/>
                <a:gd name="connsiteX31" fmla="*/ -84 w 585882"/>
                <a:gd name="connsiteY31" fmla="*/ 306514 h 369390"/>
                <a:gd name="connsiteX32" fmla="*/ 150220 w 585882"/>
                <a:gd name="connsiteY32" fmla="*/ 345757 h 369390"/>
                <a:gd name="connsiteX33" fmla="*/ 161650 w 585882"/>
                <a:gd name="connsiteY33" fmla="*/ 349471 h 369390"/>
                <a:gd name="connsiteX34" fmla="*/ 171175 w 585882"/>
                <a:gd name="connsiteY34" fmla="*/ 360997 h 369390"/>
                <a:gd name="connsiteX35" fmla="*/ 247375 w 585882"/>
                <a:gd name="connsiteY35" fmla="*/ 325373 h 369390"/>
                <a:gd name="connsiteX36" fmla="*/ 247375 w 585882"/>
                <a:gd name="connsiteY36" fmla="*/ 325373 h 369390"/>
                <a:gd name="connsiteX37" fmla="*/ 280522 w 585882"/>
                <a:gd name="connsiteY37" fmla="*/ 319849 h 369390"/>
                <a:gd name="connsiteX38" fmla="*/ 303382 w 585882"/>
                <a:gd name="connsiteY38" fmla="*/ 329374 h 369390"/>
                <a:gd name="connsiteX39" fmla="*/ 419587 w 585882"/>
                <a:gd name="connsiteY39" fmla="*/ 367474 h 369390"/>
                <a:gd name="connsiteX40" fmla="*/ 538650 w 585882"/>
                <a:gd name="connsiteY40" fmla="*/ 344804 h 369390"/>
                <a:gd name="connsiteX41" fmla="*/ 478261 w 585882"/>
                <a:gd name="connsiteY41" fmla="*/ 338613 h 369390"/>
                <a:gd name="connsiteX42" fmla="*/ 520838 w 585882"/>
                <a:gd name="connsiteY42" fmla="*/ 324802 h 369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585882" h="369390">
                  <a:moveTo>
                    <a:pt x="520838" y="324802"/>
                  </a:moveTo>
                  <a:cubicBezTo>
                    <a:pt x="492568" y="333012"/>
                    <a:pt x="462574" y="333279"/>
                    <a:pt x="434161" y="325564"/>
                  </a:cubicBezTo>
                  <a:cubicBezTo>
                    <a:pt x="447486" y="328021"/>
                    <a:pt x="461250" y="325583"/>
                    <a:pt x="472927" y="318706"/>
                  </a:cubicBezTo>
                  <a:cubicBezTo>
                    <a:pt x="452258" y="317467"/>
                    <a:pt x="441780" y="304799"/>
                    <a:pt x="422635" y="296893"/>
                  </a:cubicBezTo>
                  <a:cubicBezTo>
                    <a:pt x="403490" y="288988"/>
                    <a:pt x="375010" y="285749"/>
                    <a:pt x="359294" y="271747"/>
                  </a:cubicBezTo>
                  <a:cubicBezTo>
                    <a:pt x="373229" y="272100"/>
                    <a:pt x="387021" y="268823"/>
                    <a:pt x="399299" y="262222"/>
                  </a:cubicBezTo>
                  <a:cubicBezTo>
                    <a:pt x="404919" y="258536"/>
                    <a:pt x="410843" y="255355"/>
                    <a:pt x="417016" y="252697"/>
                  </a:cubicBezTo>
                  <a:cubicBezTo>
                    <a:pt x="423998" y="251745"/>
                    <a:pt x="431084" y="251745"/>
                    <a:pt x="438066" y="252697"/>
                  </a:cubicBezTo>
                  <a:cubicBezTo>
                    <a:pt x="444162" y="252697"/>
                    <a:pt x="449115" y="249078"/>
                    <a:pt x="455211" y="248887"/>
                  </a:cubicBezTo>
                  <a:cubicBezTo>
                    <a:pt x="498740" y="246982"/>
                    <a:pt x="583798" y="248030"/>
                    <a:pt x="585799" y="243267"/>
                  </a:cubicBezTo>
                  <a:cubicBezTo>
                    <a:pt x="577512" y="238696"/>
                    <a:pt x="500836" y="237076"/>
                    <a:pt x="453401" y="230123"/>
                  </a:cubicBezTo>
                  <a:cubicBezTo>
                    <a:pt x="449020" y="229552"/>
                    <a:pt x="447114" y="218598"/>
                    <a:pt x="430255" y="222217"/>
                  </a:cubicBezTo>
                  <a:cubicBezTo>
                    <a:pt x="425131" y="223979"/>
                    <a:pt x="420406" y="226732"/>
                    <a:pt x="416349" y="230314"/>
                  </a:cubicBezTo>
                  <a:cubicBezTo>
                    <a:pt x="367867" y="264794"/>
                    <a:pt x="318718" y="217169"/>
                    <a:pt x="282142" y="183736"/>
                  </a:cubicBezTo>
                  <a:cubicBezTo>
                    <a:pt x="263092" y="166306"/>
                    <a:pt x="255091" y="125253"/>
                    <a:pt x="240708" y="103917"/>
                  </a:cubicBezTo>
                  <a:cubicBezTo>
                    <a:pt x="213657" y="63912"/>
                    <a:pt x="171270" y="43147"/>
                    <a:pt x="150411" y="-382"/>
                  </a:cubicBezTo>
                  <a:cubicBezTo>
                    <a:pt x="145972" y="8457"/>
                    <a:pt x="145972" y="18878"/>
                    <a:pt x="150411" y="27717"/>
                  </a:cubicBezTo>
                  <a:cubicBezTo>
                    <a:pt x="154830" y="36346"/>
                    <a:pt x="160593" y="44214"/>
                    <a:pt x="167461" y="51053"/>
                  </a:cubicBezTo>
                  <a:cubicBezTo>
                    <a:pt x="162222" y="59245"/>
                    <a:pt x="149554" y="58006"/>
                    <a:pt x="141172" y="53053"/>
                  </a:cubicBezTo>
                  <a:cubicBezTo>
                    <a:pt x="133475" y="47453"/>
                    <a:pt x="124998" y="42995"/>
                    <a:pt x="116026" y="39814"/>
                  </a:cubicBezTo>
                  <a:cubicBezTo>
                    <a:pt x="111549" y="67722"/>
                    <a:pt x="133170" y="92296"/>
                    <a:pt x="153078" y="112204"/>
                  </a:cubicBezTo>
                  <a:cubicBezTo>
                    <a:pt x="143934" y="112556"/>
                    <a:pt x="134914" y="109956"/>
                    <a:pt x="127360" y="104774"/>
                  </a:cubicBezTo>
                  <a:cubicBezTo>
                    <a:pt x="136142" y="169001"/>
                    <a:pt x="171404" y="226618"/>
                    <a:pt x="224611" y="263651"/>
                  </a:cubicBezTo>
                  <a:cubicBezTo>
                    <a:pt x="228992" y="266604"/>
                    <a:pt x="234136" y="270223"/>
                    <a:pt x="234136" y="275462"/>
                  </a:cubicBezTo>
                  <a:cubicBezTo>
                    <a:pt x="234136" y="283082"/>
                    <a:pt x="224611" y="286892"/>
                    <a:pt x="217562" y="288225"/>
                  </a:cubicBezTo>
                  <a:cubicBezTo>
                    <a:pt x="185139" y="293560"/>
                    <a:pt x="151963" y="291940"/>
                    <a:pt x="120216" y="283463"/>
                  </a:cubicBezTo>
                  <a:cubicBezTo>
                    <a:pt x="114025" y="289369"/>
                    <a:pt x="121074" y="299275"/>
                    <a:pt x="127741" y="304513"/>
                  </a:cubicBezTo>
                  <a:cubicBezTo>
                    <a:pt x="136695" y="311371"/>
                    <a:pt x="139743" y="312610"/>
                    <a:pt x="141267" y="316896"/>
                  </a:cubicBezTo>
                  <a:cubicBezTo>
                    <a:pt x="129361" y="321563"/>
                    <a:pt x="59447" y="314038"/>
                    <a:pt x="4107" y="295274"/>
                  </a:cubicBezTo>
                  <a:cubicBezTo>
                    <a:pt x="50332" y="315067"/>
                    <a:pt x="99442" y="327288"/>
                    <a:pt x="149554" y="331469"/>
                  </a:cubicBezTo>
                  <a:cubicBezTo>
                    <a:pt x="160317" y="338422"/>
                    <a:pt x="128408" y="336708"/>
                    <a:pt x="114978" y="335089"/>
                  </a:cubicBezTo>
                  <a:cubicBezTo>
                    <a:pt x="49065" y="327469"/>
                    <a:pt x="30015" y="320420"/>
                    <a:pt x="-84" y="306514"/>
                  </a:cubicBezTo>
                  <a:cubicBezTo>
                    <a:pt x="37349" y="330040"/>
                    <a:pt x="72496" y="339089"/>
                    <a:pt x="150220" y="345757"/>
                  </a:cubicBezTo>
                  <a:cubicBezTo>
                    <a:pt x="154345" y="345671"/>
                    <a:pt x="158364" y="346985"/>
                    <a:pt x="161650" y="349471"/>
                  </a:cubicBezTo>
                  <a:cubicBezTo>
                    <a:pt x="164984" y="358234"/>
                    <a:pt x="165270" y="356044"/>
                    <a:pt x="171175" y="360997"/>
                  </a:cubicBezTo>
                  <a:cubicBezTo>
                    <a:pt x="177081" y="365950"/>
                    <a:pt x="235374" y="331945"/>
                    <a:pt x="247375" y="325373"/>
                  </a:cubicBezTo>
                  <a:lnTo>
                    <a:pt x="247375" y="325373"/>
                  </a:lnTo>
                  <a:cubicBezTo>
                    <a:pt x="257805" y="320839"/>
                    <a:pt x="269187" y="318944"/>
                    <a:pt x="280522" y="319849"/>
                  </a:cubicBezTo>
                  <a:cubicBezTo>
                    <a:pt x="288609" y="321763"/>
                    <a:pt x="296324" y="324983"/>
                    <a:pt x="303382" y="329374"/>
                  </a:cubicBezTo>
                  <a:cubicBezTo>
                    <a:pt x="339311" y="349414"/>
                    <a:pt x="378763" y="362349"/>
                    <a:pt x="419587" y="367474"/>
                  </a:cubicBezTo>
                  <a:cubicBezTo>
                    <a:pt x="460669" y="372636"/>
                    <a:pt x="502340" y="364702"/>
                    <a:pt x="538650" y="344804"/>
                  </a:cubicBezTo>
                  <a:cubicBezTo>
                    <a:pt x="518343" y="345271"/>
                    <a:pt x="498054" y="343194"/>
                    <a:pt x="478261" y="338613"/>
                  </a:cubicBezTo>
                  <a:cubicBezTo>
                    <a:pt x="493854" y="341242"/>
                    <a:pt x="509761" y="336089"/>
                    <a:pt x="520838" y="324802"/>
                  </a:cubicBezTo>
                  <a:close/>
                </a:path>
              </a:pathLst>
            </a:custGeom>
            <a:grp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8583" name="任意多边形: 形状 8582"/>
            <p:cNvSpPr/>
            <p:nvPr/>
          </p:nvSpPr>
          <p:spPr>
            <a:xfrm>
              <a:off x="4917589" y="2182926"/>
              <a:ext cx="472821" cy="224926"/>
            </a:xfrm>
            <a:custGeom>
              <a:avLst/>
              <a:gdLst>
                <a:gd name="connsiteX0" fmla="*/ 425779 w 472821"/>
                <a:gd name="connsiteY0" fmla="*/ 121731 h 224926"/>
                <a:gd name="connsiteX1" fmla="*/ 381106 w 472821"/>
                <a:gd name="connsiteY1" fmla="*/ 109062 h 224926"/>
                <a:gd name="connsiteX2" fmla="*/ 355294 w 472821"/>
                <a:gd name="connsiteY2" fmla="*/ 98014 h 224926"/>
                <a:gd name="connsiteX3" fmla="*/ 339577 w 472821"/>
                <a:gd name="connsiteY3" fmla="*/ 103728 h 224926"/>
                <a:gd name="connsiteX4" fmla="*/ 253852 w 472821"/>
                <a:gd name="connsiteY4" fmla="*/ 87250 h 224926"/>
                <a:gd name="connsiteX5" fmla="*/ 185558 w 472821"/>
                <a:gd name="connsiteY5" fmla="*/ 26195 h 224926"/>
                <a:gd name="connsiteX6" fmla="*/ 100786 w 472821"/>
                <a:gd name="connsiteY6" fmla="*/ 2287 h 224926"/>
                <a:gd name="connsiteX7" fmla="*/ 72211 w 472821"/>
                <a:gd name="connsiteY7" fmla="*/ 16384 h 224926"/>
                <a:gd name="connsiteX8" fmla="*/ 36778 w 472821"/>
                <a:gd name="connsiteY8" fmla="*/ 36101 h 224926"/>
                <a:gd name="connsiteX9" fmla="*/ -84 w 472821"/>
                <a:gd name="connsiteY9" fmla="*/ 36101 h 224926"/>
                <a:gd name="connsiteX10" fmla="*/ 27538 w 472821"/>
                <a:gd name="connsiteY10" fmla="*/ 54389 h 224926"/>
                <a:gd name="connsiteX11" fmla="*/ 61638 w 472821"/>
                <a:gd name="connsiteY11" fmla="*/ 46674 h 224926"/>
                <a:gd name="connsiteX12" fmla="*/ 20966 w 472821"/>
                <a:gd name="connsiteY12" fmla="*/ 72010 h 224926"/>
                <a:gd name="connsiteX13" fmla="*/ 64591 w 472821"/>
                <a:gd name="connsiteY13" fmla="*/ 67915 h 224926"/>
                <a:gd name="connsiteX14" fmla="*/ 100404 w 472821"/>
                <a:gd name="connsiteY14" fmla="*/ 41435 h 224926"/>
                <a:gd name="connsiteX15" fmla="*/ 69734 w 472821"/>
                <a:gd name="connsiteY15" fmla="*/ 75153 h 224926"/>
                <a:gd name="connsiteX16" fmla="*/ 105358 w 472821"/>
                <a:gd name="connsiteY16" fmla="*/ 61056 h 224926"/>
                <a:gd name="connsiteX17" fmla="*/ 120407 w 472821"/>
                <a:gd name="connsiteY17" fmla="*/ 47055 h 224926"/>
                <a:gd name="connsiteX18" fmla="*/ 149839 w 472821"/>
                <a:gd name="connsiteY18" fmla="*/ 76106 h 224926"/>
                <a:gd name="connsiteX19" fmla="*/ 133075 w 472821"/>
                <a:gd name="connsiteY19" fmla="*/ 72486 h 224926"/>
                <a:gd name="connsiteX20" fmla="*/ 191273 w 472821"/>
                <a:gd name="connsiteY20" fmla="*/ 124207 h 224926"/>
                <a:gd name="connsiteX21" fmla="*/ 167270 w 472821"/>
                <a:gd name="connsiteY21" fmla="*/ 127731 h 224926"/>
                <a:gd name="connsiteX22" fmla="*/ 130789 w 472821"/>
                <a:gd name="connsiteY22" fmla="*/ 122588 h 224926"/>
                <a:gd name="connsiteX23" fmla="*/ 122598 w 472821"/>
                <a:gd name="connsiteY23" fmla="*/ 123064 h 224926"/>
                <a:gd name="connsiteX24" fmla="*/ 113835 w 472821"/>
                <a:gd name="connsiteY24" fmla="*/ 133827 h 224926"/>
                <a:gd name="connsiteX25" fmla="*/ 90022 w 472821"/>
                <a:gd name="connsiteY25" fmla="*/ 151163 h 224926"/>
                <a:gd name="connsiteX26" fmla="*/ 157840 w 472821"/>
                <a:gd name="connsiteY26" fmla="*/ 159354 h 224926"/>
                <a:gd name="connsiteX27" fmla="*/ 9250 w 472821"/>
                <a:gd name="connsiteY27" fmla="*/ 218505 h 224926"/>
                <a:gd name="connsiteX28" fmla="*/ 86879 w 472821"/>
                <a:gd name="connsiteY28" fmla="*/ 208980 h 224926"/>
                <a:gd name="connsiteX29" fmla="*/ 159555 w 472821"/>
                <a:gd name="connsiteY29" fmla="*/ 172404 h 224926"/>
                <a:gd name="connsiteX30" fmla="*/ 191463 w 472821"/>
                <a:gd name="connsiteY30" fmla="*/ 167165 h 224926"/>
                <a:gd name="connsiteX31" fmla="*/ 285856 w 472821"/>
                <a:gd name="connsiteY31" fmla="*/ 142019 h 224926"/>
                <a:gd name="connsiteX32" fmla="*/ 331100 w 472821"/>
                <a:gd name="connsiteY32" fmla="*/ 130303 h 224926"/>
                <a:gd name="connsiteX33" fmla="*/ 358913 w 472821"/>
                <a:gd name="connsiteY33" fmla="*/ 132970 h 224926"/>
                <a:gd name="connsiteX34" fmla="*/ 393012 w 472821"/>
                <a:gd name="connsiteY34" fmla="*/ 126779 h 224926"/>
                <a:gd name="connsiteX35" fmla="*/ 472737 w 472821"/>
                <a:gd name="connsiteY35" fmla="*/ 127731 h 224926"/>
                <a:gd name="connsiteX36" fmla="*/ 425779 w 472821"/>
                <a:gd name="connsiteY36" fmla="*/ 121731 h 224926"/>
                <a:gd name="connsiteX37" fmla="*/ 151363 w 472821"/>
                <a:gd name="connsiteY37" fmla="*/ 70010 h 224926"/>
                <a:gd name="connsiteX38" fmla="*/ 132313 w 472821"/>
                <a:gd name="connsiteY38" fmla="*/ 35053 h 224926"/>
                <a:gd name="connsiteX39" fmla="*/ 133742 w 472821"/>
                <a:gd name="connsiteY39" fmla="*/ 33815 h 224926"/>
                <a:gd name="connsiteX40" fmla="*/ 137171 w 472821"/>
                <a:gd name="connsiteY40" fmla="*/ 31719 h 224926"/>
                <a:gd name="connsiteX41" fmla="*/ 146029 w 472821"/>
                <a:gd name="connsiteY41" fmla="*/ 41244 h 224926"/>
                <a:gd name="connsiteX42" fmla="*/ 165079 w 472821"/>
                <a:gd name="connsiteY42" fmla="*/ 82678 h 224926"/>
                <a:gd name="connsiteX43" fmla="*/ 151363 w 472821"/>
                <a:gd name="connsiteY43" fmla="*/ 70010 h 224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472820" h="224924">
                  <a:moveTo>
                    <a:pt x="425779" y="121731"/>
                  </a:moveTo>
                  <a:cubicBezTo>
                    <a:pt x="410120" y="120930"/>
                    <a:pt x="394851" y="116606"/>
                    <a:pt x="381106" y="109062"/>
                  </a:cubicBezTo>
                  <a:cubicBezTo>
                    <a:pt x="372820" y="104300"/>
                    <a:pt x="364723" y="97347"/>
                    <a:pt x="355294" y="98014"/>
                  </a:cubicBezTo>
                  <a:cubicBezTo>
                    <a:pt x="349760" y="98975"/>
                    <a:pt x="344435" y="100909"/>
                    <a:pt x="339577" y="103728"/>
                  </a:cubicBezTo>
                  <a:cubicBezTo>
                    <a:pt x="311669" y="116016"/>
                    <a:pt x="278427" y="105062"/>
                    <a:pt x="253852" y="87250"/>
                  </a:cubicBezTo>
                  <a:cubicBezTo>
                    <a:pt x="229278" y="69439"/>
                    <a:pt x="209561" y="45150"/>
                    <a:pt x="185558" y="26195"/>
                  </a:cubicBezTo>
                  <a:cubicBezTo>
                    <a:pt x="161555" y="7240"/>
                    <a:pt x="130027" y="-6381"/>
                    <a:pt x="100786" y="2287"/>
                  </a:cubicBezTo>
                  <a:cubicBezTo>
                    <a:pt x="90699" y="5745"/>
                    <a:pt x="81098" y="10479"/>
                    <a:pt x="72211" y="16384"/>
                  </a:cubicBezTo>
                  <a:cubicBezTo>
                    <a:pt x="61247" y="24385"/>
                    <a:pt x="49351" y="31005"/>
                    <a:pt x="36778" y="36101"/>
                  </a:cubicBezTo>
                  <a:cubicBezTo>
                    <a:pt x="31634" y="37625"/>
                    <a:pt x="1821" y="41816"/>
                    <a:pt x="-84" y="36101"/>
                  </a:cubicBezTo>
                  <a:cubicBezTo>
                    <a:pt x="4621" y="47188"/>
                    <a:pt x="15499" y="54389"/>
                    <a:pt x="27538" y="54389"/>
                  </a:cubicBezTo>
                  <a:cubicBezTo>
                    <a:pt x="39311" y="54151"/>
                    <a:pt x="50913" y="51522"/>
                    <a:pt x="61638" y="46674"/>
                  </a:cubicBezTo>
                  <a:cubicBezTo>
                    <a:pt x="50008" y="57875"/>
                    <a:pt x="36149" y="66505"/>
                    <a:pt x="20966" y="72010"/>
                  </a:cubicBezTo>
                  <a:cubicBezTo>
                    <a:pt x="35520" y="75963"/>
                    <a:pt x="51027" y="74506"/>
                    <a:pt x="64591" y="67915"/>
                  </a:cubicBezTo>
                  <a:cubicBezTo>
                    <a:pt x="78068" y="61399"/>
                    <a:pt x="90222" y="52417"/>
                    <a:pt x="100404" y="41435"/>
                  </a:cubicBezTo>
                  <a:cubicBezTo>
                    <a:pt x="93489" y="55294"/>
                    <a:pt x="82879" y="66962"/>
                    <a:pt x="69734" y="75153"/>
                  </a:cubicBezTo>
                  <a:cubicBezTo>
                    <a:pt x="82936" y="74991"/>
                    <a:pt x="95623" y="69972"/>
                    <a:pt x="105358" y="61056"/>
                  </a:cubicBezTo>
                  <a:cubicBezTo>
                    <a:pt x="110692" y="56675"/>
                    <a:pt x="115549" y="51531"/>
                    <a:pt x="120407" y="47055"/>
                  </a:cubicBezTo>
                  <a:cubicBezTo>
                    <a:pt x="128408" y="56580"/>
                    <a:pt x="147077" y="73344"/>
                    <a:pt x="149839" y="76106"/>
                  </a:cubicBezTo>
                  <a:cubicBezTo>
                    <a:pt x="152602" y="78868"/>
                    <a:pt x="127741" y="65248"/>
                    <a:pt x="133075" y="72486"/>
                  </a:cubicBezTo>
                  <a:cubicBezTo>
                    <a:pt x="138409" y="79725"/>
                    <a:pt x="158412" y="114206"/>
                    <a:pt x="191273" y="124207"/>
                  </a:cubicBezTo>
                  <a:cubicBezTo>
                    <a:pt x="183596" y="126998"/>
                    <a:pt x="175423" y="128198"/>
                    <a:pt x="167270" y="127731"/>
                  </a:cubicBezTo>
                  <a:cubicBezTo>
                    <a:pt x="154983" y="127065"/>
                    <a:pt x="142981" y="124017"/>
                    <a:pt x="130789" y="122588"/>
                  </a:cubicBezTo>
                  <a:cubicBezTo>
                    <a:pt x="128065" y="122026"/>
                    <a:pt x="125236" y="122188"/>
                    <a:pt x="122598" y="123064"/>
                  </a:cubicBezTo>
                  <a:cubicBezTo>
                    <a:pt x="118312" y="124874"/>
                    <a:pt x="116311" y="129827"/>
                    <a:pt x="113835" y="133827"/>
                  </a:cubicBezTo>
                  <a:cubicBezTo>
                    <a:pt x="108539" y="142562"/>
                    <a:pt x="99966" y="148810"/>
                    <a:pt x="90022" y="151163"/>
                  </a:cubicBezTo>
                  <a:cubicBezTo>
                    <a:pt x="101452" y="161736"/>
                    <a:pt x="129456" y="148306"/>
                    <a:pt x="157840" y="159354"/>
                  </a:cubicBezTo>
                  <a:cubicBezTo>
                    <a:pt x="123741" y="171737"/>
                    <a:pt x="77259" y="226887"/>
                    <a:pt x="9250" y="218505"/>
                  </a:cubicBezTo>
                  <a:cubicBezTo>
                    <a:pt x="33349" y="231173"/>
                    <a:pt x="63162" y="221934"/>
                    <a:pt x="86879" y="208980"/>
                  </a:cubicBezTo>
                  <a:cubicBezTo>
                    <a:pt x="110596" y="196026"/>
                    <a:pt x="132790" y="177642"/>
                    <a:pt x="159555" y="172404"/>
                  </a:cubicBezTo>
                  <a:cubicBezTo>
                    <a:pt x="170280" y="171242"/>
                    <a:pt x="180929" y="169489"/>
                    <a:pt x="191463" y="167165"/>
                  </a:cubicBezTo>
                  <a:cubicBezTo>
                    <a:pt x="207466" y="162117"/>
                    <a:pt x="247185" y="184596"/>
                    <a:pt x="285856" y="142019"/>
                  </a:cubicBezTo>
                  <a:cubicBezTo>
                    <a:pt x="296429" y="130494"/>
                    <a:pt x="315955" y="133827"/>
                    <a:pt x="331100" y="130303"/>
                  </a:cubicBezTo>
                  <a:cubicBezTo>
                    <a:pt x="339673" y="128303"/>
                    <a:pt x="350150" y="133447"/>
                    <a:pt x="358913" y="132970"/>
                  </a:cubicBezTo>
                  <a:cubicBezTo>
                    <a:pt x="370819" y="132303"/>
                    <a:pt x="381106" y="126398"/>
                    <a:pt x="393012" y="126779"/>
                  </a:cubicBezTo>
                  <a:cubicBezTo>
                    <a:pt x="417968" y="127446"/>
                    <a:pt x="472737" y="131923"/>
                    <a:pt x="472737" y="127731"/>
                  </a:cubicBezTo>
                  <a:cubicBezTo>
                    <a:pt x="472737" y="123540"/>
                    <a:pt x="447781" y="123636"/>
                    <a:pt x="425779" y="121731"/>
                  </a:cubicBezTo>
                  <a:close/>
                  <a:moveTo>
                    <a:pt x="151363" y="70010"/>
                  </a:moveTo>
                  <a:cubicBezTo>
                    <a:pt x="142210" y="60114"/>
                    <a:pt x="135666" y="48102"/>
                    <a:pt x="132313" y="35053"/>
                  </a:cubicBezTo>
                  <a:lnTo>
                    <a:pt x="133742" y="33815"/>
                  </a:lnTo>
                  <a:cubicBezTo>
                    <a:pt x="134676" y="32824"/>
                    <a:pt x="135857" y="32100"/>
                    <a:pt x="137171" y="31719"/>
                  </a:cubicBezTo>
                  <a:cubicBezTo>
                    <a:pt x="141934" y="30481"/>
                    <a:pt x="144791" y="36673"/>
                    <a:pt x="146029" y="41244"/>
                  </a:cubicBezTo>
                  <a:cubicBezTo>
                    <a:pt x="149858" y="56084"/>
                    <a:pt x="156307" y="70115"/>
                    <a:pt x="165079" y="82678"/>
                  </a:cubicBezTo>
                  <a:cubicBezTo>
                    <a:pt x="160126" y="78887"/>
                    <a:pt x="155535" y="74649"/>
                    <a:pt x="151363" y="70010"/>
                  </a:cubicBezTo>
                  <a:close/>
                </a:path>
              </a:pathLst>
            </a:custGeom>
            <a:grp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8584" name="任意多边形: 形状 8583"/>
            <p:cNvSpPr/>
            <p:nvPr/>
          </p:nvSpPr>
          <p:spPr>
            <a:xfrm>
              <a:off x="5182765" y="2176204"/>
              <a:ext cx="224450" cy="107895"/>
            </a:xfrm>
            <a:custGeom>
              <a:avLst/>
              <a:gdLst>
                <a:gd name="connsiteX0" fmla="*/ -84 w 224450"/>
                <a:gd name="connsiteY0" fmla="*/ 89590 h 107895"/>
                <a:gd name="connsiteX1" fmla="*/ 38016 w 224450"/>
                <a:gd name="connsiteY1" fmla="*/ 59301 h 107895"/>
                <a:gd name="connsiteX2" fmla="*/ 107929 w 224450"/>
                <a:gd name="connsiteY2" fmla="*/ 1103 h 107895"/>
                <a:gd name="connsiteX3" fmla="*/ 170128 w 224450"/>
                <a:gd name="connsiteY3" fmla="*/ 29678 h 107895"/>
                <a:gd name="connsiteX4" fmla="*/ 223658 w 224450"/>
                <a:gd name="connsiteY4" fmla="*/ 57491 h 107895"/>
                <a:gd name="connsiteX5" fmla="*/ 152125 w 224450"/>
                <a:gd name="connsiteY5" fmla="*/ 45108 h 107895"/>
                <a:gd name="connsiteX6" fmla="*/ 180224 w 224450"/>
                <a:gd name="connsiteY6" fmla="*/ 73207 h 107895"/>
                <a:gd name="connsiteX7" fmla="*/ 138695 w 224450"/>
                <a:gd name="connsiteY7" fmla="*/ 71207 h 107895"/>
                <a:gd name="connsiteX8" fmla="*/ 104024 w 224450"/>
                <a:gd name="connsiteY8" fmla="*/ 50442 h 107895"/>
                <a:gd name="connsiteX9" fmla="*/ 125360 w 224450"/>
                <a:gd name="connsiteY9" fmla="*/ 71874 h 107895"/>
                <a:gd name="connsiteX10" fmla="*/ 90499 w 224450"/>
                <a:gd name="connsiteY10" fmla="*/ 77874 h 107895"/>
                <a:gd name="connsiteX11" fmla="*/ 39064 w 224450"/>
                <a:gd name="connsiteY11" fmla="*/ 107307 h 107895"/>
                <a:gd name="connsiteX12" fmla="*/ -84 w 224450"/>
                <a:gd name="connsiteY12" fmla="*/ 89590 h 107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4450" h="107895">
                  <a:moveTo>
                    <a:pt x="-84" y="89590"/>
                  </a:moveTo>
                  <a:cubicBezTo>
                    <a:pt x="14299" y="81808"/>
                    <a:pt x="27196" y="71559"/>
                    <a:pt x="38016" y="59301"/>
                  </a:cubicBezTo>
                  <a:cubicBezTo>
                    <a:pt x="60114" y="36250"/>
                    <a:pt x="85641" y="7866"/>
                    <a:pt x="107929" y="1103"/>
                  </a:cubicBezTo>
                  <a:cubicBezTo>
                    <a:pt x="130218" y="-5660"/>
                    <a:pt x="141362" y="11866"/>
                    <a:pt x="170128" y="29678"/>
                  </a:cubicBezTo>
                  <a:cubicBezTo>
                    <a:pt x="186472" y="41593"/>
                    <a:pt x="204513" y="50966"/>
                    <a:pt x="223658" y="57491"/>
                  </a:cubicBezTo>
                  <a:cubicBezTo>
                    <a:pt x="229564" y="59586"/>
                    <a:pt x="197941" y="67873"/>
                    <a:pt x="152125" y="45108"/>
                  </a:cubicBezTo>
                  <a:cubicBezTo>
                    <a:pt x="134790" y="36536"/>
                    <a:pt x="166794" y="71874"/>
                    <a:pt x="180224" y="73207"/>
                  </a:cubicBezTo>
                  <a:cubicBezTo>
                    <a:pt x="193654" y="74541"/>
                    <a:pt x="170128" y="87209"/>
                    <a:pt x="138695" y="71207"/>
                  </a:cubicBezTo>
                  <a:cubicBezTo>
                    <a:pt x="107262" y="55205"/>
                    <a:pt x="104786" y="47109"/>
                    <a:pt x="104024" y="50442"/>
                  </a:cubicBezTo>
                  <a:cubicBezTo>
                    <a:pt x="103262" y="53776"/>
                    <a:pt x="136028" y="73207"/>
                    <a:pt x="125360" y="71874"/>
                  </a:cubicBezTo>
                  <a:cubicBezTo>
                    <a:pt x="114692" y="70540"/>
                    <a:pt x="115264" y="59110"/>
                    <a:pt x="90499" y="77874"/>
                  </a:cubicBezTo>
                  <a:cubicBezTo>
                    <a:pt x="65734" y="96639"/>
                    <a:pt x="57733" y="109307"/>
                    <a:pt x="39064" y="107307"/>
                  </a:cubicBezTo>
                  <a:cubicBezTo>
                    <a:pt x="24824" y="104487"/>
                    <a:pt x="11432" y="98420"/>
                    <a:pt x="-84" y="89590"/>
                  </a:cubicBezTo>
                  <a:close/>
                </a:path>
              </a:pathLst>
            </a:custGeom>
            <a:grp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pic>
        <p:nvPicPr>
          <p:cNvPr id="2" name="图形 1"/>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5400000">
            <a:off x="573050" y="3453410"/>
            <a:ext cx="2831540" cy="3977640"/>
          </a:xfrm>
          <a:prstGeom prst="rect">
            <a:avLst/>
          </a:prstGeom>
        </p:spPr>
      </p:pic>
      <p:sp>
        <p:nvSpPr>
          <p:cNvPr id="15" name="Text1"/>
          <p:cNvSpPr txBox="1"/>
          <p:nvPr>
            <p:custDataLst>
              <p:tags r:id="rId5"/>
            </p:custDataLst>
          </p:nvPr>
        </p:nvSpPr>
        <p:spPr>
          <a:xfrm>
            <a:off x="3642453" y="1236601"/>
            <a:ext cx="7273290" cy="2284996"/>
          </a:xfrm>
          <a:prstGeom prst="rect">
            <a:avLst/>
          </a:prstGeom>
          <a:noFill/>
        </p:spPr>
        <p:txBody>
          <a:bodyPr wrap="square" rtlCol="0" anchor="b" anchorCtr="0">
            <a:normAutofit/>
          </a:bodyPr>
          <a:lstStyle>
            <a:defPPr>
              <a:defRPr lang="en-US"/>
            </a:defPPr>
            <a:lvl1pPr marL="0" algn="l" defTabSz="914400" rtl="0" eaLnBrk="1" latinLnBrk="0" hangingPunct="1">
              <a:defRPr sz="11000" b="1" kern="1200" spc="-150">
                <a:solidFill>
                  <a:srgbClr val="8034FF"/>
                </a:solidFill>
                <a:latin typeface="Avenir LT Pro 65 Medium" panose="020B0603020203020204" pitchFamily="34" charset="0"/>
                <a:ea typeface="Inter Medium" panose="020B0502030000000004" pitchFamily="34" charset="0"/>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zh-CN" altLang="en-US" sz="5400" spc="0">
                <a:solidFill>
                  <a:schemeClr val="tx1"/>
                </a:solidFill>
                <a:uFillTx/>
                <a:latin typeface="微软雅黑" panose="020B0503020204020204" charset="-122"/>
                <a:ea typeface="微软雅黑" panose="020B0503020204020204" charset="-122"/>
                <a:cs typeface="字体圈欣意冠黑体" panose="00000500000000000000" charset="-122"/>
                <a:sym typeface="+mn-lt"/>
              </a:rPr>
              <a:t>框架概述</a:t>
            </a:r>
            <a:endParaRPr lang="zh-CN" altLang="en-US" sz="5400" spc="0">
              <a:solidFill>
                <a:schemeClr val="tx1"/>
              </a:solidFill>
              <a:uFillTx/>
              <a:latin typeface="微软雅黑" panose="020B0503020204020204" charset="-122"/>
              <a:ea typeface="微软雅黑" panose="020B0503020204020204" charset="-122"/>
              <a:cs typeface="字体圈欣意冠黑体" panose="00000500000000000000" charset="-122"/>
              <a:sym typeface="+mn-lt"/>
            </a:endParaRPr>
          </a:p>
        </p:txBody>
      </p:sp>
      <p:sp>
        <p:nvSpPr>
          <p:cNvPr id="16" name="Text2"/>
          <p:cNvSpPr txBox="1"/>
          <p:nvPr>
            <p:custDataLst>
              <p:tags r:id="rId6"/>
            </p:custDataLst>
          </p:nvPr>
        </p:nvSpPr>
        <p:spPr>
          <a:xfrm>
            <a:off x="3642301" y="3673281"/>
            <a:ext cx="7273289" cy="1753893"/>
          </a:xfrm>
          <a:prstGeom prst="rect">
            <a:avLst/>
          </a:prstGeom>
          <a:noFill/>
        </p:spPr>
        <p:txBody>
          <a:bodyPr wrap="square" rtlCol="0" anchor="t"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a:solidFill>
                  <a:schemeClr val="bg2">
                    <a:alpha val="80000"/>
                  </a:schemeClr>
                </a:solidFill>
                <a:uFillTx/>
                <a:latin typeface="微软雅黑" panose="020B0503020204020204" charset="-122"/>
                <a:ea typeface="微软雅黑" panose="020B0503020204020204" charset="-122"/>
                <a:cs typeface="Open Sans" panose="020B0606030504020204" pitchFamily="34" charset="0"/>
              </a:rPr>
              <a:t>Framework Overview</a:t>
            </a:r>
            <a:endParaRPr lang="en-US" sz="1400">
              <a:solidFill>
                <a:schemeClr val="bg2">
                  <a:alpha val="80000"/>
                </a:schemeClr>
              </a:solidFill>
              <a:uFillTx/>
              <a:latin typeface="微软雅黑" panose="020B0503020204020204" charset="-122"/>
              <a:ea typeface="微软雅黑" panose="020B0503020204020204" charset="-122"/>
              <a:cs typeface="Open Sans" panose="020B0606030504020204" pitchFamily="34" charset="0"/>
            </a:endParaRPr>
          </a:p>
        </p:txBody>
      </p:sp>
      <p:sp>
        <p:nvSpPr>
          <p:cNvPr id="17" name="Text3"/>
          <p:cNvSpPr txBox="1"/>
          <p:nvPr>
            <p:custDataLst>
              <p:tags r:id="rId7"/>
            </p:custDataLst>
          </p:nvPr>
        </p:nvSpPr>
        <p:spPr>
          <a:xfrm>
            <a:off x="1716246" y="2189699"/>
            <a:ext cx="1722527" cy="1866900"/>
          </a:xfrm>
          <a:prstGeom prst="rect">
            <a:avLst/>
          </a:prstGeom>
          <a:noFill/>
        </p:spPr>
        <p:txBody>
          <a:bodyPr wrap="square" rtlCol="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spcBef>
                <a:spcPct val="0"/>
              </a:spcBef>
            </a:pPr>
            <a:r>
              <a:rPr lang="en-US" altLang="zh-CN" sz="8800" b="1">
                <a:solidFill>
                  <a:schemeClr val="accent1"/>
                </a:solidFill>
                <a:latin typeface="微软雅黑" panose="020B0503020204020204" charset="-122"/>
                <a:ea typeface="微软雅黑" panose="020B0503020204020204" charset="-122"/>
              </a:rPr>
              <a:t>01</a:t>
            </a:r>
            <a:endParaRPr lang="en-US" altLang="zh-CN" sz="8800" b="1">
              <a:solidFill>
                <a:schemeClr val="accent1"/>
              </a:solidFill>
              <a:latin typeface="微软雅黑" panose="020B0503020204020204" charset="-122"/>
              <a:ea typeface="微软雅黑" panose="020B0503020204020204" charset="-122"/>
            </a:endParaRPr>
          </a:p>
        </p:txBody>
      </p:sp>
    </p:spTree>
    <p:custDataLst>
      <p:tags r:id="rId8"/>
    </p:custData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图形 168"/>
          <p:cNvSpPr/>
          <p:nvPr/>
        </p:nvSpPr>
        <p:spPr>
          <a:xfrm flipH="1">
            <a:off x="377327" y="234144"/>
            <a:ext cx="1606621" cy="1605069"/>
          </a:xfrm>
          <a:custGeom>
            <a:avLst/>
            <a:gdLst>
              <a:gd name="connsiteX0" fmla="*/ 1605388 w 1606621"/>
              <a:gd name="connsiteY0" fmla="*/ 833899 h 1605069"/>
              <a:gd name="connsiteX1" fmla="*/ 1605388 w 1606621"/>
              <a:gd name="connsiteY1" fmla="*/ 833899 h 1605069"/>
              <a:gd name="connsiteX2" fmla="*/ 1605388 w 1606621"/>
              <a:gd name="connsiteY2" fmla="*/ 772653 h 1605069"/>
              <a:gd name="connsiteX3" fmla="*/ 1602626 w 1606621"/>
              <a:gd name="connsiteY3" fmla="*/ 721028 h 1605069"/>
              <a:gd name="connsiteX4" fmla="*/ 1599197 w 1606621"/>
              <a:gd name="connsiteY4" fmla="*/ 701502 h 1605069"/>
              <a:gd name="connsiteX5" fmla="*/ 1599197 w 1606621"/>
              <a:gd name="connsiteY5" fmla="*/ 701502 h 1605069"/>
              <a:gd name="connsiteX6" fmla="*/ 1593482 w 1606621"/>
              <a:gd name="connsiteY6" fmla="*/ 658830 h 1605069"/>
              <a:gd name="connsiteX7" fmla="*/ 1590434 w 1606621"/>
              <a:gd name="connsiteY7" fmla="*/ 648066 h 1605069"/>
              <a:gd name="connsiteX8" fmla="*/ 1589195 w 1606621"/>
              <a:gd name="connsiteY8" fmla="*/ 641875 h 1605069"/>
              <a:gd name="connsiteX9" fmla="*/ 1579670 w 1606621"/>
              <a:gd name="connsiteY9" fmla="*/ 599489 h 1605069"/>
              <a:gd name="connsiteX10" fmla="*/ 1579670 w 1606621"/>
              <a:gd name="connsiteY10" fmla="*/ 599489 h 1605069"/>
              <a:gd name="connsiteX11" fmla="*/ 1579670 w 1606621"/>
              <a:gd name="connsiteY11" fmla="*/ 599489 h 1605069"/>
              <a:gd name="connsiteX12" fmla="*/ 1579670 w 1606621"/>
              <a:gd name="connsiteY12" fmla="*/ 599489 h 1605069"/>
              <a:gd name="connsiteX13" fmla="*/ 1574432 w 1606621"/>
              <a:gd name="connsiteY13" fmla="*/ 581010 h 1605069"/>
              <a:gd name="connsiteX14" fmla="*/ 1574432 w 1606621"/>
              <a:gd name="connsiteY14" fmla="*/ 581010 h 1605069"/>
              <a:gd name="connsiteX15" fmla="*/ 1570145 w 1606621"/>
              <a:gd name="connsiteY15" fmla="*/ 568533 h 1605069"/>
              <a:gd name="connsiteX16" fmla="*/ 1570145 w 1606621"/>
              <a:gd name="connsiteY16" fmla="*/ 568533 h 1605069"/>
              <a:gd name="connsiteX17" fmla="*/ 1569384 w 1606621"/>
              <a:gd name="connsiteY17" fmla="*/ 565199 h 1605069"/>
              <a:gd name="connsiteX18" fmla="*/ 1569384 w 1606621"/>
              <a:gd name="connsiteY18" fmla="*/ 565199 h 1605069"/>
              <a:gd name="connsiteX19" fmla="*/ 1561763 w 1606621"/>
              <a:gd name="connsiteY19" fmla="*/ 538434 h 1605069"/>
              <a:gd name="connsiteX20" fmla="*/ 1557001 w 1606621"/>
              <a:gd name="connsiteY20" fmla="*/ 527670 h 1605069"/>
              <a:gd name="connsiteX21" fmla="*/ 1550809 w 1606621"/>
              <a:gd name="connsiteY21" fmla="*/ 511478 h 1605069"/>
              <a:gd name="connsiteX22" fmla="*/ 1545857 w 1606621"/>
              <a:gd name="connsiteY22" fmla="*/ 499000 h 1605069"/>
              <a:gd name="connsiteX23" fmla="*/ 1539570 w 1606621"/>
              <a:gd name="connsiteY23" fmla="*/ 484236 h 1605069"/>
              <a:gd name="connsiteX24" fmla="*/ 1532236 w 1606621"/>
              <a:gd name="connsiteY24" fmla="*/ 467949 h 1605069"/>
              <a:gd name="connsiteX25" fmla="*/ 1526712 w 1606621"/>
              <a:gd name="connsiteY25" fmla="*/ 456900 h 1605069"/>
              <a:gd name="connsiteX26" fmla="*/ 1526712 w 1606621"/>
              <a:gd name="connsiteY26" fmla="*/ 456900 h 1605069"/>
              <a:gd name="connsiteX27" fmla="*/ 1525949 w 1606621"/>
              <a:gd name="connsiteY27" fmla="*/ 454709 h 1605069"/>
              <a:gd name="connsiteX28" fmla="*/ 1522330 w 1606621"/>
              <a:gd name="connsiteY28" fmla="*/ 446899 h 1605069"/>
              <a:gd name="connsiteX29" fmla="*/ 1518234 w 1606621"/>
              <a:gd name="connsiteY29" fmla="*/ 439469 h 1605069"/>
              <a:gd name="connsiteX30" fmla="*/ 1516044 w 1606621"/>
              <a:gd name="connsiteY30" fmla="*/ 434802 h 1605069"/>
              <a:gd name="connsiteX31" fmla="*/ 1513091 w 1606621"/>
              <a:gd name="connsiteY31" fmla="*/ 429563 h 1605069"/>
              <a:gd name="connsiteX32" fmla="*/ 1513091 w 1606621"/>
              <a:gd name="connsiteY32" fmla="*/ 429563 h 1605069"/>
              <a:gd name="connsiteX33" fmla="*/ 1512234 w 1606621"/>
              <a:gd name="connsiteY33" fmla="*/ 427467 h 1605069"/>
              <a:gd name="connsiteX34" fmla="*/ 1506994 w 1606621"/>
              <a:gd name="connsiteY34" fmla="*/ 417942 h 1605069"/>
              <a:gd name="connsiteX35" fmla="*/ 1506994 w 1606621"/>
              <a:gd name="connsiteY35" fmla="*/ 417942 h 1605069"/>
              <a:gd name="connsiteX36" fmla="*/ 1504804 w 1606621"/>
              <a:gd name="connsiteY36" fmla="*/ 413370 h 1605069"/>
              <a:gd name="connsiteX37" fmla="*/ 1499851 w 1606621"/>
              <a:gd name="connsiteY37" fmla="*/ 404322 h 1605069"/>
              <a:gd name="connsiteX38" fmla="*/ 1494897 w 1606621"/>
              <a:gd name="connsiteY38" fmla="*/ 395654 h 1605069"/>
              <a:gd name="connsiteX39" fmla="*/ 1490707 w 1606621"/>
              <a:gd name="connsiteY39" fmla="*/ 389463 h 1605069"/>
              <a:gd name="connsiteX40" fmla="*/ 1490707 w 1606621"/>
              <a:gd name="connsiteY40" fmla="*/ 389463 h 1605069"/>
              <a:gd name="connsiteX41" fmla="*/ 1488707 w 1606621"/>
              <a:gd name="connsiteY41" fmla="*/ 385843 h 1605069"/>
              <a:gd name="connsiteX42" fmla="*/ 1484992 w 1606621"/>
              <a:gd name="connsiteY42" fmla="*/ 379461 h 1605069"/>
              <a:gd name="connsiteX43" fmla="*/ 1480801 w 1606621"/>
              <a:gd name="connsiteY43" fmla="*/ 373270 h 1605069"/>
              <a:gd name="connsiteX44" fmla="*/ 1480801 w 1606621"/>
              <a:gd name="connsiteY44" fmla="*/ 373270 h 1605069"/>
              <a:gd name="connsiteX45" fmla="*/ 1473848 w 1606621"/>
              <a:gd name="connsiteY45" fmla="*/ 362316 h 1605069"/>
              <a:gd name="connsiteX46" fmla="*/ 1468514 w 1606621"/>
              <a:gd name="connsiteY46" fmla="*/ 354697 h 1605069"/>
              <a:gd name="connsiteX47" fmla="*/ 1468514 w 1606621"/>
              <a:gd name="connsiteY47" fmla="*/ 354697 h 1605069"/>
              <a:gd name="connsiteX48" fmla="*/ 1461370 w 1606621"/>
              <a:gd name="connsiteY48" fmla="*/ 343838 h 1605069"/>
              <a:gd name="connsiteX49" fmla="*/ 1455179 w 1606621"/>
              <a:gd name="connsiteY49" fmla="*/ 334789 h 1605069"/>
              <a:gd name="connsiteX50" fmla="*/ 1448988 w 1606621"/>
              <a:gd name="connsiteY50" fmla="*/ 326122 h 1605069"/>
              <a:gd name="connsiteX51" fmla="*/ 1445273 w 1606621"/>
              <a:gd name="connsiteY51" fmla="*/ 321168 h 1605069"/>
              <a:gd name="connsiteX52" fmla="*/ 1441176 w 1606621"/>
              <a:gd name="connsiteY52" fmla="*/ 316216 h 1605069"/>
              <a:gd name="connsiteX53" fmla="*/ 1441176 w 1606621"/>
              <a:gd name="connsiteY53" fmla="*/ 316216 h 1605069"/>
              <a:gd name="connsiteX54" fmla="*/ 1440319 w 1606621"/>
              <a:gd name="connsiteY54" fmla="*/ 315168 h 1605069"/>
              <a:gd name="connsiteX55" fmla="*/ 1432795 w 1606621"/>
              <a:gd name="connsiteY55" fmla="*/ 304976 h 1605069"/>
              <a:gd name="connsiteX56" fmla="*/ 1427842 w 1606621"/>
              <a:gd name="connsiteY56" fmla="*/ 298785 h 1605069"/>
              <a:gd name="connsiteX57" fmla="*/ 1422412 w 1606621"/>
              <a:gd name="connsiteY57" fmla="*/ 292593 h 1605069"/>
              <a:gd name="connsiteX58" fmla="*/ 1422412 w 1606621"/>
              <a:gd name="connsiteY58" fmla="*/ 292593 h 1605069"/>
              <a:gd name="connsiteX59" fmla="*/ 1421651 w 1606621"/>
              <a:gd name="connsiteY59" fmla="*/ 291641 h 1605069"/>
              <a:gd name="connsiteX60" fmla="*/ 1416221 w 1606621"/>
              <a:gd name="connsiteY60" fmla="*/ 285164 h 1605069"/>
              <a:gd name="connsiteX61" fmla="*/ 1416221 w 1606621"/>
              <a:gd name="connsiteY61" fmla="*/ 285164 h 1605069"/>
              <a:gd name="connsiteX62" fmla="*/ 1415459 w 1606621"/>
              <a:gd name="connsiteY62" fmla="*/ 284212 h 1605069"/>
              <a:gd name="connsiteX63" fmla="*/ 1408888 w 1606621"/>
              <a:gd name="connsiteY63" fmla="*/ 276496 h 1605069"/>
              <a:gd name="connsiteX64" fmla="*/ 1408888 w 1606621"/>
              <a:gd name="connsiteY64" fmla="*/ 276496 h 1605069"/>
              <a:gd name="connsiteX65" fmla="*/ 1406887 w 1606621"/>
              <a:gd name="connsiteY65" fmla="*/ 274210 h 1605069"/>
              <a:gd name="connsiteX66" fmla="*/ 1398981 w 1606621"/>
              <a:gd name="connsiteY66" fmla="*/ 265352 h 1605069"/>
              <a:gd name="connsiteX67" fmla="*/ 1398981 w 1606621"/>
              <a:gd name="connsiteY67" fmla="*/ 265352 h 1605069"/>
              <a:gd name="connsiteX68" fmla="*/ 1396981 w 1606621"/>
              <a:gd name="connsiteY68" fmla="*/ 263066 h 1605069"/>
              <a:gd name="connsiteX69" fmla="*/ 1385265 w 1606621"/>
              <a:gd name="connsiteY69" fmla="*/ 250398 h 1605069"/>
              <a:gd name="connsiteX70" fmla="*/ 1385265 w 1606621"/>
              <a:gd name="connsiteY70" fmla="*/ 250398 h 1605069"/>
              <a:gd name="connsiteX71" fmla="*/ 1354785 w 1606621"/>
              <a:gd name="connsiteY71" fmla="*/ 219822 h 1605069"/>
              <a:gd name="connsiteX72" fmla="*/ 1342117 w 1606621"/>
              <a:gd name="connsiteY72" fmla="*/ 208202 h 1605069"/>
              <a:gd name="connsiteX73" fmla="*/ 1342117 w 1606621"/>
              <a:gd name="connsiteY73" fmla="*/ 208202 h 1605069"/>
              <a:gd name="connsiteX74" fmla="*/ 1338593 w 1606621"/>
              <a:gd name="connsiteY74" fmla="*/ 204963 h 1605069"/>
              <a:gd name="connsiteX75" fmla="*/ 1338593 w 1606621"/>
              <a:gd name="connsiteY75" fmla="*/ 204963 h 1605069"/>
              <a:gd name="connsiteX76" fmla="*/ 1330973 w 1606621"/>
              <a:gd name="connsiteY76" fmla="*/ 198296 h 1605069"/>
              <a:gd name="connsiteX77" fmla="*/ 1330973 w 1606621"/>
              <a:gd name="connsiteY77" fmla="*/ 198296 h 1605069"/>
              <a:gd name="connsiteX78" fmla="*/ 1328687 w 1606621"/>
              <a:gd name="connsiteY78" fmla="*/ 196200 h 1605069"/>
              <a:gd name="connsiteX79" fmla="*/ 1322305 w 1606621"/>
              <a:gd name="connsiteY79" fmla="*/ 190771 h 1605069"/>
              <a:gd name="connsiteX80" fmla="*/ 1322305 w 1606621"/>
              <a:gd name="connsiteY80" fmla="*/ 190771 h 1605069"/>
              <a:gd name="connsiteX81" fmla="*/ 1320019 w 1606621"/>
              <a:gd name="connsiteY81" fmla="*/ 188771 h 1605069"/>
              <a:gd name="connsiteX82" fmla="*/ 1313447 w 1606621"/>
              <a:gd name="connsiteY82" fmla="*/ 183437 h 1605069"/>
              <a:gd name="connsiteX83" fmla="*/ 1313447 w 1606621"/>
              <a:gd name="connsiteY83" fmla="*/ 183437 h 1605069"/>
              <a:gd name="connsiteX84" fmla="*/ 1312495 w 1606621"/>
              <a:gd name="connsiteY84" fmla="*/ 182580 h 1605069"/>
              <a:gd name="connsiteX85" fmla="*/ 1312495 w 1606621"/>
              <a:gd name="connsiteY85" fmla="*/ 182580 h 1605069"/>
              <a:gd name="connsiteX86" fmla="*/ 1306303 w 1606621"/>
              <a:gd name="connsiteY86" fmla="*/ 177246 h 1605069"/>
              <a:gd name="connsiteX87" fmla="*/ 1301159 w 1606621"/>
              <a:gd name="connsiteY87" fmla="*/ 173436 h 1605069"/>
              <a:gd name="connsiteX88" fmla="*/ 1301159 w 1606621"/>
              <a:gd name="connsiteY88" fmla="*/ 173436 h 1605069"/>
              <a:gd name="connsiteX89" fmla="*/ 1300112 w 1606621"/>
              <a:gd name="connsiteY89" fmla="*/ 172674 h 1605069"/>
              <a:gd name="connsiteX90" fmla="*/ 1295159 w 1606621"/>
              <a:gd name="connsiteY90" fmla="*/ 168483 h 1605069"/>
              <a:gd name="connsiteX91" fmla="*/ 1283634 w 1606621"/>
              <a:gd name="connsiteY91" fmla="*/ 159815 h 1605069"/>
              <a:gd name="connsiteX92" fmla="*/ 1283634 w 1606621"/>
              <a:gd name="connsiteY92" fmla="*/ 159815 h 1605069"/>
              <a:gd name="connsiteX93" fmla="*/ 1271632 w 1606621"/>
              <a:gd name="connsiteY93" fmla="*/ 151338 h 1605069"/>
              <a:gd name="connsiteX94" fmla="*/ 1255534 w 1606621"/>
              <a:gd name="connsiteY94" fmla="*/ 140193 h 1605069"/>
              <a:gd name="connsiteX95" fmla="*/ 1231817 w 1606621"/>
              <a:gd name="connsiteY95" fmla="*/ 124191 h 1605069"/>
              <a:gd name="connsiteX96" fmla="*/ 1225341 w 1606621"/>
              <a:gd name="connsiteY96" fmla="*/ 120096 h 1605069"/>
              <a:gd name="connsiteX97" fmla="*/ 1225341 w 1606621"/>
              <a:gd name="connsiteY97" fmla="*/ 120096 h 1605069"/>
              <a:gd name="connsiteX98" fmla="*/ 1215816 w 1606621"/>
              <a:gd name="connsiteY98" fmla="*/ 114286 h 1605069"/>
              <a:gd name="connsiteX99" fmla="*/ 1215816 w 1606621"/>
              <a:gd name="connsiteY99" fmla="*/ 114286 h 1605069"/>
              <a:gd name="connsiteX100" fmla="*/ 1207148 w 1606621"/>
              <a:gd name="connsiteY100" fmla="*/ 108856 h 1605069"/>
              <a:gd name="connsiteX101" fmla="*/ 1184859 w 1606621"/>
              <a:gd name="connsiteY101" fmla="*/ 96474 h 1605069"/>
              <a:gd name="connsiteX102" fmla="*/ 1170763 w 1606621"/>
              <a:gd name="connsiteY102" fmla="*/ 89044 h 1605069"/>
              <a:gd name="connsiteX103" fmla="*/ 1170763 w 1606621"/>
              <a:gd name="connsiteY103" fmla="*/ 89044 h 1605069"/>
              <a:gd name="connsiteX104" fmla="*/ 1163808 w 1606621"/>
              <a:gd name="connsiteY104" fmla="*/ 86568 h 1605069"/>
              <a:gd name="connsiteX105" fmla="*/ 1163808 w 1606621"/>
              <a:gd name="connsiteY105" fmla="*/ 85711 h 1605069"/>
              <a:gd name="connsiteX106" fmla="*/ 1155998 w 1606621"/>
              <a:gd name="connsiteY106" fmla="*/ 81615 h 1605069"/>
              <a:gd name="connsiteX107" fmla="*/ 1155998 w 1606621"/>
              <a:gd name="connsiteY107" fmla="*/ 81615 h 1605069"/>
              <a:gd name="connsiteX108" fmla="*/ 1153808 w 1606621"/>
              <a:gd name="connsiteY108" fmla="*/ 80853 h 1605069"/>
              <a:gd name="connsiteX109" fmla="*/ 1134758 w 1606621"/>
              <a:gd name="connsiteY109" fmla="*/ 71328 h 1605069"/>
              <a:gd name="connsiteX110" fmla="*/ 1134758 w 1606621"/>
              <a:gd name="connsiteY110" fmla="*/ 71328 h 1605069"/>
              <a:gd name="connsiteX111" fmla="*/ 1132567 w 1606621"/>
              <a:gd name="connsiteY111" fmla="*/ 70470 h 1605069"/>
              <a:gd name="connsiteX112" fmla="*/ 1131805 w 1606621"/>
              <a:gd name="connsiteY112" fmla="*/ 69518 h 1605069"/>
              <a:gd name="connsiteX113" fmla="*/ 1124090 w 1606621"/>
              <a:gd name="connsiteY113" fmla="*/ 66089 h 1605069"/>
              <a:gd name="connsiteX114" fmla="*/ 1124090 w 1606621"/>
              <a:gd name="connsiteY114" fmla="*/ 66089 h 1605069"/>
              <a:gd name="connsiteX115" fmla="*/ 1124090 w 1606621"/>
              <a:gd name="connsiteY115" fmla="*/ 66089 h 1605069"/>
              <a:gd name="connsiteX116" fmla="*/ 1124090 w 1606621"/>
              <a:gd name="connsiteY116" fmla="*/ 66089 h 1605069"/>
              <a:gd name="connsiteX117" fmla="*/ 1115422 w 1606621"/>
              <a:gd name="connsiteY117" fmla="*/ 62374 h 1605069"/>
              <a:gd name="connsiteX118" fmla="*/ 1115422 w 1606621"/>
              <a:gd name="connsiteY118" fmla="*/ 62374 h 1605069"/>
              <a:gd name="connsiteX119" fmla="*/ 1115422 w 1606621"/>
              <a:gd name="connsiteY119" fmla="*/ 62374 h 1605069"/>
              <a:gd name="connsiteX120" fmla="*/ 1115422 w 1606621"/>
              <a:gd name="connsiteY120" fmla="*/ 62374 h 1605069"/>
              <a:gd name="connsiteX121" fmla="*/ 1100468 w 1606621"/>
              <a:gd name="connsiteY121" fmla="*/ 56183 h 1605069"/>
              <a:gd name="connsiteX122" fmla="*/ 1100468 w 1606621"/>
              <a:gd name="connsiteY122" fmla="*/ 56183 h 1605069"/>
              <a:gd name="connsiteX123" fmla="*/ 1100468 w 1606621"/>
              <a:gd name="connsiteY123" fmla="*/ 56183 h 1605069"/>
              <a:gd name="connsiteX124" fmla="*/ 1100468 w 1606621"/>
              <a:gd name="connsiteY124" fmla="*/ 56183 h 1605069"/>
              <a:gd name="connsiteX125" fmla="*/ 1085990 w 1606621"/>
              <a:gd name="connsiteY125" fmla="*/ 49896 h 1605069"/>
              <a:gd name="connsiteX126" fmla="*/ 1059319 w 1606621"/>
              <a:gd name="connsiteY126" fmla="*/ 41419 h 1605069"/>
              <a:gd name="connsiteX127" fmla="*/ 1047699 w 1606621"/>
              <a:gd name="connsiteY127" fmla="*/ 37800 h 1605069"/>
              <a:gd name="connsiteX128" fmla="*/ 1047699 w 1606621"/>
              <a:gd name="connsiteY128" fmla="*/ 37800 h 1605069"/>
              <a:gd name="connsiteX129" fmla="*/ 1044366 w 1606621"/>
              <a:gd name="connsiteY129" fmla="*/ 36942 h 1605069"/>
              <a:gd name="connsiteX130" fmla="*/ 1014648 w 1606621"/>
              <a:gd name="connsiteY130" fmla="*/ 27417 h 1605069"/>
              <a:gd name="connsiteX131" fmla="*/ 1010265 w 1606621"/>
              <a:gd name="connsiteY131" fmla="*/ 24750 h 1605069"/>
              <a:gd name="connsiteX132" fmla="*/ 992264 w 1606621"/>
              <a:gd name="connsiteY132" fmla="*/ 20464 h 1605069"/>
              <a:gd name="connsiteX133" fmla="*/ 950068 w 1606621"/>
              <a:gd name="connsiteY133" fmla="*/ 12558 h 1605069"/>
              <a:gd name="connsiteX134" fmla="*/ 950068 w 1606621"/>
              <a:gd name="connsiteY134" fmla="*/ 12558 h 1605069"/>
              <a:gd name="connsiteX135" fmla="*/ 920159 w 1606621"/>
              <a:gd name="connsiteY135" fmla="*/ 7510 h 1605069"/>
              <a:gd name="connsiteX136" fmla="*/ 920159 w 1606621"/>
              <a:gd name="connsiteY136" fmla="*/ 7510 h 1605069"/>
              <a:gd name="connsiteX137" fmla="*/ 911587 w 1606621"/>
              <a:gd name="connsiteY137" fmla="*/ 4843 h 1605069"/>
              <a:gd name="connsiteX138" fmla="*/ 894442 w 1606621"/>
              <a:gd name="connsiteY138" fmla="*/ 3415 h 1605069"/>
              <a:gd name="connsiteX139" fmla="*/ 846817 w 1606621"/>
              <a:gd name="connsiteY139" fmla="*/ -14 h 1605069"/>
              <a:gd name="connsiteX140" fmla="*/ 756996 w 1606621"/>
              <a:gd name="connsiteY140" fmla="*/ -14 h 1605069"/>
              <a:gd name="connsiteX141" fmla="*/ 751852 w 1606621"/>
              <a:gd name="connsiteY141" fmla="*/ 557 h 1605069"/>
              <a:gd name="connsiteX142" fmla="*/ 756996 w 1606621"/>
              <a:gd name="connsiteY142" fmla="*/ -14 h 1605069"/>
              <a:gd name="connsiteX143" fmla="*/ 737946 w 1606621"/>
              <a:gd name="connsiteY143" fmla="*/ -14 h 1605069"/>
              <a:gd name="connsiteX144" fmla="*/ 724515 w 1606621"/>
              <a:gd name="connsiteY144" fmla="*/ 2653 h 1605069"/>
              <a:gd name="connsiteX145" fmla="*/ 724515 w 1606621"/>
              <a:gd name="connsiteY145" fmla="*/ 2653 h 1605069"/>
              <a:gd name="connsiteX146" fmla="*/ 701752 w 1606621"/>
              <a:gd name="connsiteY146" fmla="*/ 4272 h 1605069"/>
              <a:gd name="connsiteX147" fmla="*/ 684702 w 1606621"/>
              <a:gd name="connsiteY147" fmla="*/ 7701 h 1605069"/>
              <a:gd name="connsiteX148" fmla="*/ 684702 w 1606621"/>
              <a:gd name="connsiteY148" fmla="*/ 7701 h 1605069"/>
              <a:gd name="connsiteX149" fmla="*/ 654984 w 1606621"/>
              <a:gd name="connsiteY149" fmla="*/ 12749 h 1605069"/>
              <a:gd name="connsiteX150" fmla="*/ 628027 w 1606621"/>
              <a:gd name="connsiteY150" fmla="*/ 17321 h 1605069"/>
              <a:gd name="connsiteX151" fmla="*/ 608977 w 1606621"/>
              <a:gd name="connsiteY151" fmla="*/ 22465 h 1605069"/>
              <a:gd name="connsiteX152" fmla="*/ 608977 w 1606621"/>
              <a:gd name="connsiteY152" fmla="*/ 22465 h 1605069"/>
              <a:gd name="connsiteX153" fmla="*/ 608977 w 1606621"/>
              <a:gd name="connsiteY153" fmla="*/ 22465 h 1605069"/>
              <a:gd name="connsiteX154" fmla="*/ 608977 w 1606621"/>
              <a:gd name="connsiteY154" fmla="*/ 22465 h 1605069"/>
              <a:gd name="connsiteX155" fmla="*/ 589927 w 1606621"/>
              <a:gd name="connsiteY155" fmla="*/ 27417 h 1605069"/>
              <a:gd name="connsiteX156" fmla="*/ 589927 w 1606621"/>
              <a:gd name="connsiteY156" fmla="*/ 27417 h 1605069"/>
              <a:gd name="connsiteX157" fmla="*/ 572783 w 1606621"/>
              <a:gd name="connsiteY157" fmla="*/ 32656 h 1605069"/>
              <a:gd name="connsiteX158" fmla="*/ 572783 w 1606621"/>
              <a:gd name="connsiteY158" fmla="*/ 32656 h 1605069"/>
              <a:gd name="connsiteX159" fmla="*/ 560209 w 1606621"/>
              <a:gd name="connsiteY159" fmla="*/ 36371 h 1605069"/>
              <a:gd name="connsiteX160" fmla="*/ 556876 w 1606621"/>
              <a:gd name="connsiteY160" fmla="*/ 37704 h 1605069"/>
              <a:gd name="connsiteX161" fmla="*/ 545351 w 1606621"/>
              <a:gd name="connsiteY161" fmla="*/ 41324 h 1605069"/>
              <a:gd name="connsiteX162" fmla="*/ 516776 w 1606621"/>
              <a:gd name="connsiteY162" fmla="*/ 50849 h 1605069"/>
              <a:gd name="connsiteX163" fmla="*/ 516776 w 1606621"/>
              <a:gd name="connsiteY163" fmla="*/ 50849 h 1605069"/>
              <a:gd name="connsiteX164" fmla="*/ 516776 w 1606621"/>
              <a:gd name="connsiteY164" fmla="*/ 50849 h 1605069"/>
              <a:gd name="connsiteX165" fmla="*/ 516776 w 1606621"/>
              <a:gd name="connsiteY165" fmla="*/ 50849 h 1605069"/>
              <a:gd name="connsiteX166" fmla="*/ 504393 w 1606621"/>
              <a:gd name="connsiteY166" fmla="*/ 55802 h 1605069"/>
              <a:gd name="connsiteX167" fmla="*/ 504393 w 1606621"/>
              <a:gd name="connsiteY167" fmla="*/ 55802 h 1605069"/>
              <a:gd name="connsiteX168" fmla="*/ 504393 w 1606621"/>
              <a:gd name="connsiteY168" fmla="*/ 55802 h 1605069"/>
              <a:gd name="connsiteX169" fmla="*/ 504393 w 1606621"/>
              <a:gd name="connsiteY169" fmla="*/ 55802 h 1605069"/>
              <a:gd name="connsiteX170" fmla="*/ 489439 w 1606621"/>
              <a:gd name="connsiteY170" fmla="*/ 61993 h 1605069"/>
              <a:gd name="connsiteX171" fmla="*/ 489439 w 1606621"/>
              <a:gd name="connsiteY171" fmla="*/ 61993 h 1605069"/>
              <a:gd name="connsiteX172" fmla="*/ 480771 w 1606621"/>
              <a:gd name="connsiteY172" fmla="*/ 65708 h 1605069"/>
              <a:gd name="connsiteX173" fmla="*/ 480771 w 1606621"/>
              <a:gd name="connsiteY173" fmla="*/ 65708 h 1605069"/>
              <a:gd name="connsiteX174" fmla="*/ 472103 w 1606621"/>
              <a:gd name="connsiteY174" fmla="*/ 69518 h 1605069"/>
              <a:gd name="connsiteX175" fmla="*/ 470008 w 1606621"/>
              <a:gd name="connsiteY175" fmla="*/ 70851 h 1605069"/>
              <a:gd name="connsiteX176" fmla="*/ 450958 w 1606621"/>
              <a:gd name="connsiteY176" fmla="*/ 79424 h 1605069"/>
              <a:gd name="connsiteX177" fmla="*/ 448958 w 1606621"/>
              <a:gd name="connsiteY177" fmla="*/ 80853 h 1605069"/>
              <a:gd name="connsiteX178" fmla="*/ 440957 w 1606621"/>
              <a:gd name="connsiteY178" fmla="*/ 84472 h 1605069"/>
              <a:gd name="connsiteX179" fmla="*/ 440957 w 1606621"/>
              <a:gd name="connsiteY179" fmla="*/ 84472 h 1605069"/>
              <a:gd name="connsiteX180" fmla="*/ 431432 w 1606621"/>
              <a:gd name="connsiteY180" fmla="*/ 89520 h 1605069"/>
              <a:gd name="connsiteX181" fmla="*/ 419811 w 1606621"/>
              <a:gd name="connsiteY181" fmla="*/ 95616 h 1605069"/>
              <a:gd name="connsiteX182" fmla="*/ 412382 w 1606621"/>
              <a:gd name="connsiteY182" fmla="*/ 99522 h 1605069"/>
              <a:gd name="connsiteX183" fmla="*/ 403714 w 1606621"/>
              <a:gd name="connsiteY183" fmla="*/ 104475 h 1605069"/>
              <a:gd name="connsiteX184" fmla="*/ 388664 w 1606621"/>
              <a:gd name="connsiteY184" fmla="*/ 112952 h 1605069"/>
              <a:gd name="connsiteX185" fmla="*/ 385330 w 1606621"/>
              <a:gd name="connsiteY185" fmla="*/ 115619 h 1605069"/>
              <a:gd name="connsiteX186" fmla="*/ 385330 w 1606621"/>
              <a:gd name="connsiteY186" fmla="*/ 115619 h 1605069"/>
              <a:gd name="connsiteX187" fmla="*/ 378854 w 1606621"/>
              <a:gd name="connsiteY187" fmla="*/ 119334 h 1605069"/>
              <a:gd name="connsiteX188" fmla="*/ 372567 w 1606621"/>
              <a:gd name="connsiteY188" fmla="*/ 122953 h 1605069"/>
              <a:gd name="connsiteX189" fmla="*/ 365519 w 1606621"/>
              <a:gd name="connsiteY189" fmla="*/ 128001 h 1605069"/>
              <a:gd name="connsiteX190" fmla="*/ 357708 w 1606621"/>
              <a:gd name="connsiteY190" fmla="*/ 132764 h 1605069"/>
              <a:gd name="connsiteX191" fmla="*/ 334562 w 1606621"/>
              <a:gd name="connsiteY191" fmla="*/ 149147 h 1605069"/>
              <a:gd name="connsiteX192" fmla="*/ 329133 w 1606621"/>
              <a:gd name="connsiteY192" fmla="*/ 152576 h 1605069"/>
              <a:gd name="connsiteX193" fmla="*/ 320941 w 1606621"/>
              <a:gd name="connsiteY193" fmla="*/ 159053 h 1605069"/>
              <a:gd name="connsiteX194" fmla="*/ 315608 w 1606621"/>
              <a:gd name="connsiteY194" fmla="*/ 162768 h 1605069"/>
              <a:gd name="connsiteX195" fmla="*/ 309321 w 1606621"/>
              <a:gd name="connsiteY195" fmla="*/ 167721 h 1605069"/>
              <a:gd name="connsiteX196" fmla="*/ 304272 w 1606621"/>
              <a:gd name="connsiteY196" fmla="*/ 171340 h 1605069"/>
              <a:gd name="connsiteX197" fmla="*/ 302939 w 1606621"/>
              <a:gd name="connsiteY197" fmla="*/ 172578 h 1605069"/>
              <a:gd name="connsiteX198" fmla="*/ 298176 w 1606621"/>
              <a:gd name="connsiteY198" fmla="*/ 176484 h 1605069"/>
              <a:gd name="connsiteX199" fmla="*/ 290748 w 1606621"/>
              <a:gd name="connsiteY199" fmla="*/ 182580 h 1605069"/>
              <a:gd name="connsiteX200" fmla="*/ 284366 w 1606621"/>
              <a:gd name="connsiteY200" fmla="*/ 187533 h 1605069"/>
              <a:gd name="connsiteX201" fmla="*/ 281794 w 1606621"/>
              <a:gd name="connsiteY201" fmla="*/ 189914 h 1605069"/>
              <a:gd name="connsiteX202" fmla="*/ 275697 w 1606621"/>
              <a:gd name="connsiteY202" fmla="*/ 194962 h 1605069"/>
              <a:gd name="connsiteX203" fmla="*/ 273127 w 1606621"/>
              <a:gd name="connsiteY203" fmla="*/ 197343 h 1605069"/>
              <a:gd name="connsiteX204" fmla="*/ 265792 w 1606621"/>
              <a:gd name="connsiteY204" fmla="*/ 203630 h 1605069"/>
              <a:gd name="connsiteX205" fmla="*/ 261982 w 1606621"/>
              <a:gd name="connsiteY205" fmla="*/ 207345 h 1605069"/>
              <a:gd name="connsiteX206" fmla="*/ 250837 w 1606621"/>
              <a:gd name="connsiteY206" fmla="*/ 216870 h 1605069"/>
              <a:gd name="connsiteX207" fmla="*/ 217500 w 1606621"/>
              <a:gd name="connsiteY207" fmla="*/ 250207 h 1605069"/>
              <a:gd name="connsiteX208" fmla="*/ 207404 w 1606621"/>
              <a:gd name="connsiteY208" fmla="*/ 261351 h 1605069"/>
              <a:gd name="connsiteX209" fmla="*/ 203784 w 1606621"/>
              <a:gd name="connsiteY209" fmla="*/ 265162 h 1605069"/>
              <a:gd name="connsiteX210" fmla="*/ 197498 w 1606621"/>
              <a:gd name="connsiteY210" fmla="*/ 272496 h 1605069"/>
              <a:gd name="connsiteX211" fmla="*/ 195116 w 1606621"/>
              <a:gd name="connsiteY211" fmla="*/ 275067 h 1605069"/>
              <a:gd name="connsiteX212" fmla="*/ 188829 w 1606621"/>
              <a:gd name="connsiteY212" fmla="*/ 282497 h 1605069"/>
              <a:gd name="connsiteX213" fmla="*/ 187687 w 1606621"/>
              <a:gd name="connsiteY213" fmla="*/ 283735 h 1605069"/>
              <a:gd name="connsiteX214" fmla="*/ 182639 w 1606621"/>
              <a:gd name="connsiteY214" fmla="*/ 289926 h 1605069"/>
              <a:gd name="connsiteX215" fmla="*/ 181401 w 1606621"/>
              <a:gd name="connsiteY215" fmla="*/ 291260 h 1605069"/>
              <a:gd name="connsiteX216" fmla="*/ 176543 w 1606621"/>
              <a:gd name="connsiteY216" fmla="*/ 297546 h 1605069"/>
              <a:gd name="connsiteX217" fmla="*/ 171590 w 1606621"/>
              <a:gd name="connsiteY217" fmla="*/ 303738 h 1605069"/>
              <a:gd name="connsiteX218" fmla="*/ 166446 w 1606621"/>
              <a:gd name="connsiteY218" fmla="*/ 309929 h 1605069"/>
              <a:gd name="connsiteX219" fmla="*/ 162826 w 1606621"/>
              <a:gd name="connsiteY219" fmla="*/ 314787 h 1605069"/>
              <a:gd name="connsiteX220" fmla="*/ 159207 w 1606621"/>
              <a:gd name="connsiteY220" fmla="*/ 319930 h 1605069"/>
              <a:gd name="connsiteX221" fmla="*/ 155301 w 1606621"/>
              <a:gd name="connsiteY221" fmla="*/ 324693 h 1605069"/>
              <a:gd name="connsiteX222" fmla="*/ 154635 w 1606621"/>
              <a:gd name="connsiteY222" fmla="*/ 326122 h 1605069"/>
              <a:gd name="connsiteX223" fmla="*/ 149111 w 1606621"/>
              <a:gd name="connsiteY223" fmla="*/ 333456 h 1605069"/>
              <a:gd name="connsiteX224" fmla="*/ 145396 w 1606621"/>
              <a:gd name="connsiteY224" fmla="*/ 338504 h 1605069"/>
              <a:gd name="connsiteX225" fmla="*/ 142920 w 1606621"/>
              <a:gd name="connsiteY225" fmla="*/ 342124 h 1605069"/>
              <a:gd name="connsiteX226" fmla="*/ 130346 w 1606621"/>
              <a:gd name="connsiteY226" fmla="*/ 360697 h 1605069"/>
              <a:gd name="connsiteX227" fmla="*/ 130346 w 1606621"/>
              <a:gd name="connsiteY227" fmla="*/ 360697 h 1605069"/>
              <a:gd name="connsiteX228" fmla="*/ 125394 w 1606621"/>
              <a:gd name="connsiteY228" fmla="*/ 368127 h 1605069"/>
              <a:gd name="connsiteX229" fmla="*/ 125394 w 1606621"/>
              <a:gd name="connsiteY229" fmla="*/ 368127 h 1605069"/>
              <a:gd name="connsiteX230" fmla="*/ 125394 w 1606621"/>
              <a:gd name="connsiteY230" fmla="*/ 368127 h 1605069"/>
              <a:gd name="connsiteX231" fmla="*/ 125394 w 1606621"/>
              <a:gd name="connsiteY231" fmla="*/ 368127 h 1605069"/>
              <a:gd name="connsiteX232" fmla="*/ 119298 w 1606621"/>
              <a:gd name="connsiteY232" fmla="*/ 377652 h 1605069"/>
              <a:gd name="connsiteX233" fmla="*/ 116916 w 1606621"/>
              <a:gd name="connsiteY233" fmla="*/ 381462 h 1605069"/>
              <a:gd name="connsiteX234" fmla="*/ 113011 w 1606621"/>
              <a:gd name="connsiteY234" fmla="*/ 387558 h 1605069"/>
              <a:gd name="connsiteX235" fmla="*/ 113011 w 1606621"/>
              <a:gd name="connsiteY235" fmla="*/ 387558 h 1605069"/>
              <a:gd name="connsiteX236" fmla="*/ 104533 w 1606621"/>
              <a:gd name="connsiteY236" fmla="*/ 402702 h 1605069"/>
              <a:gd name="connsiteX237" fmla="*/ 99580 w 1606621"/>
              <a:gd name="connsiteY237" fmla="*/ 411466 h 1605069"/>
              <a:gd name="connsiteX238" fmla="*/ 90913 w 1606621"/>
              <a:gd name="connsiteY238" fmla="*/ 427563 h 1605069"/>
              <a:gd name="connsiteX239" fmla="*/ 88246 w 1606621"/>
              <a:gd name="connsiteY239" fmla="*/ 432325 h 1605069"/>
              <a:gd name="connsiteX240" fmla="*/ 85769 w 1606621"/>
              <a:gd name="connsiteY240" fmla="*/ 437374 h 1605069"/>
              <a:gd name="connsiteX241" fmla="*/ 80912 w 1606621"/>
              <a:gd name="connsiteY241" fmla="*/ 447375 h 1605069"/>
              <a:gd name="connsiteX242" fmla="*/ 77101 w 1606621"/>
              <a:gd name="connsiteY242" fmla="*/ 454614 h 1605069"/>
              <a:gd name="connsiteX243" fmla="*/ 77101 w 1606621"/>
              <a:gd name="connsiteY243" fmla="*/ 456328 h 1605069"/>
              <a:gd name="connsiteX244" fmla="*/ 74720 w 1606621"/>
              <a:gd name="connsiteY244" fmla="*/ 459662 h 1605069"/>
              <a:gd name="connsiteX245" fmla="*/ 68624 w 1606621"/>
              <a:gd name="connsiteY245" fmla="*/ 473568 h 1605069"/>
              <a:gd name="connsiteX246" fmla="*/ 68624 w 1606621"/>
              <a:gd name="connsiteY246" fmla="*/ 473568 h 1605069"/>
              <a:gd name="connsiteX247" fmla="*/ 61005 w 1606621"/>
              <a:gd name="connsiteY247" fmla="*/ 490904 h 1605069"/>
              <a:gd name="connsiteX248" fmla="*/ 59099 w 1606621"/>
              <a:gd name="connsiteY248" fmla="*/ 492238 h 1605069"/>
              <a:gd name="connsiteX249" fmla="*/ 47097 w 1606621"/>
              <a:gd name="connsiteY249" fmla="*/ 525480 h 1605069"/>
              <a:gd name="connsiteX250" fmla="*/ 47097 w 1606621"/>
              <a:gd name="connsiteY250" fmla="*/ 525480 h 1605069"/>
              <a:gd name="connsiteX251" fmla="*/ 47097 w 1606621"/>
              <a:gd name="connsiteY251" fmla="*/ 525480 h 1605069"/>
              <a:gd name="connsiteX252" fmla="*/ 47097 w 1606621"/>
              <a:gd name="connsiteY252" fmla="*/ 525480 h 1605069"/>
              <a:gd name="connsiteX253" fmla="*/ 37572 w 1606621"/>
              <a:gd name="connsiteY253" fmla="*/ 554055 h 1605069"/>
              <a:gd name="connsiteX254" fmla="*/ 37572 w 1606621"/>
              <a:gd name="connsiteY254" fmla="*/ 554055 h 1605069"/>
              <a:gd name="connsiteX255" fmla="*/ 37572 w 1606621"/>
              <a:gd name="connsiteY255" fmla="*/ 554055 h 1605069"/>
              <a:gd name="connsiteX256" fmla="*/ 37572 w 1606621"/>
              <a:gd name="connsiteY256" fmla="*/ 554055 h 1605069"/>
              <a:gd name="connsiteX257" fmla="*/ 33858 w 1606621"/>
              <a:gd name="connsiteY257" fmla="*/ 566437 h 1605069"/>
              <a:gd name="connsiteX258" fmla="*/ 33858 w 1606621"/>
              <a:gd name="connsiteY258" fmla="*/ 566437 h 1605069"/>
              <a:gd name="connsiteX259" fmla="*/ 33858 w 1606621"/>
              <a:gd name="connsiteY259" fmla="*/ 566437 h 1605069"/>
              <a:gd name="connsiteX260" fmla="*/ 33858 w 1606621"/>
              <a:gd name="connsiteY260" fmla="*/ 566437 h 1605069"/>
              <a:gd name="connsiteX261" fmla="*/ 31382 w 1606621"/>
              <a:gd name="connsiteY261" fmla="*/ 570438 h 1605069"/>
              <a:gd name="connsiteX262" fmla="*/ 24333 w 1606621"/>
              <a:gd name="connsiteY262" fmla="*/ 597203 h 1605069"/>
              <a:gd name="connsiteX263" fmla="*/ 13951 w 1606621"/>
              <a:gd name="connsiteY263" fmla="*/ 645876 h 1605069"/>
              <a:gd name="connsiteX264" fmla="*/ 13951 w 1606621"/>
              <a:gd name="connsiteY264" fmla="*/ 645876 h 1605069"/>
              <a:gd name="connsiteX265" fmla="*/ 13951 w 1606621"/>
              <a:gd name="connsiteY265" fmla="*/ 645876 h 1605069"/>
              <a:gd name="connsiteX266" fmla="*/ 13951 w 1606621"/>
              <a:gd name="connsiteY266" fmla="*/ 645876 h 1605069"/>
              <a:gd name="connsiteX267" fmla="*/ 11569 w 1606621"/>
              <a:gd name="connsiteY267" fmla="*/ 651972 h 1605069"/>
              <a:gd name="connsiteX268" fmla="*/ 3664 w 1606621"/>
              <a:gd name="connsiteY268" fmla="*/ 706741 h 1605069"/>
              <a:gd name="connsiteX269" fmla="*/ -717 w 1606621"/>
              <a:gd name="connsiteY269" fmla="*/ 766843 h 1605069"/>
              <a:gd name="connsiteX270" fmla="*/ -146 w 1606621"/>
              <a:gd name="connsiteY270" fmla="*/ 762748 h 1605069"/>
              <a:gd name="connsiteX271" fmla="*/ -717 w 1606621"/>
              <a:gd name="connsiteY271" fmla="*/ 766843 h 1605069"/>
              <a:gd name="connsiteX272" fmla="*/ -717 w 1606621"/>
              <a:gd name="connsiteY272" fmla="*/ 838566 h 1605069"/>
              <a:gd name="connsiteX273" fmla="*/ -146 w 1606621"/>
              <a:gd name="connsiteY273" fmla="*/ 842472 h 1605069"/>
              <a:gd name="connsiteX274" fmla="*/ -717 w 1606621"/>
              <a:gd name="connsiteY274" fmla="*/ 838566 h 1605069"/>
              <a:gd name="connsiteX275" fmla="*/ 615 w 1606621"/>
              <a:gd name="connsiteY275" fmla="*/ 873428 h 1605069"/>
              <a:gd name="connsiteX276" fmla="*/ 4045 w 1606621"/>
              <a:gd name="connsiteY276" fmla="*/ 896288 h 1605069"/>
              <a:gd name="connsiteX277" fmla="*/ 4045 w 1606621"/>
              <a:gd name="connsiteY277" fmla="*/ 896288 h 1605069"/>
              <a:gd name="connsiteX278" fmla="*/ 5569 w 1606621"/>
              <a:gd name="connsiteY278" fmla="*/ 905813 h 1605069"/>
              <a:gd name="connsiteX279" fmla="*/ 5569 w 1606621"/>
              <a:gd name="connsiteY279" fmla="*/ 905813 h 1605069"/>
              <a:gd name="connsiteX280" fmla="*/ 6236 w 1606621"/>
              <a:gd name="connsiteY280" fmla="*/ 918005 h 1605069"/>
              <a:gd name="connsiteX281" fmla="*/ 11665 w 1606621"/>
              <a:gd name="connsiteY281" fmla="*/ 953628 h 1605069"/>
              <a:gd name="connsiteX282" fmla="*/ 14237 w 1606621"/>
              <a:gd name="connsiteY282" fmla="*/ 958105 h 1605069"/>
              <a:gd name="connsiteX283" fmla="*/ 14332 w 1606621"/>
              <a:gd name="connsiteY283" fmla="*/ 958772 h 1605069"/>
              <a:gd name="connsiteX284" fmla="*/ 14237 w 1606621"/>
              <a:gd name="connsiteY284" fmla="*/ 958867 h 1605069"/>
              <a:gd name="connsiteX285" fmla="*/ 15189 w 1606621"/>
              <a:gd name="connsiteY285" fmla="*/ 958867 h 1605069"/>
              <a:gd name="connsiteX286" fmla="*/ 15189 w 1606621"/>
              <a:gd name="connsiteY286" fmla="*/ 958867 h 1605069"/>
              <a:gd name="connsiteX287" fmla="*/ 15189 w 1606621"/>
              <a:gd name="connsiteY287" fmla="*/ 958867 h 1605069"/>
              <a:gd name="connsiteX288" fmla="*/ 14237 w 1606621"/>
              <a:gd name="connsiteY288" fmla="*/ 958296 h 1605069"/>
              <a:gd name="connsiteX289" fmla="*/ 17761 w 1606621"/>
              <a:gd name="connsiteY289" fmla="*/ 979917 h 1605069"/>
              <a:gd name="connsiteX290" fmla="*/ 22905 w 1606621"/>
              <a:gd name="connsiteY290" fmla="*/ 997253 h 1605069"/>
              <a:gd name="connsiteX291" fmla="*/ 23952 w 1606621"/>
              <a:gd name="connsiteY291" fmla="*/ 1002301 h 1605069"/>
              <a:gd name="connsiteX292" fmla="*/ 30810 w 1606621"/>
              <a:gd name="connsiteY292" fmla="*/ 1030114 h 1605069"/>
              <a:gd name="connsiteX293" fmla="*/ 37763 w 1606621"/>
              <a:gd name="connsiteY293" fmla="*/ 1049164 h 1605069"/>
              <a:gd name="connsiteX294" fmla="*/ 37763 w 1606621"/>
              <a:gd name="connsiteY294" fmla="*/ 1049164 h 1605069"/>
              <a:gd name="connsiteX295" fmla="*/ 38906 w 1606621"/>
              <a:gd name="connsiteY295" fmla="*/ 1052879 h 1605069"/>
              <a:gd name="connsiteX296" fmla="*/ 44050 w 1606621"/>
              <a:gd name="connsiteY296" fmla="*/ 1067643 h 1605069"/>
              <a:gd name="connsiteX297" fmla="*/ 44050 w 1606621"/>
              <a:gd name="connsiteY297" fmla="*/ 1067643 h 1605069"/>
              <a:gd name="connsiteX298" fmla="*/ 47669 w 1606621"/>
              <a:gd name="connsiteY298" fmla="*/ 1077739 h 1605069"/>
              <a:gd name="connsiteX299" fmla="*/ 49765 w 1606621"/>
              <a:gd name="connsiteY299" fmla="*/ 1082407 h 1605069"/>
              <a:gd name="connsiteX300" fmla="*/ 49669 w 1606621"/>
              <a:gd name="connsiteY300" fmla="*/ 1085102 h 1605069"/>
              <a:gd name="connsiteX301" fmla="*/ 49765 w 1606621"/>
              <a:gd name="connsiteY301" fmla="*/ 1085169 h 1605069"/>
              <a:gd name="connsiteX302" fmla="*/ 52337 w 1606621"/>
              <a:gd name="connsiteY302" fmla="*/ 1091360 h 1605069"/>
              <a:gd name="connsiteX303" fmla="*/ 57290 w 1606621"/>
              <a:gd name="connsiteY303" fmla="*/ 1103742 h 1605069"/>
              <a:gd name="connsiteX304" fmla="*/ 61005 w 1606621"/>
              <a:gd name="connsiteY304" fmla="*/ 1112506 h 1605069"/>
              <a:gd name="connsiteX305" fmla="*/ 66243 w 1606621"/>
              <a:gd name="connsiteY305" fmla="*/ 1124793 h 1605069"/>
              <a:gd name="connsiteX306" fmla="*/ 66243 w 1606621"/>
              <a:gd name="connsiteY306" fmla="*/ 1124793 h 1605069"/>
              <a:gd name="connsiteX307" fmla="*/ 69958 w 1606621"/>
              <a:gd name="connsiteY307" fmla="*/ 1131936 h 1605069"/>
              <a:gd name="connsiteX308" fmla="*/ 93104 w 1606621"/>
              <a:gd name="connsiteY308" fmla="*/ 1178514 h 1605069"/>
              <a:gd name="connsiteX309" fmla="*/ 126632 w 1606621"/>
              <a:gd name="connsiteY309" fmla="*/ 1235664 h 1605069"/>
              <a:gd name="connsiteX310" fmla="*/ 133776 w 1606621"/>
              <a:gd name="connsiteY310" fmla="*/ 1246713 h 1605069"/>
              <a:gd name="connsiteX311" fmla="*/ 150445 w 1606621"/>
              <a:gd name="connsiteY311" fmla="*/ 1272240 h 1605069"/>
              <a:gd name="connsiteX312" fmla="*/ 157969 w 1606621"/>
              <a:gd name="connsiteY312" fmla="*/ 1282432 h 1605069"/>
              <a:gd name="connsiteX313" fmla="*/ 161683 w 1606621"/>
              <a:gd name="connsiteY313" fmla="*/ 1287384 h 1605069"/>
              <a:gd name="connsiteX314" fmla="*/ 165303 w 1606621"/>
              <a:gd name="connsiteY314" fmla="*/ 1292528 h 1605069"/>
              <a:gd name="connsiteX315" fmla="*/ 170161 w 1606621"/>
              <a:gd name="connsiteY315" fmla="*/ 1298719 h 1605069"/>
              <a:gd name="connsiteX316" fmla="*/ 174162 w 1606621"/>
              <a:gd name="connsiteY316" fmla="*/ 1303482 h 1605069"/>
              <a:gd name="connsiteX317" fmla="*/ 179020 w 1606621"/>
              <a:gd name="connsiteY317" fmla="*/ 1309864 h 1605069"/>
              <a:gd name="connsiteX318" fmla="*/ 180163 w 1606621"/>
              <a:gd name="connsiteY318" fmla="*/ 1311197 h 1605069"/>
              <a:gd name="connsiteX319" fmla="*/ 185115 w 1606621"/>
              <a:gd name="connsiteY319" fmla="*/ 1317293 h 1605069"/>
              <a:gd name="connsiteX320" fmla="*/ 189402 w 1606621"/>
              <a:gd name="connsiteY320" fmla="*/ 1322151 h 1605069"/>
              <a:gd name="connsiteX321" fmla="*/ 193783 w 1606621"/>
              <a:gd name="connsiteY321" fmla="*/ 1327390 h 1605069"/>
              <a:gd name="connsiteX322" fmla="*/ 198927 w 1606621"/>
              <a:gd name="connsiteY322" fmla="*/ 1333485 h 1605069"/>
              <a:gd name="connsiteX323" fmla="*/ 201212 w 1606621"/>
              <a:gd name="connsiteY323" fmla="*/ 1336057 h 1605069"/>
              <a:gd name="connsiteX324" fmla="*/ 211308 w 1606621"/>
              <a:gd name="connsiteY324" fmla="*/ 1347106 h 1605069"/>
              <a:gd name="connsiteX325" fmla="*/ 216166 w 1606621"/>
              <a:gd name="connsiteY325" fmla="*/ 1352250 h 1605069"/>
              <a:gd name="connsiteX326" fmla="*/ 254266 w 1606621"/>
              <a:gd name="connsiteY326" fmla="*/ 1390350 h 1605069"/>
              <a:gd name="connsiteX327" fmla="*/ 259410 w 1606621"/>
              <a:gd name="connsiteY327" fmla="*/ 1395208 h 1605069"/>
              <a:gd name="connsiteX328" fmla="*/ 268078 w 1606621"/>
              <a:gd name="connsiteY328" fmla="*/ 1402827 h 1605069"/>
              <a:gd name="connsiteX329" fmla="*/ 269316 w 1606621"/>
              <a:gd name="connsiteY329" fmla="*/ 1403970 h 1605069"/>
              <a:gd name="connsiteX330" fmla="*/ 276651 w 1606621"/>
              <a:gd name="connsiteY330" fmla="*/ 1410257 h 1605069"/>
              <a:gd name="connsiteX331" fmla="*/ 279222 w 1606621"/>
              <a:gd name="connsiteY331" fmla="*/ 1412734 h 1605069"/>
              <a:gd name="connsiteX332" fmla="*/ 285318 w 1606621"/>
              <a:gd name="connsiteY332" fmla="*/ 1417686 h 1605069"/>
              <a:gd name="connsiteX333" fmla="*/ 286747 w 1606621"/>
              <a:gd name="connsiteY333" fmla="*/ 1418925 h 1605069"/>
              <a:gd name="connsiteX334" fmla="*/ 292843 w 1606621"/>
              <a:gd name="connsiteY334" fmla="*/ 1423878 h 1605069"/>
              <a:gd name="connsiteX335" fmla="*/ 294177 w 1606621"/>
              <a:gd name="connsiteY335" fmla="*/ 1425116 h 1605069"/>
              <a:gd name="connsiteX336" fmla="*/ 299034 w 1606621"/>
              <a:gd name="connsiteY336" fmla="*/ 1428831 h 1605069"/>
              <a:gd name="connsiteX337" fmla="*/ 300368 w 1606621"/>
              <a:gd name="connsiteY337" fmla="*/ 1430069 h 1605069"/>
              <a:gd name="connsiteX338" fmla="*/ 305226 w 1606621"/>
              <a:gd name="connsiteY338" fmla="*/ 1433784 h 1605069"/>
              <a:gd name="connsiteX339" fmla="*/ 305226 w 1606621"/>
              <a:gd name="connsiteY339" fmla="*/ 1433784 h 1605069"/>
              <a:gd name="connsiteX340" fmla="*/ 306558 w 1606621"/>
              <a:gd name="connsiteY340" fmla="*/ 1435022 h 1605069"/>
              <a:gd name="connsiteX341" fmla="*/ 311702 w 1606621"/>
              <a:gd name="connsiteY341" fmla="*/ 1438642 h 1605069"/>
              <a:gd name="connsiteX342" fmla="*/ 316465 w 1606621"/>
              <a:gd name="connsiteY342" fmla="*/ 1442547 h 1605069"/>
              <a:gd name="connsiteX343" fmla="*/ 317703 w 1606621"/>
              <a:gd name="connsiteY343" fmla="*/ 1443690 h 1605069"/>
              <a:gd name="connsiteX344" fmla="*/ 331514 w 1606621"/>
              <a:gd name="connsiteY344" fmla="*/ 1453215 h 1605069"/>
              <a:gd name="connsiteX345" fmla="*/ 340087 w 1606621"/>
              <a:gd name="connsiteY345" fmla="*/ 1459597 h 1605069"/>
              <a:gd name="connsiteX346" fmla="*/ 343801 w 1606621"/>
              <a:gd name="connsiteY346" fmla="*/ 1462168 h 1605069"/>
              <a:gd name="connsiteX347" fmla="*/ 351327 w 1606621"/>
              <a:gd name="connsiteY347" fmla="*/ 1466931 h 1605069"/>
              <a:gd name="connsiteX348" fmla="*/ 358756 w 1606621"/>
              <a:gd name="connsiteY348" fmla="*/ 1471979 h 1605069"/>
              <a:gd name="connsiteX349" fmla="*/ 365995 w 1606621"/>
              <a:gd name="connsiteY349" fmla="*/ 1477027 h 1605069"/>
              <a:gd name="connsiteX350" fmla="*/ 373615 w 1606621"/>
              <a:gd name="connsiteY350" fmla="*/ 1481980 h 1605069"/>
              <a:gd name="connsiteX351" fmla="*/ 379711 w 1606621"/>
              <a:gd name="connsiteY351" fmla="*/ 1485695 h 1605069"/>
              <a:gd name="connsiteX352" fmla="*/ 383521 w 1606621"/>
              <a:gd name="connsiteY352" fmla="*/ 1488172 h 1605069"/>
              <a:gd name="connsiteX353" fmla="*/ 389808 w 1606621"/>
              <a:gd name="connsiteY353" fmla="*/ 1491886 h 1605069"/>
              <a:gd name="connsiteX354" fmla="*/ 392283 w 1606621"/>
              <a:gd name="connsiteY354" fmla="*/ 1493220 h 1605069"/>
              <a:gd name="connsiteX355" fmla="*/ 407238 w 1606621"/>
              <a:gd name="connsiteY355" fmla="*/ 1501697 h 1605069"/>
              <a:gd name="connsiteX356" fmla="*/ 415716 w 1606621"/>
              <a:gd name="connsiteY356" fmla="*/ 1506841 h 1605069"/>
              <a:gd name="connsiteX357" fmla="*/ 415716 w 1606621"/>
              <a:gd name="connsiteY357" fmla="*/ 1506841 h 1605069"/>
              <a:gd name="connsiteX358" fmla="*/ 437052 w 1606621"/>
              <a:gd name="connsiteY358" fmla="*/ 1517699 h 1605069"/>
              <a:gd name="connsiteX359" fmla="*/ 442100 w 1606621"/>
              <a:gd name="connsiteY359" fmla="*/ 1520271 h 1605069"/>
              <a:gd name="connsiteX360" fmla="*/ 450576 w 1606621"/>
              <a:gd name="connsiteY360" fmla="*/ 1525224 h 1605069"/>
              <a:gd name="connsiteX361" fmla="*/ 485247 w 1606621"/>
              <a:gd name="connsiteY361" fmla="*/ 1540368 h 1605069"/>
              <a:gd name="connsiteX362" fmla="*/ 485247 w 1606621"/>
              <a:gd name="connsiteY362" fmla="*/ 1540368 h 1605069"/>
              <a:gd name="connsiteX363" fmla="*/ 485247 w 1606621"/>
              <a:gd name="connsiteY363" fmla="*/ 1540368 h 1605069"/>
              <a:gd name="connsiteX364" fmla="*/ 485247 w 1606621"/>
              <a:gd name="connsiteY364" fmla="*/ 1540368 h 1605069"/>
              <a:gd name="connsiteX365" fmla="*/ 496487 w 1606621"/>
              <a:gd name="connsiteY365" fmla="*/ 1545322 h 1605069"/>
              <a:gd name="connsiteX366" fmla="*/ 496487 w 1606621"/>
              <a:gd name="connsiteY366" fmla="*/ 1545322 h 1605069"/>
              <a:gd name="connsiteX367" fmla="*/ 502584 w 1606621"/>
              <a:gd name="connsiteY367" fmla="*/ 1547798 h 1605069"/>
              <a:gd name="connsiteX368" fmla="*/ 502584 w 1606621"/>
              <a:gd name="connsiteY368" fmla="*/ 1547798 h 1605069"/>
              <a:gd name="connsiteX369" fmla="*/ 502584 w 1606621"/>
              <a:gd name="connsiteY369" fmla="*/ 1547798 h 1605069"/>
              <a:gd name="connsiteX370" fmla="*/ 502584 w 1606621"/>
              <a:gd name="connsiteY370" fmla="*/ 1547798 h 1605069"/>
              <a:gd name="connsiteX371" fmla="*/ 508775 w 1606621"/>
              <a:gd name="connsiteY371" fmla="*/ 1550275 h 1605069"/>
              <a:gd name="connsiteX372" fmla="*/ 508775 w 1606621"/>
              <a:gd name="connsiteY372" fmla="*/ 1550275 h 1605069"/>
              <a:gd name="connsiteX373" fmla="*/ 508775 w 1606621"/>
              <a:gd name="connsiteY373" fmla="*/ 1550275 h 1605069"/>
              <a:gd name="connsiteX374" fmla="*/ 508775 w 1606621"/>
              <a:gd name="connsiteY374" fmla="*/ 1550275 h 1605069"/>
              <a:gd name="connsiteX375" fmla="*/ 518776 w 1606621"/>
              <a:gd name="connsiteY375" fmla="*/ 1554084 h 1605069"/>
              <a:gd name="connsiteX376" fmla="*/ 518776 w 1606621"/>
              <a:gd name="connsiteY376" fmla="*/ 1554084 h 1605069"/>
              <a:gd name="connsiteX377" fmla="*/ 518776 w 1606621"/>
              <a:gd name="connsiteY377" fmla="*/ 1554084 h 1605069"/>
              <a:gd name="connsiteX378" fmla="*/ 518776 w 1606621"/>
              <a:gd name="connsiteY378" fmla="*/ 1554084 h 1605069"/>
              <a:gd name="connsiteX379" fmla="*/ 528301 w 1606621"/>
              <a:gd name="connsiteY379" fmla="*/ 1557704 h 1605069"/>
              <a:gd name="connsiteX380" fmla="*/ 532016 w 1606621"/>
              <a:gd name="connsiteY380" fmla="*/ 1558847 h 1605069"/>
              <a:gd name="connsiteX381" fmla="*/ 532016 w 1606621"/>
              <a:gd name="connsiteY381" fmla="*/ 1558847 h 1605069"/>
              <a:gd name="connsiteX382" fmla="*/ 546875 w 1606621"/>
              <a:gd name="connsiteY382" fmla="*/ 1564943 h 1605069"/>
              <a:gd name="connsiteX383" fmla="*/ 577927 w 1606621"/>
              <a:gd name="connsiteY383" fmla="*/ 1573801 h 1605069"/>
              <a:gd name="connsiteX384" fmla="*/ 577927 w 1606621"/>
              <a:gd name="connsiteY384" fmla="*/ 1573801 h 1605069"/>
              <a:gd name="connsiteX385" fmla="*/ 596500 w 1606621"/>
              <a:gd name="connsiteY385" fmla="*/ 1578850 h 1605069"/>
              <a:gd name="connsiteX386" fmla="*/ 596500 w 1606621"/>
              <a:gd name="connsiteY386" fmla="*/ 1578850 h 1605069"/>
              <a:gd name="connsiteX387" fmla="*/ 596500 w 1606621"/>
              <a:gd name="connsiteY387" fmla="*/ 1578850 h 1605069"/>
              <a:gd name="connsiteX388" fmla="*/ 596500 w 1606621"/>
              <a:gd name="connsiteY388" fmla="*/ 1578850 h 1605069"/>
              <a:gd name="connsiteX389" fmla="*/ 632505 w 1606621"/>
              <a:gd name="connsiteY389" fmla="*/ 1587517 h 1605069"/>
              <a:gd name="connsiteX390" fmla="*/ 632505 w 1606621"/>
              <a:gd name="connsiteY390" fmla="*/ 1587517 h 1605069"/>
              <a:gd name="connsiteX391" fmla="*/ 632505 w 1606621"/>
              <a:gd name="connsiteY391" fmla="*/ 1587517 h 1605069"/>
              <a:gd name="connsiteX392" fmla="*/ 632505 w 1606621"/>
              <a:gd name="connsiteY392" fmla="*/ 1587517 h 1605069"/>
              <a:gd name="connsiteX393" fmla="*/ 642791 w 1606621"/>
              <a:gd name="connsiteY393" fmla="*/ 1590565 h 1605069"/>
              <a:gd name="connsiteX394" fmla="*/ 688512 w 1606621"/>
              <a:gd name="connsiteY394" fmla="*/ 1597328 h 1605069"/>
              <a:gd name="connsiteX395" fmla="*/ 696417 w 1606621"/>
              <a:gd name="connsiteY395" fmla="*/ 1599900 h 1605069"/>
              <a:gd name="connsiteX396" fmla="*/ 714229 w 1606621"/>
              <a:gd name="connsiteY396" fmla="*/ 1601328 h 1605069"/>
              <a:gd name="connsiteX397" fmla="*/ 767093 w 1606621"/>
              <a:gd name="connsiteY397" fmla="*/ 1604758 h 1605069"/>
              <a:gd name="connsiteX398" fmla="*/ 837006 w 1606621"/>
              <a:gd name="connsiteY398" fmla="*/ 1604758 h 1605069"/>
              <a:gd name="connsiteX399" fmla="*/ 843198 w 1606621"/>
              <a:gd name="connsiteY399" fmla="*/ 1604186 h 1605069"/>
              <a:gd name="connsiteX400" fmla="*/ 837006 w 1606621"/>
              <a:gd name="connsiteY400" fmla="*/ 1604758 h 1605069"/>
              <a:gd name="connsiteX401" fmla="*/ 899014 w 1606621"/>
              <a:gd name="connsiteY401" fmla="*/ 1600662 h 1605069"/>
              <a:gd name="connsiteX402" fmla="*/ 914540 w 1606621"/>
              <a:gd name="connsiteY402" fmla="*/ 1597518 h 1605069"/>
              <a:gd name="connsiteX403" fmla="*/ 914540 w 1606621"/>
              <a:gd name="connsiteY403" fmla="*/ 1597518 h 1605069"/>
              <a:gd name="connsiteX404" fmla="*/ 954544 w 1606621"/>
              <a:gd name="connsiteY404" fmla="*/ 1591518 h 1605069"/>
              <a:gd name="connsiteX405" fmla="*/ 970356 w 1606621"/>
              <a:gd name="connsiteY405" fmla="*/ 1587517 h 1605069"/>
              <a:gd name="connsiteX406" fmla="*/ 970356 w 1606621"/>
              <a:gd name="connsiteY406" fmla="*/ 1587517 h 1605069"/>
              <a:gd name="connsiteX407" fmla="*/ 970356 w 1606621"/>
              <a:gd name="connsiteY407" fmla="*/ 1587517 h 1605069"/>
              <a:gd name="connsiteX408" fmla="*/ 970356 w 1606621"/>
              <a:gd name="connsiteY408" fmla="*/ 1587517 h 1605069"/>
              <a:gd name="connsiteX409" fmla="*/ 980643 w 1606621"/>
              <a:gd name="connsiteY409" fmla="*/ 1586089 h 1605069"/>
              <a:gd name="connsiteX410" fmla="*/ 1006361 w 1606621"/>
              <a:gd name="connsiteY410" fmla="*/ 1578850 h 1605069"/>
              <a:gd name="connsiteX411" fmla="*/ 1006361 w 1606621"/>
              <a:gd name="connsiteY411" fmla="*/ 1578850 h 1605069"/>
              <a:gd name="connsiteX412" fmla="*/ 1024839 w 1606621"/>
              <a:gd name="connsiteY412" fmla="*/ 1573801 h 1605069"/>
              <a:gd name="connsiteX413" fmla="*/ 1024839 w 1606621"/>
              <a:gd name="connsiteY413" fmla="*/ 1573801 h 1605069"/>
              <a:gd name="connsiteX414" fmla="*/ 1024839 w 1606621"/>
              <a:gd name="connsiteY414" fmla="*/ 1573801 h 1605069"/>
              <a:gd name="connsiteX415" fmla="*/ 1024839 w 1606621"/>
              <a:gd name="connsiteY415" fmla="*/ 1573801 h 1605069"/>
              <a:gd name="connsiteX416" fmla="*/ 1052652 w 1606621"/>
              <a:gd name="connsiteY416" fmla="*/ 1565991 h 1605069"/>
              <a:gd name="connsiteX417" fmla="*/ 1070750 w 1606621"/>
              <a:gd name="connsiteY417" fmla="*/ 1559038 h 1605069"/>
              <a:gd name="connsiteX418" fmla="*/ 1073988 w 1606621"/>
              <a:gd name="connsiteY418" fmla="*/ 1557514 h 1605069"/>
              <a:gd name="connsiteX419" fmla="*/ 1084275 w 1606621"/>
              <a:gd name="connsiteY419" fmla="*/ 1553799 h 1605069"/>
              <a:gd name="connsiteX420" fmla="*/ 1100468 w 1606621"/>
              <a:gd name="connsiteY420" fmla="*/ 1547512 h 1605069"/>
              <a:gd name="connsiteX421" fmla="*/ 1100468 w 1606621"/>
              <a:gd name="connsiteY421" fmla="*/ 1547512 h 1605069"/>
              <a:gd name="connsiteX422" fmla="*/ 1106944 w 1606621"/>
              <a:gd name="connsiteY422" fmla="*/ 1545036 h 1605069"/>
              <a:gd name="connsiteX423" fmla="*/ 1108945 w 1606621"/>
              <a:gd name="connsiteY423" fmla="*/ 1543798 h 1605069"/>
              <a:gd name="connsiteX424" fmla="*/ 1118470 w 1606621"/>
              <a:gd name="connsiteY424" fmla="*/ 1540178 h 1605069"/>
              <a:gd name="connsiteX425" fmla="*/ 1135805 w 1606621"/>
              <a:gd name="connsiteY425" fmla="*/ 1532749 h 1605069"/>
              <a:gd name="connsiteX426" fmla="*/ 1135805 w 1606621"/>
              <a:gd name="connsiteY426" fmla="*/ 1532749 h 1605069"/>
              <a:gd name="connsiteX427" fmla="*/ 1157046 w 1606621"/>
              <a:gd name="connsiteY427" fmla="*/ 1523224 h 1605069"/>
              <a:gd name="connsiteX428" fmla="*/ 1157046 w 1606621"/>
              <a:gd name="connsiteY428" fmla="*/ 1523224 h 1605069"/>
              <a:gd name="connsiteX429" fmla="*/ 1161904 w 1606621"/>
              <a:gd name="connsiteY429" fmla="*/ 1520652 h 1605069"/>
              <a:gd name="connsiteX430" fmla="*/ 1161904 w 1606621"/>
              <a:gd name="connsiteY430" fmla="*/ 1520652 h 1605069"/>
              <a:gd name="connsiteX431" fmla="*/ 1161904 w 1606621"/>
              <a:gd name="connsiteY431" fmla="*/ 1520652 h 1605069"/>
              <a:gd name="connsiteX432" fmla="*/ 1161904 w 1606621"/>
              <a:gd name="connsiteY432" fmla="*/ 1520652 h 1605069"/>
              <a:gd name="connsiteX433" fmla="*/ 1183144 w 1606621"/>
              <a:gd name="connsiteY433" fmla="*/ 1509508 h 1605069"/>
              <a:gd name="connsiteX434" fmla="*/ 1183144 w 1606621"/>
              <a:gd name="connsiteY434" fmla="*/ 1509508 h 1605069"/>
              <a:gd name="connsiteX435" fmla="*/ 1183144 w 1606621"/>
              <a:gd name="connsiteY435" fmla="*/ 1509508 h 1605069"/>
              <a:gd name="connsiteX436" fmla="*/ 1183144 w 1606621"/>
              <a:gd name="connsiteY436" fmla="*/ 1509508 h 1605069"/>
              <a:gd name="connsiteX437" fmla="*/ 1188002 w 1606621"/>
              <a:gd name="connsiteY437" fmla="*/ 1507031 h 1605069"/>
              <a:gd name="connsiteX438" fmla="*/ 1188002 w 1606621"/>
              <a:gd name="connsiteY438" fmla="*/ 1507031 h 1605069"/>
              <a:gd name="connsiteX439" fmla="*/ 1188002 w 1606621"/>
              <a:gd name="connsiteY439" fmla="*/ 1507031 h 1605069"/>
              <a:gd name="connsiteX440" fmla="*/ 1188002 w 1606621"/>
              <a:gd name="connsiteY440" fmla="*/ 1507507 h 1605069"/>
              <a:gd name="connsiteX441" fmla="*/ 1196670 w 1606621"/>
              <a:gd name="connsiteY441" fmla="*/ 1502554 h 1605069"/>
              <a:gd name="connsiteX442" fmla="*/ 1196670 w 1606621"/>
              <a:gd name="connsiteY442" fmla="*/ 1502554 h 1605069"/>
              <a:gd name="connsiteX443" fmla="*/ 1196670 w 1606621"/>
              <a:gd name="connsiteY443" fmla="*/ 1502554 h 1605069"/>
              <a:gd name="connsiteX444" fmla="*/ 1196670 w 1606621"/>
              <a:gd name="connsiteY444" fmla="*/ 1502554 h 1605069"/>
              <a:gd name="connsiteX445" fmla="*/ 1205243 w 1606621"/>
              <a:gd name="connsiteY445" fmla="*/ 1497411 h 1605069"/>
              <a:gd name="connsiteX446" fmla="*/ 1211529 w 1606621"/>
              <a:gd name="connsiteY446" fmla="*/ 1493791 h 1605069"/>
              <a:gd name="connsiteX447" fmla="*/ 1213530 w 1606621"/>
              <a:gd name="connsiteY447" fmla="*/ 1492363 h 1605069"/>
              <a:gd name="connsiteX448" fmla="*/ 1220292 w 1606621"/>
              <a:gd name="connsiteY448" fmla="*/ 1488743 h 1605069"/>
              <a:gd name="connsiteX449" fmla="*/ 1223530 w 1606621"/>
              <a:gd name="connsiteY449" fmla="*/ 1486171 h 1605069"/>
              <a:gd name="connsiteX450" fmla="*/ 1230199 w 1606621"/>
              <a:gd name="connsiteY450" fmla="*/ 1482457 h 1605069"/>
              <a:gd name="connsiteX451" fmla="*/ 1230199 w 1606621"/>
              <a:gd name="connsiteY451" fmla="*/ 1482457 h 1605069"/>
              <a:gd name="connsiteX452" fmla="*/ 1236770 w 1606621"/>
              <a:gd name="connsiteY452" fmla="*/ 1477599 h 1605069"/>
              <a:gd name="connsiteX453" fmla="*/ 1245152 w 1606621"/>
              <a:gd name="connsiteY453" fmla="*/ 1472836 h 1605069"/>
              <a:gd name="connsiteX454" fmla="*/ 1245152 w 1606621"/>
              <a:gd name="connsiteY454" fmla="*/ 1472836 h 1605069"/>
              <a:gd name="connsiteX455" fmla="*/ 1245152 w 1606621"/>
              <a:gd name="connsiteY455" fmla="*/ 1472836 h 1605069"/>
              <a:gd name="connsiteX456" fmla="*/ 1245152 w 1606621"/>
              <a:gd name="connsiteY456" fmla="*/ 1472836 h 1605069"/>
              <a:gd name="connsiteX457" fmla="*/ 1252487 w 1606621"/>
              <a:gd name="connsiteY457" fmla="*/ 1467598 h 1605069"/>
              <a:gd name="connsiteX458" fmla="*/ 1260012 w 1606621"/>
              <a:gd name="connsiteY458" fmla="*/ 1462740 h 1605069"/>
              <a:gd name="connsiteX459" fmla="*/ 1263155 w 1606621"/>
              <a:gd name="connsiteY459" fmla="*/ 1460073 h 1605069"/>
              <a:gd name="connsiteX460" fmla="*/ 1272680 w 1606621"/>
              <a:gd name="connsiteY460" fmla="*/ 1453882 h 1605069"/>
              <a:gd name="connsiteX461" fmla="*/ 1279062 w 1606621"/>
              <a:gd name="connsiteY461" fmla="*/ 1449119 h 1605069"/>
              <a:gd name="connsiteX462" fmla="*/ 1287633 w 1606621"/>
              <a:gd name="connsiteY462" fmla="*/ 1442737 h 1605069"/>
              <a:gd name="connsiteX463" fmla="*/ 1292587 w 1606621"/>
              <a:gd name="connsiteY463" fmla="*/ 1439023 h 1605069"/>
              <a:gd name="connsiteX464" fmla="*/ 1297540 w 1606621"/>
              <a:gd name="connsiteY464" fmla="*/ 1434927 h 1605069"/>
              <a:gd name="connsiteX465" fmla="*/ 1297540 w 1606621"/>
              <a:gd name="connsiteY465" fmla="*/ 1434927 h 1605069"/>
              <a:gd name="connsiteX466" fmla="*/ 1298587 w 1606621"/>
              <a:gd name="connsiteY466" fmla="*/ 1434069 h 1605069"/>
              <a:gd name="connsiteX467" fmla="*/ 1298587 w 1606621"/>
              <a:gd name="connsiteY467" fmla="*/ 1434069 h 1605069"/>
              <a:gd name="connsiteX468" fmla="*/ 1303731 w 1606621"/>
              <a:gd name="connsiteY468" fmla="*/ 1429974 h 1605069"/>
              <a:gd name="connsiteX469" fmla="*/ 1303731 w 1606621"/>
              <a:gd name="connsiteY469" fmla="*/ 1429974 h 1605069"/>
              <a:gd name="connsiteX470" fmla="*/ 1304779 w 1606621"/>
              <a:gd name="connsiteY470" fmla="*/ 1429117 h 1605069"/>
              <a:gd name="connsiteX471" fmla="*/ 1304779 w 1606621"/>
              <a:gd name="connsiteY471" fmla="*/ 1429117 h 1605069"/>
              <a:gd name="connsiteX472" fmla="*/ 1309923 w 1606621"/>
              <a:gd name="connsiteY472" fmla="*/ 1425021 h 1605069"/>
              <a:gd name="connsiteX473" fmla="*/ 1309923 w 1606621"/>
              <a:gd name="connsiteY473" fmla="*/ 1425021 h 1605069"/>
              <a:gd name="connsiteX474" fmla="*/ 1310970 w 1606621"/>
              <a:gd name="connsiteY474" fmla="*/ 1424164 h 1605069"/>
              <a:gd name="connsiteX475" fmla="*/ 1317447 w 1606621"/>
              <a:gd name="connsiteY475" fmla="*/ 1418830 h 1605069"/>
              <a:gd name="connsiteX476" fmla="*/ 1317447 w 1606621"/>
              <a:gd name="connsiteY476" fmla="*/ 1418830 h 1605069"/>
              <a:gd name="connsiteX477" fmla="*/ 1318495 w 1606621"/>
              <a:gd name="connsiteY477" fmla="*/ 1417972 h 1605069"/>
              <a:gd name="connsiteX478" fmla="*/ 1324972 w 1606621"/>
              <a:gd name="connsiteY478" fmla="*/ 1413019 h 1605069"/>
              <a:gd name="connsiteX479" fmla="*/ 1324972 w 1606621"/>
              <a:gd name="connsiteY479" fmla="*/ 1413019 h 1605069"/>
              <a:gd name="connsiteX480" fmla="*/ 1327067 w 1606621"/>
              <a:gd name="connsiteY480" fmla="*/ 1410543 h 1605069"/>
              <a:gd name="connsiteX481" fmla="*/ 1334688 w 1606621"/>
              <a:gd name="connsiteY481" fmla="*/ 1403875 h 1605069"/>
              <a:gd name="connsiteX482" fmla="*/ 1334688 w 1606621"/>
              <a:gd name="connsiteY482" fmla="*/ 1403875 h 1605069"/>
              <a:gd name="connsiteX483" fmla="*/ 1336973 w 1606621"/>
              <a:gd name="connsiteY483" fmla="*/ 1401780 h 1605069"/>
              <a:gd name="connsiteX484" fmla="*/ 1347070 w 1606621"/>
              <a:gd name="connsiteY484" fmla="*/ 1392255 h 1605069"/>
              <a:gd name="connsiteX485" fmla="*/ 1347070 w 1606621"/>
              <a:gd name="connsiteY485" fmla="*/ 1392255 h 1605069"/>
              <a:gd name="connsiteX486" fmla="*/ 1351833 w 1606621"/>
              <a:gd name="connsiteY486" fmla="*/ 1387778 h 1605069"/>
              <a:gd name="connsiteX487" fmla="*/ 1356595 w 1606621"/>
              <a:gd name="connsiteY487" fmla="*/ 1385397 h 1605069"/>
              <a:gd name="connsiteX488" fmla="*/ 1385741 w 1606621"/>
              <a:gd name="connsiteY488" fmla="*/ 1356250 h 1605069"/>
              <a:gd name="connsiteX489" fmla="*/ 1388123 w 1606621"/>
              <a:gd name="connsiteY489" fmla="*/ 1351583 h 1605069"/>
              <a:gd name="connsiteX490" fmla="*/ 1392599 w 1606621"/>
              <a:gd name="connsiteY490" fmla="*/ 1346820 h 1605069"/>
              <a:gd name="connsiteX491" fmla="*/ 1392599 w 1606621"/>
              <a:gd name="connsiteY491" fmla="*/ 1346820 h 1605069"/>
              <a:gd name="connsiteX492" fmla="*/ 1400601 w 1606621"/>
              <a:gd name="connsiteY492" fmla="*/ 1338439 h 1605069"/>
              <a:gd name="connsiteX493" fmla="*/ 1403744 w 1606621"/>
              <a:gd name="connsiteY493" fmla="*/ 1334343 h 1605069"/>
              <a:gd name="connsiteX494" fmla="*/ 1410411 w 1606621"/>
              <a:gd name="connsiteY494" fmla="*/ 1326723 h 1605069"/>
              <a:gd name="connsiteX495" fmla="*/ 1410411 w 1606621"/>
              <a:gd name="connsiteY495" fmla="*/ 1326723 h 1605069"/>
              <a:gd name="connsiteX496" fmla="*/ 1412507 w 1606621"/>
              <a:gd name="connsiteY496" fmla="*/ 1324437 h 1605069"/>
              <a:gd name="connsiteX497" fmla="*/ 1416698 w 1606621"/>
              <a:gd name="connsiteY497" fmla="*/ 1319389 h 1605069"/>
              <a:gd name="connsiteX498" fmla="*/ 1416698 w 1606621"/>
              <a:gd name="connsiteY498" fmla="*/ 1319389 h 1605069"/>
              <a:gd name="connsiteX499" fmla="*/ 1418697 w 1606621"/>
              <a:gd name="connsiteY499" fmla="*/ 1317007 h 1605069"/>
              <a:gd name="connsiteX500" fmla="*/ 1424032 w 1606621"/>
              <a:gd name="connsiteY500" fmla="*/ 1310626 h 1605069"/>
              <a:gd name="connsiteX501" fmla="*/ 1424889 w 1606621"/>
              <a:gd name="connsiteY501" fmla="*/ 1309578 h 1605069"/>
              <a:gd name="connsiteX502" fmla="*/ 1429081 w 1606621"/>
              <a:gd name="connsiteY502" fmla="*/ 1304339 h 1605069"/>
              <a:gd name="connsiteX503" fmla="*/ 1429081 w 1606621"/>
              <a:gd name="connsiteY503" fmla="*/ 1304339 h 1605069"/>
              <a:gd name="connsiteX504" fmla="*/ 1429842 w 1606621"/>
              <a:gd name="connsiteY504" fmla="*/ 1303386 h 1605069"/>
              <a:gd name="connsiteX505" fmla="*/ 1434033 w 1606621"/>
              <a:gd name="connsiteY505" fmla="*/ 1298148 h 1605069"/>
              <a:gd name="connsiteX506" fmla="*/ 1434033 w 1606621"/>
              <a:gd name="connsiteY506" fmla="*/ 1298148 h 1605069"/>
              <a:gd name="connsiteX507" fmla="*/ 1434795 w 1606621"/>
              <a:gd name="connsiteY507" fmla="*/ 1297100 h 1605069"/>
              <a:gd name="connsiteX508" fmla="*/ 1438986 w 1606621"/>
              <a:gd name="connsiteY508" fmla="*/ 1292147 h 1605069"/>
              <a:gd name="connsiteX509" fmla="*/ 1442701 w 1606621"/>
              <a:gd name="connsiteY509" fmla="*/ 1286908 h 1605069"/>
              <a:gd name="connsiteX510" fmla="*/ 1450130 w 1606621"/>
              <a:gd name="connsiteY510" fmla="*/ 1277383 h 1605069"/>
              <a:gd name="connsiteX511" fmla="*/ 1458513 w 1606621"/>
              <a:gd name="connsiteY511" fmla="*/ 1265286 h 1605069"/>
              <a:gd name="connsiteX512" fmla="*/ 1462513 w 1606621"/>
              <a:gd name="connsiteY512" fmla="*/ 1259952 h 1605069"/>
              <a:gd name="connsiteX513" fmla="*/ 1462513 w 1606621"/>
              <a:gd name="connsiteY513" fmla="*/ 1259952 h 1605069"/>
              <a:gd name="connsiteX514" fmla="*/ 1466038 w 1606621"/>
              <a:gd name="connsiteY514" fmla="*/ 1254142 h 1605069"/>
              <a:gd name="connsiteX515" fmla="*/ 1479562 w 1606621"/>
              <a:gd name="connsiteY515" fmla="*/ 1234235 h 1605069"/>
              <a:gd name="connsiteX516" fmla="*/ 1483659 w 1606621"/>
              <a:gd name="connsiteY516" fmla="*/ 1227758 h 1605069"/>
              <a:gd name="connsiteX517" fmla="*/ 1483659 w 1606621"/>
              <a:gd name="connsiteY517" fmla="*/ 1227758 h 1605069"/>
              <a:gd name="connsiteX518" fmla="*/ 1485754 w 1606621"/>
              <a:gd name="connsiteY518" fmla="*/ 1224329 h 1605069"/>
              <a:gd name="connsiteX519" fmla="*/ 1490040 w 1606621"/>
              <a:gd name="connsiteY519" fmla="*/ 1218328 h 1605069"/>
              <a:gd name="connsiteX520" fmla="*/ 1490040 w 1606621"/>
              <a:gd name="connsiteY520" fmla="*/ 1218328 h 1605069"/>
              <a:gd name="connsiteX521" fmla="*/ 1490040 w 1606621"/>
              <a:gd name="connsiteY521" fmla="*/ 1218328 h 1605069"/>
              <a:gd name="connsiteX522" fmla="*/ 1490040 w 1606621"/>
              <a:gd name="connsiteY522" fmla="*/ 1218328 h 1605069"/>
              <a:gd name="connsiteX523" fmla="*/ 1493755 w 1606621"/>
              <a:gd name="connsiteY523" fmla="*/ 1212042 h 1605069"/>
              <a:gd name="connsiteX524" fmla="*/ 1493755 w 1606621"/>
              <a:gd name="connsiteY524" fmla="*/ 1212042 h 1605069"/>
              <a:gd name="connsiteX525" fmla="*/ 1493755 w 1606621"/>
              <a:gd name="connsiteY525" fmla="*/ 1212042 h 1605069"/>
              <a:gd name="connsiteX526" fmla="*/ 1493755 w 1606621"/>
              <a:gd name="connsiteY526" fmla="*/ 1212042 h 1605069"/>
              <a:gd name="connsiteX527" fmla="*/ 1498708 w 1606621"/>
              <a:gd name="connsiteY527" fmla="*/ 1203374 h 1605069"/>
              <a:gd name="connsiteX528" fmla="*/ 1498708 w 1606621"/>
              <a:gd name="connsiteY528" fmla="*/ 1203374 h 1605069"/>
              <a:gd name="connsiteX529" fmla="*/ 1498708 w 1606621"/>
              <a:gd name="connsiteY529" fmla="*/ 1203374 h 1605069"/>
              <a:gd name="connsiteX530" fmla="*/ 1498708 w 1606621"/>
              <a:gd name="connsiteY530" fmla="*/ 1203374 h 1605069"/>
              <a:gd name="connsiteX531" fmla="*/ 1502518 w 1606621"/>
              <a:gd name="connsiteY531" fmla="*/ 1197183 h 1605069"/>
              <a:gd name="connsiteX532" fmla="*/ 1502518 w 1606621"/>
              <a:gd name="connsiteY532" fmla="*/ 1197183 h 1605069"/>
              <a:gd name="connsiteX533" fmla="*/ 1502518 w 1606621"/>
              <a:gd name="connsiteY533" fmla="*/ 1197183 h 1605069"/>
              <a:gd name="connsiteX534" fmla="*/ 1502518 w 1606621"/>
              <a:gd name="connsiteY534" fmla="*/ 1197183 h 1605069"/>
              <a:gd name="connsiteX535" fmla="*/ 1510995 w 1606621"/>
              <a:gd name="connsiteY535" fmla="*/ 1180609 h 1605069"/>
              <a:gd name="connsiteX536" fmla="*/ 1510995 w 1606621"/>
              <a:gd name="connsiteY536" fmla="*/ 1180609 h 1605069"/>
              <a:gd name="connsiteX537" fmla="*/ 1513186 w 1606621"/>
              <a:gd name="connsiteY537" fmla="*/ 1175942 h 1605069"/>
              <a:gd name="connsiteX538" fmla="*/ 1517091 w 1606621"/>
              <a:gd name="connsiteY538" fmla="*/ 1171560 h 1605069"/>
              <a:gd name="connsiteX539" fmla="*/ 1526616 w 1606621"/>
              <a:gd name="connsiteY539" fmla="*/ 1152510 h 1605069"/>
              <a:gd name="connsiteX540" fmla="*/ 1530807 w 1606621"/>
              <a:gd name="connsiteY540" fmla="*/ 1141271 h 1605069"/>
              <a:gd name="connsiteX541" fmla="*/ 1535855 w 1606621"/>
              <a:gd name="connsiteY541" fmla="*/ 1130222 h 1605069"/>
              <a:gd name="connsiteX542" fmla="*/ 1538237 w 1606621"/>
              <a:gd name="connsiteY542" fmla="*/ 1125174 h 1605069"/>
              <a:gd name="connsiteX543" fmla="*/ 1540809 w 1606621"/>
              <a:gd name="connsiteY543" fmla="*/ 1118983 h 1605069"/>
              <a:gd name="connsiteX544" fmla="*/ 1544524 w 1606621"/>
              <a:gd name="connsiteY544" fmla="*/ 1110315 h 1605069"/>
              <a:gd name="connsiteX545" fmla="*/ 1547000 w 1606621"/>
              <a:gd name="connsiteY545" fmla="*/ 1104028 h 1605069"/>
              <a:gd name="connsiteX546" fmla="*/ 1551952 w 1606621"/>
              <a:gd name="connsiteY546" fmla="*/ 1091646 h 1605069"/>
              <a:gd name="connsiteX547" fmla="*/ 1551952 w 1606621"/>
              <a:gd name="connsiteY547" fmla="*/ 1091646 h 1605069"/>
              <a:gd name="connsiteX548" fmla="*/ 1557096 w 1606621"/>
              <a:gd name="connsiteY548" fmla="*/ 1077930 h 1605069"/>
              <a:gd name="connsiteX549" fmla="*/ 1557096 w 1606621"/>
              <a:gd name="connsiteY549" fmla="*/ 1077930 h 1605069"/>
              <a:gd name="connsiteX550" fmla="*/ 1564526 w 1606621"/>
              <a:gd name="connsiteY550" fmla="*/ 1056403 h 1605069"/>
              <a:gd name="connsiteX551" fmla="*/ 1564526 w 1606621"/>
              <a:gd name="connsiteY551" fmla="*/ 1056403 h 1605069"/>
              <a:gd name="connsiteX552" fmla="*/ 1565383 w 1606621"/>
              <a:gd name="connsiteY552" fmla="*/ 1052974 h 1605069"/>
              <a:gd name="connsiteX553" fmla="*/ 1567383 w 1606621"/>
              <a:gd name="connsiteY553" fmla="*/ 1051926 h 1605069"/>
              <a:gd name="connsiteX554" fmla="*/ 1575765 w 1606621"/>
              <a:gd name="connsiteY554" fmla="*/ 1020780 h 1605069"/>
              <a:gd name="connsiteX555" fmla="*/ 1576908 w 1606621"/>
              <a:gd name="connsiteY555" fmla="*/ 1019541 h 1605069"/>
              <a:gd name="connsiteX556" fmla="*/ 1588148 w 1606621"/>
              <a:gd name="connsiteY556" fmla="*/ 975345 h 1605069"/>
              <a:gd name="connsiteX557" fmla="*/ 1590624 w 1606621"/>
              <a:gd name="connsiteY557" fmla="*/ 958296 h 1605069"/>
              <a:gd name="connsiteX558" fmla="*/ 1590624 w 1606621"/>
              <a:gd name="connsiteY558" fmla="*/ 958296 h 1605069"/>
              <a:gd name="connsiteX559" fmla="*/ 1590624 w 1606621"/>
              <a:gd name="connsiteY559" fmla="*/ 957534 h 1605069"/>
              <a:gd name="connsiteX560" fmla="*/ 1593196 w 1606621"/>
              <a:gd name="connsiteY560" fmla="*/ 952200 h 1605069"/>
              <a:gd name="connsiteX561" fmla="*/ 1602054 w 1606621"/>
              <a:gd name="connsiteY561" fmla="*/ 888287 h 1605069"/>
              <a:gd name="connsiteX562" fmla="*/ 1605483 w 1606621"/>
              <a:gd name="connsiteY562" fmla="*/ 833042 h 1605069"/>
              <a:gd name="connsiteX563" fmla="*/ 117678 w 1606621"/>
              <a:gd name="connsiteY563" fmla="*/ 1217852 h 1605069"/>
              <a:gd name="connsiteX564" fmla="*/ 117678 w 1606621"/>
              <a:gd name="connsiteY564" fmla="*/ 1217852 h 1605069"/>
              <a:gd name="connsiteX565" fmla="*/ 1539856 w 1606621"/>
              <a:gd name="connsiteY565" fmla="*/ 484332 h 1605069"/>
              <a:gd name="connsiteX566" fmla="*/ 1539856 w 1606621"/>
              <a:gd name="connsiteY566" fmla="*/ 484332 h 1605069"/>
              <a:gd name="connsiteX567" fmla="*/ 17761 w 1606621"/>
              <a:gd name="connsiteY567" fmla="*/ 965820 h 1605069"/>
              <a:gd name="connsiteX568" fmla="*/ 17761 w 1606621"/>
              <a:gd name="connsiteY568" fmla="*/ 965820 h 1605069"/>
              <a:gd name="connsiteX569" fmla="*/ 28047 w 1606621"/>
              <a:gd name="connsiteY569" fmla="*/ 612062 h 1605069"/>
              <a:gd name="connsiteX570" fmla="*/ 28047 w 1606621"/>
              <a:gd name="connsiteY570" fmla="*/ 612824 h 1605069"/>
              <a:gd name="connsiteX571" fmla="*/ 27952 w 1606621"/>
              <a:gd name="connsiteY571" fmla="*/ 612062 h 1605069"/>
              <a:gd name="connsiteX572" fmla="*/ 444386 w 1606621"/>
              <a:gd name="connsiteY572" fmla="*/ 122763 h 1605069"/>
              <a:gd name="connsiteX573" fmla="*/ 444386 w 1606621"/>
              <a:gd name="connsiteY573" fmla="*/ 122763 h 1605069"/>
              <a:gd name="connsiteX574" fmla="*/ 1524901 w 1606621"/>
              <a:gd name="connsiteY574" fmla="*/ 547673 h 1605069"/>
              <a:gd name="connsiteX575" fmla="*/ 1524901 w 1606621"/>
              <a:gd name="connsiteY575" fmla="*/ 547673 h 1605069"/>
              <a:gd name="connsiteX576" fmla="*/ 1524901 w 1606621"/>
              <a:gd name="connsiteY576" fmla="*/ 547673 h 1605069"/>
              <a:gd name="connsiteX577" fmla="*/ 597834 w 1606621"/>
              <a:gd name="connsiteY577" fmla="*/ 1519509 h 1605069"/>
              <a:gd name="connsiteX578" fmla="*/ 597834 w 1606621"/>
              <a:gd name="connsiteY578" fmla="*/ 1518842 h 1605069"/>
              <a:gd name="connsiteX579" fmla="*/ 597834 w 1606621"/>
              <a:gd name="connsiteY579" fmla="*/ 1519318 h 1605069"/>
              <a:gd name="connsiteX580" fmla="*/ 364090 w 1606621"/>
              <a:gd name="connsiteY580" fmla="*/ 218775 h 1605069"/>
              <a:gd name="connsiteX581" fmla="*/ 364090 w 1606621"/>
              <a:gd name="connsiteY581" fmla="*/ 218775 h 1605069"/>
              <a:gd name="connsiteX582" fmla="*/ 1427461 w 1606621"/>
              <a:gd name="connsiteY582" fmla="*/ 448613 h 1605069"/>
              <a:gd name="connsiteX583" fmla="*/ 1427461 w 1606621"/>
              <a:gd name="connsiteY583" fmla="*/ 448041 h 1605069"/>
              <a:gd name="connsiteX584" fmla="*/ 1427461 w 1606621"/>
              <a:gd name="connsiteY584" fmla="*/ 448041 h 1605069"/>
              <a:gd name="connsiteX585" fmla="*/ 487344 w 1606621"/>
              <a:gd name="connsiteY585" fmla="*/ 1433784 h 1605069"/>
              <a:gd name="connsiteX586" fmla="*/ 487344 w 1606621"/>
              <a:gd name="connsiteY586" fmla="*/ 1433784 h 1605069"/>
              <a:gd name="connsiteX587" fmla="*/ 487915 w 1606621"/>
              <a:gd name="connsiteY587" fmla="*/ 1433308 h 1605069"/>
              <a:gd name="connsiteX588" fmla="*/ 1501852 w 1606621"/>
              <a:gd name="connsiteY588" fmla="*/ 987347 h 1605069"/>
              <a:gd name="connsiteX589" fmla="*/ 1501470 w 1606621"/>
              <a:gd name="connsiteY589" fmla="*/ 985490 h 1605069"/>
              <a:gd name="connsiteX590" fmla="*/ 1501852 w 1606621"/>
              <a:gd name="connsiteY590" fmla="*/ 985156 h 1605069"/>
              <a:gd name="connsiteX591" fmla="*/ 1501852 w 1606621"/>
              <a:gd name="connsiteY591" fmla="*/ 985156 h 1605069"/>
              <a:gd name="connsiteX592" fmla="*/ 1501756 w 1606621"/>
              <a:gd name="connsiteY592" fmla="*/ 987347 h 1605069"/>
              <a:gd name="connsiteX593" fmla="*/ 816052 w 1606621"/>
              <a:gd name="connsiteY593" fmla="*/ 1517699 h 1605069"/>
              <a:gd name="connsiteX594" fmla="*/ 816052 w 1606621"/>
              <a:gd name="connsiteY594" fmla="*/ 1517699 h 1605069"/>
              <a:gd name="connsiteX595" fmla="*/ 171685 w 1606621"/>
              <a:gd name="connsiteY595" fmla="*/ 1148415 h 1605069"/>
              <a:gd name="connsiteX596" fmla="*/ 171685 w 1606621"/>
              <a:gd name="connsiteY596" fmla="*/ 1150415 h 1605069"/>
              <a:gd name="connsiteX597" fmla="*/ 172065 w 1606621"/>
              <a:gd name="connsiteY597" fmla="*/ 1148415 h 1605069"/>
              <a:gd name="connsiteX598" fmla="*/ 1095610 w 1606621"/>
              <a:gd name="connsiteY598" fmla="*/ 1451500 h 1605069"/>
              <a:gd name="connsiteX599" fmla="*/ 1095610 w 1606621"/>
              <a:gd name="connsiteY599" fmla="*/ 1451500 h 1605069"/>
              <a:gd name="connsiteX600" fmla="*/ 1095610 w 1606621"/>
              <a:gd name="connsiteY600" fmla="*/ 1451500 h 1605069"/>
              <a:gd name="connsiteX601" fmla="*/ 1095610 w 1606621"/>
              <a:gd name="connsiteY601" fmla="*/ 1451500 h 1605069"/>
              <a:gd name="connsiteX602" fmla="*/ 1241057 w 1606621"/>
              <a:gd name="connsiteY602" fmla="*/ 351363 h 1605069"/>
              <a:gd name="connsiteX603" fmla="*/ 1243343 w 1606621"/>
              <a:gd name="connsiteY603" fmla="*/ 351363 h 1605069"/>
              <a:gd name="connsiteX604" fmla="*/ 1241057 w 1606621"/>
              <a:gd name="connsiteY604" fmla="*/ 351363 h 1605069"/>
              <a:gd name="connsiteX605" fmla="*/ 1309065 w 1606621"/>
              <a:gd name="connsiteY605" fmla="*/ 1230806 h 1605069"/>
              <a:gd name="connsiteX606" fmla="*/ 1309065 w 1606621"/>
              <a:gd name="connsiteY606" fmla="*/ 1230234 h 1605069"/>
              <a:gd name="connsiteX607" fmla="*/ 1309732 w 1606621"/>
              <a:gd name="connsiteY607" fmla="*/ 1230234 h 1605069"/>
              <a:gd name="connsiteX608" fmla="*/ 1481848 w 1606621"/>
              <a:gd name="connsiteY608" fmla="*/ 527861 h 1605069"/>
              <a:gd name="connsiteX609" fmla="*/ 1481848 w 1606621"/>
              <a:gd name="connsiteY609" fmla="*/ 527861 h 1605069"/>
              <a:gd name="connsiteX610" fmla="*/ 1481848 w 1606621"/>
              <a:gd name="connsiteY610" fmla="*/ 527861 h 1605069"/>
              <a:gd name="connsiteX611" fmla="*/ 944639 w 1606621"/>
              <a:gd name="connsiteY611" fmla="*/ 1417686 h 1605069"/>
              <a:gd name="connsiteX612" fmla="*/ 947496 w 1606621"/>
              <a:gd name="connsiteY612" fmla="*/ 1421211 h 1605069"/>
              <a:gd name="connsiteX613" fmla="*/ 945305 w 1606621"/>
              <a:gd name="connsiteY613" fmla="*/ 1417686 h 1605069"/>
              <a:gd name="connsiteX614" fmla="*/ 770236 w 1606621"/>
              <a:gd name="connsiteY614" fmla="*/ 1461120 h 1605069"/>
              <a:gd name="connsiteX615" fmla="*/ 770236 w 1606621"/>
              <a:gd name="connsiteY615" fmla="*/ 1461120 h 1605069"/>
              <a:gd name="connsiteX616" fmla="*/ 710609 w 1606621"/>
              <a:gd name="connsiteY616" fmla="*/ 226014 h 1605069"/>
              <a:gd name="connsiteX617" fmla="*/ 710609 w 1606621"/>
              <a:gd name="connsiteY617" fmla="*/ 226014 h 1605069"/>
              <a:gd name="connsiteX618" fmla="*/ 339134 w 1606621"/>
              <a:gd name="connsiteY618" fmla="*/ 1248427 h 1605069"/>
              <a:gd name="connsiteX619" fmla="*/ 339134 w 1606621"/>
              <a:gd name="connsiteY619" fmla="*/ 1248427 h 1605069"/>
              <a:gd name="connsiteX620" fmla="*/ 906444 w 1606621"/>
              <a:gd name="connsiteY620" fmla="*/ 150862 h 1605069"/>
              <a:gd name="connsiteX621" fmla="*/ 906444 w 1606621"/>
              <a:gd name="connsiteY621" fmla="*/ 150862 h 1605069"/>
              <a:gd name="connsiteX622" fmla="*/ 906444 w 1606621"/>
              <a:gd name="connsiteY622" fmla="*/ 150862 h 1605069"/>
              <a:gd name="connsiteX623" fmla="*/ 575069 w 1606621"/>
              <a:gd name="connsiteY623" fmla="*/ 260685 h 1605069"/>
              <a:gd name="connsiteX624" fmla="*/ 575069 w 1606621"/>
              <a:gd name="connsiteY624" fmla="*/ 260685 h 1605069"/>
              <a:gd name="connsiteX625" fmla="*/ 1472609 w 1606621"/>
              <a:gd name="connsiteY625" fmla="*/ 896288 h 1605069"/>
              <a:gd name="connsiteX626" fmla="*/ 1472609 w 1606621"/>
              <a:gd name="connsiteY626" fmla="*/ 896288 h 1605069"/>
              <a:gd name="connsiteX627" fmla="*/ 1472609 w 1606621"/>
              <a:gd name="connsiteY627" fmla="*/ 896288 h 1605069"/>
              <a:gd name="connsiteX628" fmla="*/ 1472609 w 1606621"/>
              <a:gd name="connsiteY628" fmla="*/ 896288 h 1605069"/>
              <a:gd name="connsiteX629" fmla="*/ 1472609 w 1606621"/>
              <a:gd name="connsiteY629" fmla="*/ 896288 h 1605069"/>
              <a:gd name="connsiteX630" fmla="*/ 643363 w 1606621"/>
              <a:gd name="connsiteY630" fmla="*/ 256970 h 1605069"/>
              <a:gd name="connsiteX631" fmla="*/ 643363 w 1606621"/>
              <a:gd name="connsiteY631" fmla="*/ 256970 h 1605069"/>
              <a:gd name="connsiteX632" fmla="*/ 365709 w 1606621"/>
              <a:gd name="connsiteY632" fmla="*/ 397368 h 1605069"/>
              <a:gd name="connsiteX633" fmla="*/ 365709 w 1606621"/>
              <a:gd name="connsiteY633" fmla="*/ 397368 h 1605069"/>
              <a:gd name="connsiteX634" fmla="*/ 365709 w 1606621"/>
              <a:gd name="connsiteY634" fmla="*/ 397845 h 1605069"/>
              <a:gd name="connsiteX635" fmla="*/ 1506042 w 1606621"/>
              <a:gd name="connsiteY635" fmla="*/ 727505 h 1605069"/>
              <a:gd name="connsiteX636" fmla="*/ 1506042 w 1606621"/>
              <a:gd name="connsiteY636" fmla="*/ 727505 h 1605069"/>
              <a:gd name="connsiteX637" fmla="*/ 1506042 w 1606621"/>
              <a:gd name="connsiteY637" fmla="*/ 727505 h 1605069"/>
              <a:gd name="connsiteX638" fmla="*/ 1162285 w 1606621"/>
              <a:gd name="connsiteY638" fmla="*/ 1258809 h 1605069"/>
              <a:gd name="connsiteX639" fmla="*/ 1162285 w 1606621"/>
              <a:gd name="connsiteY639" fmla="*/ 1258809 h 1605069"/>
              <a:gd name="connsiteX640" fmla="*/ 1162285 w 1606621"/>
              <a:gd name="connsiteY640" fmla="*/ 1258809 h 1605069"/>
              <a:gd name="connsiteX641" fmla="*/ 1302588 w 1606621"/>
              <a:gd name="connsiteY641" fmla="*/ 851140 h 1605069"/>
              <a:gd name="connsiteX642" fmla="*/ 1302588 w 1606621"/>
              <a:gd name="connsiteY642" fmla="*/ 850473 h 1605069"/>
              <a:gd name="connsiteX643" fmla="*/ 1302398 w 1606621"/>
              <a:gd name="connsiteY643" fmla="*/ 847787 h 1605069"/>
              <a:gd name="connsiteX644" fmla="*/ 1303731 w 1606621"/>
              <a:gd name="connsiteY644" fmla="*/ 847139 h 1605069"/>
              <a:gd name="connsiteX645" fmla="*/ 1303731 w 1606621"/>
              <a:gd name="connsiteY645" fmla="*/ 847139 h 1605069"/>
              <a:gd name="connsiteX646" fmla="*/ 1302588 w 1606621"/>
              <a:gd name="connsiteY646" fmla="*/ 851140 h 1605069"/>
              <a:gd name="connsiteX647" fmla="*/ 462769 w 1606621"/>
              <a:gd name="connsiteY647" fmla="*/ 1277574 h 1605069"/>
              <a:gd name="connsiteX648" fmla="*/ 462769 w 1606621"/>
              <a:gd name="connsiteY648" fmla="*/ 1277574 h 1605069"/>
              <a:gd name="connsiteX649" fmla="*/ 462769 w 1606621"/>
              <a:gd name="connsiteY649" fmla="*/ 1277574 h 1605069"/>
              <a:gd name="connsiteX650" fmla="*/ 278365 w 1606621"/>
              <a:gd name="connsiteY650" fmla="*/ 491666 h 1605069"/>
              <a:gd name="connsiteX651" fmla="*/ 278365 w 1606621"/>
              <a:gd name="connsiteY651" fmla="*/ 491666 h 1605069"/>
              <a:gd name="connsiteX652" fmla="*/ 278365 w 1606621"/>
              <a:gd name="connsiteY652" fmla="*/ 491666 h 1605069"/>
              <a:gd name="connsiteX653" fmla="*/ 678415 w 1606621"/>
              <a:gd name="connsiteY653" fmla="*/ 496524 h 1605069"/>
              <a:gd name="connsiteX654" fmla="*/ 678415 w 1606621"/>
              <a:gd name="connsiteY654" fmla="*/ 496524 h 1605069"/>
              <a:gd name="connsiteX655" fmla="*/ 678415 w 1606621"/>
              <a:gd name="connsiteY655" fmla="*/ 496524 h 1605069"/>
              <a:gd name="connsiteX656" fmla="*/ 678796 w 1606621"/>
              <a:gd name="connsiteY656" fmla="*/ 496524 h 1605069"/>
              <a:gd name="connsiteX657" fmla="*/ 1380408 w 1606621"/>
              <a:gd name="connsiteY657" fmla="*/ 973250 h 1605069"/>
              <a:gd name="connsiteX658" fmla="*/ 1380408 w 1606621"/>
              <a:gd name="connsiteY658" fmla="*/ 973250 h 1605069"/>
              <a:gd name="connsiteX659" fmla="*/ 1380408 w 1606621"/>
              <a:gd name="connsiteY659" fmla="*/ 973250 h 1605069"/>
              <a:gd name="connsiteX660" fmla="*/ 623455 w 1606621"/>
              <a:gd name="connsiteY660" fmla="*/ 1371967 h 1605069"/>
              <a:gd name="connsiteX661" fmla="*/ 623455 w 1606621"/>
              <a:gd name="connsiteY661" fmla="*/ 1371967 h 1605069"/>
              <a:gd name="connsiteX662" fmla="*/ 637363 w 1606621"/>
              <a:gd name="connsiteY662" fmla="*/ 439850 h 1605069"/>
              <a:gd name="connsiteX663" fmla="*/ 637363 w 1606621"/>
              <a:gd name="connsiteY663" fmla="*/ 440517 h 1605069"/>
              <a:gd name="connsiteX664" fmla="*/ 637363 w 1606621"/>
              <a:gd name="connsiteY664" fmla="*/ 439755 h 1605069"/>
              <a:gd name="connsiteX665" fmla="*/ 1004646 w 1606621"/>
              <a:gd name="connsiteY665" fmla="*/ 417276 h 1605069"/>
              <a:gd name="connsiteX666" fmla="*/ 1004646 w 1606621"/>
              <a:gd name="connsiteY666" fmla="*/ 417276 h 1605069"/>
              <a:gd name="connsiteX667" fmla="*/ 1005123 w 1606621"/>
              <a:gd name="connsiteY667" fmla="*/ 418038 h 1605069"/>
              <a:gd name="connsiteX668" fmla="*/ 1005123 w 1606621"/>
              <a:gd name="connsiteY668" fmla="*/ 418038 h 1605069"/>
              <a:gd name="connsiteX669" fmla="*/ 1004551 w 1606621"/>
              <a:gd name="connsiteY669" fmla="*/ 417276 h 1605069"/>
              <a:gd name="connsiteX670" fmla="*/ 969784 w 1606621"/>
              <a:gd name="connsiteY670" fmla="*/ 1244998 h 1605069"/>
              <a:gd name="connsiteX671" fmla="*/ 969784 w 1606621"/>
              <a:gd name="connsiteY671" fmla="*/ 1244998 h 1605069"/>
              <a:gd name="connsiteX672" fmla="*/ 969784 w 1606621"/>
              <a:gd name="connsiteY672" fmla="*/ 1244998 h 1605069"/>
              <a:gd name="connsiteX673" fmla="*/ 969784 w 1606621"/>
              <a:gd name="connsiteY673" fmla="*/ 1244998 h 1605069"/>
              <a:gd name="connsiteX674" fmla="*/ 663841 w 1606621"/>
              <a:gd name="connsiteY674" fmla="*/ 1271383 h 1605069"/>
              <a:gd name="connsiteX675" fmla="*/ 663841 w 1606621"/>
              <a:gd name="connsiteY675" fmla="*/ 1271383 h 1605069"/>
              <a:gd name="connsiteX676" fmla="*/ 663841 w 1606621"/>
              <a:gd name="connsiteY676" fmla="*/ 1271383 h 1605069"/>
              <a:gd name="connsiteX677" fmla="*/ 594405 w 1606621"/>
              <a:gd name="connsiteY677" fmla="*/ 1234140 h 1605069"/>
              <a:gd name="connsiteX678" fmla="*/ 594405 w 1606621"/>
              <a:gd name="connsiteY678" fmla="*/ 1234140 h 1605069"/>
              <a:gd name="connsiteX679" fmla="*/ 247981 w 1606621"/>
              <a:gd name="connsiteY679" fmla="*/ 557865 h 1605069"/>
              <a:gd name="connsiteX680" fmla="*/ 247408 w 1606621"/>
              <a:gd name="connsiteY680" fmla="*/ 556722 h 1605069"/>
              <a:gd name="connsiteX681" fmla="*/ 248076 w 1606621"/>
              <a:gd name="connsiteY681" fmla="*/ 557769 h 1605069"/>
              <a:gd name="connsiteX682" fmla="*/ 1452607 w 1606621"/>
              <a:gd name="connsiteY682" fmla="*/ 770939 h 1605069"/>
              <a:gd name="connsiteX683" fmla="*/ 1452607 w 1606621"/>
              <a:gd name="connsiteY683" fmla="*/ 770939 h 1605069"/>
              <a:gd name="connsiteX684" fmla="*/ 1452607 w 1606621"/>
              <a:gd name="connsiteY684" fmla="*/ 819326 h 1605069"/>
              <a:gd name="connsiteX685" fmla="*/ 1452607 w 1606621"/>
              <a:gd name="connsiteY685" fmla="*/ 819326 h 1605069"/>
              <a:gd name="connsiteX686" fmla="*/ 1452416 w 1606621"/>
              <a:gd name="connsiteY686" fmla="*/ 819516 h 1605069"/>
              <a:gd name="connsiteX687" fmla="*/ 464579 w 1606621"/>
              <a:gd name="connsiteY687" fmla="*/ 1196707 h 1605069"/>
              <a:gd name="connsiteX688" fmla="*/ 464579 w 1606621"/>
              <a:gd name="connsiteY688" fmla="*/ 1196707 h 1605069"/>
              <a:gd name="connsiteX689" fmla="*/ 464579 w 1606621"/>
              <a:gd name="connsiteY689" fmla="*/ 1196707 h 1605069"/>
              <a:gd name="connsiteX690" fmla="*/ 555828 w 1606621"/>
              <a:gd name="connsiteY690" fmla="*/ 386510 h 1605069"/>
              <a:gd name="connsiteX691" fmla="*/ 555828 w 1606621"/>
              <a:gd name="connsiteY691" fmla="*/ 388796 h 1605069"/>
              <a:gd name="connsiteX692" fmla="*/ 553161 w 1606621"/>
              <a:gd name="connsiteY692" fmla="*/ 388034 h 1605069"/>
              <a:gd name="connsiteX693" fmla="*/ 555828 w 1606621"/>
              <a:gd name="connsiteY693" fmla="*/ 386510 h 1605069"/>
              <a:gd name="connsiteX694" fmla="*/ 354565 w 1606621"/>
              <a:gd name="connsiteY694" fmla="*/ 1042687 h 1605069"/>
              <a:gd name="connsiteX695" fmla="*/ 355232 w 1606621"/>
              <a:gd name="connsiteY695" fmla="*/ 1042687 h 1605069"/>
              <a:gd name="connsiteX696" fmla="*/ 355232 w 1606621"/>
              <a:gd name="connsiteY696" fmla="*/ 1043259 h 1605069"/>
              <a:gd name="connsiteX697" fmla="*/ 258362 w 1606621"/>
              <a:gd name="connsiteY697" fmla="*/ 639494 h 1605069"/>
              <a:gd name="connsiteX698" fmla="*/ 257601 w 1606621"/>
              <a:gd name="connsiteY698" fmla="*/ 637589 h 1605069"/>
              <a:gd name="connsiteX699" fmla="*/ 258362 w 1606621"/>
              <a:gd name="connsiteY699" fmla="*/ 639494 h 1605069"/>
              <a:gd name="connsiteX700" fmla="*/ 703180 w 1606621"/>
              <a:gd name="connsiteY700" fmla="*/ 616063 h 1605069"/>
              <a:gd name="connsiteX701" fmla="*/ 703180 w 1606621"/>
              <a:gd name="connsiteY701" fmla="*/ 617396 h 1605069"/>
              <a:gd name="connsiteX702" fmla="*/ 703180 w 1606621"/>
              <a:gd name="connsiteY702" fmla="*/ 617396 h 1605069"/>
              <a:gd name="connsiteX703" fmla="*/ 703180 w 1606621"/>
              <a:gd name="connsiteY703" fmla="*/ 616539 h 1605069"/>
              <a:gd name="connsiteX704" fmla="*/ 1195718 w 1606621"/>
              <a:gd name="connsiteY704" fmla="*/ 382605 h 1605069"/>
              <a:gd name="connsiteX705" fmla="*/ 1195718 w 1606621"/>
              <a:gd name="connsiteY705" fmla="*/ 382605 h 1605069"/>
              <a:gd name="connsiteX706" fmla="*/ 1195718 w 1606621"/>
              <a:gd name="connsiteY706" fmla="*/ 382605 h 1605069"/>
              <a:gd name="connsiteX707" fmla="*/ 1195718 w 1606621"/>
              <a:gd name="connsiteY707" fmla="*/ 382605 h 1605069"/>
              <a:gd name="connsiteX708" fmla="*/ 1195718 w 1606621"/>
              <a:gd name="connsiteY708" fmla="*/ 382605 h 1605069"/>
              <a:gd name="connsiteX709" fmla="*/ 1195718 w 1606621"/>
              <a:gd name="connsiteY709" fmla="*/ 382605 h 1605069"/>
              <a:gd name="connsiteX710" fmla="*/ 810526 w 1606621"/>
              <a:gd name="connsiteY710" fmla="*/ 1050212 h 1605069"/>
              <a:gd name="connsiteX711" fmla="*/ 810526 w 1606621"/>
              <a:gd name="connsiteY711" fmla="*/ 1050212 h 1605069"/>
              <a:gd name="connsiteX712" fmla="*/ 810526 w 1606621"/>
              <a:gd name="connsiteY712" fmla="*/ 1050212 h 1605069"/>
              <a:gd name="connsiteX713" fmla="*/ 923397 w 1606621"/>
              <a:gd name="connsiteY713" fmla="*/ 522813 h 1605069"/>
              <a:gd name="connsiteX714" fmla="*/ 923874 w 1606621"/>
              <a:gd name="connsiteY714" fmla="*/ 522146 h 1605069"/>
              <a:gd name="connsiteX715" fmla="*/ 924540 w 1606621"/>
              <a:gd name="connsiteY715" fmla="*/ 522146 h 1605069"/>
              <a:gd name="connsiteX716" fmla="*/ 987787 w 1606621"/>
              <a:gd name="connsiteY716" fmla="*/ 490904 h 1605069"/>
              <a:gd name="connsiteX717" fmla="*/ 986739 w 1606621"/>
              <a:gd name="connsiteY717" fmla="*/ 490904 h 1605069"/>
              <a:gd name="connsiteX718" fmla="*/ 1191051 w 1606621"/>
              <a:gd name="connsiteY718" fmla="*/ 483760 h 1605069"/>
              <a:gd name="connsiteX719" fmla="*/ 1191051 w 1606621"/>
              <a:gd name="connsiteY719" fmla="*/ 483760 h 1605069"/>
              <a:gd name="connsiteX720" fmla="*/ 329323 w 1606621"/>
              <a:gd name="connsiteY720" fmla="*/ 705216 h 1605069"/>
              <a:gd name="connsiteX721" fmla="*/ 329323 w 1606621"/>
              <a:gd name="connsiteY721" fmla="*/ 705216 h 1605069"/>
              <a:gd name="connsiteX722" fmla="*/ 329323 w 1606621"/>
              <a:gd name="connsiteY722" fmla="*/ 705216 h 1605069"/>
              <a:gd name="connsiteX723" fmla="*/ 1227245 w 1606621"/>
              <a:gd name="connsiteY723" fmla="*/ 647209 h 1605069"/>
              <a:gd name="connsiteX724" fmla="*/ 1227245 w 1606621"/>
              <a:gd name="connsiteY724" fmla="*/ 648162 h 1605069"/>
              <a:gd name="connsiteX725" fmla="*/ 1227245 w 1606621"/>
              <a:gd name="connsiteY725" fmla="*/ 647400 h 1605069"/>
              <a:gd name="connsiteX726" fmla="*/ 1041889 w 1606621"/>
              <a:gd name="connsiteY726" fmla="*/ 532909 h 1605069"/>
              <a:gd name="connsiteX727" fmla="*/ 1041889 w 1606621"/>
              <a:gd name="connsiteY727" fmla="*/ 532909 h 1605069"/>
              <a:gd name="connsiteX728" fmla="*/ 1041889 w 1606621"/>
              <a:gd name="connsiteY728" fmla="*/ 533385 h 1605069"/>
              <a:gd name="connsiteX729" fmla="*/ 1041889 w 1606621"/>
              <a:gd name="connsiteY729" fmla="*/ 533385 h 1605069"/>
              <a:gd name="connsiteX730" fmla="*/ 1041889 w 1606621"/>
              <a:gd name="connsiteY730" fmla="*/ 533385 h 1605069"/>
              <a:gd name="connsiteX731" fmla="*/ 1073512 w 1606621"/>
              <a:gd name="connsiteY731" fmla="*/ 494809 h 1605069"/>
              <a:gd name="connsiteX732" fmla="*/ 1073512 w 1606621"/>
              <a:gd name="connsiteY732" fmla="*/ 496428 h 1605069"/>
              <a:gd name="connsiteX733" fmla="*/ 1073131 w 1606621"/>
              <a:gd name="connsiteY733" fmla="*/ 494571 h 1605069"/>
              <a:gd name="connsiteX734" fmla="*/ 1073512 w 1606621"/>
              <a:gd name="connsiteY734" fmla="*/ 494238 h 1605069"/>
              <a:gd name="connsiteX735" fmla="*/ 921112 w 1606621"/>
              <a:gd name="connsiteY735" fmla="*/ 785703 h 1605069"/>
              <a:gd name="connsiteX736" fmla="*/ 921112 w 1606621"/>
              <a:gd name="connsiteY736" fmla="*/ 785703 h 1605069"/>
              <a:gd name="connsiteX737" fmla="*/ 526967 w 1606621"/>
              <a:gd name="connsiteY737" fmla="*/ 701121 h 1605069"/>
              <a:gd name="connsiteX738" fmla="*/ 526967 w 1606621"/>
              <a:gd name="connsiteY738" fmla="*/ 700168 h 1605069"/>
              <a:gd name="connsiteX739" fmla="*/ 526967 w 1606621"/>
              <a:gd name="connsiteY739" fmla="*/ 700168 h 1605069"/>
              <a:gd name="connsiteX740" fmla="*/ 526967 w 1606621"/>
              <a:gd name="connsiteY740" fmla="*/ 700549 h 1605069"/>
              <a:gd name="connsiteX741" fmla="*/ 501916 w 1606621"/>
              <a:gd name="connsiteY741" fmla="*/ 711313 h 1605069"/>
              <a:gd name="connsiteX742" fmla="*/ 501916 w 1606621"/>
              <a:gd name="connsiteY742" fmla="*/ 711313 h 1605069"/>
              <a:gd name="connsiteX743" fmla="*/ 516585 w 1606621"/>
              <a:gd name="connsiteY743" fmla="*/ 709217 h 1605069"/>
              <a:gd name="connsiteX744" fmla="*/ 516585 w 1606621"/>
              <a:gd name="connsiteY744" fmla="*/ 709217 h 1605069"/>
              <a:gd name="connsiteX745" fmla="*/ 509346 w 1606621"/>
              <a:gd name="connsiteY745" fmla="*/ 710741 h 1605069"/>
              <a:gd name="connsiteX746" fmla="*/ 509346 w 1606621"/>
              <a:gd name="connsiteY746" fmla="*/ 710741 h 1605069"/>
              <a:gd name="connsiteX747" fmla="*/ 509346 w 1606621"/>
              <a:gd name="connsiteY747" fmla="*/ 710741 h 1605069"/>
              <a:gd name="connsiteX748" fmla="*/ 509346 w 1606621"/>
              <a:gd name="connsiteY748" fmla="*/ 710741 h 1605069"/>
              <a:gd name="connsiteX749" fmla="*/ 875106 w 1606621"/>
              <a:gd name="connsiteY749" fmla="*/ 993633 h 1605069"/>
              <a:gd name="connsiteX750" fmla="*/ 874439 w 1606621"/>
              <a:gd name="connsiteY750" fmla="*/ 991633 h 1605069"/>
              <a:gd name="connsiteX751" fmla="*/ 874439 w 1606621"/>
              <a:gd name="connsiteY751" fmla="*/ 991633 h 1605069"/>
              <a:gd name="connsiteX752" fmla="*/ 875583 w 1606621"/>
              <a:gd name="connsiteY752" fmla="*/ 992109 h 1605069"/>
              <a:gd name="connsiteX753" fmla="*/ 875011 w 1606621"/>
              <a:gd name="connsiteY753" fmla="*/ 993062 h 1605069"/>
              <a:gd name="connsiteX754" fmla="*/ 786048 w 1606621"/>
              <a:gd name="connsiteY754" fmla="*/ 765033 h 1605069"/>
              <a:gd name="connsiteX755" fmla="*/ 786048 w 1606621"/>
              <a:gd name="connsiteY755" fmla="*/ 765033 h 1605069"/>
              <a:gd name="connsiteX756" fmla="*/ 773760 w 1606621"/>
              <a:gd name="connsiteY756" fmla="*/ 804562 h 1605069"/>
              <a:gd name="connsiteX757" fmla="*/ 773760 w 1606621"/>
              <a:gd name="connsiteY757" fmla="*/ 804562 h 1605069"/>
              <a:gd name="connsiteX758" fmla="*/ 785000 w 1606621"/>
              <a:gd name="connsiteY758" fmla="*/ 765224 h 1605069"/>
              <a:gd name="connsiteX759" fmla="*/ 785000 w 1606621"/>
              <a:gd name="connsiteY759" fmla="*/ 765224 h 1605069"/>
              <a:gd name="connsiteX760" fmla="*/ 602976 w 1606621"/>
              <a:gd name="connsiteY760" fmla="*/ 980203 h 1605069"/>
              <a:gd name="connsiteX761" fmla="*/ 602215 w 1606621"/>
              <a:gd name="connsiteY761" fmla="*/ 980203 h 1605069"/>
              <a:gd name="connsiteX762" fmla="*/ 601644 w 1606621"/>
              <a:gd name="connsiteY762" fmla="*/ 979060 h 1605069"/>
              <a:gd name="connsiteX763" fmla="*/ 648315 w 1606621"/>
              <a:gd name="connsiteY763" fmla="*/ 990871 h 1605069"/>
              <a:gd name="connsiteX764" fmla="*/ 648315 w 1606621"/>
              <a:gd name="connsiteY764" fmla="*/ 990871 h 1605069"/>
              <a:gd name="connsiteX765" fmla="*/ 648315 w 1606621"/>
              <a:gd name="connsiteY765" fmla="*/ 990871 h 1605069"/>
              <a:gd name="connsiteX766" fmla="*/ 648315 w 1606621"/>
              <a:gd name="connsiteY766" fmla="*/ 990871 h 1605069"/>
              <a:gd name="connsiteX767" fmla="*/ 656413 w 1606621"/>
              <a:gd name="connsiteY767" fmla="*/ 1016017 h 1605069"/>
              <a:gd name="connsiteX768" fmla="*/ 656413 w 1606621"/>
              <a:gd name="connsiteY768" fmla="*/ 1016017 h 1605069"/>
              <a:gd name="connsiteX769" fmla="*/ 656413 w 1606621"/>
              <a:gd name="connsiteY769" fmla="*/ 1016017 h 1605069"/>
              <a:gd name="connsiteX770" fmla="*/ 600024 w 1606621"/>
              <a:gd name="connsiteY770" fmla="*/ 764367 h 1605069"/>
              <a:gd name="connsiteX771" fmla="*/ 600024 w 1606621"/>
              <a:gd name="connsiteY771" fmla="*/ 764367 h 1605069"/>
              <a:gd name="connsiteX772" fmla="*/ 1168477 w 1606621"/>
              <a:gd name="connsiteY772" fmla="*/ 952866 h 1605069"/>
              <a:gd name="connsiteX773" fmla="*/ 1168477 w 1606621"/>
              <a:gd name="connsiteY773" fmla="*/ 952866 h 1605069"/>
              <a:gd name="connsiteX774" fmla="*/ 1168477 w 1606621"/>
              <a:gd name="connsiteY774" fmla="*/ 952866 h 1605069"/>
              <a:gd name="connsiteX775" fmla="*/ 992644 w 1606621"/>
              <a:gd name="connsiteY775" fmla="*/ 959534 h 1605069"/>
              <a:gd name="connsiteX776" fmla="*/ 993883 w 1606621"/>
              <a:gd name="connsiteY776" fmla="*/ 959534 h 1605069"/>
              <a:gd name="connsiteX777" fmla="*/ 993883 w 1606621"/>
              <a:gd name="connsiteY777" fmla="*/ 959534 h 1605069"/>
              <a:gd name="connsiteX778" fmla="*/ 957402 w 1606621"/>
              <a:gd name="connsiteY778" fmla="*/ 941341 h 1605069"/>
              <a:gd name="connsiteX779" fmla="*/ 957402 w 1606621"/>
              <a:gd name="connsiteY779" fmla="*/ 941341 h 1605069"/>
              <a:gd name="connsiteX780" fmla="*/ 917683 w 1606621"/>
              <a:gd name="connsiteY780" fmla="*/ 961249 h 1605069"/>
              <a:gd name="connsiteX781" fmla="*/ 917683 w 1606621"/>
              <a:gd name="connsiteY781" fmla="*/ 961249 h 1605069"/>
              <a:gd name="connsiteX782" fmla="*/ 917683 w 1606621"/>
              <a:gd name="connsiteY782" fmla="*/ 961249 h 1605069"/>
              <a:gd name="connsiteX783" fmla="*/ 915301 w 1606621"/>
              <a:gd name="connsiteY783" fmla="*/ 955915 h 1605069"/>
              <a:gd name="connsiteX784" fmla="*/ 915301 w 1606621"/>
              <a:gd name="connsiteY784" fmla="*/ 955915 h 1605069"/>
              <a:gd name="connsiteX785" fmla="*/ 915301 w 1606621"/>
              <a:gd name="connsiteY785" fmla="*/ 955915 h 1605069"/>
              <a:gd name="connsiteX786" fmla="*/ 939877 w 1606621"/>
              <a:gd name="connsiteY786" fmla="*/ 1019541 h 1605069"/>
              <a:gd name="connsiteX787" fmla="*/ 939877 w 1606621"/>
              <a:gd name="connsiteY787" fmla="*/ 1020875 h 1605069"/>
              <a:gd name="connsiteX788" fmla="*/ 939877 w 1606621"/>
              <a:gd name="connsiteY788" fmla="*/ 1019541 h 1605069"/>
              <a:gd name="connsiteX789" fmla="*/ 1098087 w 1606621"/>
              <a:gd name="connsiteY789" fmla="*/ 933150 h 1605069"/>
              <a:gd name="connsiteX790" fmla="*/ 1097419 w 1606621"/>
              <a:gd name="connsiteY790" fmla="*/ 932674 h 1605069"/>
              <a:gd name="connsiteX791" fmla="*/ 1097419 w 1606621"/>
              <a:gd name="connsiteY791" fmla="*/ 932674 h 1605069"/>
              <a:gd name="connsiteX792" fmla="*/ 1098087 w 1606621"/>
              <a:gd name="connsiteY792" fmla="*/ 932769 h 1605069"/>
              <a:gd name="connsiteX793" fmla="*/ 1046461 w 1606621"/>
              <a:gd name="connsiteY793" fmla="*/ 744459 h 1605069"/>
              <a:gd name="connsiteX794" fmla="*/ 1046461 w 1606621"/>
              <a:gd name="connsiteY794" fmla="*/ 745793 h 1605069"/>
              <a:gd name="connsiteX795" fmla="*/ 1046461 w 1606621"/>
              <a:gd name="connsiteY795" fmla="*/ 745793 h 1605069"/>
              <a:gd name="connsiteX796" fmla="*/ 1046461 w 1606621"/>
              <a:gd name="connsiteY796" fmla="*/ 744459 h 1605069"/>
              <a:gd name="connsiteX797" fmla="*/ 1095229 w 1606621"/>
              <a:gd name="connsiteY797" fmla="*/ 805419 h 1605069"/>
              <a:gd name="connsiteX798" fmla="*/ 1095895 w 1606621"/>
              <a:gd name="connsiteY798" fmla="*/ 805419 h 1605069"/>
              <a:gd name="connsiteX799" fmla="*/ 1095895 w 1606621"/>
              <a:gd name="connsiteY799" fmla="*/ 805991 h 1605069"/>
              <a:gd name="connsiteX800" fmla="*/ 1095229 w 1606621"/>
              <a:gd name="connsiteY800" fmla="*/ 805419 h 1605069"/>
              <a:gd name="connsiteX801" fmla="*/ 1085704 w 1606621"/>
              <a:gd name="connsiteY801" fmla="*/ 922672 h 1605069"/>
              <a:gd name="connsiteX802" fmla="*/ 1085704 w 1606621"/>
              <a:gd name="connsiteY802" fmla="*/ 922672 h 1605069"/>
              <a:gd name="connsiteX803" fmla="*/ 1092657 w 1606621"/>
              <a:gd name="connsiteY803" fmla="*/ 807610 h 1605069"/>
              <a:gd name="connsiteX804" fmla="*/ 1092181 w 1606621"/>
              <a:gd name="connsiteY804" fmla="*/ 805896 h 1605069"/>
              <a:gd name="connsiteX805" fmla="*/ 1092848 w 1606621"/>
              <a:gd name="connsiteY805" fmla="*/ 805896 h 1605069"/>
              <a:gd name="connsiteX806" fmla="*/ 1092943 w 1606621"/>
              <a:gd name="connsiteY806" fmla="*/ 807610 h 1605069"/>
              <a:gd name="connsiteX807" fmla="*/ 1138568 w 1606621"/>
              <a:gd name="connsiteY807" fmla="*/ 693977 h 1605069"/>
              <a:gd name="connsiteX808" fmla="*/ 1138568 w 1606621"/>
              <a:gd name="connsiteY808" fmla="*/ 693977 h 1605069"/>
              <a:gd name="connsiteX809" fmla="*/ 1138568 w 1606621"/>
              <a:gd name="connsiteY809" fmla="*/ 693977 h 1605069"/>
              <a:gd name="connsiteX810" fmla="*/ 1061701 w 1606621"/>
              <a:gd name="connsiteY810" fmla="*/ 971916 h 1605069"/>
              <a:gd name="connsiteX811" fmla="*/ 1063702 w 1606621"/>
              <a:gd name="connsiteY811" fmla="*/ 975631 h 1605069"/>
              <a:gd name="connsiteX812" fmla="*/ 1061701 w 1606621"/>
              <a:gd name="connsiteY812" fmla="*/ 971916 h 1605069"/>
              <a:gd name="connsiteX813" fmla="*/ 1108755 w 1606621"/>
              <a:gd name="connsiteY813" fmla="*/ 924768 h 1605069"/>
              <a:gd name="connsiteX814" fmla="*/ 1108755 w 1606621"/>
              <a:gd name="connsiteY814" fmla="*/ 924768 h 1605069"/>
              <a:gd name="connsiteX815" fmla="*/ 1108755 w 1606621"/>
              <a:gd name="connsiteY815" fmla="*/ 924768 h 1605069"/>
              <a:gd name="connsiteX816" fmla="*/ 1021029 w 1606621"/>
              <a:gd name="connsiteY816" fmla="*/ 775987 h 1605069"/>
              <a:gd name="connsiteX817" fmla="*/ 1021505 w 1606621"/>
              <a:gd name="connsiteY817" fmla="*/ 776559 h 1605069"/>
              <a:gd name="connsiteX818" fmla="*/ 1020933 w 1606621"/>
              <a:gd name="connsiteY818" fmla="*/ 776559 h 1605069"/>
              <a:gd name="connsiteX819" fmla="*/ 1021029 w 1606621"/>
              <a:gd name="connsiteY819" fmla="*/ 776083 h 1605069"/>
              <a:gd name="connsiteX820" fmla="*/ 1146283 w 1606621"/>
              <a:gd name="connsiteY820" fmla="*/ 669783 h 1605069"/>
              <a:gd name="connsiteX821" fmla="*/ 1145712 w 1606621"/>
              <a:gd name="connsiteY821" fmla="*/ 668641 h 1605069"/>
              <a:gd name="connsiteX822" fmla="*/ 1145997 w 1606621"/>
              <a:gd name="connsiteY822" fmla="*/ 669879 h 1605069"/>
              <a:gd name="connsiteX823" fmla="*/ 1128471 w 1606621"/>
              <a:gd name="connsiteY823" fmla="*/ 692834 h 1605069"/>
              <a:gd name="connsiteX824" fmla="*/ 1128471 w 1606621"/>
              <a:gd name="connsiteY824" fmla="*/ 692834 h 1605069"/>
              <a:gd name="connsiteX825" fmla="*/ 1128471 w 1606621"/>
              <a:gd name="connsiteY825" fmla="*/ 692263 h 1605069"/>
              <a:gd name="connsiteX826" fmla="*/ 1128185 w 1606621"/>
              <a:gd name="connsiteY826" fmla="*/ 692929 h 1605069"/>
              <a:gd name="connsiteX827" fmla="*/ 1105706 w 1606621"/>
              <a:gd name="connsiteY827" fmla="*/ 689024 h 1605069"/>
              <a:gd name="connsiteX828" fmla="*/ 1105135 w 1606621"/>
              <a:gd name="connsiteY828" fmla="*/ 689024 h 1605069"/>
              <a:gd name="connsiteX829" fmla="*/ 1105801 w 1606621"/>
              <a:gd name="connsiteY829" fmla="*/ 689024 h 1605069"/>
              <a:gd name="connsiteX830" fmla="*/ 1105420 w 1606621"/>
              <a:gd name="connsiteY830" fmla="*/ 689119 h 1605069"/>
              <a:gd name="connsiteX831" fmla="*/ 951211 w 1606621"/>
              <a:gd name="connsiteY831" fmla="*/ 894955 h 1605069"/>
              <a:gd name="connsiteX832" fmla="*/ 951211 w 1606621"/>
              <a:gd name="connsiteY832" fmla="*/ 894955 h 1605069"/>
              <a:gd name="connsiteX833" fmla="*/ 991978 w 1606621"/>
              <a:gd name="connsiteY833" fmla="*/ 926482 h 1605069"/>
              <a:gd name="connsiteX834" fmla="*/ 991978 w 1606621"/>
              <a:gd name="connsiteY834" fmla="*/ 927340 h 1605069"/>
              <a:gd name="connsiteX835" fmla="*/ 991978 w 1606621"/>
              <a:gd name="connsiteY835" fmla="*/ 927340 h 1605069"/>
              <a:gd name="connsiteX836" fmla="*/ 1047033 w 1606621"/>
              <a:gd name="connsiteY836" fmla="*/ 991252 h 1605069"/>
              <a:gd name="connsiteX837" fmla="*/ 1047985 w 1606621"/>
              <a:gd name="connsiteY837" fmla="*/ 991252 h 1605069"/>
              <a:gd name="connsiteX838" fmla="*/ 1047222 w 1606621"/>
              <a:gd name="connsiteY838" fmla="*/ 990966 h 1605069"/>
              <a:gd name="connsiteX839" fmla="*/ 1184287 w 1606621"/>
              <a:gd name="connsiteY839" fmla="*/ 735125 h 1605069"/>
              <a:gd name="connsiteX840" fmla="*/ 1184287 w 1606621"/>
              <a:gd name="connsiteY840" fmla="*/ 736363 h 1605069"/>
              <a:gd name="connsiteX841" fmla="*/ 1184287 w 1606621"/>
              <a:gd name="connsiteY841" fmla="*/ 735411 h 1605069"/>
              <a:gd name="connsiteX842" fmla="*/ 1184859 w 1606621"/>
              <a:gd name="connsiteY842" fmla="*/ 734934 h 1605069"/>
              <a:gd name="connsiteX843" fmla="*/ 1184859 w 1606621"/>
              <a:gd name="connsiteY843" fmla="*/ 734934 h 1605069"/>
              <a:gd name="connsiteX844" fmla="*/ 1038174 w 1606621"/>
              <a:gd name="connsiteY844" fmla="*/ 648066 h 1605069"/>
              <a:gd name="connsiteX845" fmla="*/ 1037697 w 1606621"/>
              <a:gd name="connsiteY845" fmla="*/ 647590 h 1605069"/>
              <a:gd name="connsiteX846" fmla="*/ 1037697 w 1606621"/>
              <a:gd name="connsiteY846" fmla="*/ 647590 h 1605069"/>
              <a:gd name="connsiteX847" fmla="*/ 1038174 w 1606621"/>
              <a:gd name="connsiteY847" fmla="*/ 648066 h 1605069"/>
              <a:gd name="connsiteX848" fmla="*/ 885774 w 1606621"/>
              <a:gd name="connsiteY848" fmla="*/ 789513 h 1605069"/>
              <a:gd name="connsiteX849" fmla="*/ 885774 w 1606621"/>
              <a:gd name="connsiteY849" fmla="*/ 790084 h 1605069"/>
              <a:gd name="connsiteX850" fmla="*/ 885774 w 1606621"/>
              <a:gd name="connsiteY850" fmla="*/ 789608 h 1605069"/>
              <a:gd name="connsiteX851" fmla="*/ 974357 w 1606621"/>
              <a:gd name="connsiteY851" fmla="*/ 963439 h 1605069"/>
              <a:gd name="connsiteX852" fmla="*/ 975023 w 1606621"/>
              <a:gd name="connsiteY852" fmla="*/ 962296 h 1605069"/>
              <a:gd name="connsiteX853" fmla="*/ 975023 w 1606621"/>
              <a:gd name="connsiteY853" fmla="*/ 963630 h 1605069"/>
              <a:gd name="connsiteX854" fmla="*/ 974357 w 1606621"/>
              <a:gd name="connsiteY854" fmla="*/ 963439 h 1605069"/>
              <a:gd name="connsiteX855" fmla="*/ 1030649 w 1606621"/>
              <a:gd name="connsiteY855" fmla="*/ 651781 h 1605069"/>
              <a:gd name="connsiteX856" fmla="*/ 1030649 w 1606621"/>
              <a:gd name="connsiteY856" fmla="*/ 651781 h 1605069"/>
              <a:gd name="connsiteX857" fmla="*/ 907776 w 1606621"/>
              <a:gd name="connsiteY857" fmla="*/ 1078692 h 1605069"/>
              <a:gd name="connsiteX858" fmla="*/ 907205 w 1606621"/>
              <a:gd name="connsiteY858" fmla="*/ 1079644 h 1605069"/>
              <a:gd name="connsiteX859" fmla="*/ 907776 w 1606621"/>
              <a:gd name="connsiteY859" fmla="*/ 1078692 h 1605069"/>
              <a:gd name="connsiteX860" fmla="*/ 916635 w 1606621"/>
              <a:gd name="connsiteY860" fmla="*/ 1075358 h 1605069"/>
              <a:gd name="connsiteX861" fmla="*/ 916635 w 1606621"/>
              <a:gd name="connsiteY861" fmla="*/ 1076310 h 1605069"/>
              <a:gd name="connsiteX862" fmla="*/ 914731 w 1606621"/>
              <a:gd name="connsiteY862" fmla="*/ 1076310 h 1605069"/>
              <a:gd name="connsiteX863" fmla="*/ 916635 w 1606621"/>
              <a:gd name="connsiteY863" fmla="*/ 1075358 h 1605069"/>
              <a:gd name="connsiteX864" fmla="*/ 1142377 w 1606621"/>
              <a:gd name="connsiteY864" fmla="*/ 590821 h 1605069"/>
              <a:gd name="connsiteX865" fmla="*/ 1139425 w 1606621"/>
              <a:gd name="connsiteY865" fmla="*/ 593488 h 1605069"/>
              <a:gd name="connsiteX866" fmla="*/ 1142377 w 1606621"/>
              <a:gd name="connsiteY866" fmla="*/ 590916 h 1605069"/>
              <a:gd name="connsiteX867" fmla="*/ 885202 w 1606621"/>
              <a:gd name="connsiteY867" fmla="*/ 774558 h 1605069"/>
              <a:gd name="connsiteX868" fmla="*/ 885202 w 1606621"/>
              <a:gd name="connsiteY868" fmla="*/ 774558 h 1605069"/>
              <a:gd name="connsiteX869" fmla="*/ 866152 w 1606621"/>
              <a:gd name="connsiteY869" fmla="*/ 694644 h 1605069"/>
              <a:gd name="connsiteX870" fmla="*/ 867106 w 1606621"/>
              <a:gd name="connsiteY870" fmla="*/ 694644 h 1605069"/>
              <a:gd name="connsiteX871" fmla="*/ 866058 w 1606621"/>
              <a:gd name="connsiteY871" fmla="*/ 694644 h 1605069"/>
              <a:gd name="connsiteX872" fmla="*/ 801858 w 1606621"/>
              <a:gd name="connsiteY872" fmla="*/ 887430 h 1605069"/>
              <a:gd name="connsiteX873" fmla="*/ 801858 w 1606621"/>
              <a:gd name="connsiteY873" fmla="*/ 887430 h 1605069"/>
              <a:gd name="connsiteX874" fmla="*/ 757187 w 1606621"/>
              <a:gd name="connsiteY874" fmla="*/ 849997 h 1605069"/>
              <a:gd name="connsiteX875" fmla="*/ 757187 w 1606621"/>
              <a:gd name="connsiteY875" fmla="*/ 849997 h 1605069"/>
              <a:gd name="connsiteX876" fmla="*/ 757187 w 1606621"/>
              <a:gd name="connsiteY876" fmla="*/ 849997 h 1605069"/>
              <a:gd name="connsiteX877" fmla="*/ 723088 w 1606621"/>
              <a:gd name="connsiteY877" fmla="*/ 913528 h 1605069"/>
              <a:gd name="connsiteX878" fmla="*/ 723088 w 1606621"/>
              <a:gd name="connsiteY878" fmla="*/ 913528 h 1605069"/>
              <a:gd name="connsiteX879" fmla="*/ 594880 w 1606621"/>
              <a:gd name="connsiteY879" fmla="*/ 989728 h 1605069"/>
              <a:gd name="connsiteX880" fmla="*/ 594880 w 1606621"/>
              <a:gd name="connsiteY880" fmla="*/ 990395 h 1605069"/>
              <a:gd name="connsiteX881" fmla="*/ 594214 w 1606621"/>
              <a:gd name="connsiteY881" fmla="*/ 989919 h 1605069"/>
              <a:gd name="connsiteX882" fmla="*/ 758139 w 1606621"/>
              <a:gd name="connsiteY882" fmla="*/ 904003 h 1605069"/>
              <a:gd name="connsiteX883" fmla="*/ 758711 w 1606621"/>
              <a:gd name="connsiteY883" fmla="*/ 903527 h 1605069"/>
              <a:gd name="connsiteX884" fmla="*/ 758711 w 1606621"/>
              <a:gd name="connsiteY884" fmla="*/ 903527 h 1605069"/>
              <a:gd name="connsiteX885" fmla="*/ 874345 w 1606621"/>
              <a:gd name="connsiteY885" fmla="*/ 1001349 h 1605069"/>
              <a:gd name="connsiteX886" fmla="*/ 875583 w 1606621"/>
              <a:gd name="connsiteY886" fmla="*/ 1001349 h 1605069"/>
              <a:gd name="connsiteX887" fmla="*/ 874249 w 1606621"/>
              <a:gd name="connsiteY887" fmla="*/ 1001349 h 1605069"/>
              <a:gd name="connsiteX888" fmla="*/ 880250 w 1606621"/>
              <a:gd name="connsiteY888" fmla="*/ 1009921 h 1605069"/>
              <a:gd name="connsiteX889" fmla="*/ 880250 w 1606621"/>
              <a:gd name="connsiteY889" fmla="*/ 1009921 h 1605069"/>
              <a:gd name="connsiteX890" fmla="*/ 880250 w 1606621"/>
              <a:gd name="connsiteY890" fmla="*/ 1009921 h 1605069"/>
              <a:gd name="connsiteX891" fmla="*/ 880155 w 1606621"/>
              <a:gd name="connsiteY891" fmla="*/ 1010016 h 1605069"/>
              <a:gd name="connsiteX892" fmla="*/ 1189908 w 1606621"/>
              <a:gd name="connsiteY892" fmla="*/ 648066 h 1605069"/>
              <a:gd name="connsiteX893" fmla="*/ 1189908 w 1606621"/>
              <a:gd name="connsiteY893" fmla="*/ 648066 h 1605069"/>
              <a:gd name="connsiteX894" fmla="*/ 954449 w 1606621"/>
              <a:gd name="connsiteY894" fmla="*/ 757794 h 1605069"/>
              <a:gd name="connsiteX895" fmla="*/ 955783 w 1606621"/>
              <a:gd name="connsiteY895" fmla="*/ 757033 h 1605069"/>
              <a:gd name="connsiteX896" fmla="*/ 955783 w 1606621"/>
              <a:gd name="connsiteY896" fmla="*/ 758080 h 1605069"/>
              <a:gd name="connsiteX897" fmla="*/ 954449 w 1606621"/>
              <a:gd name="connsiteY897" fmla="*/ 757509 h 1605069"/>
              <a:gd name="connsiteX898" fmla="*/ 532492 w 1606621"/>
              <a:gd name="connsiteY898" fmla="*/ 776559 h 1605069"/>
              <a:gd name="connsiteX899" fmla="*/ 532492 w 1606621"/>
              <a:gd name="connsiteY899" fmla="*/ 776559 h 1605069"/>
              <a:gd name="connsiteX900" fmla="*/ 532492 w 1606621"/>
              <a:gd name="connsiteY900" fmla="*/ 776559 h 1605069"/>
              <a:gd name="connsiteX901" fmla="*/ 527539 w 1606621"/>
              <a:gd name="connsiteY901" fmla="*/ 757509 h 1605069"/>
              <a:gd name="connsiteX902" fmla="*/ 527539 w 1606621"/>
              <a:gd name="connsiteY902" fmla="*/ 757509 h 1605069"/>
              <a:gd name="connsiteX903" fmla="*/ 527539 w 1606621"/>
              <a:gd name="connsiteY903" fmla="*/ 757509 h 1605069"/>
              <a:gd name="connsiteX904" fmla="*/ 787381 w 1606621"/>
              <a:gd name="connsiteY904" fmla="*/ 914766 h 1605069"/>
              <a:gd name="connsiteX905" fmla="*/ 787381 w 1606621"/>
              <a:gd name="connsiteY905" fmla="*/ 914766 h 1605069"/>
              <a:gd name="connsiteX906" fmla="*/ 787381 w 1606621"/>
              <a:gd name="connsiteY906" fmla="*/ 914766 h 1605069"/>
              <a:gd name="connsiteX907" fmla="*/ 909301 w 1606621"/>
              <a:gd name="connsiteY907" fmla="*/ 1086217 h 1605069"/>
              <a:gd name="connsiteX908" fmla="*/ 909968 w 1606621"/>
              <a:gd name="connsiteY908" fmla="*/ 1086217 h 1605069"/>
              <a:gd name="connsiteX909" fmla="*/ 909968 w 1606621"/>
              <a:gd name="connsiteY909" fmla="*/ 1086788 h 1605069"/>
              <a:gd name="connsiteX910" fmla="*/ 909301 w 1606621"/>
              <a:gd name="connsiteY910" fmla="*/ 1086217 h 1605069"/>
              <a:gd name="connsiteX911" fmla="*/ 928827 w 1606621"/>
              <a:gd name="connsiteY911" fmla="*/ 1127269 h 1605069"/>
              <a:gd name="connsiteX912" fmla="*/ 928827 w 1606621"/>
              <a:gd name="connsiteY912" fmla="*/ 1127269 h 1605069"/>
              <a:gd name="connsiteX913" fmla="*/ 1031887 w 1606621"/>
              <a:gd name="connsiteY913" fmla="*/ 1034115 h 1605069"/>
              <a:gd name="connsiteX914" fmla="*/ 1031887 w 1606621"/>
              <a:gd name="connsiteY914" fmla="*/ 1034115 h 1605069"/>
              <a:gd name="connsiteX915" fmla="*/ 429812 w 1606621"/>
              <a:gd name="connsiteY915" fmla="*/ 890097 h 1605069"/>
              <a:gd name="connsiteX916" fmla="*/ 429812 w 1606621"/>
              <a:gd name="connsiteY916" fmla="*/ 890097 h 1605069"/>
              <a:gd name="connsiteX917" fmla="*/ 797096 w 1606621"/>
              <a:gd name="connsiteY917" fmla="*/ 921910 h 1605069"/>
              <a:gd name="connsiteX918" fmla="*/ 797096 w 1606621"/>
              <a:gd name="connsiteY918" fmla="*/ 922386 h 1605069"/>
              <a:gd name="connsiteX919" fmla="*/ 795573 w 1606621"/>
              <a:gd name="connsiteY919" fmla="*/ 921910 h 1605069"/>
              <a:gd name="connsiteX920" fmla="*/ 797096 w 1606621"/>
              <a:gd name="connsiteY920" fmla="*/ 921910 h 1605069"/>
              <a:gd name="connsiteX921" fmla="*/ 1200765 w 1606621"/>
              <a:gd name="connsiteY921" fmla="*/ 959058 h 1605069"/>
              <a:gd name="connsiteX922" fmla="*/ 1200765 w 1606621"/>
              <a:gd name="connsiteY922" fmla="*/ 959058 h 1605069"/>
              <a:gd name="connsiteX923" fmla="*/ 735374 w 1606621"/>
              <a:gd name="connsiteY923" fmla="*/ 831613 h 1605069"/>
              <a:gd name="connsiteX924" fmla="*/ 735374 w 1606621"/>
              <a:gd name="connsiteY924" fmla="*/ 831613 h 1605069"/>
              <a:gd name="connsiteX925" fmla="*/ 735374 w 1606621"/>
              <a:gd name="connsiteY925" fmla="*/ 831613 h 1605069"/>
              <a:gd name="connsiteX926" fmla="*/ 735374 w 1606621"/>
              <a:gd name="connsiteY926" fmla="*/ 831613 h 1605069"/>
              <a:gd name="connsiteX927" fmla="*/ 496583 w 1606621"/>
              <a:gd name="connsiteY927" fmla="*/ 622063 h 1605069"/>
              <a:gd name="connsiteX928" fmla="*/ 496583 w 1606621"/>
              <a:gd name="connsiteY928" fmla="*/ 620444 h 1605069"/>
              <a:gd name="connsiteX929" fmla="*/ 496583 w 1606621"/>
              <a:gd name="connsiteY929" fmla="*/ 621777 h 1605069"/>
              <a:gd name="connsiteX930" fmla="*/ 736517 w 1606621"/>
              <a:gd name="connsiteY930" fmla="*/ 1041830 h 1605069"/>
              <a:gd name="connsiteX931" fmla="*/ 736517 w 1606621"/>
              <a:gd name="connsiteY931" fmla="*/ 1041830 h 1605069"/>
              <a:gd name="connsiteX932" fmla="*/ 736517 w 1606621"/>
              <a:gd name="connsiteY932" fmla="*/ 1041830 h 1605069"/>
              <a:gd name="connsiteX933" fmla="*/ 791858 w 1606621"/>
              <a:gd name="connsiteY933" fmla="*/ 953438 h 1605069"/>
              <a:gd name="connsiteX934" fmla="*/ 791858 w 1606621"/>
              <a:gd name="connsiteY934" fmla="*/ 955533 h 1605069"/>
              <a:gd name="connsiteX935" fmla="*/ 791858 w 1606621"/>
              <a:gd name="connsiteY935" fmla="*/ 952866 h 1605069"/>
              <a:gd name="connsiteX936" fmla="*/ 833863 w 1606621"/>
              <a:gd name="connsiteY936" fmla="*/ 1008111 h 1605069"/>
              <a:gd name="connsiteX937" fmla="*/ 833863 w 1606621"/>
              <a:gd name="connsiteY937" fmla="*/ 1008111 h 1605069"/>
              <a:gd name="connsiteX938" fmla="*/ 833387 w 1606621"/>
              <a:gd name="connsiteY938" fmla="*/ 1008111 h 1605069"/>
              <a:gd name="connsiteX939" fmla="*/ 925208 w 1606621"/>
              <a:gd name="connsiteY939" fmla="*/ 1143652 h 1605069"/>
              <a:gd name="connsiteX940" fmla="*/ 925208 w 1606621"/>
              <a:gd name="connsiteY940" fmla="*/ 1144224 h 1605069"/>
              <a:gd name="connsiteX941" fmla="*/ 925208 w 1606621"/>
              <a:gd name="connsiteY941" fmla="*/ 1143652 h 1605069"/>
              <a:gd name="connsiteX942" fmla="*/ 1033412 w 1606621"/>
              <a:gd name="connsiteY942" fmla="*/ 1054403 h 1605069"/>
              <a:gd name="connsiteX943" fmla="*/ 1033412 w 1606621"/>
              <a:gd name="connsiteY943" fmla="*/ 1053165 h 1605069"/>
              <a:gd name="connsiteX944" fmla="*/ 1034173 w 1606621"/>
              <a:gd name="connsiteY944" fmla="*/ 1053832 h 1605069"/>
              <a:gd name="connsiteX945" fmla="*/ 1166000 w 1606621"/>
              <a:gd name="connsiteY945" fmla="*/ 552816 h 1605069"/>
              <a:gd name="connsiteX946" fmla="*/ 1166000 w 1606621"/>
              <a:gd name="connsiteY946" fmla="*/ 552816 h 1605069"/>
              <a:gd name="connsiteX947" fmla="*/ 1166000 w 1606621"/>
              <a:gd name="connsiteY947" fmla="*/ 552816 h 1605069"/>
              <a:gd name="connsiteX948" fmla="*/ 980643 w 1606621"/>
              <a:gd name="connsiteY948" fmla="*/ 676641 h 1605069"/>
              <a:gd name="connsiteX949" fmla="*/ 981501 w 1606621"/>
              <a:gd name="connsiteY949" fmla="*/ 676641 h 1605069"/>
              <a:gd name="connsiteX950" fmla="*/ 980643 w 1606621"/>
              <a:gd name="connsiteY950" fmla="*/ 675975 h 1605069"/>
              <a:gd name="connsiteX951" fmla="*/ 776903 w 1606621"/>
              <a:gd name="connsiteY951" fmla="*/ 663021 h 1605069"/>
              <a:gd name="connsiteX952" fmla="*/ 776903 w 1606621"/>
              <a:gd name="connsiteY952" fmla="*/ 661783 h 1605069"/>
              <a:gd name="connsiteX953" fmla="*/ 776903 w 1606621"/>
              <a:gd name="connsiteY953" fmla="*/ 662354 h 1605069"/>
              <a:gd name="connsiteX954" fmla="*/ 513061 w 1606621"/>
              <a:gd name="connsiteY954" fmla="*/ 594250 h 1605069"/>
              <a:gd name="connsiteX955" fmla="*/ 513061 w 1606621"/>
              <a:gd name="connsiteY955" fmla="*/ 594250 h 1605069"/>
              <a:gd name="connsiteX956" fmla="*/ 451244 w 1606621"/>
              <a:gd name="connsiteY956" fmla="*/ 648828 h 1605069"/>
              <a:gd name="connsiteX957" fmla="*/ 451244 w 1606621"/>
              <a:gd name="connsiteY957" fmla="*/ 648828 h 1605069"/>
              <a:gd name="connsiteX958" fmla="*/ 451244 w 1606621"/>
              <a:gd name="connsiteY958" fmla="*/ 648828 h 1605069"/>
              <a:gd name="connsiteX959" fmla="*/ 846913 w 1606621"/>
              <a:gd name="connsiteY959" fmla="*/ 1057165 h 1605069"/>
              <a:gd name="connsiteX960" fmla="*/ 846913 w 1606621"/>
              <a:gd name="connsiteY960" fmla="*/ 1057165 h 1605069"/>
              <a:gd name="connsiteX961" fmla="*/ 741661 w 1606621"/>
              <a:gd name="connsiteY961" fmla="*/ 752841 h 1605069"/>
              <a:gd name="connsiteX962" fmla="*/ 741661 w 1606621"/>
              <a:gd name="connsiteY962" fmla="*/ 752841 h 1605069"/>
              <a:gd name="connsiteX963" fmla="*/ 741661 w 1606621"/>
              <a:gd name="connsiteY963" fmla="*/ 752841 h 1605069"/>
              <a:gd name="connsiteX964" fmla="*/ 741661 w 1606621"/>
              <a:gd name="connsiteY964" fmla="*/ 752841 h 1605069"/>
              <a:gd name="connsiteX965" fmla="*/ 726801 w 1606621"/>
              <a:gd name="connsiteY965" fmla="*/ 752841 h 1605069"/>
              <a:gd name="connsiteX966" fmla="*/ 726801 w 1606621"/>
              <a:gd name="connsiteY966" fmla="*/ 752841 h 1605069"/>
              <a:gd name="connsiteX967" fmla="*/ 716801 w 1606621"/>
              <a:gd name="connsiteY967" fmla="*/ 718837 h 1605069"/>
              <a:gd name="connsiteX968" fmla="*/ 716229 w 1606621"/>
              <a:gd name="connsiteY968" fmla="*/ 717980 h 1605069"/>
              <a:gd name="connsiteX969" fmla="*/ 716991 w 1606621"/>
              <a:gd name="connsiteY969" fmla="*/ 717980 h 1605069"/>
              <a:gd name="connsiteX970" fmla="*/ 716610 w 1606621"/>
              <a:gd name="connsiteY970" fmla="*/ 719218 h 1605069"/>
              <a:gd name="connsiteX971" fmla="*/ 677939 w 1606621"/>
              <a:gd name="connsiteY971" fmla="*/ 800657 h 1605069"/>
              <a:gd name="connsiteX972" fmla="*/ 677939 w 1606621"/>
              <a:gd name="connsiteY972" fmla="*/ 799895 h 1605069"/>
              <a:gd name="connsiteX973" fmla="*/ 677939 w 1606621"/>
              <a:gd name="connsiteY973" fmla="*/ 800562 h 1605069"/>
              <a:gd name="connsiteX974" fmla="*/ 538873 w 1606621"/>
              <a:gd name="connsiteY974" fmla="*/ 629778 h 1605069"/>
              <a:gd name="connsiteX975" fmla="*/ 540302 w 1606621"/>
              <a:gd name="connsiteY975" fmla="*/ 629778 h 1605069"/>
              <a:gd name="connsiteX976" fmla="*/ 538873 w 1606621"/>
              <a:gd name="connsiteY976" fmla="*/ 629778 h 1605069"/>
              <a:gd name="connsiteX977" fmla="*/ 311893 w 1606621"/>
              <a:gd name="connsiteY977" fmla="*/ 841233 h 1605069"/>
              <a:gd name="connsiteX978" fmla="*/ 311893 w 1606621"/>
              <a:gd name="connsiteY978" fmla="*/ 841233 h 1605069"/>
              <a:gd name="connsiteX979" fmla="*/ 311893 w 1606621"/>
              <a:gd name="connsiteY979" fmla="*/ 841233 h 1605069"/>
              <a:gd name="connsiteX980" fmla="*/ 311702 w 1606621"/>
              <a:gd name="connsiteY980" fmla="*/ 841900 h 1605069"/>
              <a:gd name="connsiteX981" fmla="*/ 300844 w 1606621"/>
              <a:gd name="connsiteY981" fmla="*/ 791608 h 1605069"/>
              <a:gd name="connsiteX982" fmla="*/ 300844 w 1606621"/>
              <a:gd name="connsiteY982" fmla="*/ 791608 h 1605069"/>
              <a:gd name="connsiteX983" fmla="*/ 300844 w 1606621"/>
              <a:gd name="connsiteY983" fmla="*/ 791608 h 1605069"/>
              <a:gd name="connsiteX984" fmla="*/ 307130 w 1606621"/>
              <a:gd name="connsiteY984" fmla="*/ 786465 h 1605069"/>
              <a:gd name="connsiteX985" fmla="*/ 307130 w 1606621"/>
              <a:gd name="connsiteY985" fmla="*/ 786465 h 1605069"/>
              <a:gd name="connsiteX986" fmla="*/ 342563 w 1606621"/>
              <a:gd name="connsiteY986" fmla="*/ 898098 h 1605069"/>
              <a:gd name="connsiteX987" fmla="*/ 342563 w 1606621"/>
              <a:gd name="connsiteY987" fmla="*/ 898098 h 1605069"/>
              <a:gd name="connsiteX988" fmla="*/ 230740 w 1606621"/>
              <a:gd name="connsiteY988" fmla="*/ 837709 h 1605069"/>
              <a:gd name="connsiteX989" fmla="*/ 228931 w 1606621"/>
              <a:gd name="connsiteY989" fmla="*/ 837138 h 1605069"/>
              <a:gd name="connsiteX990" fmla="*/ 230549 w 1606621"/>
              <a:gd name="connsiteY990" fmla="*/ 838566 h 1605069"/>
              <a:gd name="connsiteX991" fmla="*/ 347898 w 1606621"/>
              <a:gd name="connsiteY991" fmla="*/ 777797 h 1605069"/>
              <a:gd name="connsiteX992" fmla="*/ 347898 w 1606621"/>
              <a:gd name="connsiteY992" fmla="*/ 777797 h 1605069"/>
              <a:gd name="connsiteX993" fmla="*/ 249980 w 1606621"/>
              <a:gd name="connsiteY993" fmla="*/ 760461 h 1605069"/>
              <a:gd name="connsiteX994" fmla="*/ 249980 w 1606621"/>
              <a:gd name="connsiteY994" fmla="*/ 760461 h 1605069"/>
              <a:gd name="connsiteX995" fmla="*/ 592690 w 1606621"/>
              <a:gd name="connsiteY995" fmla="*/ 1022208 h 1605069"/>
              <a:gd name="connsiteX996" fmla="*/ 592690 w 1606621"/>
              <a:gd name="connsiteY996" fmla="*/ 1022208 h 1605069"/>
              <a:gd name="connsiteX997" fmla="*/ 593262 w 1606621"/>
              <a:gd name="connsiteY997" fmla="*/ 1022208 h 1605069"/>
              <a:gd name="connsiteX998" fmla="*/ 593262 w 1606621"/>
              <a:gd name="connsiteY998" fmla="*/ 1022208 h 1605069"/>
              <a:gd name="connsiteX999" fmla="*/ 700227 w 1606621"/>
              <a:gd name="connsiteY999" fmla="*/ 1101552 h 1605069"/>
              <a:gd name="connsiteX1000" fmla="*/ 700894 w 1606621"/>
              <a:gd name="connsiteY1000" fmla="*/ 1102123 h 1605069"/>
              <a:gd name="connsiteX1001" fmla="*/ 700132 w 1606621"/>
              <a:gd name="connsiteY1001" fmla="*/ 1102123 h 1605069"/>
              <a:gd name="connsiteX1002" fmla="*/ 700037 w 1606621"/>
              <a:gd name="connsiteY1002" fmla="*/ 1102218 h 1605069"/>
              <a:gd name="connsiteX1003" fmla="*/ 757377 w 1606621"/>
              <a:gd name="connsiteY1003" fmla="*/ 1052022 h 1605069"/>
              <a:gd name="connsiteX1004" fmla="*/ 757377 w 1606621"/>
              <a:gd name="connsiteY1004" fmla="*/ 1052022 h 1605069"/>
              <a:gd name="connsiteX1005" fmla="*/ 757377 w 1606621"/>
              <a:gd name="connsiteY1005" fmla="*/ 1052022 h 1605069"/>
              <a:gd name="connsiteX1006" fmla="*/ 907682 w 1606621"/>
              <a:gd name="connsiteY1006" fmla="*/ 1128222 h 1605069"/>
              <a:gd name="connsiteX1007" fmla="*/ 907682 w 1606621"/>
              <a:gd name="connsiteY1007" fmla="*/ 1128222 h 1605069"/>
              <a:gd name="connsiteX1008" fmla="*/ 1201814 w 1606621"/>
              <a:gd name="connsiteY1008" fmla="*/ 552816 h 1605069"/>
              <a:gd name="connsiteX1009" fmla="*/ 1201814 w 1606621"/>
              <a:gd name="connsiteY1009" fmla="*/ 552816 h 1605069"/>
              <a:gd name="connsiteX1010" fmla="*/ 1205052 w 1606621"/>
              <a:gd name="connsiteY1010" fmla="*/ 496809 h 1605069"/>
              <a:gd name="connsiteX1011" fmla="*/ 1205052 w 1606621"/>
              <a:gd name="connsiteY1011" fmla="*/ 496809 h 1605069"/>
              <a:gd name="connsiteX1012" fmla="*/ 1205623 w 1606621"/>
              <a:gd name="connsiteY1012" fmla="*/ 496809 h 1605069"/>
              <a:gd name="connsiteX1013" fmla="*/ 717753 w 1606621"/>
              <a:gd name="connsiteY1013" fmla="*/ 714741 h 1605069"/>
              <a:gd name="connsiteX1014" fmla="*/ 717753 w 1606621"/>
              <a:gd name="connsiteY1014" fmla="*/ 714741 h 1605069"/>
              <a:gd name="connsiteX1015" fmla="*/ 717753 w 1606621"/>
              <a:gd name="connsiteY1015" fmla="*/ 714741 h 1605069"/>
              <a:gd name="connsiteX1016" fmla="*/ 660603 w 1606621"/>
              <a:gd name="connsiteY1016" fmla="*/ 733791 h 1605069"/>
              <a:gd name="connsiteX1017" fmla="*/ 660603 w 1606621"/>
              <a:gd name="connsiteY1017" fmla="*/ 733315 h 1605069"/>
              <a:gd name="connsiteX1018" fmla="*/ 532777 w 1606621"/>
              <a:gd name="connsiteY1018" fmla="*/ 612919 h 1605069"/>
              <a:gd name="connsiteX1019" fmla="*/ 532777 w 1606621"/>
              <a:gd name="connsiteY1019" fmla="*/ 612919 h 1605069"/>
              <a:gd name="connsiteX1020" fmla="*/ 280841 w 1606621"/>
              <a:gd name="connsiteY1020" fmla="*/ 932674 h 1605069"/>
              <a:gd name="connsiteX1021" fmla="*/ 280841 w 1606621"/>
              <a:gd name="connsiteY1021" fmla="*/ 933150 h 1605069"/>
              <a:gd name="connsiteX1022" fmla="*/ 280841 w 1606621"/>
              <a:gd name="connsiteY1022" fmla="*/ 933150 h 1605069"/>
              <a:gd name="connsiteX1023" fmla="*/ 308178 w 1606621"/>
              <a:gd name="connsiteY1023" fmla="*/ 961249 h 1605069"/>
              <a:gd name="connsiteX1024" fmla="*/ 310655 w 1606621"/>
              <a:gd name="connsiteY1024" fmla="*/ 961820 h 1605069"/>
              <a:gd name="connsiteX1025" fmla="*/ 310655 w 1606621"/>
              <a:gd name="connsiteY1025" fmla="*/ 961820 h 1605069"/>
              <a:gd name="connsiteX1026" fmla="*/ 308369 w 1606621"/>
              <a:gd name="connsiteY1026" fmla="*/ 961630 h 1605069"/>
              <a:gd name="connsiteX1027" fmla="*/ 437052 w 1606621"/>
              <a:gd name="connsiteY1027" fmla="*/ 923149 h 1605069"/>
              <a:gd name="connsiteX1028" fmla="*/ 437052 w 1606621"/>
              <a:gd name="connsiteY1028" fmla="*/ 923149 h 1605069"/>
              <a:gd name="connsiteX1029" fmla="*/ 479247 w 1606621"/>
              <a:gd name="connsiteY1029" fmla="*/ 930768 h 1605069"/>
              <a:gd name="connsiteX1030" fmla="*/ 479247 w 1606621"/>
              <a:gd name="connsiteY1030" fmla="*/ 929244 h 1605069"/>
              <a:gd name="connsiteX1031" fmla="*/ 480200 w 1606621"/>
              <a:gd name="connsiteY1031" fmla="*/ 930483 h 1605069"/>
              <a:gd name="connsiteX1032" fmla="*/ 479437 w 1606621"/>
              <a:gd name="connsiteY1032" fmla="*/ 931245 h 1605069"/>
              <a:gd name="connsiteX1033" fmla="*/ 911396 w 1606621"/>
              <a:gd name="connsiteY1033" fmla="*/ 1171942 h 1605069"/>
              <a:gd name="connsiteX1034" fmla="*/ 911396 w 1606621"/>
              <a:gd name="connsiteY1034" fmla="*/ 1171942 h 1605069"/>
              <a:gd name="connsiteX1035" fmla="*/ 917873 w 1606621"/>
              <a:gd name="connsiteY1035" fmla="*/ 1163845 h 1605069"/>
              <a:gd name="connsiteX1036" fmla="*/ 917873 w 1606621"/>
              <a:gd name="connsiteY1036" fmla="*/ 1163845 h 1605069"/>
              <a:gd name="connsiteX1037" fmla="*/ 1100182 w 1606621"/>
              <a:gd name="connsiteY1037" fmla="*/ 1107362 h 1605069"/>
              <a:gd name="connsiteX1038" fmla="*/ 1100182 w 1606621"/>
              <a:gd name="connsiteY1038" fmla="*/ 1107362 h 1605069"/>
              <a:gd name="connsiteX1039" fmla="*/ 1100182 w 1606621"/>
              <a:gd name="connsiteY1039" fmla="*/ 1107362 h 1605069"/>
              <a:gd name="connsiteX1040" fmla="*/ 1127614 w 1606621"/>
              <a:gd name="connsiteY1040" fmla="*/ 1099837 h 1605069"/>
              <a:gd name="connsiteX1041" fmla="*/ 1127614 w 1606621"/>
              <a:gd name="connsiteY1041" fmla="*/ 1099837 h 1605069"/>
              <a:gd name="connsiteX1042" fmla="*/ 919778 w 1606621"/>
              <a:gd name="connsiteY1042" fmla="*/ 549768 h 1605069"/>
              <a:gd name="connsiteX1043" fmla="*/ 920541 w 1606621"/>
              <a:gd name="connsiteY1043" fmla="*/ 549768 h 1605069"/>
              <a:gd name="connsiteX1044" fmla="*/ 919778 w 1606621"/>
              <a:gd name="connsiteY1044" fmla="*/ 549768 h 1605069"/>
              <a:gd name="connsiteX1045" fmla="*/ 604882 w 1606621"/>
              <a:gd name="connsiteY1045" fmla="*/ 611586 h 1605069"/>
              <a:gd name="connsiteX1046" fmla="*/ 605548 w 1606621"/>
              <a:gd name="connsiteY1046" fmla="*/ 611586 h 1605069"/>
              <a:gd name="connsiteX1047" fmla="*/ 605548 w 1606621"/>
              <a:gd name="connsiteY1047" fmla="*/ 611586 h 1605069"/>
              <a:gd name="connsiteX1048" fmla="*/ 605548 w 1606621"/>
              <a:gd name="connsiteY1048" fmla="*/ 611586 h 1605069"/>
              <a:gd name="connsiteX1049" fmla="*/ 188163 w 1606621"/>
              <a:gd name="connsiteY1049" fmla="*/ 749127 h 1605069"/>
              <a:gd name="connsiteX1050" fmla="*/ 188163 w 1606621"/>
              <a:gd name="connsiteY1050" fmla="*/ 749127 h 1605069"/>
              <a:gd name="connsiteX1051" fmla="*/ 258076 w 1606621"/>
              <a:gd name="connsiteY1051" fmla="*/ 889144 h 1605069"/>
              <a:gd name="connsiteX1052" fmla="*/ 258839 w 1606621"/>
              <a:gd name="connsiteY1052" fmla="*/ 890192 h 1605069"/>
              <a:gd name="connsiteX1053" fmla="*/ 258267 w 1606621"/>
              <a:gd name="connsiteY1053" fmla="*/ 890192 h 1605069"/>
              <a:gd name="connsiteX1054" fmla="*/ 258076 w 1606621"/>
              <a:gd name="connsiteY1054" fmla="*/ 889144 h 1605069"/>
              <a:gd name="connsiteX1055" fmla="*/ 741470 w 1606621"/>
              <a:gd name="connsiteY1055" fmla="*/ 1127269 h 1605069"/>
              <a:gd name="connsiteX1056" fmla="*/ 741470 w 1606621"/>
              <a:gd name="connsiteY1056" fmla="*/ 1127269 h 1605069"/>
              <a:gd name="connsiteX1057" fmla="*/ 975595 w 1606621"/>
              <a:gd name="connsiteY1057" fmla="*/ 1147653 h 1605069"/>
              <a:gd name="connsiteX1058" fmla="*/ 976452 w 1606621"/>
              <a:gd name="connsiteY1058" fmla="*/ 1149177 h 1605069"/>
              <a:gd name="connsiteX1059" fmla="*/ 975595 w 1606621"/>
              <a:gd name="connsiteY1059" fmla="*/ 1147672 h 1605069"/>
              <a:gd name="connsiteX1060" fmla="*/ 975595 w 1606621"/>
              <a:gd name="connsiteY1060" fmla="*/ 1147558 h 1605069"/>
              <a:gd name="connsiteX1061" fmla="*/ 1103897 w 1606621"/>
              <a:gd name="connsiteY1061" fmla="*/ 1137175 h 1605069"/>
              <a:gd name="connsiteX1062" fmla="*/ 1103897 w 1606621"/>
              <a:gd name="connsiteY1062" fmla="*/ 1137175 h 1605069"/>
              <a:gd name="connsiteX1063" fmla="*/ 1111231 w 1606621"/>
              <a:gd name="connsiteY1063" fmla="*/ 489475 h 1605069"/>
              <a:gd name="connsiteX1064" fmla="*/ 1111231 w 1606621"/>
              <a:gd name="connsiteY1064" fmla="*/ 488523 h 1605069"/>
              <a:gd name="connsiteX1065" fmla="*/ 1111231 w 1606621"/>
              <a:gd name="connsiteY1065" fmla="*/ 488523 h 1605069"/>
              <a:gd name="connsiteX1066" fmla="*/ 1111231 w 1606621"/>
              <a:gd name="connsiteY1066" fmla="*/ 489475 h 1605069"/>
              <a:gd name="connsiteX1067" fmla="*/ 921398 w 1606621"/>
              <a:gd name="connsiteY1067" fmla="*/ 540053 h 1605069"/>
              <a:gd name="connsiteX1068" fmla="*/ 921398 w 1606621"/>
              <a:gd name="connsiteY1068" fmla="*/ 540053 h 1605069"/>
              <a:gd name="connsiteX1069" fmla="*/ 921398 w 1606621"/>
              <a:gd name="connsiteY1069" fmla="*/ 540053 h 1605069"/>
              <a:gd name="connsiteX1070" fmla="*/ 921398 w 1606621"/>
              <a:gd name="connsiteY1070" fmla="*/ 540053 h 1605069"/>
              <a:gd name="connsiteX1071" fmla="*/ 921398 w 1606621"/>
              <a:gd name="connsiteY1071" fmla="*/ 540053 h 1605069"/>
              <a:gd name="connsiteX1072" fmla="*/ 736803 w 1606621"/>
              <a:gd name="connsiteY1072" fmla="*/ 644828 h 1605069"/>
              <a:gd name="connsiteX1073" fmla="*/ 736803 w 1606621"/>
              <a:gd name="connsiteY1073" fmla="*/ 644828 h 1605069"/>
              <a:gd name="connsiteX1074" fmla="*/ 736803 w 1606621"/>
              <a:gd name="connsiteY1074" fmla="*/ 644828 h 1605069"/>
              <a:gd name="connsiteX1075" fmla="*/ 694227 w 1606621"/>
              <a:gd name="connsiteY1075" fmla="*/ 712265 h 1605069"/>
              <a:gd name="connsiteX1076" fmla="*/ 694227 w 1606621"/>
              <a:gd name="connsiteY1076" fmla="*/ 712265 h 1605069"/>
              <a:gd name="connsiteX1077" fmla="*/ 709562 w 1606621"/>
              <a:gd name="connsiteY1077" fmla="*/ 1102218 h 1605069"/>
              <a:gd name="connsiteX1078" fmla="*/ 709562 w 1606621"/>
              <a:gd name="connsiteY1078" fmla="*/ 1102218 h 1605069"/>
              <a:gd name="connsiteX1079" fmla="*/ 709562 w 1606621"/>
              <a:gd name="connsiteY1079" fmla="*/ 1102218 h 1605069"/>
              <a:gd name="connsiteX1080" fmla="*/ 791762 w 1606621"/>
              <a:gd name="connsiteY1080" fmla="*/ 1048116 h 1605069"/>
              <a:gd name="connsiteX1081" fmla="*/ 788620 w 1606621"/>
              <a:gd name="connsiteY1081" fmla="*/ 1048974 h 1605069"/>
              <a:gd name="connsiteX1082" fmla="*/ 819765 w 1606621"/>
              <a:gd name="connsiteY1082" fmla="*/ 1074596 h 1605069"/>
              <a:gd name="connsiteX1083" fmla="*/ 819765 w 1606621"/>
              <a:gd name="connsiteY1083" fmla="*/ 1074596 h 1605069"/>
              <a:gd name="connsiteX1084" fmla="*/ 819765 w 1606621"/>
              <a:gd name="connsiteY1084" fmla="*/ 1074596 h 1605069"/>
              <a:gd name="connsiteX1085" fmla="*/ 1343640 w 1606621"/>
              <a:gd name="connsiteY1085" fmla="*/ 814183 h 1605069"/>
              <a:gd name="connsiteX1086" fmla="*/ 1343640 w 1606621"/>
              <a:gd name="connsiteY1086" fmla="*/ 814183 h 1605069"/>
              <a:gd name="connsiteX1087" fmla="*/ 1354976 w 1606621"/>
              <a:gd name="connsiteY1087" fmla="*/ 764652 h 1605069"/>
              <a:gd name="connsiteX1088" fmla="*/ 1354976 w 1606621"/>
              <a:gd name="connsiteY1088" fmla="*/ 765129 h 1605069"/>
              <a:gd name="connsiteX1089" fmla="*/ 1354976 w 1606621"/>
              <a:gd name="connsiteY1089" fmla="*/ 764557 h 1605069"/>
              <a:gd name="connsiteX1090" fmla="*/ 1043318 w 1606621"/>
              <a:gd name="connsiteY1090" fmla="*/ 428039 h 1605069"/>
              <a:gd name="connsiteX1091" fmla="*/ 1043318 w 1606621"/>
              <a:gd name="connsiteY1091" fmla="*/ 428039 h 1605069"/>
              <a:gd name="connsiteX1092" fmla="*/ 1033793 w 1606621"/>
              <a:gd name="connsiteY1092" fmla="*/ 498619 h 1605069"/>
              <a:gd name="connsiteX1093" fmla="*/ 1033793 w 1606621"/>
              <a:gd name="connsiteY1093" fmla="*/ 498619 h 1605069"/>
              <a:gd name="connsiteX1094" fmla="*/ 793667 w 1606621"/>
              <a:gd name="connsiteY1094" fmla="*/ 436326 h 1605069"/>
              <a:gd name="connsiteX1095" fmla="*/ 793667 w 1606621"/>
              <a:gd name="connsiteY1095" fmla="*/ 436897 h 1605069"/>
              <a:gd name="connsiteX1096" fmla="*/ 793096 w 1606621"/>
              <a:gd name="connsiteY1096" fmla="*/ 436326 h 1605069"/>
              <a:gd name="connsiteX1097" fmla="*/ 611930 w 1606621"/>
              <a:gd name="connsiteY1097" fmla="*/ 644161 h 1605069"/>
              <a:gd name="connsiteX1098" fmla="*/ 611930 w 1606621"/>
              <a:gd name="connsiteY1098" fmla="*/ 644161 h 1605069"/>
              <a:gd name="connsiteX1099" fmla="*/ 611930 w 1606621"/>
              <a:gd name="connsiteY1099" fmla="*/ 644352 h 1605069"/>
              <a:gd name="connsiteX1100" fmla="*/ 509727 w 1606621"/>
              <a:gd name="connsiteY1100" fmla="*/ 485189 h 1605069"/>
              <a:gd name="connsiteX1101" fmla="*/ 509727 w 1606621"/>
              <a:gd name="connsiteY1101" fmla="*/ 485189 h 1605069"/>
              <a:gd name="connsiteX1102" fmla="*/ 510680 w 1606621"/>
              <a:gd name="connsiteY1102" fmla="*/ 483284 h 1605069"/>
              <a:gd name="connsiteX1103" fmla="*/ 509727 w 1606621"/>
              <a:gd name="connsiteY1103" fmla="*/ 485380 h 1605069"/>
              <a:gd name="connsiteX1104" fmla="*/ 397523 w 1606621"/>
              <a:gd name="connsiteY1104" fmla="*/ 759700 h 1605069"/>
              <a:gd name="connsiteX1105" fmla="*/ 397523 w 1606621"/>
              <a:gd name="connsiteY1105" fmla="*/ 759700 h 1605069"/>
              <a:gd name="connsiteX1106" fmla="*/ 397523 w 1606621"/>
              <a:gd name="connsiteY1106" fmla="*/ 759700 h 1605069"/>
              <a:gd name="connsiteX1107" fmla="*/ 397523 w 1606621"/>
              <a:gd name="connsiteY1107" fmla="*/ 759700 h 1605069"/>
              <a:gd name="connsiteX1108" fmla="*/ 397523 w 1606621"/>
              <a:gd name="connsiteY1108" fmla="*/ 759700 h 1605069"/>
              <a:gd name="connsiteX1109" fmla="*/ 172447 w 1606621"/>
              <a:gd name="connsiteY1109" fmla="*/ 718837 h 1605069"/>
              <a:gd name="connsiteX1110" fmla="*/ 172447 w 1606621"/>
              <a:gd name="connsiteY1110" fmla="*/ 718837 h 1605069"/>
              <a:gd name="connsiteX1111" fmla="*/ 172447 w 1606621"/>
              <a:gd name="connsiteY1111" fmla="*/ 718837 h 1605069"/>
              <a:gd name="connsiteX1112" fmla="*/ 490963 w 1606621"/>
              <a:gd name="connsiteY1112" fmla="*/ 1010398 h 1605069"/>
              <a:gd name="connsiteX1113" fmla="*/ 490963 w 1606621"/>
              <a:gd name="connsiteY1113" fmla="*/ 1010398 h 1605069"/>
              <a:gd name="connsiteX1114" fmla="*/ 490963 w 1606621"/>
              <a:gd name="connsiteY1114" fmla="*/ 1010016 h 1605069"/>
              <a:gd name="connsiteX1115" fmla="*/ 490963 w 1606621"/>
              <a:gd name="connsiteY1115" fmla="*/ 1010016 h 1605069"/>
              <a:gd name="connsiteX1116" fmla="*/ 562590 w 1606621"/>
              <a:gd name="connsiteY1116" fmla="*/ 1009921 h 1605069"/>
              <a:gd name="connsiteX1117" fmla="*/ 562590 w 1606621"/>
              <a:gd name="connsiteY1117" fmla="*/ 1009921 h 1605069"/>
              <a:gd name="connsiteX1118" fmla="*/ 563258 w 1606621"/>
              <a:gd name="connsiteY1118" fmla="*/ 1009445 h 1605069"/>
              <a:gd name="connsiteX1119" fmla="*/ 563258 w 1606621"/>
              <a:gd name="connsiteY1119" fmla="*/ 1009445 h 1605069"/>
              <a:gd name="connsiteX1120" fmla="*/ 562306 w 1606621"/>
              <a:gd name="connsiteY1120" fmla="*/ 1010016 h 1605069"/>
              <a:gd name="connsiteX1121" fmla="*/ 1002455 w 1606621"/>
              <a:gd name="connsiteY1121" fmla="*/ 1133746 h 1605069"/>
              <a:gd name="connsiteX1122" fmla="*/ 1002455 w 1606621"/>
              <a:gd name="connsiteY1122" fmla="*/ 1134603 h 1605069"/>
              <a:gd name="connsiteX1123" fmla="*/ 1002455 w 1606621"/>
              <a:gd name="connsiteY1123" fmla="*/ 1134603 h 1605069"/>
              <a:gd name="connsiteX1124" fmla="*/ 1002169 w 1606621"/>
              <a:gd name="connsiteY1124" fmla="*/ 1133842 h 1605069"/>
              <a:gd name="connsiteX1125" fmla="*/ 1107230 w 1606621"/>
              <a:gd name="connsiteY1125" fmla="*/ 1120697 h 1605069"/>
              <a:gd name="connsiteX1126" fmla="*/ 1107230 w 1606621"/>
              <a:gd name="connsiteY1126" fmla="*/ 1120697 h 1605069"/>
              <a:gd name="connsiteX1127" fmla="*/ 1107230 w 1606621"/>
              <a:gd name="connsiteY1127" fmla="*/ 1120697 h 1605069"/>
              <a:gd name="connsiteX1128" fmla="*/ 1265059 w 1606621"/>
              <a:gd name="connsiteY1128" fmla="*/ 817992 h 1605069"/>
              <a:gd name="connsiteX1129" fmla="*/ 1265059 w 1606621"/>
              <a:gd name="connsiteY1129" fmla="*/ 817992 h 1605069"/>
              <a:gd name="connsiteX1130" fmla="*/ 1381074 w 1606621"/>
              <a:gd name="connsiteY1130" fmla="*/ 729600 h 1605069"/>
              <a:gd name="connsiteX1131" fmla="*/ 1381074 w 1606621"/>
              <a:gd name="connsiteY1131" fmla="*/ 730077 h 1605069"/>
              <a:gd name="connsiteX1132" fmla="*/ 1380313 w 1606621"/>
              <a:gd name="connsiteY1132" fmla="*/ 730077 h 1605069"/>
              <a:gd name="connsiteX1133" fmla="*/ 1376026 w 1606621"/>
              <a:gd name="connsiteY1133" fmla="*/ 748650 h 1605069"/>
              <a:gd name="connsiteX1134" fmla="*/ 1376026 w 1606621"/>
              <a:gd name="connsiteY1134" fmla="*/ 747984 h 1605069"/>
              <a:gd name="connsiteX1135" fmla="*/ 1376026 w 1606621"/>
              <a:gd name="connsiteY1135" fmla="*/ 748650 h 1605069"/>
              <a:gd name="connsiteX1136" fmla="*/ 1352976 w 1606621"/>
              <a:gd name="connsiteY1136" fmla="*/ 753889 h 1605069"/>
              <a:gd name="connsiteX1137" fmla="*/ 1352976 w 1606621"/>
              <a:gd name="connsiteY1137" fmla="*/ 753889 h 1605069"/>
              <a:gd name="connsiteX1138" fmla="*/ 1352976 w 1606621"/>
              <a:gd name="connsiteY1138" fmla="*/ 753889 h 1605069"/>
              <a:gd name="connsiteX1139" fmla="*/ 1095801 w 1606621"/>
              <a:gd name="connsiteY1139" fmla="*/ 400035 h 1605069"/>
              <a:gd name="connsiteX1140" fmla="*/ 1095801 w 1606621"/>
              <a:gd name="connsiteY1140" fmla="*/ 400035 h 1605069"/>
              <a:gd name="connsiteX1141" fmla="*/ 1091895 w 1606621"/>
              <a:gd name="connsiteY1141" fmla="*/ 394987 h 1605069"/>
              <a:gd name="connsiteX1142" fmla="*/ 1091895 w 1606621"/>
              <a:gd name="connsiteY1142" fmla="*/ 394987 h 1605069"/>
              <a:gd name="connsiteX1143" fmla="*/ 1071416 w 1606621"/>
              <a:gd name="connsiteY1143" fmla="*/ 399845 h 1605069"/>
              <a:gd name="connsiteX1144" fmla="*/ 1071416 w 1606621"/>
              <a:gd name="connsiteY1144" fmla="*/ 397654 h 1605069"/>
              <a:gd name="connsiteX1145" fmla="*/ 1072750 w 1606621"/>
              <a:gd name="connsiteY1145" fmla="*/ 398702 h 1605069"/>
              <a:gd name="connsiteX1146" fmla="*/ 1070940 w 1606621"/>
              <a:gd name="connsiteY1146" fmla="*/ 399559 h 1605069"/>
              <a:gd name="connsiteX1147" fmla="*/ 768998 w 1606621"/>
              <a:gd name="connsiteY1147" fmla="*/ 432516 h 1605069"/>
              <a:gd name="connsiteX1148" fmla="*/ 768998 w 1606621"/>
              <a:gd name="connsiteY1148" fmla="*/ 432516 h 1605069"/>
              <a:gd name="connsiteX1149" fmla="*/ 429336 w 1606621"/>
              <a:gd name="connsiteY1149" fmla="*/ 642256 h 1605069"/>
              <a:gd name="connsiteX1150" fmla="*/ 427717 w 1606621"/>
              <a:gd name="connsiteY1150" fmla="*/ 643018 h 1605069"/>
              <a:gd name="connsiteX1151" fmla="*/ 274936 w 1606621"/>
              <a:gd name="connsiteY1151" fmla="*/ 1015732 h 1605069"/>
              <a:gd name="connsiteX1152" fmla="*/ 274270 w 1606621"/>
              <a:gd name="connsiteY1152" fmla="*/ 1017256 h 1605069"/>
              <a:gd name="connsiteX1153" fmla="*/ 274270 w 1606621"/>
              <a:gd name="connsiteY1153" fmla="*/ 1016303 h 1605069"/>
              <a:gd name="connsiteX1154" fmla="*/ 400381 w 1606621"/>
              <a:gd name="connsiteY1154" fmla="*/ 1058023 h 1605069"/>
              <a:gd name="connsiteX1155" fmla="*/ 400381 w 1606621"/>
              <a:gd name="connsiteY1155" fmla="*/ 1058023 h 1605069"/>
              <a:gd name="connsiteX1156" fmla="*/ 457531 w 1606621"/>
              <a:gd name="connsiteY1156" fmla="*/ 1041640 h 1605069"/>
              <a:gd name="connsiteX1157" fmla="*/ 457531 w 1606621"/>
              <a:gd name="connsiteY1157" fmla="*/ 1041640 h 1605069"/>
              <a:gd name="connsiteX1158" fmla="*/ 692036 w 1606621"/>
              <a:gd name="connsiteY1158" fmla="*/ 1125936 h 1605069"/>
              <a:gd name="connsiteX1159" fmla="*/ 692036 w 1606621"/>
              <a:gd name="connsiteY1159" fmla="*/ 1125936 h 1605069"/>
              <a:gd name="connsiteX1160" fmla="*/ 1177144 w 1606621"/>
              <a:gd name="connsiteY1160" fmla="*/ 1161845 h 1605069"/>
              <a:gd name="connsiteX1161" fmla="*/ 1177144 w 1606621"/>
              <a:gd name="connsiteY1161" fmla="*/ 1161845 h 1605069"/>
              <a:gd name="connsiteX1162" fmla="*/ 1286490 w 1606621"/>
              <a:gd name="connsiteY1162" fmla="*/ 634827 h 1605069"/>
              <a:gd name="connsiteX1163" fmla="*/ 1287444 w 1606621"/>
              <a:gd name="connsiteY1163" fmla="*/ 635970 h 1605069"/>
              <a:gd name="connsiteX1164" fmla="*/ 1286490 w 1606621"/>
              <a:gd name="connsiteY1164" fmla="*/ 635017 h 1605069"/>
              <a:gd name="connsiteX1165" fmla="*/ 617264 w 1606621"/>
              <a:gd name="connsiteY1165" fmla="*/ 629207 h 1605069"/>
              <a:gd name="connsiteX1166" fmla="*/ 617264 w 1606621"/>
              <a:gd name="connsiteY1166" fmla="*/ 629207 h 1605069"/>
              <a:gd name="connsiteX1167" fmla="*/ 304368 w 1606621"/>
              <a:gd name="connsiteY1167" fmla="*/ 1048498 h 1605069"/>
              <a:gd name="connsiteX1168" fmla="*/ 302082 w 1606621"/>
              <a:gd name="connsiteY1168" fmla="*/ 1048498 h 1605069"/>
              <a:gd name="connsiteX1169" fmla="*/ 545922 w 1606621"/>
              <a:gd name="connsiteY1169" fmla="*/ 1035925 h 1605069"/>
              <a:gd name="connsiteX1170" fmla="*/ 547255 w 1606621"/>
              <a:gd name="connsiteY1170" fmla="*/ 1037544 h 1605069"/>
              <a:gd name="connsiteX1171" fmla="*/ 545922 w 1606621"/>
              <a:gd name="connsiteY1171" fmla="*/ 1036115 h 1605069"/>
              <a:gd name="connsiteX1172" fmla="*/ 955497 w 1606621"/>
              <a:gd name="connsiteY1172" fmla="*/ 1235378 h 1605069"/>
              <a:gd name="connsiteX1173" fmla="*/ 955497 w 1606621"/>
              <a:gd name="connsiteY1173" fmla="*/ 1235378 h 1605069"/>
              <a:gd name="connsiteX1174" fmla="*/ 955497 w 1606621"/>
              <a:gd name="connsiteY1174" fmla="*/ 1235854 h 1605069"/>
              <a:gd name="connsiteX1175" fmla="*/ 1366787 w 1606621"/>
              <a:gd name="connsiteY1175" fmla="*/ 876095 h 1605069"/>
              <a:gd name="connsiteX1176" fmla="*/ 1366787 w 1606621"/>
              <a:gd name="connsiteY1176" fmla="*/ 876095 h 1605069"/>
              <a:gd name="connsiteX1177" fmla="*/ 1384503 w 1606621"/>
              <a:gd name="connsiteY1177" fmla="*/ 693596 h 1605069"/>
              <a:gd name="connsiteX1178" fmla="*/ 1384503 w 1606621"/>
              <a:gd name="connsiteY1178" fmla="*/ 692548 h 1605069"/>
              <a:gd name="connsiteX1179" fmla="*/ 1384884 w 1606621"/>
              <a:gd name="connsiteY1179" fmla="*/ 693786 h 1605069"/>
              <a:gd name="connsiteX1180" fmla="*/ 1090943 w 1606621"/>
              <a:gd name="connsiteY1180" fmla="*/ 375842 h 1605069"/>
              <a:gd name="connsiteX1181" fmla="*/ 1090943 w 1606621"/>
              <a:gd name="connsiteY1181" fmla="*/ 375842 h 1605069"/>
              <a:gd name="connsiteX1182" fmla="*/ 1090943 w 1606621"/>
              <a:gd name="connsiteY1182" fmla="*/ 375842 h 1605069"/>
              <a:gd name="connsiteX1183" fmla="*/ 1005218 w 1606621"/>
              <a:gd name="connsiteY1183" fmla="*/ 466615 h 1605069"/>
              <a:gd name="connsiteX1184" fmla="*/ 1005218 w 1606621"/>
              <a:gd name="connsiteY1184" fmla="*/ 466615 h 1605069"/>
              <a:gd name="connsiteX1185" fmla="*/ 701561 w 1606621"/>
              <a:gd name="connsiteY1185" fmla="*/ 618349 h 1605069"/>
              <a:gd name="connsiteX1186" fmla="*/ 701561 w 1606621"/>
              <a:gd name="connsiteY1186" fmla="*/ 619491 h 1605069"/>
              <a:gd name="connsiteX1187" fmla="*/ 701561 w 1606621"/>
              <a:gd name="connsiteY1187" fmla="*/ 619491 h 1605069"/>
              <a:gd name="connsiteX1188" fmla="*/ 146158 w 1606621"/>
              <a:gd name="connsiteY1188" fmla="*/ 807896 h 1605069"/>
              <a:gd name="connsiteX1189" fmla="*/ 146158 w 1606621"/>
              <a:gd name="connsiteY1189" fmla="*/ 807896 h 1605069"/>
              <a:gd name="connsiteX1190" fmla="*/ 163874 w 1606621"/>
              <a:gd name="connsiteY1190" fmla="*/ 896288 h 1605069"/>
              <a:gd name="connsiteX1191" fmla="*/ 163874 w 1606621"/>
              <a:gd name="connsiteY1191" fmla="*/ 896955 h 1605069"/>
              <a:gd name="connsiteX1192" fmla="*/ 163874 w 1606621"/>
              <a:gd name="connsiteY1192" fmla="*/ 896955 h 1605069"/>
              <a:gd name="connsiteX1193" fmla="*/ 235693 w 1606621"/>
              <a:gd name="connsiteY1193" fmla="*/ 932007 h 1605069"/>
              <a:gd name="connsiteX1194" fmla="*/ 236264 w 1606621"/>
              <a:gd name="connsiteY1194" fmla="*/ 933816 h 1605069"/>
              <a:gd name="connsiteX1195" fmla="*/ 415334 w 1606621"/>
              <a:gd name="connsiteY1195" fmla="*/ 1163464 h 1605069"/>
              <a:gd name="connsiteX1196" fmla="*/ 415334 w 1606621"/>
              <a:gd name="connsiteY1196" fmla="*/ 1163464 h 1605069"/>
              <a:gd name="connsiteX1197" fmla="*/ 415334 w 1606621"/>
              <a:gd name="connsiteY1197" fmla="*/ 1163464 h 1605069"/>
              <a:gd name="connsiteX1198" fmla="*/ 761188 w 1606621"/>
              <a:gd name="connsiteY1198" fmla="*/ 1265953 h 1605069"/>
              <a:gd name="connsiteX1199" fmla="*/ 761758 w 1606621"/>
              <a:gd name="connsiteY1199" fmla="*/ 1265953 h 1605069"/>
              <a:gd name="connsiteX1200" fmla="*/ 761758 w 1606621"/>
              <a:gd name="connsiteY1200" fmla="*/ 1266620 h 1605069"/>
              <a:gd name="connsiteX1201" fmla="*/ 761854 w 1606621"/>
              <a:gd name="connsiteY1201" fmla="*/ 1266144 h 1605069"/>
              <a:gd name="connsiteX1202" fmla="*/ 825671 w 1606621"/>
              <a:gd name="connsiteY1202" fmla="*/ 1213566 h 1605069"/>
              <a:gd name="connsiteX1203" fmla="*/ 825671 w 1606621"/>
              <a:gd name="connsiteY1203" fmla="*/ 1213566 h 1605069"/>
              <a:gd name="connsiteX1204" fmla="*/ 826338 w 1606621"/>
              <a:gd name="connsiteY1204" fmla="*/ 1213756 h 1605069"/>
              <a:gd name="connsiteX1205" fmla="*/ 927398 w 1606621"/>
              <a:gd name="connsiteY1205" fmla="*/ 1320913 h 1605069"/>
              <a:gd name="connsiteX1206" fmla="*/ 927398 w 1606621"/>
              <a:gd name="connsiteY1206" fmla="*/ 1322246 h 1605069"/>
              <a:gd name="connsiteX1207" fmla="*/ 928065 w 1606621"/>
              <a:gd name="connsiteY1207" fmla="*/ 1321103 h 1605069"/>
              <a:gd name="connsiteX1208" fmla="*/ 933208 w 1606621"/>
              <a:gd name="connsiteY1208" fmla="*/ 1304530 h 1605069"/>
              <a:gd name="connsiteX1209" fmla="*/ 933208 w 1606621"/>
              <a:gd name="connsiteY1209" fmla="*/ 1304530 h 1605069"/>
              <a:gd name="connsiteX1210" fmla="*/ 932447 w 1606621"/>
              <a:gd name="connsiteY1210" fmla="*/ 1305101 h 1605069"/>
              <a:gd name="connsiteX1211" fmla="*/ 933113 w 1606621"/>
              <a:gd name="connsiteY1211" fmla="*/ 1304434 h 1605069"/>
              <a:gd name="connsiteX1212" fmla="*/ 933113 w 1606621"/>
              <a:gd name="connsiteY1212" fmla="*/ 1303291 h 1605069"/>
              <a:gd name="connsiteX1213" fmla="*/ 933113 w 1606621"/>
              <a:gd name="connsiteY1213" fmla="*/ 1303291 h 1605069"/>
              <a:gd name="connsiteX1214" fmla="*/ 933876 w 1606621"/>
              <a:gd name="connsiteY1214" fmla="*/ 1304720 h 1605069"/>
              <a:gd name="connsiteX1215" fmla="*/ 1120756 w 1606621"/>
              <a:gd name="connsiteY1215" fmla="*/ 1175466 h 1605069"/>
              <a:gd name="connsiteX1216" fmla="*/ 1119423 w 1606621"/>
              <a:gd name="connsiteY1216" fmla="*/ 1175466 h 1605069"/>
              <a:gd name="connsiteX1217" fmla="*/ 1452988 w 1606621"/>
              <a:gd name="connsiteY1217" fmla="*/ 771034 h 1605069"/>
              <a:gd name="connsiteX1218" fmla="*/ 1452988 w 1606621"/>
              <a:gd name="connsiteY1218" fmla="*/ 771034 h 1605069"/>
              <a:gd name="connsiteX1219" fmla="*/ 701466 w 1606621"/>
              <a:gd name="connsiteY1219" fmla="*/ 636160 h 1605069"/>
              <a:gd name="connsiteX1220" fmla="*/ 701466 w 1606621"/>
              <a:gd name="connsiteY1220" fmla="*/ 636160 h 1605069"/>
              <a:gd name="connsiteX1221" fmla="*/ 644316 w 1606621"/>
              <a:gd name="connsiteY1221" fmla="*/ 629493 h 1605069"/>
              <a:gd name="connsiteX1222" fmla="*/ 644316 w 1606621"/>
              <a:gd name="connsiteY1222" fmla="*/ 629969 h 1605069"/>
              <a:gd name="connsiteX1223" fmla="*/ 574021 w 1606621"/>
              <a:gd name="connsiteY1223" fmla="*/ 336504 h 1605069"/>
              <a:gd name="connsiteX1224" fmla="*/ 574021 w 1606621"/>
              <a:gd name="connsiteY1224" fmla="*/ 336504 h 1605069"/>
              <a:gd name="connsiteX1225" fmla="*/ 574021 w 1606621"/>
              <a:gd name="connsiteY1225" fmla="*/ 336504 h 1605069"/>
              <a:gd name="connsiteX1226" fmla="*/ 382378 w 1606621"/>
              <a:gd name="connsiteY1226" fmla="*/ 1057642 h 1605069"/>
              <a:gd name="connsiteX1227" fmla="*/ 382378 w 1606621"/>
              <a:gd name="connsiteY1227" fmla="*/ 1057642 h 1605069"/>
              <a:gd name="connsiteX1228" fmla="*/ 464484 w 1606621"/>
              <a:gd name="connsiteY1228" fmla="*/ 1197088 h 1605069"/>
              <a:gd name="connsiteX1229" fmla="*/ 464484 w 1606621"/>
              <a:gd name="connsiteY1229" fmla="*/ 1197088 h 1605069"/>
              <a:gd name="connsiteX1230" fmla="*/ 464484 w 1606621"/>
              <a:gd name="connsiteY1230" fmla="*/ 1197088 h 1605069"/>
              <a:gd name="connsiteX1231" fmla="*/ 464484 w 1606621"/>
              <a:gd name="connsiteY1231" fmla="*/ 1197088 h 1605069"/>
              <a:gd name="connsiteX1232" fmla="*/ 996455 w 1606621"/>
              <a:gd name="connsiteY1232" fmla="*/ 1185467 h 1605069"/>
              <a:gd name="connsiteX1233" fmla="*/ 996455 w 1606621"/>
              <a:gd name="connsiteY1233" fmla="*/ 1185467 h 1605069"/>
              <a:gd name="connsiteX1234" fmla="*/ 996455 w 1606621"/>
              <a:gd name="connsiteY1234" fmla="*/ 1185467 h 1605069"/>
              <a:gd name="connsiteX1235" fmla="*/ 996455 w 1606621"/>
              <a:gd name="connsiteY1235" fmla="*/ 1185467 h 1605069"/>
              <a:gd name="connsiteX1236" fmla="*/ 1172190 w 1606621"/>
              <a:gd name="connsiteY1236" fmla="*/ 1244522 h 1605069"/>
              <a:gd name="connsiteX1237" fmla="*/ 1172190 w 1606621"/>
              <a:gd name="connsiteY1237" fmla="*/ 1244522 h 1605069"/>
              <a:gd name="connsiteX1238" fmla="*/ 1228102 w 1606621"/>
              <a:gd name="connsiteY1238" fmla="*/ 1150129 h 1605069"/>
              <a:gd name="connsiteX1239" fmla="*/ 1228102 w 1606621"/>
              <a:gd name="connsiteY1239" fmla="*/ 1150129 h 1605069"/>
              <a:gd name="connsiteX1240" fmla="*/ 1277728 w 1606621"/>
              <a:gd name="connsiteY1240" fmla="*/ 888097 h 1605069"/>
              <a:gd name="connsiteX1241" fmla="*/ 1277728 w 1606621"/>
              <a:gd name="connsiteY1241" fmla="*/ 888097 h 1605069"/>
              <a:gd name="connsiteX1242" fmla="*/ 1317162 w 1606621"/>
              <a:gd name="connsiteY1242" fmla="*/ 837995 h 1605069"/>
              <a:gd name="connsiteX1243" fmla="*/ 1317162 w 1606621"/>
              <a:gd name="connsiteY1243" fmla="*/ 838566 h 1605069"/>
              <a:gd name="connsiteX1244" fmla="*/ 1316590 w 1606621"/>
              <a:gd name="connsiteY1244" fmla="*/ 837995 h 1605069"/>
              <a:gd name="connsiteX1245" fmla="*/ 1376978 w 1606621"/>
              <a:gd name="connsiteY1245" fmla="*/ 896383 h 1605069"/>
              <a:gd name="connsiteX1246" fmla="*/ 1376312 w 1606621"/>
              <a:gd name="connsiteY1246" fmla="*/ 895526 h 1605069"/>
              <a:gd name="connsiteX1247" fmla="*/ 1378502 w 1606621"/>
              <a:gd name="connsiteY1247" fmla="*/ 895526 h 1605069"/>
              <a:gd name="connsiteX1248" fmla="*/ 1281728 w 1606621"/>
              <a:gd name="connsiteY1248" fmla="*/ 617015 h 1605069"/>
              <a:gd name="connsiteX1249" fmla="*/ 1280585 w 1606621"/>
              <a:gd name="connsiteY1249" fmla="*/ 617586 h 1605069"/>
              <a:gd name="connsiteX1250" fmla="*/ 991692 w 1606621"/>
              <a:gd name="connsiteY1250" fmla="*/ 428896 h 1605069"/>
              <a:gd name="connsiteX1251" fmla="*/ 991692 w 1606621"/>
              <a:gd name="connsiteY1251" fmla="*/ 428896 h 1605069"/>
              <a:gd name="connsiteX1252" fmla="*/ 991692 w 1606621"/>
              <a:gd name="connsiteY1252" fmla="*/ 428896 h 1605069"/>
              <a:gd name="connsiteX1253" fmla="*/ 395713 w 1606621"/>
              <a:gd name="connsiteY1253" fmla="*/ 463567 h 1605069"/>
              <a:gd name="connsiteX1254" fmla="*/ 397618 w 1606621"/>
              <a:gd name="connsiteY1254" fmla="*/ 467473 h 1605069"/>
              <a:gd name="connsiteX1255" fmla="*/ 393426 w 1606621"/>
              <a:gd name="connsiteY1255" fmla="*/ 467473 h 1605069"/>
              <a:gd name="connsiteX1256" fmla="*/ 395618 w 1606621"/>
              <a:gd name="connsiteY1256" fmla="*/ 462900 h 1605069"/>
              <a:gd name="connsiteX1257" fmla="*/ 309988 w 1606621"/>
              <a:gd name="connsiteY1257" fmla="*/ 1083740 h 1605069"/>
              <a:gd name="connsiteX1258" fmla="*/ 308655 w 1606621"/>
              <a:gd name="connsiteY1258" fmla="*/ 1084597 h 1605069"/>
              <a:gd name="connsiteX1259" fmla="*/ 309893 w 1606621"/>
              <a:gd name="connsiteY1259" fmla="*/ 1083073 h 1605069"/>
              <a:gd name="connsiteX1260" fmla="*/ 436099 w 1606621"/>
              <a:gd name="connsiteY1260" fmla="*/ 1193563 h 1605069"/>
              <a:gd name="connsiteX1261" fmla="*/ 436099 w 1606621"/>
              <a:gd name="connsiteY1261" fmla="*/ 1193563 h 1605069"/>
              <a:gd name="connsiteX1262" fmla="*/ 969499 w 1606621"/>
              <a:gd name="connsiteY1262" fmla="*/ 1245284 h 1605069"/>
              <a:gd name="connsiteX1263" fmla="*/ 969499 w 1606621"/>
              <a:gd name="connsiteY1263" fmla="*/ 1245284 h 1605069"/>
              <a:gd name="connsiteX1264" fmla="*/ 969499 w 1606621"/>
              <a:gd name="connsiteY1264" fmla="*/ 1245284 h 1605069"/>
              <a:gd name="connsiteX1265" fmla="*/ 969499 w 1606621"/>
              <a:gd name="connsiteY1265" fmla="*/ 1245284 h 1605069"/>
              <a:gd name="connsiteX1266" fmla="*/ 1165905 w 1606621"/>
              <a:gd name="connsiteY1266" fmla="*/ 1199659 h 1605069"/>
              <a:gd name="connsiteX1267" fmla="*/ 1165905 w 1606621"/>
              <a:gd name="connsiteY1267" fmla="*/ 1199659 h 1605069"/>
              <a:gd name="connsiteX1268" fmla="*/ 1165905 w 1606621"/>
              <a:gd name="connsiteY1268" fmla="*/ 1199659 h 1605069"/>
              <a:gd name="connsiteX1269" fmla="*/ 1272203 w 1606621"/>
              <a:gd name="connsiteY1269" fmla="*/ 892478 h 1605069"/>
              <a:gd name="connsiteX1270" fmla="*/ 1271537 w 1606621"/>
              <a:gd name="connsiteY1270" fmla="*/ 891907 h 1605069"/>
              <a:gd name="connsiteX1271" fmla="*/ 1271537 w 1606621"/>
              <a:gd name="connsiteY1271" fmla="*/ 889430 h 1605069"/>
              <a:gd name="connsiteX1272" fmla="*/ 1274299 w 1606621"/>
              <a:gd name="connsiteY1272" fmla="*/ 890287 h 1605069"/>
              <a:gd name="connsiteX1273" fmla="*/ 1275442 w 1606621"/>
              <a:gd name="connsiteY1273" fmla="*/ 891621 h 1605069"/>
              <a:gd name="connsiteX1274" fmla="*/ 1272298 w 1606621"/>
              <a:gd name="connsiteY1274" fmla="*/ 891811 h 1605069"/>
              <a:gd name="connsiteX1275" fmla="*/ 1375835 w 1606621"/>
              <a:gd name="connsiteY1275" fmla="*/ 912385 h 1605069"/>
              <a:gd name="connsiteX1276" fmla="*/ 1375835 w 1606621"/>
              <a:gd name="connsiteY1276" fmla="*/ 912385 h 1605069"/>
              <a:gd name="connsiteX1277" fmla="*/ 1375835 w 1606621"/>
              <a:gd name="connsiteY1277" fmla="*/ 912385 h 1605069"/>
              <a:gd name="connsiteX1278" fmla="*/ 653364 w 1606621"/>
              <a:gd name="connsiteY1278" fmla="*/ 637017 h 1605069"/>
              <a:gd name="connsiteX1279" fmla="*/ 653364 w 1606621"/>
              <a:gd name="connsiteY1279" fmla="*/ 637017 h 1605069"/>
              <a:gd name="connsiteX1280" fmla="*/ 653936 w 1606621"/>
              <a:gd name="connsiteY1280" fmla="*/ 637017 h 1605069"/>
              <a:gd name="connsiteX1281" fmla="*/ 295033 w 1606621"/>
              <a:gd name="connsiteY1281" fmla="*/ 509859 h 1605069"/>
              <a:gd name="connsiteX1282" fmla="*/ 291700 w 1606621"/>
              <a:gd name="connsiteY1282" fmla="*/ 514526 h 1605069"/>
              <a:gd name="connsiteX1283" fmla="*/ 294938 w 1606621"/>
              <a:gd name="connsiteY1283" fmla="*/ 509478 h 1605069"/>
              <a:gd name="connsiteX1284" fmla="*/ 242265 w 1606621"/>
              <a:gd name="connsiteY1284" fmla="*/ 541672 h 1605069"/>
              <a:gd name="connsiteX1285" fmla="*/ 241503 w 1606621"/>
              <a:gd name="connsiteY1285" fmla="*/ 542530 h 1605069"/>
              <a:gd name="connsiteX1286" fmla="*/ 241503 w 1606621"/>
              <a:gd name="connsiteY1286" fmla="*/ 541672 h 1605069"/>
              <a:gd name="connsiteX1287" fmla="*/ 943401 w 1606621"/>
              <a:gd name="connsiteY1287" fmla="*/ 1371014 h 1605069"/>
              <a:gd name="connsiteX1288" fmla="*/ 943401 w 1606621"/>
              <a:gd name="connsiteY1288" fmla="*/ 1371014 h 1605069"/>
              <a:gd name="connsiteX1289" fmla="*/ 942067 w 1606621"/>
              <a:gd name="connsiteY1289" fmla="*/ 1353869 h 1605069"/>
              <a:gd name="connsiteX1290" fmla="*/ 943115 w 1606621"/>
              <a:gd name="connsiteY1290" fmla="*/ 1353202 h 1605069"/>
              <a:gd name="connsiteX1291" fmla="*/ 250171 w 1606621"/>
              <a:gd name="connsiteY1291" fmla="*/ 524241 h 1605069"/>
              <a:gd name="connsiteX1292" fmla="*/ 250171 w 1606621"/>
              <a:gd name="connsiteY1292" fmla="*/ 524241 h 1605069"/>
              <a:gd name="connsiteX1293" fmla="*/ 250171 w 1606621"/>
              <a:gd name="connsiteY1293" fmla="*/ 524241 h 1605069"/>
              <a:gd name="connsiteX1294" fmla="*/ 250171 w 1606621"/>
              <a:gd name="connsiteY1294" fmla="*/ 524241 h 1605069"/>
              <a:gd name="connsiteX1295" fmla="*/ 241503 w 1606621"/>
              <a:gd name="connsiteY1295" fmla="*/ 623587 h 1605069"/>
              <a:gd name="connsiteX1296" fmla="*/ 241503 w 1606621"/>
              <a:gd name="connsiteY1296" fmla="*/ 623587 h 1605069"/>
              <a:gd name="connsiteX1297" fmla="*/ 140634 w 1606621"/>
              <a:gd name="connsiteY1297" fmla="*/ 736458 h 1605069"/>
              <a:gd name="connsiteX1298" fmla="*/ 140634 w 1606621"/>
              <a:gd name="connsiteY1298" fmla="*/ 736458 h 1605069"/>
              <a:gd name="connsiteX1299" fmla="*/ 280841 w 1606621"/>
              <a:gd name="connsiteY1299" fmla="*/ 1141081 h 1605069"/>
              <a:gd name="connsiteX1300" fmla="*/ 280841 w 1606621"/>
              <a:gd name="connsiteY1300" fmla="*/ 1141081 h 1605069"/>
              <a:gd name="connsiteX1301" fmla="*/ 628408 w 1606621"/>
              <a:gd name="connsiteY1301" fmla="*/ 1375110 h 1605069"/>
              <a:gd name="connsiteX1302" fmla="*/ 628408 w 1606621"/>
              <a:gd name="connsiteY1302" fmla="*/ 1375110 h 1605069"/>
              <a:gd name="connsiteX1303" fmla="*/ 1191431 w 1606621"/>
              <a:gd name="connsiteY1303" fmla="*/ 1198516 h 1605069"/>
              <a:gd name="connsiteX1304" fmla="*/ 1191431 w 1606621"/>
              <a:gd name="connsiteY1304" fmla="*/ 1198516 h 1605069"/>
              <a:gd name="connsiteX1305" fmla="*/ 1240676 w 1606621"/>
              <a:gd name="connsiteY1305" fmla="*/ 1193468 h 1605069"/>
              <a:gd name="connsiteX1306" fmla="*/ 1240676 w 1606621"/>
              <a:gd name="connsiteY1306" fmla="*/ 1193468 h 1605069"/>
              <a:gd name="connsiteX1307" fmla="*/ 1240676 w 1606621"/>
              <a:gd name="connsiteY1307" fmla="*/ 1193468 h 1605069"/>
              <a:gd name="connsiteX1308" fmla="*/ 1240676 w 1606621"/>
              <a:gd name="connsiteY1308" fmla="*/ 1193849 h 1605069"/>
              <a:gd name="connsiteX1309" fmla="*/ 1391933 w 1606621"/>
              <a:gd name="connsiteY1309" fmla="*/ 992205 h 1605069"/>
              <a:gd name="connsiteX1310" fmla="*/ 1391933 w 1606621"/>
              <a:gd name="connsiteY1310" fmla="*/ 992205 h 1605069"/>
              <a:gd name="connsiteX1311" fmla="*/ 1391933 w 1606621"/>
              <a:gd name="connsiteY1311" fmla="*/ 992205 h 1605069"/>
              <a:gd name="connsiteX1312" fmla="*/ 1399267 w 1606621"/>
              <a:gd name="connsiteY1312" fmla="*/ 1051736 h 1605069"/>
              <a:gd name="connsiteX1313" fmla="*/ 1399267 w 1606621"/>
              <a:gd name="connsiteY1313" fmla="*/ 1052212 h 1605069"/>
              <a:gd name="connsiteX1314" fmla="*/ 1399267 w 1606621"/>
              <a:gd name="connsiteY1314" fmla="*/ 1052212 h 1605069"/>
              <a:gd name="connsiteX1315" fmla="*/ 1399267 w 1606621"/>
              <a:gd name="connsiteY1315" fmla="*/ 1051736 h 1605069"/>
              <a:gd name="connsiteX1316" fmla="*/ 1444511 w 1606621"/>
              <a:gd name="connsiteY1316" fmla="*/ 691596 h 1605069"/>
              <a:gd name="connsiteX1317" fmla="*/ 1444511 w 1606621"/>
              <a:gd name="connsiteY1317" fmla="*/ 691596 h 1605069"/>
              <a:gd name="connsiteX1318" fmla="*/ 749757 w 1606621"/>
              <a:gd name="connsiteY1318" fmla="*/ 248302 h 1605069"/>
              <a:gd name="connsiteX1319" fmla="*/ 750234 w 1606621"/>
              <a:gd name="connsiteY1319" fmla="*/ 247350 h 1605069"/>
              <a:gd name="connsiteX1320" fmla="*/ 750234 w 1606621"/>
              <a:gd name="connsiteY1320" fmla="*/ 248493 h 1605069"/>
              <a:gd name="connsiteX1321" fmla="*/ 566782 w 1606621"/>
              <a:gd name="connsiteY1321" fmla="*/ 307929 h 1605069"/>
              <a:gd name="connsiteX1322" fmla="*/ 566782 w 1606621"/>
              <a:gd name="connsiteY1322" fmla="*/ 307929 h 1605069"/>
              <a:gd name="connsiteX1323" fmla="*/ 567258 w 1606621"/>
              <a:gd name="connsiteY1323" fmla="*/ 307357 h 1605069"/>
              <a:gd name="connsiteX1324" fmla="*/ 508489 w 1606621"/>
              <a:gd name="connsiteY1324" fmla="*/ 324407 h 1605069"/>
              <a:gd name="connsiteX1325" fmla="*/ 510108 w 1606621"/>
              <a:gd name="connsiteY1325" fmla="*/ 324407 h 1605069"/>
              <a:gd name="connsiteX1326" fmla="*/ 508489 w 1606621"/>
              <a:gd name="connsiteY1326" fmla="*/ 324788 h 1605069"/>
              <a:gd name="connsiteX1327" fmla="*/ 375139 w 1606621"/>
              <a:gd name="connsiteY1327" fmla="*/ 472425 h 1605069"/>
              <a:gd name="connsiteX1328" fmla="*/ 375139 w 1606621"/>
              <a:gd name="connsiteY1328" fmla="*/ 472425 h 1605069"/>
              <a:gd name="connsiteX1329" fmla="*/ 375139 w 1606621"/>
              <a:gd name="connsiteY1329" fmla="*/ 472425 h 1605069"/>
              <a:gd name="connsiteX1330" fmla="*/ 375139 w 1606621"/>
              <a:gd name="connsiteY1330" fmla="*/ 472425 h 1605069"/>
              <a:gd name="connsiteX1331" fmla="*/ 160636 w 1606621"/>
              <a:gd name="connsiteY1331" fmla="*/ 585201 h 1605069"/>
              <a:gd name="connsiteX1332" fmla="*/ 160636 w 1606621"/>
              <a:gd name="connsiteY1332" fmla="*/ 585201 h 1605069"/>
              <a:gd name="connsiteX1333" fmla="*/ 296081 w 1606621"/>
              <a:gd name="connsiteY1333" fmla="*/ 1125936 h 1605069"/>
              <a:gd name="connsiteX1334" fmla="*/ 296081 w 1606621"/>
              <a:gd name="connsiteY1334" fmla="*/ 1125936 h 1605069"/>
              <a:gd name="connsiteX1335" fmla="*/ 338753 w 1606621"/>
              <a:gd name="connsiteY1335" fmla="*/ 1112315 h 1605069"/>
              <a:gd name="connsiteX1336" fmla="*/ 338753 w 1606621"/>
              <a:gd name="connsiteY1336" fmla="*/ 1112886 h 1605069"/>
              <a:gd name="connsiteX1337" fmla="*/ 338753 w 1606621"/>
              <a:gd name="connsiteY1337" fmla="*/ 1112886 h 1605069"/>
              <a:gd name="connsiteX1338" fmla="*/ 338468 w 1606621"/>
              <a:gd name="connsiteY1338" fmla="*/ 1112315 h 1605069"/>
              <a:gd name="connsiteX1339" fmla="*/ 428193 w 1606621"/>
              <a:gd name="connsiteY1339" fmla="*/ 1178990 h 1605069"/>
              <a:gd name="connsiteX1340" fmla="*/ 428193 w 1606621"/>
              <a:gd name="connsiteY1340" fmla="*/ 1178990 h 1605069"/>
              <a:gd name="connsiteX1341" fmla="*/ 427908 w 1606621"/>
              <a:gd name="connsiteY1341" fmla="*/ 1178895 h 1605069"/>
              <a:gd name="connsiteX1342" fmla="*/ 1474229 w 1606621"/>
              <a:gd name="connsiteY1342" fmla="*/ 978965 h 1605069"/>
              <a:gd name="connsiteX1343" fmla="*/ 1474229 w 1606621"/>
              <a:gd name="connsiteY1343" fmla="*/ 978108 h 1605069"/>
              <a:gd name="connsiteX1344" fmla="*/ 1473943 w 1606621"/>
              <a:gd name="connsiteY1344" fmla="*/ 979156 h 1605069"/>
              <a:gd name="connsiteX1345" fmla="*/ 1122661 w 1606621"/>
              <a:gd name="connsiteY1345" fmla="*/ 278306 h 1605069"/>
              <a:gd name="connsiteX1346" fmla="*/ 1122661 w 1606621"/>
              <a:gd name="connsiteY1346" fmla="*/ 278306 h 1605069"/>
              <a:gd name="connsiteX1347" fmla="*/ 1122661 w 1606621"/>
              <a:gd name="connsiteY1347" fmla="*/ 278306 h 1605069"/>
              <a:gd name="connsiteX1348" fmla="*/ 991215 w 1606621"/>
              <a:gd name="connsiteY1348" fmla="*/ 288783 h 1605069"/>
              <a:gd name="connsiteX1349" fmla="*/ 991215 w 1606621"/>
              <a:gd name="connsiteY1349" fmla="*/ 288212 h 1605069"/>
              <a:gd name="connsiteX1350" fmla="*/ 991215 w 1606621"/>
              <a:gd name="connsiteY1350" fmla="*/ 288212 h 1605069"/>
              <a:gd name="connsiteX1351" fmla="*/ 991215 w 1606621"/>
              <a:gd name="connsiteY1351" fmla="*/ 288212 h 1605069"/>
              <a:gd name="connsiteX1352" fmla="*/ 557543 w 1606621"/>
              <a:gd name="connsiteY1352" fmla="*/ 320597 h 1605069"/>
              <a:gd name="connsiteX1353" fmla="*/ 557543 w 1606621"/>
              <a:gd name="connsiteY1353" fmla="*/ 320597 h 1605069"/>
              <a:gd name="connsiteX1354" fmla="*/ 555923 w 1606621"/>
              <a:gd name="connsiteY1354" fmla="*/ 322502 h 1605069"/>
              <a:gd name="connsiteX1355" fmla="*/ 557543 w 1606621"/>
              <a:gd name="connsiteY1355" fmla="*/ 320597 h 1605069"/>
              <a:gd name="connsiteX1356" fmla="*/ 327609 w 1606621"/>
              <a:gd name="connsiteY1356" fmla="*/ 488713 h 1605069"/>
              <a:gd name="connsiteX1357" fmla="*/ 327609 w 1606621"/>
              <a:gd name="connsiteY1357" fmla="*/ 489190 h 1605069"/>
              <a:gd name="connsiteX1358" fmla="*/ 327609 w 1606621"/>
              <a:gd name="connsiteY1358" fmla="*/ 488523 h 1605069"/>
              <a:gd name="connsiteX1359" fmla="*/ 545255 w 1606621"/>
              <a:gd name="connsiteY1359" fmla="*/ 1173370 h 1605069"/>
              <a:gd name="connsiteX1360" fmla="*/ 545255 w 1606621"/>
              <a:gd name="connsiteY1360" fmla="*/ 1173370 h 1605069"/>
              <a:gd name="connsiteX1361" fmla="*/ 665461 w 1606621"/>
              <a:gd name="connsiteY1361" fmla="*/ 1367014 h 1605069"/>
              <a:gd name="connsiteX1362" fmla="*/ 665461 w 1606621"/>
              <a:gd name="connsiteY1362" fmla="*/ 1367014 h 1605069"/>
              <a:gd name="connsiteX1363" fmla="*/ 1100373 w 1606621"/>
              <a:gd name="connsiteY1363" fmla="*/ 1235950 h 1605069"/>
              <a:gd name="connsiteX1364" fmla="*/ 1100373 w 1606621"/>
              <a:gd name="connsiteY1364" fmla="*/ 1235950 h 1605069"/>
              <a:gd name="connsiteX1365" fmla="*/ 1100373 w 1606621"/>
              <a:gd name="connsiteY1365" fmla="*/ 1235473 h 1605069"/>
              <a:gd name="connsiteX1366" fmla="*/ 1302302 w 1606621"/>
              <a:gd name="connsiteY1366" fmla="*/ 924863 h 1605069"/>
              <a:gd name="connsiteX1367" fmla="*/ 1302302 w 1606621"/>
              <a:gd name="connsiteY1367" fmla="*/ 924863 h 1605069"/>
              <a:gd name="connsiteX1368" fmla="*/ 1302302 w 1606621"/>
              <a:gd name="connsiteY1368" fmla="*/ 924863 h 1605069"/>
              <a:gd name="connsiteX1369" fmla="*/ 1384217 w 1606621"/>
              <a:gd name="connsiteY1369" fmla="*/ 507954 h 1605069"/>
              <a:gd name="connsiteX1370" fmla="*/ 1384217 w 1606621"/>
              <a:gd name="connsiteY1370" fmla="*/ 507954 h 1605069"/>
              <a:gd name="connsiteX1371" fmla="*/ 1279442 w 1606621"/>
              <a:gd name="connsiteY1371" fmla="*/ 487666 h 1605069"/>
              <a:gd name="connsiteX1372" fmla="*/ 1281633 w 1606621"/>
              <a:gd name="connsiteY1372" fmla="*/ 488399 h 1605069"/>
              <a:gd name="connsiteX1373" fmla="*/ 1281728 w 1606621"/>
              <a:gd name="connsiteY1373" fmla="*/ 488713 h 1605069"/>
              <a:gd name="connsiteX1374" fmla="*/ 1279251 w 1606621"/>
              <a:gd name="connsiteY1374" fmla="*/ 487666 h 1605069"/>
              <a:gd name="connsiteX1375" fmla="*/ 1219435 w 1606621"/>
              <a:gd name="connsiteY1375" fmla="*/ 352791 h 1605069"/>
              <a:gd name="connsiteX1376" fmla="*/ 1219435 w 1606621"/>
              <a:gd name="connsiteY1376" fmla="*/ 352791 h 1605069"/>
              <a:gd name="connsiteX1377" fmla="*/ 1162285 w 1606621"/>
              <a:gd name="connsiteY1377" fmla="*/ 272115 h 1605069"/>
              <a:gd name="connsiteX1378" fmla="*/ 1162285 w 1606621"/>
              <a:gd name="connsiteY1378" fmla="*/ 272115 h 1605069"/>
              <a:gd name="connsiteX1379" fmla="*/ 1162285 w 1606621"/>
              <a:gd name="connsiteY1379" fmla="*/ 272115 h 1605069"/>
              <a:gd name="connsiteX1380" fmla="*/ 928637 w 1606621"/>
              <a:gd name="connsiteY1380" fmla="*/ 212679 h 1605069"/>
              <a:gd name="connsiteX1381" fmla="*/ 928637 w 1606621"/>
              <a:gd name="connsiteY1381" fmla="*/ 211917 h 1605069"/>
              <a:gd name="connsiteX1382" fmla="*/ 928637 w 1606621"/>
              <a:gd name="connsiteY1382" fmla="*/ 212488 h 1605069"/>
              <a:gd name="connsiteX1383" fmla="*/ 497821 w 1606621"/>
              <a:gd name="connsiteY1383" fmla="*/ 323550 h 1605069"/>
              <a:gd name="connsiteX1384" fmla="*/ 497821 w 1606621"/>
              <a:gd name="connsiteY1384" fmla="*/ 323074 h 1605069"/>
              <a:gd name="connsiteX1385" fmla="*/ 497821 w 1606621"/>
              <a:gd name="connsiteY1385" fmla="*/ 323550 h 1605069"/>
              <a:gd name="connsiteX1386" fmla="*/ 497821 w 1606621"/>
              <a:gd name="connsiteY1386" fmla="*/ 324026 h 1605069"/>
              <a:gd name="connsiteX1387" fmla="*/ 496201 w 1606621"/>
              <a:gd name="connsiteY1387" fmla="*/ 324693 h 1605069"/>
              <a:gd name="connsiteX1388" fmla="*/ 497249 w 1606621"/>
              <a:gd name="connsiteY1388" fmla="*/ 324216 h 1605069"/>
              <a:gd name="connsiteX1389" fmla="*/ 447147 w 1606621"/>
              <a:gd name="connsiteY1389" fmla="*/ 321264 h 1605069"/>
              <a:gd name="connsiteX1390" fmla="*/ 448290 w 1606621"/>
              <a:gd name="connsiteY1390" fmla="*/ 316787 h 1605069"/>
              <a:gd name="connsiteX1391" fmla="*/ 446386 w 1606621"/>
              <a:gd name="connsiteY1391" fmla="*/ 321549 h 1605069"/>
              <a:gd name="connsiteX1392" fmla="*/ 138728 w 1606621"/>
              <a:gd name="connsiteY1392" fmla="*/ 670069 h 1605069"/>
              <a:gd name="connsiteX1393" fmla="*/ 138728 w 1606621"/>
              <a:gd name="connsiteY1393" fmla="*/ 670069 h 1605069"/>
              <a:gd name="connsiteX1394" fmla="*/ 138728 w 1606621"/>
              <a:gd name="connsiteY1394" fmla="*/ 670069 h 1605069"/>
              <a:gd name="connsiteX1395" fmla="*/ 119678 w 1606621"/>
              <a:gd name="connsiteY1395" fmla="*/ 799800 h 1605069"/>
              <a:gd name="connsiteX1396" fmla="*/ 120250 w 1606621"/>
              <a:gd name="connsiteY1396" fmla="*/ 799800 h 1605069"/>
              <a:gd name="connsiteX1397" fmla="*/ 263125 w 1606621"/>
              <a:gd name="connsiteY1397" fmla="*/ 1136794 h 1605069"/>
              <a:gd name="connsiteX1398" fmla="*/ 263125 w 1606621"/>
              <a:gd name="connsiteY1398" fmla="*/ 1136794 h 1605069"/>
              <a:gd name="connsiteX1399" fmla="*/ 575545 w 1606621"/>
              <a:gd name="connsiteY1399" fmla="*/ 1233568 h 1605069"/>
              <a:gd name="connsiteX1400" fmla="*/ 574401 w 1606621"/>
              <a:gd name="connsiteY1400" fmla="*/ 1234807 h 1605069"/>
              <a:gd name="connsiteX1401" fmla="*/ 575355 w 1606621"/>
              <a:gd name="connsiteY1401" fmla="*/ 1233854 h 1605069"/>
              <a:gd name="connsiteX1402" fmla="*/ 952926 w 1606621"/>
              <a:gd name="connsiteY1402" fmla="*/ 1392255 h 1605069"/>
              <a:gd name="connsiteX1403" fmla="*/ 952449 w 1606621"/>
              <a:gd name="connsiteY1403" fmla="*/ 1391493 h 1605069"/>
              <a:gd name="connsiteX1404" fmla="*/ 953020 w 1606621"/>
              <a:gd name="connsiteY1404" fmla="*/ 1392159 h 1605069"/>
              <a:gd name="connsiteX1405" fmla="*/ 1528140 w 1606621"/>
              <a:gd name="connsiteY1405" fmla="*/ 767605 h 1605069"/>
              <a:gd name="connsiteX1406" fmla="*/ 1528140 w 1606621"/>
              <a:gd name="connsiteY1406" fmla="*/ 767605 h 1605069"/>
              <a:gd name="connsiteX1407" fmla="*/ 1297921 w 1606621"/>
              <a:gd name="connsiteY1407" fmla="*/ 411847 h 1605069"/>
              <a:gd name="connsiteX1408" fmla="*/ 1297921 w 1606621"/>
              <a:gd name="connsiteY1408" fmla="*/ 411847 h 1605069"/>
              <a:gd name="connsiteX1409" fmla="*/ 1297921 w 1606621"/>
              <a:gd name="connsiteY1409" fmla="*/ 411847 h 1605069"/>
              <a:gd name="connsiteX1410" fmla="*/ 750138 w 1606621"/>
              <a:gd name="connsiteY1410" fmla="*/ 211821 h 1605069"/>
              <a:gd name="connsiteX1411" fmla="*/ 750138 w 1606621"/>
              <a:gd name="connsiteY1411" fmla="*/ 211821 h 1605069"/>
              <a:gd name="connsiteX1412" fmla="*/ 752043 w 1606621"/>
              <a:gd name="connsiteY1412" fmla="*/ 212488 h 1605069"/>
              <a:gd name="connsiteX1413" fmla="*/ 749948 w 1606621"/>
              <a:gd name="connsiteY1413" fmla="*/ 212488 h 1605069"/>
              <a:gd name="connsiteX1414" fmla="*/ 155016 w 1606621"/>
              <a:gd name="connsiteY1414" fmla="*/ 551578 h 1605069"/>
              <a:gd name="connsiteX1415" fmla="*/ 155016 w 1606621"/>
              <a:gd name="connsiteY1415" fmla="*/ 550531 h 1605069"/>
              <a:gd name="connsiteX1416" fmla="*/ 155016 w 1606621"/>
              <a:gd name="connsiteY1416" fmla="*/ 550531 h 1605069"/>
              <a:gd name="connsiteX1417" fmla="*/ 154826 w 1606621"/>
              <a:gd name="connsiteY1417" fmla="*/ 552245 h 1605069"/>
              <a:gd name="connsiteX1418" fmla="*/ 134442 w 1606621"/>
              <a:gd name="connsiteY1418" fmla="*/ 1004968 h 1605069"/>
              <a:gd name="connsiteX1419" fmla="*/ 134442 w 1606621"/>
              <a:gd name="connsiteY1419" fmla="*/ 1004968 h 1605069"/>
              <a:gd name="connsiteX1420" fmla="*/ 141586 w 1606621"/>
              <a:gd name="connsiteY1420" fmla="*/ 1057642 h 1605069"/>
              <a:gd name="connsiteX1421" fmla="*/ 141586 w 1606621"/>
              <a:gd name="connsiteY1421" fmla="*/ 1057642 h 1605069"/>
              <a:gd name="connsiteX1422" fmla="*/ 142252 w 1606621"/>
              <a:gd name="connsiteY1422" fmla="*/ 1057642 h 1605069"/>
              <a:gd name="connsiteX1423" fmla="*/ 174828 w 1606621"/>
              <a:gd name="connsiteY1423" fmla="*/ 1058880 h 1605069"/>
              <a:gd name="connsiteX1424" fmla="*/ 176257 w 1606621"/>
              <a:gd name="connsiteY1424" fmla="*/ 1058623 h 1605069"/>
              <a:gd name="connsiteX1425" fmla="*/ 176543 w 1606621"/>
              <a:gd name="connsiteY1425" fmla="*/ 1058880 h 1605069"/>
              <a:gd name="connsiteX1426" fmla="*/ 174447 w 1606621"/>
              <a:gd name="connsiteY1426" fmla="*/ 1058499 h 1605069"/>
              <a:gd name="connsiteX1427" fmla="*/ 349516 w 1606621"/>
              <a:gd name="connsiteY1427" fmla="*/ 1116030 h 1605069"/>
              <a:gd name="connsiteX1428" fmla="*/ 349516 w 1606621"/>
              <a:gd name="connsiteY1428" fmla="*/ 1116030 h 1605069"/>
              <a:gd name="connsiteX1429" fmla="*/ 443909 w 1606621"/>
              <a:gd name="connsiteY1429" fmla="*/ 1382730 h 1605069"/>
              <a:gd name="connsiteX1430" fmla="*/ 443909 w 1606621"/>
              <a:gd name="connsiteY1430" fmla="*/ 1382730 h 1605069"/>
              <a:gd name="connsiteX1431" fmla="*/ 443909 w 1606621"/>
              <a:gd name="connsiteY1431" fmla="*/ 1382730 h 1605069"/>
              <a:gd name="connsiteX1432" fmla="*/ 1479182 w 1606621"/>
              <a:gd name="connsiteY1432" fmla="*/ 895050 h 1605069"/>
              <a:gd name="connsiteX1433" fmla="*/ 1479182 w 1606621"/>
              <a:gd name="connsiteY1433" fmla="*/ 895050 h 1605069"/>
              <a:gd name="connsiteX1434" fmla="*/ 1479182 w 1606621"/>
              <a:gd name="connsiteY1434" fmla="*/ 895050 h 1605069"/>
              <a:gd name="connsiteX1435" fmla="*/ 1479182 w 1606621"/>
              <a:gd name="connsiteY1435" fmla="*/ 895050 h 1605069"/>
              <a:gd name="connsiteX1436" fmla="*/ 1481753 w 1606621"/>
              <a:gd name="connsiteY1436" fmla="*/ 889811 h 1605069"/>
              <a:gd name="connsiteX1437" fmla="*/ 1481753 w 1606621"/>
              <a:gd name="connsiteY1437" fmla="*/ 889811 h 1605069"/>
              <a:gd name="connsiteX1438" fmla="*/ 1481753 w 1606621"/>
              <a:gd name="connsiteY1438" fmla="*/ 889811 h 1605069"/>
              <a:gd name="connsiteX1439" fmla="*/ 1481373 w 1606621"/>
              <a:gd name="connsiteY1439" fmla="*/ 889811 h 1605069"/>
              <a:gd name="connsiteX1440" fmla="*/ 1201624 w 1606621"/>
              <a:gd name="connsiteY1440" fmla="*/ 256875 h 1605069"/>
              <a:gd name="connsiteX1441" fmla="*/ 1201242 w 1606621"/>
              <a:gd name="connsiteY1441" fmla="*/ 256875 h 1605069"/>
              <a:gd name="connsiteX1442" fmla="*/ 235407 w 1606621"/>
              <a:gd name="connsiteY1442" fmla="*/ 495000 h 1605069"/>
              <a:gd name="connsiteX1443" fmla="*/ 235407 w 1606621"/>
              <a:gd name="connsiteY1443" fmla="*/ 495000 h 1605069"/>
              <a:gd name="connsiteX1444" fmla="*/ 235027 w 1606621"/>
              <a:gd name="connsiteY1444" fmla="*/ 495666 h 1605069"/>
              <a:gd name="connsiteX1445" fmla="*/ 213023 w 1606621"/>
              <a:gd name="connsiteY1445" fmla="*/ 503001 h 1605069"/>
              <a:gd name="connsiteX1446" fmla="*/ 213023 w 1606621"/>
              <a:gd name="connsiteY1446" fmla="*/ 502334 h 1605069"/>
              <a:gd name="connsiteX1447" fmla="*/ 213023 w 1606621"/>
              <a:gd name="connsiteY1447" fmla="*/ 503096 h 1605069"/>
              <a:gd name="connsiteX1448" fmla="*/ 212642 w 1606621"/>
              <a:gd name="connsiteY1448" fmla="*/ 503286 h 1605069"/>
              <a:gd name="connsiteX1449" fmla="*/ 326562 w 1606621"/>
              <a:gd name="connsiteY1449" fmla="*/ 1179276 h 1605069"/>
              <a:gd name="connsiteX1450" fmla="*/ 326562 w 1606621"/>
              <a:gd name="connsiteY1450" fmla="*/ 1179276 h 1605069"/>
              <a:gd name="connsiteX1451" fmla="*/ 326562 w 1606621"/>
              <a:gd name="connsiteY1451" fmla="*/ 1178800 h 1605069"/>
              <a:gd name="connsiteX1452" fmla="*/ 379616 w 1606621"/>
              <a:gd name="connsiteY1452" fmla="*/ 1252333 h 1605069"/>
              <a:gd name="connsiteX1453" fmla="*/ 379616 w 1606621"/>
              <a:gd name="connsiteY1453" fmla="*/ 1252333 h 1605069"/>
              <a:gd name="connsiteX1454" fmla="*/ 379616 w 1606621"/>
              <a:gd name="connsiteY1454" fmla="*/ 1252333 h 1605069"/>
              <a:gd name="connsiteX1455" fmla="*/ 379616 w 1606621"/>
              <a:gd name="connsiteY1455" fmla="*/ 1252333 h 1605069"/>
              <a:gd name="connsiteX1456" fmla="*/ 379616 w 1606621"/>
              <a:gd name="connsiteY1456" fmla="*/ 1252333 h 1605069"/>
              <a:gd name="connsiteX1457" fmla="*/ 401047 w 1606621"/>
              <a:gd name="connsiteY1457" fmla="*/ 1277002 h 1605069"/>
              <a:gd name="connsiteX1458" fmla="*/ 401047 w 1606621"/>
              <a:gd name="connsiteY1458" fmla="*/ 1277859 h 1605069"/>
              <a:gd name="connsiteX1459" fmla="*/ 400476 w 1606621"/>
              <a:gd name="connsiteY1459" fmla="*/ 1277288 h 1605069"/>
              <a:gd name="connsiteX1460" fmla="*/ 582689 w 1606621"/>
              <a:gd name="connsiteY1460" fmla="*/ 1349297 h 1605069"/>
              <a:gd name="connsiteX1461" fmla="*/ 582689 w 1606621"/>
              <a:gd name="connsiteY1461" fmla="*/ 1349297 h 1605069"/>
              <a:gd name="connsiteX1462" fmla="*/ 582689 w 1606621"/>
              <a:gd name="connsiteY1462" fmla="*/ 1349297 h 1605069"/>
              <a:gd name="connsiteX1463" fmla="*/ 582689 w 1606621"/>
              <a:gd name="connsiteY1463" fmla="*/ 1349297 h 1605069"/>
              <a:gd name="connsiteX1464" fmla="*/ 1151522 w 1606621"/>
              <a:gd name="connsiteY1464" fmla="*/ 1321770 h 1605069"/>
              <a:gd name="connsiteX1465" fmla="*/ 1151522 w 1606621"/>
              <a:gd name="connsiteY1465" fmla="*/ 1321770 h 1605069"/>
              <a:gd name="connsiteX1466" fmla="*/ 1411174 w 1606621"/>
              <a:gd name="connsiteY1466" fmla="*/ 1119459 h 1605069"/>
              <a:gd name="connsiteX1467" fmla="*/ 1411174 w 1606621"/>
              <a:gd name="connsiteY1467" fmla="*/ 1119459 h 1605069"/>
              <a:gd name="connsiteX1468" fmla="*/ 1411174 w 1606621"/>
              <a:gd name="connsiteY1468" fmla="*/ 1119459 h 1605069"/>
              <a:gd name="connsiteX1469" fmla="*/ 1437463 w 1606621"/>
              <a:gd name="connsiteY1469" fmla="*/ 1140509 h 1605069"/>
              <a:gd name="connsiteX1470" fmla="*/ 1437463 w 1606621"/>
              <a:gd name="connsiteY1470" fmla="*/ 1140509 h 1605069"/>
              <a:gd name="connsiteX1471" fmla="*/ 1466609 w 1606621"/>
              <a:gd name="connsiteY1471" fmla="*/ 1089169 h 1605069"/>
              <a:gd name="connsiteX1472" fmla="*/ 1466609 w 1606621"/>
              <a:gd name="connsiteY1472" fmla="*/ 1089169 h 1605069"/>
              <a:gd name="connsiteX1473" fmla="*/ 1465561 w 1606621"/>
              <a:gd name="connsiteY1473" fmla="*/ 527194 h 1605069"/>
              <a:gd name="connsiteX1474" fmla="*/ 1465561 w 1606621"/>
              <a:gd name="connsiteY1474" fmla="*/ 527194 h 1605069"/>
              <a:gd name="connsiteX1475" fmla="*/ 1465561 w 1606621"/>
              <a:gd name="connsiteY1475" fmla="*/ 527194 h 1605069"/>
              <a:gd name="connsiteX1476" fmla="*/ 1465561 w 1606621"/>
              <a:gd name="connsiteY1476" fmla="*/ 527194 h 1605069"/>
              <a:gd name="connsiteX1477" fmla="*/ 1203719 w 1606621"/>
              <a:gd name="connsiteY1477" fmla="*/ 200963 h 1605069"/>
              <a:gd name="connsiteX1478" fmla="*/ 1203719 w 1606621"/>
              <a:gd name="connsiteY1478" fmla="*/ 200963 h 1605069"/>
              <a:gd name="connsiteX1479" fmla="*/ 1203719 w 1606621"/>
              <a:gd name="connsiteY1479" fmla="*/ 200963 h 1605069"/>
              <a:gd name="connsiteX1480" fmla="*/ 1075322 w 1606621"/>
              <a:gd name="connsiteY1480" fmla="*/ 206202 h 1605069"/>
              <a:gd name="connsiteX1481" fmla="*/ 1075322 w 1606621"/>
              <a:gd name="connsiteY1481" fmla="*/ 206202 h 1605069"/>
              <a:gd name="connsiteX1482" fmla="*/ 949591 w 1606621"/>
              <a:gd name="connsiteY1482" fmla="*/ 145623 h 1605069"/>
              <a:gd name="connsiteX1483" fmla="*/ 949591 w 1606621"/>
              <a:gd name="connsiteY1483" fmla="*/ 144003 h 1605069"/>
              <a:gd name="connsiteX1484" fmla="*/ 949211 w 1606621"/>
              <a:gd name="connsiteY1484" fmla="*/ 146099 h 1605069"/>
              <a:gd name="connsiteX1485" fmla="*/ 877964 w 1606621"/>
              <a:gd name="connsiteY1485" fmla="*/ 191628 h 1605069"/>
              <a:gd name="connsiteX1486" fmla="*/ 877964 w 1606621"/>
              <a:gd name="connsiteY1486" fmla="*/ 191057 h 1605069"/>
              <a:gd name="connsiteX1487" fmla="*/ 878726 w 1606621"/>
              <a:gd name="connsiteY1487" fmla="*/ 191057 h 1605069"/>
              <a:gd name="connsiteX1488" fmla="*/ 626980 w 1606621"/>
              <a:gd name="connsiteY1488" fmla="*/ 258303 h 1605069"/>
              <a:gd name="connsiteX1489" fmla="*/ 627552 w 1606621"/>
              <a:gd name="connsiteY1489" fmla="*/ 257351 h 1605069"/>
              <a:gd name="connsiteX1490" fmla="*/ 145301 w 1606621"/>
              <a:gd name="connsiteY1490" fmla="*/ 546435 h 1605069"/>
              <a:gd name="connsiteX1491" fmla="*/ 142824 w 1606621"/>
              <a:gd name="connsiteY1491" fmla="*/ 546435 h 1605069"/>
              <a:gd name="connsiteX1492" fmla="*/ 143681 w 1606621"/>
              <a:gd name="connsiteY1492" fmla="*/ 545006 h 1605069"/>
              <a:gd name="connsiteX1493" fmla="*/ 144919 w 1606621"/>
              <a:gd name="connsiteY1493" fmla="*/ 547006 h 1605069"/>
              <a:gd name="connsiteX1494" fmla="*/ 192926 w 1606621"/>
              <a:gd name="connsiteY1494" fmla="*/ 1051260 h 1605069"/>
              <a:gd name="connsiteX1495" fmla="*/ 190640 w 1606621"/>
              <a:gd name="connsiteY1495" fmla="*/ 1051260 h 1605069"/>
              <a:gd name="connsiteX1496" fmla="*/ 192069 w 1606621"/>
              <a:gd name="connsiteY1496" fmla="*/ 1052212 h 1605069"/>
              <a:gd name="connsiteX1497" fmla="*/ 297701 w 1606621"/>
              <a:gd name="connsiteY1497" fmla="*/ 1264239 h 1605069"/>
              <a:gd name="connsiteX1498" fmla="*/ 297701 w 1606621"/>
              <a:gd name="connsiteY1498" fmla="*/ 1264239 h 1605069"/>
              <a:gd name="connsiteX1499" fmla="*/ 297701 w 1606621"/>
              <a:gd name="connsiteY1499" fmla="*/ 1264239 h 1605069"/>
              <a:gd name="connsiteX1500" fmla="*/ 297033 w 1606621"/>
              <a:gd name="connsiteY1500" fmla="*/ 1265191 h 1605069"/>
              <a:gd name="connsiteX1501" fmla="*/ 798145 w 1606621"/>
              <a:gd name="connsiteY1501" fmla="*/ 1413876 h 1605069"/>
              <a:gd name="connsiteX1502" fmla="*/ 798145 w 1606621"/>
              <a:gd name="connsiteY1502" fmla="*/ 1413876 h 1605069"/>
              <a:gd name="connsiteX1503" fmla="*/ 798145 w 1606621"/>
              <a:gd name="connsiteY1503" fmla="*/ 1413876 h 1605069"/>
              <a:gd name="connsiteX1504" fmla="*/ 802335 w 1606621"/>
              <a:gd name="connsiteY1504" fmla="*/ 1468455 h 1605069"/>
              <a:gd name="connsiteX1505" fmla="*/ 802335 w 1606621"/>
              <a:gd name="connsiteY1505" fmla="*/ 1468455 h 1605069"/>
              <a:gd name="connsiteX1506" fmla="*/ 823290 w 1606621"/>
              <a:gd name="connsiteY1506" fmla="*/ 1468455 h 1605069"/>
              <a:gd name="connsiteX1507" fmla="*/ 822337 w 1606621"/>
              <a:gd name="connsiteY1507" fmla="*/ 1470645 h 1605069"/>
              <a:gd name="connsiteX1508" fmla="*/ 821480 w 1606621"/>
              <a:gd name="connsiteY1508" fmla="*/ 1468645 h 1605069"/>
              <a:gd name="connsiteX1509" fmla="*/ 822623 w 1606621"/>
              <a:gd name="connsiteY1509" fmla="*/ 1469884 h 1605069"/>
              <a:gd name="connsiteX1510" fmla="*/ 1083132 w 1606621"/>
              <a:gd name="connsiteY1510" fmla="*/ 1305292 h 1605069"/>
              <a:gd name="connsiteX1511" fmla="*/ 1083132 w 1606621"/>
              <a:gd name="connsiteY1511" fmla="*/ 1305292 h 1605069"/>
              <a:gd name="connsiteX1512" fmla="*/ 1083132 w 1606621"/>
              <a:gd name="connsiteY1512" fmla="*/ 1390159 h 1605069"/>
              <a:gd name="connsiteX1513" fmla="*/ 1083132 w 1606621"/>
              <a:gd name="connsiteY1513" fmla="*/ 1390635 h 1605069"/>
              <a:gd name="connsiteX1514" fmla="*/ 1083132 w 1606621"/>
              <a:gd name="connsiteY1514" fmla="*/ 1390635 h 1605069"/>
              <a:gd name="connsiteX1515" fmla="*/ 1082941 w 1606621"/>
              <a:gd name="connsiteY1515" fmla="*/ 1390064 h 1605069"/>
              <a:gd name="connsiteX1516" fmla="*/ 1084847 w 1606621"/>
              <a:gd name="connsiteY1516" fmla="*/ 1398351 h 1605069"/>
              <a:gd name="connsiteX1517" fmla="*/ 1083989 w 1606621"/>
              <a:gd name="connsiteY1517" fmla="*/ 1399589 h 1605069"/>
              <a:gd name="connsiteX1518" fmla="*/ 1083513 w 1606621"/>
              <a:gd name="connsiteY1518" fmla="*/ 1398541 h 1605069"/>
              <a:gd name="connsiteX1519" fmla="*/ 1201433 w 1606621"/>
              <a:gd name="connsiteY1519" fmla="*/ 1303101 h 1605069"/>
              <a:gd name="connsiteX1520" fmla="*/ 1201433 w 1606621"/>
              <a:gd name="connsiteY1520" fmla="*/ 1303101 h 1605069"/>
              <a:gd name="connsiteX1521" fmla="*/ 1201433 w 1606621"/>
              <a:gd name="connsiteY1521" fmla="*/ 1303101 h 1605069"/>
              <a:gd name="connsiteX1522" fmla="*/ 1383074 w 1606621"/>
              <a:gd name="connsiteY1522" fmla="*/ 1124698 h 1605069"/>
              <a:gd name="connsiteX1523" fmla="*/ 1383074 w 1606621"/>
              <a:gd name="connsiteY1523" fmla="*/ 1124698 h 1605069"/>
              <a:gd name="connsiteX1524" fmla="*/ 1251630 w 1606621"/>
              <a:gd name="connsiteY1524" fmla="*/ 353173 h 1605069"/>
              <a:gd name="connsiteX1525" fmla="*/ 1252773 w 1606621"/>
              <a:gd name="connsiteY1525" fmla="*/ 353173 h 1605069"/>
              <a:gd name="connsiteX1526" fmla="*/ 1251439 w 1606621"/>
              <a:gd name="connsiteY1526" fmla="*/ 353363 h 1605069"/>
              <a:gd name="connsiteX1527" fmla="*/ 888917 w 1606621"/>
              <a:gd name="connsiteY1527" fmla="*/ 188771 h 1605069"/>
              <a:gd name="connsiteX1528" fmla="*/ 888917 w 1606621"/>
              <a:gd name="connsiteY1528" fmla="*/ 189533 h 1605069"/>
              <a:gd name="connsiteX1529" fmla="*/ 888917 w 1606621"/>
              <a:gd name="connsiteY1529" fmla="*/ 188676 h 1605069"/>
              <a:gd name="connsiteX1530" fmla="*/ 767664 w 1606621"/>
              <a:gd name="connsiteY1530" fmla="*/ 156291 h 1605069"/>
              <a:gd name="connsiteX1531" fmla="*/ 767664 w 1606621"/>
              <a:gd name="connsiteY1531" fmla="*/ 156291 h 1605069"/>
              <a:gd name="connsiteX1532" fmla="*/ 767664 w 1606621"/>
              <a:gd name="connsiteY1532" fmla="*/ 156291 h 1605069"/>
              <a:gd name="connsiteX1533" fmla="*/ 767473 w 1606621"/>
              <a:gd name="connsiteY1533" fmla="*/ 156481 h 1605069"/>
              <a:gd name="connsiteX1534" fmla="*/ 588595 w 1606621"/>
              <a:gd name="connsiteY1534" fmla="*/ 233253 h 1605069"/>
              <a:gd name="connsiteX1535" fmla="*/ 588595 w 1606621"/>
              <a:gd name="connsiteY1535" fmla="*/ 233253 h 1605069"/>
              <a:gd name="connsiteX1536" fmla="*/ 588595 w 1606621"/>
              <a:gd name="connsiteY1536" fmla="*/ 233253 h 1605069"/>
              <a:gd name="connsiteX1537" fmla="*/ 228549 w 1606621"/>
              <a:gd name="connsiteY1537" fmla="*/ 490428 h 1605069"/>
              <a:gd name="connsiteX1538" fmla="*/ 229501 w 1606621"/>
              <a:gd name="connsiteY1538" fmla="*/ 490428 h 1605069"/>
              <a:gd name="connsiteX1539" fmla="*/ 228358 w 1606621"/>
              <a:gd name="connsiteY1539" fmla="*/ 490714 h 1605069"/>
              <a:gd name="connsiteX1540" fmla="*/ 168256 w 1606621"/>
              <a:gd name="connsiteY1540" fmla="*/ 497572 h 1605069"/>
              <a:gd name="connsiteX1541" fmla="*/ 168256 w 1606621"/>
              <a:gd name="connsiteY1541" fmla="*/ 497572 h 1605069"/>
              <a:gd name="connsiteX1542" fmla="*/ 137776 w 1606621"/>
              <a:gd name="connsiteY1542" fmla="*/ 553198 h 1605069"/>
              <a:gd name="connsiteX1543" fmla="*/ 138443 w 1606621"/>
              <a:gd name="connsiteY1543" fmla="*/ 555960 h 1605069"/>
              <a:gd name="connsiteX1544" fmla="*/ 136347 w 1606621"/>
              <a:gd name="connsiteY1544" fmla="*/ 554531 h 1605069"/>
              <a:gd name="connsiteX1545" fmla="*/ 134537 w 1606621"/>
              <a:gd name="connsiteY1545" fmla="*/ 1096123 h 1605069"/>
              <a:gd name="connsiteX1546" fmla="*/ 134537 w 1606621"/>
              <a:gd name="connsiteY1546" fmla="*/ 1096123 h 1605069"/>
              <a:gd name="connsiteX1547" fmla="*/ 134537 w 1606621"/>
              <a:gd name="connsiteY1547" fmla="*/ 1096123 h 1605069"/>
              <a:gd name="connsiteX1548" fmla="*/ 236264 w 1606621"/>
              <a:gd name="connsiteY1548" fmla="*/ 1195373 h 1605069"/>
              <a:gd name="connsiteX1549" fmla="*/ 236264 w 1606621"/>
              <a:gd name="connsiteY1549" fmla="*/ 1195373 h 1605069"/>
              <a:gd name="connsiteX1550" fmla="*/ 405143 w 1606621"/>
              <a:gd name="connsiteY1550" fmla="*/ 1282051 h 1605069"/>
              <a:gd name="connsiteX1551" fmla="*/ 404476 w 1606621"/>
              <a:gd name="connsiteY1551" fmla="*/ 1280908 h 1605069"/>
              <a:gd name="connsiteX1552" fmla="*/ 405714 w 1606621"/>
              <a:gd name="connsiteY1552" fmla="*/ 1281955 h 1605069"/>
              <a:gd name="connsiteX1553" fmla="*/ 530111 w 1606621"/>
              <a:gd name="connsiteY1553" fmla="*/ 1227949 h 1605069"/>
              <a:gd name="connsiteX1554" fmla="*/ 530111 w 1606621"/>
              <a:gd name="connsiteY1554" fmla="*/ 1227949 h 1605069"/>
              <a:gd name="connsiteX1555" fmla="*/ 737184 w 1606621"/>
              <a:gd name="connsiteY1555" fmla="*/ 1457692 h 1605069"/>
              <a:gd name="connsiteX1556" fmla="*/ 735089 w 1606621"/>
              <a:gd name="connsiteY1556" fmla="*/ 1460930 h 1605069"/>
              <a:gd name="connsiteX1557" fmla="*/ 733279 w 1606621"/>
              <a:gd name="connsiteY1557" fmla="*/ 1457310 h 1605069"/>
              <a:gd name="connsiteX1558" fmla="*/ 737184 w 1606621"/>
              <a:gd name="connsiteY1558" fmla="*/ 1457692 h 1605069"/>
              <a:gd name="connsiteX1559" fmla="*/ 769950 w 1606621"/>
              <a:gd name="connsiteY1559" fmla="*/ 1460549 h 1605069"/>
              <a:gd name="connsiteX1560" fmla="*/ 769950 w 1606621"/>
              <a:gd name="connsiteY1560" fmla="*/ 1460549 h 1605069"/>
              <a:gd name="connsiteX1561" fmla="*/ 769950 w 1606621"/>
              <a:gd name="connsiteY1561" fmla="*/ 1460549 h 1605069"/>
              <a:gd name="connsiteX1562" fmla="*/ 770236 w 1606621"/>
              <a:gd name="connsiteY1562" fmla="*/ 1460930 h 1605069"/>
              <a:gd name="connsiteX1563" fmla="*/ 1043032 w 1606621"/>
              <a:gd name="connsiteY1563" fmla="*/ 1367490 h 1605069"/>
              <a:gd name="connsiteX1564" fmla="*/ 1043603 w 1606621"/>
              <a:gd name="connsiteY1564" fmla="*/ 1367966 h 1605069"/>
              <a:gd name="connsiteX1565" fmla="*/ 1042651 w 1606621"/>
              <a:gd name="connsiteY1565" fmla="*/ 1368538 h 1605069"/>
              <a:gd name="connsiteX1566" fmla="*/ 1425461 w 1606621"/>
              <a:gd name="connsiteY1566" fmla="*/ 1137080 h 1605069"/>
              <a:gd name="connsiteX1567" fmla="*/ 1425461 w 1606621"/>
              <a:gd name="connsiteY1567" fmla="*/ 1137080 h 1605069"/>
              <a:gd name="connsiteX1568" fmla="*/ 1473752 w 1606621"/>
              <a:gd name="connsiteY1568" fmla="*/ 1032305 h 1605069"/>
              <a:gd name="connsiteX1569" fmla="*/ 1473752 w 1606621"/>
              <a:gd name="connsiteY1569" fmla="*/ 1032305 h 1605069"/>
              <a:gd name="connsiteX1570" fmla="*/ 1473752 w 1606621"/>
              <a:gd name="connsiteY1570" fmla="*/ 1032305 h 1605069"/>
              <a:gd name="connsiteX1571" fmla="*/ 1473752 w 1606621"/>
              <a:gd name="connsiteY1571" fmla="*/ 1032305 h 1605069"/>
              <a:gd name="connsiteX1572" fmla="*/ 1555762 w 1606621"/>
              <a:gd name="connsiteY1572" fmla="*/ 816373 h 1605069"/>
              <a:gd name="connsiteX1573" fmla="*/ 1555762 w 1606621"/>
              <a:gd name="connsiteY1573" fmla="*/ 816373 h 1605069"/>
              <a:gd name="connsiteX1574" fmla="*/ 1184573 w 1606621"/>
              <a:gd name="connsiteY1574" fmla="*/ 164768 h 1605069"/>
              <a:gd name="connsiteX1575" fmla="*/ 1184573 w 1606621"/>
              <a:gd name="connsiteY1575" fmla="*/ 164768 h 1605069"/>
              <a:gd name="connsiteX1576" fmla="*/ 1152379 w 1606621"/>
              <a:gd name="connsiteY1576" fmla="*/ 186104 h 1605069"/>
              <a:gd name="connsiteX1577" fmla="*/ 1152379 w 1606621"/>
              <a:gd name="connsiteY1577" fmla="*/ 185628 h 1605069"/>
              <a:gd name="connsiteX1578" fmla="*/ 1153140 w 1606621"/>
              <a:gd name="connsiteY1578" fmla="*/ 185628 h 1605069"/>
              <a:gd name="connsiteX1579" fmla="*/ 863200 w 1606621"/>
              <a:gd name="connsiteY1579" fmla="*/ 228966 h 1605069"/>
              <a:gd name="connsiteX1580" fmla="*/ 864343 w 1606621"/>
              <a:gd name="connsiteY1580" fmla="*/ 227728 h 1605069"/>
              <a:gd name="connsiteX1581" fmla="*/ 864343 w 1606621"/>
              <a:gd name="connsiteY1581" fmla="*/ 228966 h 1605069"/>
              <a:gd name="connsiteX1582" fmla="*/ 367519 w 1606621"/>
              <a:gd name="connsiteY1582" fmla="*/ 300023 h 1605069"/>
              <a:gd name="connsiteX1583" fmla="*/ 366662 w 1606621"/>
              <a:gd name="connsiteY1583" fmla="*/ 298880 h 1605069"/>
              <a:gd name="connsiteX1584" fmla="*/ 368471 w 1606621"/>
              <a:gd name="connsiteY1584" fmla="*/ 298880 h 1605069"/>
              <a:gd name="connsiteX1585" fmla="*/ 367519 w 1606621"/>
              <a:gd name="connsiteY1585" fmla="*/ 299737 h 1605069"/>
              <a:gd name="connsiteX1586" fmla="*/ 134251 w 1606621"/>
              <a:gd name="connsiteY1586" fmla="*/ 1097742 h 1605069"/>
              <a:gd name="connsiteX1587" fmla="*/ 134251 w 1606621"/>
              <a:gd name="connsiteY1587" fmla="*/ 1097742 h 1605069"/>
              <a:gd name="connsiteX1588" fmla="*/ 333229 w 1606621"/>
              <a:gd name="connsiteY1588" fmla="*/ 1300719 h 1605069"/>
              <a:gd name="connsiteX1589" fmla="*/ 333229 w 1606621"/>
              <a:gd name="connsiteY1589" fmla="*/ 1299767 h 1605069"/>
              <a:gd name="connsiteX1590" fmla="*/ 333229 w 1606621"/>
              <a:gd name="connsiteY1590" fmla="*/ 1300434 h 1605069"/>
              <a:gd name="connsiteX1591" fmla="*/ 397332 w 1606621"/>
              <a:gd name="connsiteY1591" fmla="*/ 1286146 h 1605069"/>
              <a:gd name="connsiteX1592" fmla="*/ 396380 w 1606621"/>
              <a:gd name="connsiteY1592" fmla="*/ 1286908 h 1605069"/>
              <a:gd name="connsiteX1593" fmla="*/ 559257 w 1606621"/>
              <a:gd name="connsiteY1593" fmla="*/ 1305196 h 1605069"/>
              <a:gd name="connsiteX1594" fmla="*/ 559257 w 1606621"/>
              <a:gd name="connsiteY1594" fmla="*/ 1305196 h 1605069"/>
              <a:gd name="connsiteX1595" fmla="*/ 1248390 w 1606621"/>
              <a:gd name="connsiteY1595" fmla="*/ 1276621 h 1605069"/>
              <a:gd name="connsiteX1596" fmla="*/ 1248390 w 1606621"/>
              <a:gd name="connsiteY1596" fmla="*/ 1276621 h 1605069"/>
              <a:gd name="connsiteX1597" fmla="*/ 1248390 w 1606621"/>
              <a:gd name="connsiteY1597" fmla="*/ 1276621 h 1605069"/>
              <a:gd name="connsiteX1598" fmla="*/ 1402219 w 1606621"/>
              <a:gd name="connsiteY1598" fmla="*/ 392320 h 1605069"/>
              <a:gd name="connsiteX1599" fmla="*/ 1402219 w 1606621"/>
              <a:gd name="connsiteY1599" fmla="*/ 392797 h 1605069"/>
              <a:gd name="connsiteX1600" fmla="*/ 1402219 w 1606621"/>
              <a:gd name="connsiteY1600" fmla="*/ 392320 h 1605069"/>
              <a:gd name="connsiteX1601" fmla="*/ 1257726 w 1606621"/>
              <a:gd name="connsiteY1601" fmla="*/ 333741 h 1605069"/>
              <a:gd name="connsiteX1602" fmla="*/ 1257726 w 1606621"/>
              <a:gd name="connsiteY1602" fmla="*/ 333741 h 1605069"/>
              <a:gd name="connsiteX1603" fmla="*/ 233693 w 1606621"/>
              <a:gd name="connsiteY1603" fmla="*/ 1258714 h 1605069"/>
              <a:gd name="connsiteX1604" fmla="*/ 234264 w 1606621"/>
              <a:gd name="connsiteY1604" fmla="*/ 1258238 h 1605069"/>
              <a:gd name="connsiteX1605" fmla="*/ 234264 w 1606621"/>
              <a:gd name="connsiteY1605" fmla="*/ 1258714 h 1605069"/>
              <a:gd name="connsiteX1606" fmla="*/ 275697 w 1606621"/>
              <a:gd name="connsiteY1606" fmla="*/ 1298338 h 1605069"/>
              <a:gd name="connsiteX1607" fmla="*/ 275697 w 1606621"/>
              <a:gd name="connsiteY1607" fmla="*/ 1297100 h 1605069"/>
              <a:gd name="connsiteX1608" fmla="*/ 275697 w 1606621"/>
              <a:gd name="connsiteY1608" fmla="*/ 1297100 h 1605069"/>
              <a:gd name="connsiteX1609" fmla="*/ 276365 w 1606621"/>
              <a:gd name="connsiteY1609" fmla="*/ 1297100 h 1605069"/>
              <a:gd name="connsiteX1610" fmla="*/ 275697 w 1606621"/>
              <a:gd name="connsiteY1610" fmla="*/ 1298434 h 1605069"/>
              <a:gd name="connsiteX1611" fmla="*/ 447147 w 1606621"/>
              <a:gd name="connsiteY1611" fmla="*/ 1423687 h 1605069"/>
              <a:gd name="connsiteX1612" fmla="*/ 448767 w 1606621"/>
              <a:gd name="connsiteY1612" fmla="*/ 1423211 h 1605069"/>
              <a:gd name="connsiteX1613" fmla="*/ 447052 w 1606621"/>
              <a:gd name="connsiteY1613" fmla="*/ 1423783 h 1605069"/>
              <a:gd name="connsiteX1614" fmla="*/ 953974 w 1606621"/>
              <a:gd name="connsiteY1614" fmla="*/ 1480837 h 1605069"/>
              <a:gd name="connsiteX1615" fmla="*/ 953974 w 1606621"/>
              <a:gd name="connsiteY1615" fmla="*/ 1480837 h 1605069"/>
              <a:gd name="connsiteX1616" fmla="*/ 1578718 w 1606621"/>
              <a:gd name="connsiteY1616" fmla="*/ 820469 h 1605069"/>
              <a:gd name="connsiteX1617" fmla="*/ 1578718 w 1606621"/>
              <a:gd name="connsiteY1617" fmla="*/ 820469 h 1605069"/>
              <a:gd name="connsiteX1618" fmla="*/ 1578718 w 1606621"/>
              <a:gd name="connsiteY1618" fmla="*/ 820469 h 1605069"/>
              <a:gd name="connsiteX1619" fmla="*/ 1497565 w 1606621"/>
              <a:gd name="connsiteY1619" fmla="*/ 568533 h 1605069"/>
              <a:gd name="connsiteX1620" fmla="*/ 1497565 w 1606621"/>
              <a:gd name="connsiteY1620" fmla="*/ 568533 h 1605069"/>
              <a:gd name="connsiteX1621" fmla="*/ 1390790 w 1606621"/>
              <a:gd name="connsiteY1621" fmla="*/ 395178 h 1605069"/>
              <a:gd name="connsiteX1622" fmla="*/ 1390790 w 1606621"/>
              <a:gd name="connsiteY1622" fmla="*/ 395178 h 1605069"/>
              <a:gd name="connsiteX1623" fmla="*/ 959307 w 1606621"/>
              <a:gd name="connsiteY1623" fmla="*/ 86091 h 1605069"/>
              <a:gd name="connsiteX1624" fmla="*/ 959307 w 1606621"/>
              <a:gd name="connsiteY1624" fmla="*/ 86091 h 1605069"/>
              <a:gd name="connsiteX1625" fmla="*/ 959307 w 1606621"/>
              <a:gd name="connsiteY1625" fmla="*/ 86091 h 1605069"/>
              <a:gd name="connsiteX1626" fmla="*/ 843959 w 1606621"/>
              <a:gd name="connsiteY1626" fmla="*/ 146290 h 1605069"/>
              <a:gd name="connsiteX1627" fmla="*/ 843388 w 1606621"/>
              <a:gd name="connsiteY1627" fmla="*/ 144956 h 1605069"/>
              <a:gd name="connsiteX1628" fmla="*/ 843959 w 1606621"/>
              <a:gd name="connsiteY1628" fmla="*/ 145813 h 1605069"/>
              <a:gd name="connsiteX1629" fmla="*/ 714801 w 1606621"/>
              <a:gd name="connsiteY1629" fmla="*/ 138670 h 1605069"/>
              <a:gd name="connsiteX1630" fmla="*/ 714801 w 1606621"/>
              <a:gd name="connsiteY1630" fmla="*/ 138670 h 1605069"/>
              <a:gd name="connsiteX1631" fmla="*/ 714038 w 1606621"/>
              <a:gd name="connsiteY1631" fmla="*/ 138098 h 1605069"/>
              <a:gd name="connsiteX1632" fmla="*/ 714801 w 1606621"/>
              <a:gd name="connsiteY1632" fmla="*/ 138193 h 1605069"/>
              <a:gd name="connsiteX1633" fmla="*/ 452958 w 1606621"/>
              <a:gd name="connsiteY1633" fmla="*/ 198391 h 1605069"/>
              <a:gd name="connsiteX1634" fmla="*/ 454482 w 1606621"/>
              <a:gd name="connsiteY1634" fmla="*/ 197248 h 1605069"/>
              <a:gd name="connsiteX1635" fmla="*/ 33573 w 1606621"/>
              <a:gd name="connsiteY1635" fmla="*/ 787513 h 1605069"/>
              <a:gd name="connsiteX1636" fmla="*/ 33573 w 1606621"/>
              <a:gd name="connsiteY1636" fmla="*/ 787513 h 1605069"/>
              <a:gd name="connsiteX1637" fmla="*/ 443243 w 1606621"/>
              <a:gd name="connsiteY1637" fmla="*/ 1459025 h 1605069"/>
              <a:gd name="connsiteX1638" fmla="*/ 443243 w 1606621"/>
              <a:gd name="connsiteY1638" fmla="*/ 1459025 h 1605069"/>
              <a:gd name="connsiteX1639" fmla="*/ 514013 w 1606621"/>
              <a:gd name="connsiteY1639" fmla="*/ 1252809 h 1605069"/>
              <a:gd name="connsiteX1640" fmla="*/ 515537 w 1606621"/>
              <a:gd name="connsiteY1640" fmla="*/ 1252237 h 1605069"/>
              <a:gd name="connsiteX1641" fmla="*/ 515537 w 1606621"/>
              <a:gd name="connsiteY1641" fmla="*/ 1253380 h 1605069"/>
              <a:gd name="connsiteX1642" fmla="*/ 569354 w 1606621"/>
              <a:gd name="connsiteY1642" fmla="*/ 1360632 h 1605069"/>
              <a:gd name="connsiteX1643" fmla="*/ 567830 w 1606621"/>
              <a:gd name="connsiteY1643" fmla="*/ 1361108 h 1605069"/>
              <a:gd name="connsiteX1644" fmla="*/ 569068 w 1606621"/>
              <a:gd name="connsiteY1644" fmla="*/ 1360251 h 1605069"/>
              <a:gd name="connsiteX1645" fmla="*/ 569354 w 1606621"/>
              <a:gd name="connsiteY1645" fmla="*/ 1360536 h 1605069"/>
              <a:gd name="connsiteX1646" fmla="*/ 1099801 w 1606621"/>
              <a:gd name="connsiteY1646" fmla="*/ 1433879 h 1605069"/>
              <a:gd name="connsiteX1647" fmla="*/ 1099801 w 1606621"/>
              <a:gd name="connsiteY1647" fmla="*/ 1433879 h 1605069"/>
              <a:gd name="connsiteX1648" fmla="*/ 1099801 w 1606621"/>
              <a:gd name="connsiteY1648" fmla="*/ 1433879 h 1605069"/>
              <a:gd name="connsiteX1649" fmla="*/ 1341736 w 1606621"/>
              <a:gd name="connsiteY1649" fmla="*/ 1218424 h 1605069"/>
              <a:gd name="connsiteX1650" fmla="*/ 1341736 w 1606621"/>
              <a:gd name="connsiteY1650" fmla="*/ 1218424 h 1605069"/>
              <a:gd name="connsiteX1651" fmla="*/ 1341736 w 1606621"/>
              <a:gd name="connsiteY1651" fmla="*/ 1218424 h 1605069"/>
              <a:gd name="connsiteX1652" fmla="*/ 1341736 w 1606621"/>
              <a:gd name="connsiteY1652" fmla="*/ 1218424 h 1605069"/>
              <a:gd name="connsiteX1653" fmla="*/ 1390790 w 1606621"/>
              <a:gd name="connsiteY1653" fmla="*/ 394797 h 1605069"/>
              <a:gd name="connsiteX1654" fmla="*/ 1390790 w 1606621"/>
              <a:gd name="connsiteY1654" fmla="*/ 394797 h 1605069"/>
              <a:gd name="connsiteX1655" fmla="*/ 1227436 w 1606621"/>
              <a:gd name="connsiteY1655" fmla="*/ 181341 h 1605069"/>
              <a:gd name="connsiteX1656" fmla="*/ 1227436 w 1606621"/>
              <a:gd name="connsiteY1656" fmla="*/ 181341 h 1605069"/>
              <a:gd name="connsiteX1657" fmla="*/ 1078179 w 1606621"/>
              <a:gd name="connsiteY1657" fmla="*/ 106094 h 1605069"/>
              <a:gd name="connsiteX1658" fmla="*/ 1078179 w 1606621"/>
              <a:gd name="connsiteY1658" fmla="*/ 106094 h 1605069"/>
              <a:gd name="connsiteX1659" fmla="*/ 683082 w 1606621"/>
              <a:gd name="connsiteY1659" fmla="*/ 88663 h 1605069"/>
              <a:gd name="connsiteX1660" fmla="*/ 683082 w 1606621"/>
              <a:gd name="connsiteY1660" fmla="*/ 86472 h 1605069"/>
              <a:gd name="connsiteX1661" fmla="*/ 682702 w 1606621"/>
              <a:gd name="connsiteY1661" fmla="*/ 88187 h 1605069"/>
              <a:gd name="connsiteX1662" fmla="*/ 341325 w 1606621"/>
              <a:gd name="connsiteY1662" fmla="*/ 256017 h 1605069"/>
              <a:gd name="connsiteX1663" fmla="*/ 341325 w 1606621"/>
              <a:gd name="connsiteY1663" fmla="*/ 255446 h 1605069"/>
              <a:gd name="connsiteX1664" fmla="*/ 341325 w 1606621"/>
              <a:gd name="connsiteY1664" fmla="*/ 256208 h 1605069"/>
              <a:gd name="connsiteX1665" fmla="*/ 162826 w 1606621"/>
              <a:gd name="connsiteY1665" fmla="*/ 430420 h 1605069"/>
              <a:gd name="connsiteX1666" fmla="*/ 162826 w 1606621"/>
              <a:gd name="connsiteY1666" fmla="*/ 430420 h 1605069"/>
              <a:gd name="connsiteX1667" fmla="*/ 162445 w 1606621"/>
              <a:gd name="connsiteY1667" fmla="*/ 429944 h 1605069"/>
              <a:gd name="connsiteX1668" fmla="*/ 229501 w 1606621"/>
              <a:gd name="connsiteY1668" fmla="*/ 1261667 h 1605069"/>
              <a:gd name="connsiteX1669" fmla="*/ 229501 w 1606621"/>
              <a:gd name="connsiteY1669" fmla="*/ 1261667 h 1605069"/>
              <a:gd name="connsiteX1670" fmla="*/ 229501 w 1606621"/>
              <a:gd name="connsiteY1670" fmla="*/ 1261667 h 1605069"/>
              <a:gd name="connsiteX1671" fmla="*/ 228931 w 1606621"/>
              <a:gd name="connsiteY1671" fmla="*/ 1261667 h 1605069"/>
              <a:gd name="connsiteX1672" fmla="*/ 347326 w 1606621"/>
              <a:gd name="connsiteY1672" fmla="*/ 1365585 h 1605069"/>
              <a:gd name="connsiteX1673" fmla="*/ 346659 w 1606621"/>
              <a:gd name="connsiteY1673" fmla="*/ 1365585 h 1605069"/>
              <a:gd name="connsiteX1674" fmla="*/ 346659 w 1606621"/>
              <a:gd name="connsiteY1674" fmla="*/ 1364632 h 1605069"/>
              <a:gd name="connsiteX1675" fmla="*/ 429431 w 1606621"/>
              <a:gd name="connsiteY1675" fmla="*/ 1471503 h 1605069"/>
              <a:gd name="connsiteX1676" fmla="*/ 429431 w 1606621"/>
              <a:gd name="connsiteY1676" fmla="*/ 1471503 h 1605069"/>
              <a:gd name="connsiteX1677" fmla="*/ 1302588 w 1606621"/>
              <a:gd name="connsiteY1677" fmla="*/ 1342915 h 1605069"/>
              <a:gd name="connsiteX1678" fmla="*/ 1302588 w 1606621"/>
              <a:gd name="connsiteY1678" fmla="*/ 1344534 h 1605069"/>
              <a:gd name="connsiteX1679" fmla="*/ 1301636 w 1606621"/>
              <a:gd name="connsiteY1679" fmla="*/ 1342782 h 1605069"/>
              <a:gd name="connsiteX1680" fmla="*/ 1301731 w 1606621"/>
              <a:gd name="connsiteY1680" fmla="*/ 1342439 h 1605069"/>
              <a:gd name="connsiteX1681" fmla="*/ 1436320 w 1606621"/>
              <a:gd name="connsiteY1681" fmla="*/ 1185943 h 1605069"/>
              <a:gd name="connsiteX1682" fmla="*/ 1436320 w 1606621"/>
              <a:gd name="connsiteY1682" fmla="*/ 1185943 h 1605069"/>
              <a:gd name="connsiteX1683" fmla="*/ 1456608 w 1606621"/>
              <a:gd name="connsiteY1683" fmla="*/ 1169370 h 1605069"/>
              <a:gd name="connsiteX1684" fmla="*/ 1456608 w 1606621"/>
              <a:gd name="connsiteY1684" fmla="*/ 1171084 h 1605069"/>
              <a:gd name="connsiteX1685" fmla="*/ 1456036 w 1606621"/>
              <a:gd name="connsiteY1685" fmla="*/ 1168893 h 1605069"/>
              <a:gd name="connsiteX1686" fmla="*/ 1462323 w 1606621"/>
              <a:gd name="connsiteY1686" fmla="*/ 1158511 h 1605069"/>
              <a:gd name="connsiteX1687" fmla="*/ 1462323 w 1606621"/>
              <a:gd name="connsiteY1687" fmla="*/ 1160607 h 1605069"/>
              <a:gd name="connsiteX1688" fmla="*/ 1461084 w 1606621"/>
              <a:gd name="connsiteY1688" fmla="*/ 1158864 h 1605069"/>
              <a:gd name="connsiteX1689" fmla="*/ 1461465 w 1606621"/>
              <a:gd name="connsiteY1689" fmla="*/ 1158035 h 1605069"/>
              <a:gd name="connsiteX1690" fmla="*/ 1519473 w 1606621"/>
              <a:gd name="connsiteY1690" fmla="*/ 551674 h 1605069"/>
              <a:gd name="connsiteX1691" fmla="*/ 1518330 w 1606621"/>
              <a:gd name="connsiteY1691" fmla="*/ 550340 h 1605069"/>
              <a:gd name="connsiteX1692" fmla="*/ 1519568 w 1606621"/>
              <a:gd name="connsiteY1692" fmla="*/ 550340 h 1605069"/>
              <a:gd name="connsiteX1693" fmla="*/ 1518520 w 1606621"/>
              <a:gd name="connsiteY1693" fmla="*/ 551197 h 1605069"/>
              <a:gd name="connsiteX1694" fmla="*/ 1269441 w 1606621"/>
              <a:gd name="connsiteY1694" fmla="*/ 221823 h 1605069"/>
              <a:gd name="connsiteX1695" fmla="*/ 1268679 w 1606621"/>
              <a:gd name="connsiteY1695" fmla="*/ 220489 h 1605069"/>
              <a:gd name="connsiteX1696" fmla="*/ 1268489 w 1606621"/>
              <a:gd name="connsiteY1696" fmla="*/ 221346 h 1605069"/>
              <a:gd name="connsiteX1697" fmla="*/ 960070 w 1606621"/>
              <a:gd name="connsiteY1697" fmla="*/ 53516 h 1605069"/>
              <a:gd name="connsiteX1698" fmla="*/ 960070 w 1606621"/>
              <a:gd name="connsiteY1698" fmla="*/ 53516 h 1605069"/>
              <a:gd name="connsiteX1699" fmla="*/ 736517 w 1606621"/>
              <a:gd name="connsiteY1699" fmla="*/ 58469 h 1605069"/>
              <a:gd name="connsiteX1700" fmla="*/ 735565 w 1606621"/>
              <a:gd name="connsiteY1700" fmla="*/ 56754 h 1605069"/>
              <a:gd name="connsiteX1701" fmla="*/ 736517 w 1606621"/>
              <a:gd name="connsiteY1701" fmla="*/ 58183 h 1605069"/>
              <a:gd name="connsiteX1702" fmla="*/ 649174 w 1606621"/>
              <a:gd name="connsiteY1702" fmla="*/ 75042 h 1605069"/>
              <a:gd name="connsiteX1703" fmla="*/ 649174 w 1606621"/>
              <a:gd name="connsiteY1703" fmla="*/ 75042 h 1605069"/>
              <a:gd name="connsiteX1704" fmla="*/ 463245 w 1606621"/>
              <a:gd name="connsiteY1704" fmla="*/ 178008 h 1605069"/>
              <a:gd name="connsiteX1705" fmla="*/ 463245 w 1606621"/>
              <a:gd name="connsiteY1705" fmla="*/ 178008 h 1605069"/>
              <a:gd name="connsiteX1706" fmla="*/ 396570 w 1606621"/>
              <a:gd name="connsiteY1706" fmla="*/ 184390 h 1605069"/>
              <a:gd name="connsiteX1707" fmla="*/ 396666 w 1606621"/>
              <a:gd name="connsiteY1707" fmla="*/ 186142 h 1605069"/>
              <a:gd name="connsiteX1708" fmla="*/ 396570 w 1606621"/>
              <a:gd name="connsiteY1708" fmla="*/ 186199 h 1605069"/>
              <a:gd name="connsiteX1709" fmla="*/ 395998 w 1606621"/>
              <a:gd name="connsiteY1709" fmla="*/ 186199 h 1605069"/>
              <a:gd name="connsiteX1710" fmla="*/ 395618 w 1606621"/>
              <a:gd name="connsiteY1710" fmla="*/ 183913 h 1605069"/>
              <a:gd name="connsiteX1711" fmla="*/ 372567 w 1606621"/>
              <a:gd name="connsiteY1711" fmla="*/ 224109 h 1605069"/>
              <a:gd name="connsiteX1712" fmla="*/ 372567 w 1606621"/>
              <a:gd name="connsiteY1712" fmla="*/ 224109 h 1605069"/>
              <a:gd name="connsiteX1713" fmla="*/ 279889 w 1606621"/>
              <a:gd name="connsiteY1713" fmla="*/ 294308 h 1605069"/>
              <a:gd name="connsiteX1714" fmla="*/ 279889 w 1606621"/>
              <a:gd name="connsiteY1714" fmla="*/ 293832 h 1605069"/>
              <a:gd name="connsiteX1715" fmla="*/ 279889 w 1606621"/>
              <a:gd name="connsiteY1715" fmla="*/ 293832 h 1605069"/>
              <a:gd name="connsiteX1716" fmla="*/ 322847 w 1606621"/>
              <a:gd name="connsiteY1716" fmla="*/ 1344820 h 1605069"/>
              <a:gd name="connsiteX1717" fmla="*/ 322847 w 1606621"/>
              <a:gd name="connsiteY1717" fmla="*/ 1344820 h 1605069"/>
              <a:gd name="connsiteX1718" fmla="*/ 448386 w 1606621"/>
              <a:gd name="connsiteY1718" fmla="*/ 1481599 h 1605069"/>
              <a:gd name="connsiteX1719" fmla="*/ 448386 w 1606621"/>
              <a:gd name="connsiteY1719" fmla="*/ 1481599 h 1605069"/>
              <a:gd name="connsiteX1720" fmla="*/ 448386 w 1606621"/>
              <a:gd name="connsiteY1720" fmla="*/ 1481599 h 1605069"/>
              <a:gd name="connsiteX1721" fmla="*/ 599547 w 1606621"/>
              <a:gd name="connsiteY1721" fmla="*/ 1510174 h 1605069"/>
              <a:gd name="connsiteX1722" fmla="*/ 599547 w 1606621"/>
              <a:gd name="connsiteY1722" fmla="*/ 1510174 h 1605069"/>
              <a:gd name="connsiteX1723" fmla="*/ 599547 w 1606621"/>
              <a:gd name="connsiteY1723" fmla="*/ 1510174 h 1605069"/>
              <a:gd name="connsiteX1724" fmla="*/ 895681 w 1606621"/>
              <a:gd name="connsiteY1724" fmla="*/ 1541892 h 1605069"/>
              <a:gd name="connsiteX1725" fmla="*/ 894822 w 1606621"/>
              <a:gd name="connsiteY1725" fmla="*/ 1542559 h 1605069"/>
              <a:gd name="connsiteX1726" fmla="*/ 894822 w 1606621"/>
              <a:gd name="connsiteY1726" fmla="*/ 1541226 h 1605069"/>
              <a:gd name="connsiteX1727" fmla="*/ 963594 w 1606621"/>
              <a:gd name="connsiteY1727" fmla="*/ 1535034 h 1605069"/>
              <a:gd name="connsiteX1728" fmla="*/ 963594 w 1606621"/>
              <a:gd name="connsiteY1728" fmla="*/ 1535034 h 1605069"/>
              <a:gd name="connsiteX1729" fmla="*/ 1075036 w 1606621"/>
              <a:gd name="connsiteY1729" fmla="*/ 1499601 h 1605069"/>
              <a:gd name="connsiteX1730" fmla="*/ 1075036 w 1606621"/>
              <a:gd name="connsiteY1730" fmla="*/ 1498744 h 1605069"/>
              <a:gd name="connsiteX1731" fmla="*/ 1461655 w 1606621"/>
              <a:gd name="connsiteY1731" fmla="*/ 460424 h 1605069"/>
              <a:gd name="connsiteX1732" fmla="*/ 1461655 w 1606621"/>
              <a:gd name="connsiteY1732" fmla="*/ 460424 h 1605069"/>
              <a:gd name="connsiteX1733" fmla="*/ 1461655 w 1606621"/>
              <a:gd name="connsiteY1733" fmla="*/ 460424 h 1605069"/>
              <a:gd name="connsiteX1734" fmla="*/ 1461560 w 1606621"/>
              <a:gd name="connsiteY1734" fmla="*/ 460424 h 1605069"/>
              <a:gd name="connsiteX1735" fmla="*/ 1455370 w 1606621"/>
              <a:gd name="connsiteY1735" fmla="*/ 463091 h 1605069"/>
              <a:gd name="connsiteX1736" fmla="*/ 1455370 w 1606621"/>
              <a:gd name="connsiteY1736" fmla="*/ 463091 h 1605069"/>
              <a:gd name="connsiteX1737" fmla="*/ 694036 w 1606621"/>
              <a:gd name="connsiteY1737" fmla="*/ 74471 h 1605069"/>
              <a:gd name="connsiteX1738" fmla="*/ 694036 w 1606621"/>
              <a:gd name="connsiteY1738" fmla="*/ 74471 h 1605069"/>
              <a:gd name="connsiteX1739" fmla="*/ 548684 w 1606621"/>
              <a:gd name="connsiteY1739" fmla="*/ 165149 h 1605069"/>
              <a:gd name="connsiteX1740" fmla="*/ 548684 w 1606621"/>
              <a:gd name="connsiteY1740" fmla="*/ 165149 h 1605069"/>
              <a:gd name="connsiteX1741" fmla="*/ 496964 w 1606621"/>
              <a:gd name="connsiteY1741" fmla="*/ 122763 h 1605069"/>
              <a:gd name="connsiteX1742" fmla="*/ 498392 w 1606621"/>
              <a:gd name="connsiteY1742" fmla="*/ 122096 h 1605069"/>
              <a:gd name="connsiteX1743" fmla="*/ 497344 w 1606621"/>
              <a:gd name="connsiteY1743" fmla="*/ 122763 h 1605069"/>
              <a:gd name="connsiteX1744" fmla="*/ 13570 w 1606621"/>
              <a:gd name="connsiteY1744" fmla="*/ 804467 h 1605069"/>
              <a:gd name="connsiteX1745" fmla="*/ 13570 w 1606621"/>
              <a:gd name="connsiteY1745" fmla="*/ 804467 h 1605069"/>
              <a:gd name="connsiteX1746" fmla="*/ 69482 w 1606621"/>
              <a:gd name="connsiteY1746" fmla="*/ 1062690 h 1605069"/>
              <a:gd name="connsiteX1747" fmla="*/ 69482 w 1606621"/>
              <a:gd name="connsiteY1747" fmla="*/ 1062690 h 1605069"/>
              <a:gd name="connsiteX1748" fmla="*/ 69482 w 1606621"/>
              <a:gd name="connsiteY1748" fmla="*/ 1062690 h 1605069"/>
              <a:gd name="connsiteX1749" fmla="*/ 69482 w 1606621"/>
              <a:gd name="connsiteY1749" fmla="*/ 1062690 h 1605069"/>
              <a:gd name="connsiteX1750" fmla="*/ 334276 w 1606621"/>
              <a:gd name="connsiteY1750" fmla="*/ 1353107 h 1605069"/>
              <a:gd name="connsiteX1751" fmla="*/ 334276 w 1606621"/>
              <a:gd name="connsiteY1751" fmla="*/ 1353107 h 1605069"/>
              <a:gd name="connsiteX1752" fmla="*/ 400951 w 1606621"/>
              <a:gd name="connsiteY1752" fmla="*/ 1371109 h 1605069"/>
              <a:gd name="connsiteX1753" fmla="*/ 401523 w 1606621"/>
              <a:gd name="connsiteY1753" fmla="*/ 1371109 h 1605069"/>
              <a:gd name="connsiteX1754" fmla="*/ 401523 w 1606621"/>
              <a:gd name="connsiteY1754" fmla="*/ 1371109 h 1605069"/>
              <a:gd name="connsiteX1755" fmla="*/ 400856 w 1606621"/>
              <a:gd name="connsiteY1755" fmla="*/ 1371109 h 1605069"/>
              <a:gd name="connsiteX1756" fmla="*/ 609168 w 1606621"/>
              <a:gd name="connsiteY1756" fmla="*/ 1544655 h 1605069"/>
              <a:gd name="connsiteX1757" fmla="*/ 609168 w 1606621"/>
              <a:gd name="connsiteY1757" fmla="*/ 1544655 h 1605069"/>
              <a:gd name="connsiteX1758" fmla="*/ 705847 w 1606621"/>
              <a:gd name="connsiteY1758" fmla="*/ 1576754 h 1605069"/>
              <a:gd name="connsiteX1759" fmla="*/ 705847 w 1606621"/>
              <a:gd name="connsiteY1759" fmla="*/ 1576754 h 1605069"/>
              <a:gd name="connsiteX1760" fmla="*/ 705847 w 1606621"/>
              <a:gd name="connsiteY1760" fmla="*/ 1576754 h 1605069"/>
              <a:gd name="connsiteX1761" fmla="*/ 878821 w 1606621"/>
              <a:gd name="connsiteY1761" fmla="*/ 1509603 h 1605069"/>
              <a:gd name="connsiteX1762" fmla="*/ 878821 w 1606621"/>
              <a:gd name="connsiteY1762" fmla="*/ 1509603 h 1605069"/>
              <a:gd name="connsiteX1763" fmla="*/ 1212196 w 1606621"/>
              <a:gd name="connsiteY1763" fmla="*/ 1468455 h 1605069"/>
              <a:gd name="connsiteX1764" fmla="*/ 1212196 w 1606621"/>
              <a:gd name="connsiteY1764" fmla="*/ 1468455 h 1605069"/>
              <a:gd name="connsiteX1765" fmla="*/ 900823 w 1606621"/>
              <a:gd name="connsiteY1765" fmla="*/ 53421 h 1605069"/>
              <a:gd name="connsiteX1766" fmla="*/ 900823 w 1606621"/>
              <a:gd name="connsiteY1766" fmla="*/ 53421 h 1605069"/>
              <a:gd name="connsiteX1767" fmla="*/ 900823 w 1606621"/>
              <a:gd name="connsiteY1767" fmla="*/ 53421 h 1605069"/>
              <a:gd name="connsiteX1768" fmla="*/ 900823 w 1606621"/>
              <a:gd name="connsiteY1768" fmla="*/ 53421 h 1605069"/>
              <a:gd name="connsiteX1769" fmla="*/ 606311 w 1606621"/>
              <a:gd name="connsiteY1769" fmla="*/ 97045 h 1605069"/>
              <a:gd name="connsiteX1770" fmla="*/ 606311 w 1606621"/>
              <a:gd name="connsiteY1770" fmla="*/ 97045 h 1605069"/>
              <a:gd name="connsiteX1771" fmla="*/ 606311 w 1606621"/>
              <a:gd name="connsiteY1771" fmla="*/ 96188 h 1605069"/>
              <a:gd name="connsiteX1772" fmla="*/ 605834 w 1606621"/>
              <a:gd name="connsiteY1772" fmla="*/ 97045 h 1605069"/>
              <a:gd name="connsiteX1773" fmla="*/ 244361 w 1606621"/>
              <a:gd name="connsiteY1773" fmla="*/ 304214 h 1605069"/>
              <a:gd name="connsiteX1774" fmla="*/ 244361 w 1606621"/>
              <a:gd name="connsiteY1774" fmla="*/ 304214 h 1605069"/>
              <a:gd name="connsiteX1775" fmla="*/ 6236 w 1606621"/>
              <a:gd name="connsiteY1775" fmla="*/ 847139 h 1605069"/>
              <a:gd name="connsiteX1776" fmla="*/ 6236 w 1606621"/>
              <a:gd name="connsiteY1776" fmla="*/ 847139 h 1605069"/>
              <a:gd name="connsiteX1777" fmla="*/ 205308 w 1606621"/>
              <a:gd name="connsiteY1777" fmla="*/ 1272430 h 1605069"/>
              <a:gd name="connsiteX1778" fmla="*/ 205308 w 1606621"/>
              <a:gd name="connsiteY1778" fmla="*/ 1272430 h 1605069"/>
              <a:gd name="connsiteX1779" fmla="*/ 206261 w 1606621"/>
              <a:gd name="connsiteY1779" fmla="*/ 1271668 h 1605069"/>
              <a:gd name="connsiteX1780" fmla="*/ 204355 w 1606621"/>
              <a:gd name="connsiteY1780" fmla="*/ 1271954 h 1605069"/>
              <a:gd name="connsiteX1781" fmla="*/ 681844 w 1606621"/>
              <a:gd name="connsiteY1781" fmla="*/ 1557609 h 1605069"/>
              <a:gd name="connsiteX1782" fmla="*/ 681844 w 1606621"/>
              <a:gd name="connsiteY1782" fmla="*/ 1557609 h 1605069"/>
              <a:gd name="connsiteX1783" fmla="*/ 1597102 w 1606621"/>
              <a:gd name="connsiteY1783" fmla="*/ 702645 h 1605069"/>
              <a:gd name="connsiteX1784" fmla="*/ 1596530 w 1606621"/>
              <a:gd name="connsiteY1784" fmla="*/ 702073 h 1605069"/>
              <a:gd name="connsiteX1785" fmla="*/ 1596530 w 1606621"/>
              <a:gd name="connsiteY1785" fmla="*/ 702073 h 1605069"/>
              <a:gd name="connsiteX1786" fmla="*/ 1308970 w 1606621"/>
              <a:gd name="connsiteY1786" fmla="*/ 207345 h 1605069"/>
              <a:gd name="connsiteX1787" fmla="*/ 1308970 w 1606621"/>
              <a:gd name="connsiteY1787" fmla="*/ 207345 h 1605069"/>
              <a:gd name="connsiteX1788" fmla="*/ 418288 w 1606621"/>
              <a:gd name="connsiteY1788" fmla="*/ 135336 h 1605069"/>
              <a:gd name="connsiteX1789" fmla="*/ 418288 w 1606621"/>
              <a:gd name="connsiteY1789" fmla="*/ 135812 h 1605069"/>
              <a:gd name="connsiteX1790" fmla="*/ 418288 w 1606621"/>
              <a:gd name="connsiteY1790" fmla="*/ 135812 h 1605069"/>
              <a:gd name="connsiteX1791" fmla="*/ 386950 w 1606621"/>
              <a:gd name="connsiteY1791" fmla="*/ 125049 h 1605069"/>
              <a:gd name="connsiteX1792" fmla="*/ 386950 w 1606621"/>
              <a:gd name="connsiteY1792" fmla="*/ 125049 h 1605069"/>
              <a:gd name="connsiteX1793" fmla="*/ 63100 w 1606621"/>
              <a:gd name="connsiteY1793" fmla="*/ 521670 h 1605069"/>
              <a:gd name="connsiteX1794" fmla="*/ 63100 w 1606621"/>
              <a:gd name="connsiteY1794" fmla="*/ 521193 h 1605069"/>
              <a:gd name="connsiteX1795" fmla="*/ 63386 w 1606621"/>
              <a:gd name="connsiteY1795" fmla="*/ 521860 h 1605069"/>
              <a:gd name="connsiteX1796" fmla="*/ 145301 w 1606621"/>
              <a:gd name="connsiteY1796" fmla="*/ 1207756 h 1605069"/>
              <a:gd name="connsiteX1797" fmla="*/ 145301 w 1606621"/>
              <a:gd name="connsiteY1797" fmla="*/ 1207756 h 1605069"/>
              <a:gd name="connsiteX1798" fmla="*/ 1167048 w 1606621"/>
              <a:gd name="connsiteY1798" fmla="*/ 1510079 h 1605069"/>
              <a:gd name="connsiteX1799" fmla="*/ 1165523 w 1606621"/>
              <a:gd name="connsiteY1799" fmla="*/ 1510079 h 1605069"/>
              <a:gd name="connsiteX1800" fmla="*/ 1351642 w 1606621"/>
              <a:gd name="connsiteY1800" fmla="*/ 1287480 h 1605069"/>
              <a:gd name="connsiteX1801" fmla="*/ 1351642 w 1606621"/>
              <a:gd name="connsiteY1801" fmla="*/ 1287480 h 1605069"/>
              <a:gd name="connsiteX1802" fmla="*/ 1351642 w 1606621"/>
              <a:gd name="connsiteY1802" fmla="*/ 1289004 h 1605069"/>
              <a:gd name="connsiteX1803" fmla="*/ 1351927 w 1606621"/>
              <a:gd name="connsiteY1803" fmla="*/ 1287670 h 1605069"/>
              <a:gd name="connsiteX1804" fmla="*/ 1593387 w 1606621"/>
              <a:gd name="connsiteY1804" fmla="*/ 677880 h 1605069"/>
              <a:gd name="connsiteX1805" fmla="*/ 1593387 w 1606621"/>
              <a:gd name="connsiteY1805" fmla="*/ 677880 h 1605069"/>
              <a:gd name="connsiteX1806" fmla="*/ 1593387 w 1606621"/>
              <a:gd name="connsiteY1806" fmla="*/ 677880 h 1605069"/>
              <a:gd name="connsiteX1807" fmla="*/ 1549477 w 1606621"/>
              <a:gd name="connsiteY1807" fmla="*/ 552435 h 1605069"/>
              <a:gd name="connsiteX1808" fmla="*/ 1548905 w 1606621"/>
              <a:gd name="connsiteY1808" fmla="*/ 552912 h 1605069"/>
              <a:gd name="connsiteX1809" fmla="*/ 1548905 w 1606621"/>
              <a:gd name="connsiteY1809" fmla="*/ 552055 h 1605069"/>
              <a:gd name="connsiteX1810" fmla="*/ 1473181 w 1606621"/>
              <a:gd name="connsiteY1810" fmla="*/ 448041 h 1605069"/>
              <a:gd name="connsiteX1811" fmla="*/ 1472133 w 1606621"/>
              <a:gd name="connsiteY1811" fmla="*/ 447280 h 1605069"/>
              <a:gd name="connsiteX1812" fmla="*/ 1473752 w 1606621"/>
              <a:gd name="connsiteY1812" fmla="*/ 447280 h 1605069"/>
              <a:gd name="connsiteX1813" fmla="*/ 1402124 w 1606621"/>
              <a:gd name="connsiteY1813" fmla="*/ 312882 h 1605069"/>
              <a:gd name="connsiteX1814" fmla="*/ 1402791 w 1606621"/>
              <a:gd name="connsiteY1814" fmla="*/ 312882 h 1605069"/>
              <a:gd name="connsiteX1815" fmla="*/ 589833 w 1606621"/>
              <a:gd name="connsiteY1815" fmla="*/ 30942 h 1605069"/>
              <a:gd name="connsiteX1816" fmla="*/ 589833 w 1606621"/>
              <a:gd name="connsiteY1816" fmla="*/ 30084 h 1605069"/>
              <a:gd name="connsiteX1817" fmla="*/ 589833 w 1606621"/>
              <a:gd name="connsiteY1817" fmla="*/ 30084 h 1605069"/>
              <a:gd name="connsiteX1818" fmla="*/ 589833 w 1606621"/>
              <a:gd name="connsiteY1818" fmla="*/ 30751 h 1605069"/>
              <a:gd name="connsiteX1819" fmla="*/ 140252 w 1606621"/>
              <a:gd name="connsiteY1819" fmla="*/ 350029 h 1605069"/>
              <a:gd name="connsiteX1820" fmla="*/ 140252 w 1606621"/>
              <a:gd name="connsiteY1820" fmla="*/ 350029 h 1605069"/>
              <a:gd name="connsiteX1821" fmla="*/ 72625 w 1606621"/>
              <a:gd name="connsiteY1821" fmla="*/ 499953 h 1605069"/>
              <a:gd name="connsiteX1822" fmla="*/ 72625 w 1606621"/>
              <a:gd name="connsiteY1822" fmla="*/ 499095 h 1605069"/>
              <a:gd name="connsiteX1823" fmla="*/ 20142 w 1606621"/>
              <a:gd name="connsiteY1823" fmla="*/ 941722 h 1605069"/>
              <a:gd name="connsiteX1824" fmla="*/ 18713 w 1606621"/>
              <a:gd name="connsiteY1824" fmla="*/ 944484 h 1605069"/>
              <a:gd name="connsiteX1825" fmla="*/ 16809 w 1606621"/>
              <a:gd name="connsiteY1825" fmla="*/ 943723 h 1605069"/>
              <a:gd name="connsiteX1826" fmla="*/ 20333 w 1606621"/>
              <a:gd name="connsiteY1826" fmla="*/ 941532 h 1605069"/>
              <a:gd name="connsiteX1827" fmla="*/ 370947 w 1606621"/>
              <a:gd name="connsiteY1827" fmla="*/ 1451119 h 1605069"/>
              <a:gd name="connsiteX1828" fmla="*/ 370947 w 1606621"/>
              <a:gd name="connsiteY1828" fmla="*/ 1451119 h 1605069"/>
              <a:gd name="connsiteX1829" fmla="*/ 430765 w 1606621"/>
              <a:gd name="connsiteY1829" fmla="*/ 1514842 h 1605069"/>
              <a:gd name="connsiteX1830" fmla="*/ 430765 w 1606621"/>
              <a:gd name="connsiteY1830" fmla="*/ 1514842 h 1605069"/>
              <a:gd name="connsiteX1831" fmla="*/ 430765 w 1606621"/>
              <a:gd name="connsiteY1831" fmla="*/ 1514842 h 1605069"/>
              <a:gd name="connsiteX1832" fmla="*/ 430765 w 1606621"/>
              <a:gd name="connsiteY1832" fmla="*/ 1514842 h 1605069"/>
              <a:gd name="connsiteX1833" fmla="*/ 453053 w 1606621"/>
              <a:gd name="connsiteY1833" fmla="*/ 1525986 h 1605069"/>
              <a:gd name="connsiteX1834" fmla="*/ 453053 w 1606621"/>
              <a:gd name="connsiteY1834" fmla="*/ 1525986 h 1605069"/>
              <a:gd name="connsiteX1835" fmla="*/ 453053 w 1606621"/>
              <a:gd name="connsiteY1835" fmla="*/ 1525986 h 1605069"/>
              <a:gd name="connsiteX1836" fmla="*/ 813384 w 1606621"/>
              <a:gd name="connsiteY1836" fmla="*/ 1600090 h 1605069"/>
              <a:gd name="connsiteX1837" fmla="*/ 813384 w 1606621"/>
              <a:gd name="connsiteY1837" fmla="*/ 1600567 h 1605069"/>
              <a:gd name="connsiteX1838" fmla="*/ 813384 w 1606621"/>
              <a:gd name="connsiteY1838" fmla="*/ 1600567 h 1605069"/>
              <a:gd name="connsiteX1839" fmla="*/ 813575 w 1606621"/>
              <a:gd name="connsiteY1839" fmla="*/ 1599900 h 1605069"/>
              <a:gd name="connsiteX1840" fmla="*/ 1578241 w 1606621"/>
              <a:gd name="connsiteY1840" fmla="*/ 1007064 h 1605069"/>
              <a:gd name="connsiteX1841" fmla="*/ 1578241 w 1606621"/>
              <a:gd name="connsiteY1841" fmla="*/ 1007064 h 1605069"/>
              <a:gd name="connsiteX1842" fmla="*/ 1583004 w 1606621"/>
              <a:gd name="connsiteY1842" fmla="*/ 619396 h 1605069"/>
              <a:gd name="connsiteX1843" fmla="*/ 1583004 w 1606621"/>
              <a:gd name="connsiteY1843" fmla="*/ 619396 h 1605069"/>
              <a:gd name="connsiteX1844" fmla="*/ 1583004 w 1606621"/>
              <a:gd name="connsiteY1844" fmla="*/ 619396 h 1605069"/>
              <a:gd name="connsiteX1845" fmla="*/ 1583004 w 1606621"/>
              <a:gd name="connsiteY1845" fmla="*/ 619396 h 1605069"/>
              <a:gd name="connsiteX1846" fmla="*/ 1557953 w 1606621"/>
              <a:gd name="connsiteY1846" fmla="*/ 535291 h 1605069"/>
              <a:gd name="connsiteX1847" fmla="*/ 1557953 w 1606621"/>
              <a:gd name="connsiteY1847" fmla="*/ 535291 h 1605069"/>
              <a:gd name="connsiteX1848" fmla="*/ 1557953 w 1606621"/>
              <a:gd name="connsiteY1848" fmla="*/ 535291 h 1605069"/>
              <a:gd name="connsiteX1849" fmla="*/ 1128757 w 1606621"/>
              <a:gd name="connsiteY1849" fmla="*/ 70756 h 1605069"/>
              <a:gd name="connsiteX1850" fmla="*/ 1128757 w 1606621"/>
              <a:gd name="connsiteY1850" fmla="*/ 70756 h 1605069"/>
              <a:gd name="connsiteX1851" fmla="*/ 589927 w 1606621"/>
              <a:gd name="connsiteY1851" fmla="*/ 28846 h 1605069"/>
              <a:gd name="connsiteX1852" fmla="*/ 589927 w 1606621"/>
              <a:gd name="connsiteY1852" fmla="*/ 28846 h 1605069"/>
              <a:gd name="connsiteX1853" fmla="*/ 589927 w 1606621"/>
              <a:gd name="connsiteY1853" fmla="*/ 28846 h 1605069"/>
              <a:gd name="connsiteX1854" fmla="*/ 545160 w 1606621"/>
              <a:gd name="connsiteY1854" fmla="*/ 42562 h 1605069"/>
              <a:gd name="connsiteX1855" fmla="*/ 545160 w 1606621"/>
              <a:gd name="connsiteY1855" fmla="*/ 42562 h 1605069"/>
              <a:gd name="connsiteX1856" fmla="*/ 489439 w 1606621"/>
              <a:gd name="connsiteY1856" fmla="*/ 63708 h 1605069"/>
              <a:gd name="connsiteX1857" fmla="*/ 489439 w 1606621"/>
              <a:gd name="connsiteY1857" fmla="*/ 63708 h 1605069"/>
              <a:gd name="connsiteX1858" fmla="*/ 489439 w 1606621"/>
              <a:gd name="connsiteY1858" fmla="*/ 63708 h 1605069"/>
              <a:gd name="connsiteX1859" fmla="*/ 480771 w 1606621"/>
              <a:gd name="connsiteY1859" fmla="*/ 67422 h 1605069"/>
              <a:gd name="connsiteX1860" fmla="*/ 480771 w 1606621"/>
              <a:gd name="connsiteY1860" fmla="*/ 67422 h 1605069"/>
              <a:gd name="connsiteX1861" fmla="*/ 480771 w 1606621"/>
              <a:gd name="connsiteY1861" fmla="*/ 67422 h 1605069"/>
              <a:gd name="connsiteX1862" fmla="*/ 475533 w 1606621"/>
              <a:gd name="connsiteY1862" fmla="*/ 70661 h 1605069"/>
              <a:gd name="connsiteX1863" fmla="*/ 475533 w 1606621"/>
              <a:gd name="connsiteY1863" fmla="*/ 70661 h 1605069"/>
              <a:gd name="connsiteX1864" fmla="*/ 419715 w 1606621"/>
              <a:gd name="connsiteY1864" fmla="*/ 97141 h 1605069"/>
              <a:gd name="connsiteX1865" fmla="*/ 419715 w 1606621"/>
              <a:gd name="connsiteY1865" fmla="*/ 97141 h 1605069"/>
              <a:gd name="connsiteX1866" fmla="*/ 408858 w 1606621"/>
              <a:gd name="connsiteY1866" fmla="*/ 103999 h 1605069"/>
              <a:gd name="connsiteX1867" fmla="*/ 408858 w 1606621"/>
              <a:gd name="connsiteY1867" fmla="*/ 103999 h 1605069"/>
              <a:gd name="connsiteX1868" fmla="*/ 408858 w 1606621"/>
              <a:gd name="connsiteY1868" fmla="*/ 103999 h 1605069"/>
              <a:gd name="connsiteX1869" fmla="*/ 383521 w 1606621"/>
              <a:gd name="connsiteY1869" fmla="*/ 118953 h 1605069"/>
              <a:gd name="connsiteX1870" fmla="*/ 383521 w 1606621"/>
              <a:gd name="connsiteY1870" fmla="*/ 118953 h 1605069"/>
              <a:gd name="connsiteX1871" fmla="*/ 383521 w 1606621"/>
              <a:gd name="connsiteY1871" fmla="*/ 118953 h 1605069"/>
              <a:gd name="connsiteX1872" fmla="*/ 203403 w 1606621"/>
              <a:gd name="connsiteY1872" fmla="*/ 269353 h 1605069"/>
              <a:gd name="connsiteX1873" fmla="*/ 203403 w 1606621"/>
              <a:gd name="connsiteY1873" fmla="*/ 269353 h 1605069"/>
              <a:gd name="connsiteX1874" fmla="*/ 203403 w 1606621"/>
              <a:gd name="connsiteY1874" fmla="*/ 269353 h 1605069"/>
              <a:gd name="connsiteX1875" fmla="*/ 203594 w 1606621"/>
              <a:gd name="connsiteY1875" fmla="*/ 269257 h 1605069"/>
              <a:gd name="connsiteX1876" fmla="*/ 162636 w 1606621"/>
              <a:gd name="connsiteY1876" fmla="*/ 319264 h 1605069"/>
              <a:gd name="connsiteX1877" fmla="*/ 162636 w 1606621"/>
              <a:gd name="connsiteY1877" fmla="*/ 319264 h 1605069"/>
              <a:gd name="connsiteX1878" fmla="*/ 162636 w 1606621"/>
              <a:gd name="connsiteY1878" fmla="*/ 319264 h 1605069"/>
              <a:gd name="connsiteX1879" fmla="*/ 121584 w 1606621"/>
              <a:gd name="connsiteY1879" fmla="*/ 378414 h 1605069"/>
              <a:gd name="connsiteX1880" fmla="*/ 121584 w 1606621"/>
              <a:gd name="connsiteY1880" fmla="*/ 378414 h 1605069"/>
              <a:gd name="connsiteX1881" fmla="*/ 121584 w 1606621"/>
              <a:gd name="connsiteY1881" fmla="*/ 378414 h 1605069"/>
              <a:gd name="connsiteX1882" fmla="*/ 113297 w 1606621"/>
              <a:gd name="connsiteY1882" fmla="*/ 390130 h 1605069"/>
              <a:gd name="connsiteX1883" fmla="*/ 113297 w 1606621"/>
              <a:gd name="connsiteY1883" fmla="*/ 390130 h 1605069"/>
              <a:gd name="connsiteX1884" fmla="*/ 113297 w 1606621"/>
              <a:gd name="connsiteY1884" fmla="*/ 390130 h 1605069"/>
              <a:gd name="connsiteX1885" fmla="*/ 1187 w 1606621"/>
              <a:gd name="connsiteY1885" fmla="*/ 854283 h 1605069"/>
              <a:gd name="connsiteX1886" fmla="*/ 1187 w 1606621"/>
              <a:gd name="connsiteY1886" fmla="*/ 854283 h 1605069"/>
              <a:gd name="connsiteX1887" fmla="*/ 3759 w 1606621"/>
              <a:gd name="connsiteY1887" fmla="*/ 896478 h 1605069"/>
              <a:gd name="connsiteX1888" fmla="*/ 3759 w 1606621"/>
              <a:gd name="connsiteY1888" fmla="*/ 896478 h 1605069"/>
              <a:gd name="connsiteX1889" fmla="*/ 3759 w 1606621"/>
              <a:gd name="connsiteY1889" fmla="*/ 896478 h 1605069"/>
              <a:gd name="connsiteX1890" fmla="*/ 4998 w 1606621"/>
              <a:gd name="connsiteY1890" fmla="*/ 897622 h 1605069"/>
              <a:gd name="connsiteX1891" fmla="*/ 4998 w 1606621"/>
              <a:gd name="connsiteY1891" fmla="*/ 897622 h 1605069"/>
              <a:gd name="connsiteX1892" fmla="*/ 4998 w 1606621"/>
              <a:gd name="connsiteY1892" fmla="*/ 897622 h 1605069"/>
              <a:gd name="connsiteX1893" fmla="*/ 283032 w 1606621"/>
              <a:gd name="connsiteY1893" fmla="*/ 1415686 h 1605069"/>
              <a:gd name="connsiteX1894" fmla="*/ 283032 w 1606621"/>
              <a:gd name="connsiteY1894" fmla="*/ 1415686 h 1605069"/>
              <a:gd name="connsiteX1895" fmla="*/ 283032 w 1606621"/>
              <a:gd name="connsiteY1895" fmla="*/ 1415686 h 1605069"/>
              <a:gd name="connsiteX1896" fmla="*/ 282556 w 1606621"/>
              <a:gd name="connsiteY1896" fmla="*/ 1415686 h 1605069"/>
              <a:gd name="connsiteX1897" fmla="*/ 329133 w 1606621"/>
              <a:gd name="connsiteY1897" fmla="*/ 1451691 h 1605069"/>
              <a:gd name="connsiteX1898" fmla="*/ 329133 w 1606621"/>
              <a:gd name="connsiteY1898" fmla="*/ 1451691 h 1605069"/>
              <a:gd name="connsiteX1899" fmla="*/ 329133 w 1606621"/>
              <a:gd name="connsiteY1899" fmla="*/ 1451691 h 1605069"/>
              <a:gd name="connsiteX1900" fmla="*/ 416191 w 1606621"/>
              <a:gd name="connsiteY1900" fmla="*/ 1508269 h 1605069"/>
              <a:gd name="connsiteX1901" fmla="*/ 416191 w 1606621"/>
              <a:gd name="connsiteY1901" fmla="*/ 1508269 h 1605069"/>
              <a:gd name="connsiteX1902" fmla="*/ 416191 w 1606621"/>
              <a:gd name="connsiteY1902" fmla="*/ 1508269 h 1605069"/>
              <a:gd name="connsiteX1903" fmla="*/ 496678 w 1606621"/>
              <a:gd name="connsiteY1903" fmla="*/ 1547131 h 1605069"/>
              <a:gd name="connsiteX1904" fmla="*/ 496678 w 1606621"/>
              <a:gd name="connsiteY1904" fmla="*/ 1547131 h 1605069"/>
              <a:gd name="connsiteX1905" fmla="*/ 496678 w 1606621"/>
              <a:gd name="connsiteY1905" fmla="*/ 1547131 h 1605069"/>
              <a:gd name="connsiteX1906" fmla="*/ 562306 w 1606621"/>
              <a:gd name="connsiteY1906" fmla="*/ 1569515 h 1605069"/>
              <a:gd name="connsiteX1907" fmla="*/ 562306 w 1606621"/>
              <a:gd name="connsiteY1907" fmla="*/ 1569515 h 1605069"/>
              <a:gd name="connsiteX1908" fmla="*/ 562306 w 1606621"/>
              <a:gd name="connsiteY1908" fmla="*/ 1569515 h 1605069"/>
              <a:gd name="connsiteX1909" fmla="*/ 578688 w 1606621"/>
              <a:gd name="connsiteY1909" fmla="*/ 1575325 h 1605069"/>
              <a:gd name="connsiteX1910" fmla="*/ 578688 w 1606621"/>
              <a:gd name="connsiteY1910" fmla="*/ 1575325 h 1605069"/>
              <a:gd name="connsiteX1911" fmla="*/ 578688 w 1606621"/>
              <a:gd name="connsiteY1911" fmla="*/ 1575325 h 1605069"/>
              <a:gd name="connsiteX1912" fmla="*/ 688797 w 1606621"/>
              <a:gd name="connsiteY1912" fmla="*/ 1598090 h 1605069"/>
              <a:gd name="connsiteX1913" fmla="*/ 688797 w 1606621"/>
              <a:gd name="connsiteY1913" fmla="*/ 1598090 h 1605069"/>
              <a:gd name="connsiteX1914" fmla="*/ 688797 w 1606621"/>
              <a:gd name="connsiteY1914" fmla="*/ 1599138 h 1605069"/>
              <a:gd name="connsiteX1915" fmla="*/ 688797 w 1606621"/>
              <a:gd name="connsiteY1915" fmla="*/ 1599138 h 1605069"/>
              <a:gd name="connsiteX1916" fmla="*/ 688797 w 1606621"/>
              <a:gd name="connsiteY1916" fmla="*/ 1598185 h 1605069"/>
              <a:gd name="connsiteX1917" fmla="*/ 872439 w 1606621"/>
              <a:gd name="connsiteY1917" fmla="*/ 1603138 h 1605069"/>
              <a:gd name="connsiteX1918" fmla="*/ 872439 w 1606621"/>
              <a:gd name="connsiteY1918" fmla="*/ 1603138 h 1605069"/>
              <a:gd name="connsiteX1919" fmla="*/ 914920 w 1606621"/>
              <a:gd name="connsiteY1919" fmla="*/ 1599042 h 1605069"/>
              <a:gd name="connsiteX1920" fmla="*/ 914920 w 1606621"/>
              <a:gd name="connsiteY1920" fmla="*/ 1599042 h 1605069"/>
              <a:gd name="connsiteX1921" fmla="*/ 914920 w 1606621"/>
              <a:gd name="connsiteY1921" fmla="*/ 1599042 h 1605069"/>
              <a:gd name="connsiteX1922" fmla="*/ 1007027 w 1606621"/>
              <a:gd name="connsiteY1922" fmla="*/ 1580659 h 1605069"/>
              <a:gd name="connsiteX1923" fmla="*/ 1007027 w 1606621"/>
              <a:gd name="connsiteY1923" fmla="*/ 1580659 h 1605069"/>
              <a:gd name="connsiteX1924" fmla="*/ 1007027 w 1606621"/>
              <a:gd name="connsiteY1924" fmla="*/ 1580659 h 1605069"/>
              <a:gd name="connsiteX1925" fmla="*/ 1085038 w 1606621"/>
              <a:gd name="connsiteY1925" fmla="*/ 1555513 h 1605069"/>
              <a:gd name="connsiteX1926" fmla="*/ 1085038 w 1606621"/>
              <a:gd name="connsiteY1926" fmla="*/ 1555513 h 1605069"/>
              <a:gd name="connsiteX1927" fmla="*/ 1091133 w 1606621"/>
              <a:gd name="connsiteY1927" fmla="*/ 1552370 h 1605069"/>
              <a:gd name="connsiteX1928" fmla="*/ 1091133 w 1606621"/>
              <a:gd name="connsiteY1928" fmla="*/ 1552370 h 1605069"/>
              <a:gd name="connsiteX1929" fmla="*/ 1091133 w 1606621"/>
              <a:gd name="connsiteY1929" fmla="*/ 1552370 h 1605069"/>
              <a:gd name="connsiteX1930" fmla="*/ 1100658 w 1606621"/>
              <a:gd name="connsiteY1930" fmla="*/ 1549322 h 1605069"/>
              <a:gd name="connsiteX1931" fmla="*/ 1100658 w 1606621"/>
              <a:gd name="connsiteY1931" fmla="*/ 1549322 h 1605069"/>
              <a:gd name="connsiteX1932" fmla="*/ 1135329 w 1606621"/>
              <a:gd name="connsiteY1932" fmla="*/ 1534368 h 1605069"/>
              <a:gd name="connsiteX1933" fmla="*/ 1135329 w 1606621"/>
              <a:gd name="connsiteY1933" fmla="*/ 1534368 h 1605069"/>
              <a:gd name="connsiteX1934" fmla="*/ 1135329 w 1606621"/>
              <a:gd name="connsiteY1934" fmla="*/ 1534368 h 1605069"/>
              <a:gd name="connsiteX1935" fmla="*/ 1156760 w 1606621"/>
              <a:gd name="connsiteY1935" fmla="*/ 1524843 h 1605069"/>
              <a:gd name="connsiteX1936" fmla="*/ 1156760 w 1606621"/>
              <a:gd name="connsiteY1936" fmla="*/ 1524843 h 1605069"/>
              <a:gd name="connsiteX1937" fmla="*/ 1156760 w 1606621"/>
              <a:gd name="connsiteY1937" fmla="*/ 1524843 h 1605069"/>
              <a:gd name="connsiteX1938" fmla="*/ 1306874 w 1606621"/>
              <a:gd name="connsiteY1938" fmla="*/ 1426735 h 1605069"/>
              <a:gd name="connsiteX1939" fmla="*/ 1306874 w 1606621"/>
              <a:gd name="connsiteY1939" fmla="*/ 1426735 h 1605069"/>
              <a:gd name="connsiteX1940" fmla="*/ 1425080 w 1606621"/>
              <a:gd name="connsiteY1940" fmla="*/ 1308911 h 1605069"/>
              <a:gd name="connsiteX1941" fmla="*/ 1425080 w 1606621"/>
              <a:gd name="connsiteY1941" fmla="*/ 1308911 h 1605069"/>
              <a:gd name="connsiteX1942" fmla="*/ 1587577 w 1606621"/>
              <a:gd name="connsiteY1942" fmla="*/ 965154 h 1605069"/>
              <a:gd name="connsiteX1943" fmla="*/ 1587577 w 1606621"/>
              <a:gd name="connsiteY1943" fmla="*/ 965154 h 1605069"/>
              <a:gd name="connsiteX1944" fmla="*/ 1587577 w 1606621"/>
              <a:gd name="connsiteY1944" fmla="*/ 965154 h 1605069"/>
              <a:gd name="connsiteX1945" fmla="*/ 1587577 w 1606621"/>
              <a:gd name="connsiteY1945" fmla="*/ 965154 h 160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Lst>
            <a:rect l="l" t="t" r="r" b="b"/>
            <a:pathLst>
              <a:path w="1606621" h="1605069">
                <a:moveTo>
                  <a:pt x="1605388" y="833899"/>
                </a:moveTo>
                <a:lnTo>
                  <a:pt x="1605388" y="833899"/>
                </a:lnTo>
                <a:cubicBezTo>
                  <a:pt x="1605388" y="813449"/>
                  <a:pt x="1605388" y="793037"/>
                  <a:pt x="1605388" y="772653"/>
                </a:cubicBezTo>
                <a:cubicBezTo>
                  <a:pt x="1605959" y="755394"/>
                  <a:pt x="1605007" y="738125"/>
                  <a:pt x="1602626" y="721028"/>
                </a:cubicBezTo>
                <a:cubicBezTo>
                  <a:pt x="1602149" y="714646"/>
                  <a:pt x="1604150" y="707217"/>
                  <a:pt x="1599197" y="701502"/>
                </a:cubicBezTo>
                <a:lnTo>
                  <a:pt x="1599197" y="701502"/>
                </a:lnTo>
                <a:cubicBezTo>
                  <a:pt x="1598720" y="687129"/>
                  <a:pt x="1596720" y="672832"/>
                  <a:pt x="1593482" y="658830"/>
                </a:cubicBezTo>
                <a:cubicBezTo>
                  <a:pt x="1592910" y="655210"/>
                  <a:pt x="1594434" y="650829"/>
                  <a:pt x="1590434" y="648066"/>
                </a:cubicBezTo>
                <a:cubicBezTo>
                  <a:pt x="1590434" y="645971"/>
                  <a:pt x="1591481" y="643590"/>
                  <a:pt x="1589195" y="641875"/>
                </a:cubicBezTo>
                <a:cubicBezTo>
                  <a:pt x="1588052" y="627369"/>
                  <a:pt x="1584814" y="613100"/>
                  <a:pt x="1579670" y="599489"/>
                </a:cubicBezTo>
                <a:lnTo>
                  <a:pt x="1579670" y="599489"/>
                </a:lnTo>
                <a:lnTo>
                  <a:pt x="1579670" y="599489"/>
                </a:lnTo>
                <a:lnTo>
                  <a:pt x="1579670" y="599489"/>
                </a:lnTo>
                <a:cubicBezTo>
                  <a:pt x="1579575" y="592974"/>
                  <a:pt x="1577766" y="586602"/>
                  <a:pt x="1574432" y="581010"/>
                </a:cubicBezTo>
                <a:lnTo>
                  <a:pt x="1574432" y="581010"/>
                </a:lnTo>
                <a:cubicBezTo>
                  <a:pt x="1573860" y="576534"/>
                  <a:pt x="1574432" y="571485"/>
                  <a:pt x="1570145" y="568533"/>
                </a:cubicBezTo>
                <a:lnTo>
                  <a:pt x="1570145" y="568533"/>
                </a:lnTo>
                <a:cubicBezTo>
                  <a:pt x="1569384" y="567599"/>
                  <a:pt x="1569098" y="566371"/>
                  <a:pt x="1569384" y="565199"/>
                </a:cubicBezTo>
                <a:lnTo>
                  <a:pt x="1569384" y="565199"/>
                </a:lnTo>
                <a:cubicBezTo>
                  <a:pt x="1568145" y="555950"/>
                  <a:pt x="1565573" y="546940"/>
                  <a:pt x="1561763" y="538434"/>
                </a:cubicBezTo>
                <a:cubicBezTo>
                  <a:pt x="1560716" y="534719"/>
                  <a:pt x="1560525" y="530338"/>
                  <a:pt x="1557001" y="527670"/>
                </a:cubicBezTo>
                <a:cubicBezTo>
                  <a:pt x="1556620" y="521765"/>
                  <a:pt x="1554524" y="516107"/>
                  <a:pt x="1550809" y="511478"/>
                </a:cubicBezTo>
                <a:cubicBezTo>
                  <a:pt x="1550714" y="506858"/>
                  <a:pt x="1549000" y="502420"/>
                  <a:pt x="1545857" y="499000"/>
                </a:cubicBezTo>
                <a:cubicBezTo>
                  <a:pt x="1545476" y="493514"/>
                  <a:pt x="1543285" y="488304"/>
                  <a:pt x="1539570" y="484236"/>
                </a:cubicBezTo>
                <a:cubicBezTo>
                  <a:pt x="1538903" y="478159"/>
                  <a:pt x="1536332" y="472454"/>
                  <a:pt x="1532236" y="467949"/>
                </a:cubicBezTo>
                <a:cubicBezTo>
                  <a:pt x="1531474" y="463758"/>
                  <a:pt x="1531284" y="459281"/>
                  <a:pt x="1526712" y="456900"/>
                </a:cubicBezTo>
                <a:lnTo>
                  <a:pt x="1526712" y="456900"/>
                </a:lnTo>
                <a:cubicBezTo>
                  <a:pt x="1526044" y="456404"/>
                  <a:pt x="1525664" y="455528"/>
                  <a:pt x="1525949" y="454709"/>
                </a:cubicBezTo>
                <a:cubicBezTo>
                  <a:pt x="1526616" y="451585"/>
                  <a:pt x="1525188" y="448403"/>
                  <a:pt x="1522330" y="446899"/>
                </a:cubicBezTo>
                <a:cubicBezTo>
                  <a:pt x="1522330" y="443660"/>
                  <a:pt x="1521759" y="440707"/>
                  <a:pt x="1518234" y="439469"/>
                </a:cubicBezTo>
                <a:cubicBezTo>
                  <a:pt x="1516901" y="438259"/>
                  <a:pt x="1516139" y="436583"/>
                  <a:pt x="1516044" y="434802"/>
                </a:cubicBezTo>
                <a:cubicBezTo>
                  <a:pt x="1516044" y="432420"/>
                  <a:pt x="1516044" y="430134"/>
                  <a:pt x="1513091" y="429563"/>
                </a:cubicBezTo>
                <a:lnTo>
                  <a:pt x="1513091" y="429563"/>
                </a:lnTo>
                <a:cubicBezTo>
                  <a:pt x="1512329" y="429182"/>
                  <a:pt x="1511948" y="428287"/>
                  <a:pt x="1512234" y="427467"/>
                </a:cubicBezTo>
                <a:cubicBezTo>
                  <a:pt x="1511662" y="423753"/>
                  <a:pt x="1510995" y="420133"/>
                  <a:pt x="1506994" y="417942"/>
                </a:cubicBezTo>
                <a:lnTo>
                  <a:pt x="1506994" y="417942"/>
                </a:lnTo>
                <a:cubicBezTo>
                  <a:pt x="1505756" y="416752"/>
                  <a:pt x="1504899" y="415114"/>
                  <a:pt x="1504804" y="413370"/>
                </a:cubicBezTo>
                <a:cubicBezTo>
                  <a:pt x="1504804" y="409713"/>
                  <a:pt x="1502899" y="406322"/>
                  <a:pt x="1499851" y="404322"/>
                </a:cubicBezTo>
                <a:cubicBezTo>
                  <a:pt x="1499660" y="400816"/>
                  <a:pt x="1497851" y="397597"/>
                  <a:pt x="1494897" y="395654"/>
                </a:cubicBezTo>
                <a:cubicBezTo>
                  <a:pt x="1494897" y="392797"/>
                  <a:pt x="1494041" y="390225"/>
                  <a:pt x="1490707" y="389463"/>
                </a:cubicBezTo>
                <a:lnTo>
                  <a:pt x="1490707" y="389463"/>
                </a:lnTo>
                <a:lnTo>
                  <a:pt x="1488707" y="385843"/>
                </a:lnTo>
                <a:cubicBezTo>
                  <a:pt x="1488897" y="383157"/>
                  <a:pt x="1487469" y="380624"/>
                  <a:pt x="1484992" y="379461"/>
                </a:cubicBezTo>
                <a:cubicBezTo>
                  <a:pt x="1484992" y="376699"/>
                  <a:pt x="1484039" y="374127"/>
                  <a:pt x="1480801" y="373270"/>
                </a:cubicBezTo>
                <a:lnTo>
                  <a:pt x="1480801" y="373270"/>
                </a:lnTo>
                <a:cubicBezTo>
                  <a:pt x="1478515" y="369651"/>
                  <a:pt x="1476134" y="366031"/>
                  <a:pt x="1473848" y="362316"/>
                </a:cubicBezTo>
                <a:cubicBezTo>
                  <a:pt x="1473943" y="358878"/>
                  <a:pt x="1471752" y="355782"/>
                  <a:pt x="1468514" y="354697"/>
                </a:cubicBezTo>
                <a:lnTo>
                  <a:pt x="1468514" y="354697"/>
                </a:lnTo>
                <a:lnTo>
                  <a:pt x="1461370" y="343838"/>
                </a:lnTo>
                <a:cubicBezTo>
                  <a:pt x="1460894" y="339980"/>
                  <a:pt x="1458608" y="336590"/>
                  <a:pt x="1455179" y="334789"/>
                </a:cubicBezTo>
                <a:cubicBezTo>
                  <a:pt x="1454512" y="331103"/>
                  <a:pt x="1452226" y="327912"/>
                  <a:pt x="1448988" y="326122"/>
                </a:cubicBezTo>
                <a:cubicBezTo>
                  <a:pt x="1449083" y="323797"/>
                  <a:pt x="1447559" y="321711"/>
                  <a:pt x="1445273" y="321168"/>
                </a:cubicBezTo>
                <a:cubicBezTo>
                  <a:pt x="1445463" y="318692"/>
                  <a:pt x="1443653" y="316511"/>
                  <a:pt x="1441176" y="316216"/>
                </a:cubicBezTo>
                <a:lnTo>
                  <a:pt x="1441176" y="316216"/>
                </a:lnTo>
                <a:lnTo>
                  <a:pt x="1440319" y="315168"/>
                </a:lnTo>
                <a:cubicBezTo>
                  <a:pt x="1437938" y="311672"/>
                  <a:pt x="1435462" y="308272"/>
                  <a:pt x="1432795" y="304976"/>
                </a:cubicBezTo>
                <a:cubicBezTo>
                  <a:pt x="1432795" y="301642"/>
                  <a:pt x="1430414" y="300118"/>
                  <a:pt x="1427842" y="298785"/>
                </a:cubicBezTo>
                <a:cubicBezTo>
                  <a:pt x="1427652" y="295727"/>
                  <a:pt x="1425461" y="293194"/>
                  <a:pt x="1422412" y="292593"/>
                </a:cubicBezTo>
                <a:lnTo>
                  <a:pt x="1422412" y="292593"/>
                </a:lnTo>
                <a:lnTo>
                  <a:pt x="1421651" y="291641"/>
                </a:lnTo>
                <a:cubicBezTo>
                  <a:pt x="1421651" y="288021"/>
                  <a:pt x="1419365" y="286307"/>
                  <a:pt x="1416221" y="285164"/>
                </a:cubicBezTo>
                <a:lnTo>
                  <a:pt x="1416221" y="285164"/>
                </a:lnTo>
                <a:lnTo>
                  <a:pt x="1415459" y="284212"/>
                </a:lnTo>
                <a:cubicBezTo>
                  <a:pt x="1414888" y="280592"/>
                  <a:pt x="1412412" y="277592"/>
                  <a:pt x="1408888" y="276496"/>
                </a:cubicBezTo>
                <a:lnTo>
                  <a:pt x="1408888" y="276496"/>
                </a:lnTo>
                <a:lnTo>
                  <a:pt x="1406887" y="274210"/>
                </a:lnTo>
                <a:cubicBezTo>
                  <a:pt x="1405934" y="270086"/>
                  <a:pt x="1402982" y="266733"/>
                  <a:pt x="1398981" y="265352"/>
                </a:cubicBezTo>
                <a:lnTo>
                  <a:pt x="1398981" y="265352"/>
                </a:lnTo>
                <a:lnTo>
                  <a:pt x="1396981" y="263066"/>
                </a:lnTo>
                <a:cubicBezTo>
                  <a:pt x="1394790" y="257561"/>
                  <a:pt x="1390599" y="253055"/>
                  <a:pt x="1385265" y="250398"/>
                </a:cubicBezTo>
                <a:lnTo>
                  <a:pt x="1385265" y="250398"/>
                </a:lnTo>
                <a:lnTo>
                  <a:pt x="1354785" y="219822"/>
                </a:lnTo>
                <a:cubicBezTo>
                  <a:pt x="1352118" y="214565"/>
                  <a:pt x="1347546" y="210440"/>
                  <a:pt x="1342117" y="208202"/>
                </a:cubicBezTo>
                <a:lnTo>
                  <a:pt x="1342117" y="208202"/>
                </a:lnTo>
                <a:cubicBezTo>
                  <a:pt x="1340593" y="207545"/>
                  <a:pt x="1339355" y="206411"/>
                  <a:pt x="1338593" y="204963"/>
                </a:cubicBezTo>
                <a:lnTo>
                  <a:pt x="1338593" y="204963"/>
                </a:lnTo>
                <a:cubicBezTo>
                  <a:pt x="1337545" y="201468"/>
                  <a:pt x="1334592" y="198877"/>
                  <a:pt x="1330973" y="198296"/>
                </a:cubicBezTo>
                <a:lnTo>
                  <a:pt x="1330973" y="198296"/>
                </a:lnTo>
                <a:lnTo>
                  <a:pt x="1328687" y="196200"/>
                </a:lnTo>
                <a:cubicBezTo>
                  <a:pt x="1328020" y="193153"/>
                  <a:pt x="1325449" y="190924"/>
                  <a:pt x="1322305" y="190771"/>
                </a:cubicBezTo>
                <a:lnTo>
                  <a:pt x="1322305" y="190771"/>
                </a:lnTo>
                <a:lnTo>
                  <a:pt x="1320019" y="188771"/>
                </a:lnTo>
                <a:cubicBezTo>
                  <a:pt x="1319352" y="185675"/>
                  <a:pt x="1316590" y="183456"/>
                  <a:pt x="1313447" y="183437"/>
                </a:cubicBezTo>
                <a:lnTo>
                  <a:pt x="1313447" y="183437"/>
                </a:lnTo>
                <a:lnTo>
                  <a:pt x="1312495" y="182580"/>
                </a:lnTo>
                <a:lnTo>
                  <a:pt x="1312495" y="182580"/>
                </a:lnTo>
                <a:cubicBezTo>
                  <a:pt x="1311923" y="179560"/>
                  <a:pt x="1309351" y="177331"/>
                  <a:pt x="1306303" y="177246"/>
                </a:cubicBezTo>
                <a:cubicBezTo>
                  <a:pt x="1305826" y="174865"/>
                  <a:pt x="1303541" y="173236"/>
                  <a:pt x="1301159" y="173436"/>
                </a:cubicBezTo>
                <a:lnTo>
                  <a:pt x="1301159" y="173436"/>
                </a:lnTo>
                <a:lnTo>
                  <a:pt x="1300112" y="172674"/>
                </a:lnTo>
                <a:cubicBezTo>
                  <a:pt x="1299826" y="170197"/>
                  <a:pt x="1297635" y="168368"/>
                  <a:pt x="1295159" y="168483"/>
                </a:cubicBezTo>
                <a:cubicBezTo>
                  <a:pt x="1292491" y="164254"/>
                  <a:pt x="1288396" y="161158"/>
                  <a:pt x="1283634" y="159815"/>
                </a:cubicBezTo>
                <a:lnTo>
                  <a:pt x="1283634" y="159815"/>
                </a:lnTo>
                <a:lnTo>
                  <a:pt x="1271632" y="151338"/>
                </a:lnTo>
                <a:lnTo>
                  <a:pt x="1255534" y="140193"/>
                </a:lnTo>
                <a:lnTo>
                  <a:pt x="1231817" y="124191"/>
                </a:lnTo>
                <a:cubicBezTo>
                  <a:pt x="1230960" y="120858"/>
                  <a:pt x="1228293" y="120286"/>
                  <a:pt x="1225341" y="120096"/>
                </a:cubicBezTo>
                <a:lnTo>
                  <a:pt x="1225341" y="120096"/>
                </a:lnTo>
                <a:lnTo>
                  <a:pt x="1215816" y="114286"/>
                </a:lnTo>
                <a:lnTo>
                  <a:pt x="1215816" y="114286"/>
                </a:lnTo>
                <a:cubicBezTo>
                  <a:pt x="1214291" y="110285"/>
                  <a:pt x="1210576" y="109713"/>
                  <a:pt x="1207148" y="108856"/>
                </a:cubicBezTo>
                <a:cubicBezTo>
                  <a:pt x="1200765" y="103037"/>
                  <a:pt x="1193146" y="98798"/>
                  <a:pt x="1184859" y="96474"/>
                </a:cubicBezTo>
                <a:cubicBezTo>
                  <a:pt x="1181049" y="92559"/>
                  <a:pt x="1176096" y="89949"/>
                  <a:pt x="1170763" y="89044"/>
                </a:cubicBezTo>
                <a:lnTo>
                  <a:pt x="1170763" y="89044"/>
                </a:lnTo>
                <a:lnTo>
                  <a:pt x="1163808" y="86568"/>
                </a:lnTo>
                <a:cubicBezTo>
                  <a:pt x="1163808" y="86282"/>
                  <a:pt x="1163808" y="85996"/>
                  <a:pt x="1163808" y="85711"/>
                </a:cubicBezTo>
                <a:cubicBezTo>
                  <a:pt x="1162476" y="81900"/>
                  <a:pt x="1159332" y="81520"/>
                  <a:pt x="1155998" y="81615"/>
                </a:cubicBezTo>
                <a:lnTo>
                  <a:pt x="1155998" y="81615"/>
                </a:lnTo>
                <a:cubicBezTo>
                  <a:pt x="1155141" y="81853"/>
                  <a:pt x="1154283" y="81548"/>
                  <a:pt x="1153808" y="80853"/>
                </a:cubicBezTo>
                <a:cubicBezTo>
                  <a:pt x="1148569" y="75776"/>
                  <a:pt x="1141902" y="72442"/>
                  <a:pt x="1134758" y="71328"/>
                </a:cubicBezTo>
                <a:lnTo>
                  <a:pt x="1134758" y="71328"/>
                </a:lnTo>
                <a:cubicBezTo>
                  <a:pt x="1133901" y="71547"/>
                  <a:pt x="1133043" y="71204"/>
                  <a:pt x="1132567" y="70470"/>
                </a:cubicBezTo>
                <a:cubicBezTo>
                  <a:pt x="1132377" y="70080"/>
                  <a:pt x="1132186" y="69747"/>
                  <a:pt x="1131805" y="69518"/>
                </a:cubicBezTo>
                <a:cubicBezTo>
                  <a:pt x="1129805" y="67403"/>
                  <a:pt x="1127042" y="66175"/>
                  <a:pt x="1124090" y="66089"/>
                </a:cubicBezTo>
                <a:lnTo>
                  <a:pt x="1124090" y="66089"/>
                </a:lnTo>
                <a:lnTo>
                  <a:pt x="1124090" y="66089"/>
                </a:lnTo>
                <a:lnTo>
                  <a:pt x="1124090" y="66089"/>
                </a:lnTo>
                <a:cubicBezTo>
                  <a:pt x="1121804" y="63689"/>
                  <a:pt x="1118660" y="62346"/>
                  <a:pt x="1115422" y="62374"/>
                </a:cubicBezTo>
                <a:lnTo>
                  <a:pt x="1115422" y="62374"/>
                </a:lnTo>
                <a:lnTo>
                  <a:pt x="1115422" y="62374"/>
                </a:lnTo>
                <a:lnTo>
                  <a:pt x="1115422" y="62374"/>
                </a:lnTo>
                <a:cubicBezTo>
                  <a:pt x="1111041" y="59060"/>
                  <a:pt x="1105897" y="56935"/>
                  <a:pt x="1100468" y="56183"/>
                </a:cubicBezTo>
                <a:lnTo>
                  <a:pt x="1100468" y="56183"/>
                </a:lnTo>
                <a:lnTo>
                  <a:pt x="1100468" y="56183"/>
                </a:lnTo>
                <a:lnTo>
                  <a:pt x="1100468" y="56183"/>
                </a:lnTo>
                <a:cubicBezTo>
                  <a:pt x="1096181" y="53078"/>
                  <a:pt x="1091228" y="50935"/>
                  <a:pt x="1085990" y="49896"/>
                </a:cubicBezTo>
                <a:cubicBezTo>
                  <a:pt x="1077513" y="45848"/>
                  <a:pt x="1068558" y="43000"/>
                  <a:pt x="1059319" y="41419"/>
                </a:cubicBezTo>
                <a:cubicBezTo>
                  <a:pt x="1056272" y="37514"/>
                  <a:pt x="1051890" y="37990"/>
                  <a:pt x="1047699" y="37800"/>
                </a:cubicBezTo>
                <a:lnTo>
                  <a:pt x="1047699" y="37800"/>
                </a:lnTo>
                <a:cubicBezTo>
                  <a:pt x="1046556" y="38133"/>
                  <a:pt x="1045223" y="37809"/>
                  <a:pt x="1044366" y="36942"/>
                </a:cubicBezTo>
                <a:cubicBezTo>
                  <a:pt x="1035221" y="31723"/>
                  <a:pt x="1025125" y="28475"/>
                  <a:pt x="1014648" y="27417"/>
                </a:cubicBezTo>
                <a:cubicBezTo>
                  <a:pt x="1013885" y="25322"/>
                  <a:pt x="1012171" y="25132"/>
                  <a:pt x="1010265" y="24750"/>
                </a:cubicBezTo>
                <a:cubicBezTo>
                  <a:pt x="1004265" y="23512"/>
                  <a:pt x="998359" y="21703"/>
                  <a:pt x="992264" y="20464"/>
                </a:cubicBezTo>
                <a:cubicBezTo>
                  <a:pt x="978452" y="16597"/>
                  <a:pt x="964355" y="13949"/>
                  <a:pt x="950068" y="12558"/>
                </a:cubicBezTo>
                <a:lnTo>
                  <a:pt x="950068" y="12558"/>
                </a:lnTo>
                <a:cubicBezTo>
                  <a:pt x="940543" y="8891"/>
                  <a:pt x="930352" y="7167"/>
                  <a:pt x="920159" y="7510"/>
                </a:cubicBezTo>
                <a:lnTo>
                  <a:pt x="920159" y="7510"/>
                </a:lnTo>
                <a:cubicBezTo>
                  <a:pt x="917778" y="5548"/>
                  <a:pt x="914635" y="4586"/>
                  <a:pt x="911587" y="4843"/>
                </a:cubicBezTo>
                <a:cubicBezTo>
                  <a:pt x="905872" y="4843"/>
                  <a:pt x="900157" y="4272"/>
                  <a:pt x="894442" y="3415"/>
                </a:cubicBezTo>
                <a:cubicBezTo>
                  <a:pt x="878726" y="576"/>
                  <a:pt x="862723" y="-567"/>
                  <a:pt x="846817" y="-14"/>
                </a:cubicBezTo>
                <a:lnTo>
                  <a:pt x="756996" y="-14"/>
                </a:lnTo>
                <a:cubicBezTo>
                  <a:pt x="755376" y="605"/>
                  <a:pt x="753567" y="805"/>
                  <a:pt x="751852" y="557"/>
                </a:cubicBezTo>
                <a:lnTo>
                  <a:pt x="756996" y="-14"/>
                </a:lnTo>
                <a:lnTo>
                  <a:pt x="737946" y="-14"/>
                </a:lnTo>
                <a:cubicBezTo>
                  <a:pt x="733279" y="-681"/>
                  <a:pt x="728516" y="252"/>
                  <a:pt x="724515" y="2653"/>
                </a:cubicBezTo>
                <a:lnTo>
                  <a:pt x="724515" y="2653"/>
                </a:lnTo>
                <a:cubicBezTo>
                  <a:pt x="716896" y="2138"/>
                  <a:pt x="709180" y="2681"/>
                  <a:pt x="701752" y="4272"/>
                </a:cubicBezTo>
                <a:cubicBezTo>
                  <a:pt x="696131" y="5034"/>
                  <a:pt x="689559" y="3129"/>
                  <a:pt x="684702" y="7701"/>
                </a:cubicBezTo>
                <a:lnTo>
                  <a:pt x="684702" y="7701"/>
                </a:lnTo>
                <a:cubicBezTo>
                  <a:pt x="674509" y="7367"/>
                  <a:pt x="664413" y="9082"/>
                  <a:pt x="654984" y="12749"/>
                </a:cubicBezTo>
                <a:cubicBezTo>
                  <a:pt x="645839" y="13025"/>
                  <a:pt x="636791" y="14559"/>
                  <a:pt x="628027" y="17321"/>
                </a:cubicBezTo>
                <a:cubicBezTo>
                  <a:pt x="621455" y="17864"/>
                  <a:pt x="614978" y="19607"/>
                  <a:pt x="608977" y="22465"/>
                </a:cubicBezTo>
                <a:lnTo>
                  <a:pt x="608977" y="22465"/>
                </a:lnTo>
                <a:lnTo>
                  <a:pt x="608977" y="22465"/>
                </a:lnTo>
                <a:lnTo>
                  <a:pt x="608977" y="22465"/>
                </a:lnTo>
                <a:cubicBezTo>
                  <a:pt x="602310" y="22512"/>
                  <a:pt x="595738" y="24217"/>
                  <a:pt x="589927" y="27417"/>
                </a:cubicBezTo>
                <a:lnTo>
                  <a:pt x="589927" y="27417"/>
                </a:lnTo>
                <a:cubicBezTo>
                  <a:pt x="583832" y="27427"/>
                  <a:pt x="577831" y="29246"/>
                  <a:pt x="572783" y="32656"/>
                </a:cubicBezTo>
                <a:lnTo>
                  <a:pt x="572783" y="32656"/>
                </a:lnTo>
                <a:cubicBezTo>
                  <a:pt x="568306" y="32304"/>
                  <a:pt x="563829" y="33628"/>
                  <a:pt x="560209" y="36371"/>
                </a:cubicBezTo>
                <a:cubicBezTo>
                  <a:pt x="559162" y="37038"/>
                  <a:pt x="558305" y="38086"/>
                  <a:pt x="556876" y="37704"/>
                </a:cubicBezTo>
                <a:cubicBezTo>
                  <a:pt x="552685" y="37704"/>
                  <a:pt x="548398" y="37704"/>
                  <a:pt x="545351" y="41324"/>
                </a:cubicBezTo>
                <a:cubicBezTo>
                  <a:pt x="535349" y="43010"/>
                  <a:pt x="525729" y="46229"/>
                  <a:pt x="516776" y="50849"/>
                </a:cubicBezTo>
                <a:lnTo>
                  <a:pt x="516776" y="50849"/>
                </a:lnTo>
                <a:lnTo>
                  <a:pt x="516776" y="50849"/>
                </a:lnTo>
                <a:lnTo>
                  <a:pt x="516776" y="50849"/>
                </a:lnTo>
                <a:cubicBezTo>
                  <a:pt x="512204" y="51230"/>
                  <a:pt x="507917" y="52954"/>
                  <a:pt x="504393" y="55802"/>
                </a:cubicBezTo>
                <a:lnTo>
                  <a:pt x="504393" y="55802"/>
                </a:lnTo>
                <a:lnTo>
                  <a:pt x="504393" y="55802"/>
                </a:lnTo>
                <a:lnTo>
                  <a:pt x="504393" y="55802"/>
                </a:lnTo>
                <a:cubicBezTo>
                  <a:pt x="498964" y="56526"/>
                  <a:pt x="493820" y="58659"/>
                  <a:pt x="489439" y="61993"/>
                </a:cubicBezTo>
                <a:lnTo>
                  <a:pt x="489439" y="61993"/>
                </a:lnTo>
                <a:cubicBezTo>
                  <a:pt x="486106" y="61927"/>
                  <a:pt x="482962" y="63279"/>
                  <a:pt x="480771" y="65708"/>
                </a:cubicBezTo>
                <a:lnTo>
                  <a:pt x="480771" y="65708"/>
                </a:lnTo>
                <a:cubicBezTo>
                  <a:pt x="477533" y="65899"/>
                  <a:pt x="474484" y="67251"/>
                  <a:pt x="472103" y="69518"/>
                </a:cubicBezTo>
                <a:lnTo>
                  <a:pt x="470008" y="70851"/>
                </a:lnTo>
                <a:cubicBezTo>
                  <a:pt x="463055" y="72223"/>
                  <a:pt x="456577" y="75157"/>
                  <a:pt x="450958" y="79424"/>
                </a:cubicBezTo>
                <a:lnTo>
                  <a:pt x="448958" y="80853"/>
                </a:lnTo>
                <a:cubicBezTo>
                  <a:pt x="445814" y="80272"/>
                  <a:pt x="442576" y="81719"/>
                  <a:pt x="440957" y="84472"/>
                </a:cubicBezTo>
                <a:lnTo>
                  <a:pt x="440957" y="84472"/>
                </a:lnTo>
                <a:lnTo>
                  <a:pt x="431432" y="89520"/>
                </a:lnTo>
                <a:cubicBezTo>
                  <a:pt x="426954" y="89987"/>
                  <a:pt x="422764" y="92168"/>
                  <a:pt x="419811" y="95616"/>
                </a:cubicBezTo>
                <a:cubicBezTo>
                  <a:pt x="416763" y="95169"/>
                  <a:pt x="413715" y="96750"/>
                  <a:pt x="412382" y="99522"/>
                </a:cubicBezTo>
                <a:cubicBezTo>
                  <a:pt x="408858" y="99636"/>
                  <a:pt x="405619" y="101493"/>
                  <a:pt x="403714" y="104475"/>
                </a:cubicBezTo>
                <a:cubicBezTo>
                  <a:pt x="397999" y="105875"/>
                  <a:pt x="392855" y="108809"/>
                  <a:pt x="388664" y="112952"/>
                </a:cubicBezTo>
                <a:lnTo>
                  <a:pt x="385330" y="115619"/>
                </a:lnTo>
                <a:lnTo>
                  <a:pt x="385330" y="115619"/>
                </a:lnTo>
                <a:cubicBezTo>
                  <a:pt x="382569" y="115362"/>
                  <a:pt x="379997" y="116848"/>
                  <a:pt x="378854" y="119334"/>
                </a:cubicBezTo>
                <a:cubicBezTo>
                  <a:pt x="376187" y="119219"/>
                  <a:pt x="373805" y="120629"/>
                  <a:pt x="372567" y="122953"/>
                </a:cubicBezTo>
                <a:lnTo>
                  <a:pt x="365519" y="128001"/>
                </a:lnTo>
                <a:cubicBezTo>
                  <a:pt x="362281" y="128020"/>
                  <a:pt x="359232" y="129849"/>
                  <a:pt x="357708" y="132764"/>
                </a:cubicBezTo>
                <a:lnTo>
                  <a:pt x="334562" y="149147"/>
                </a:lnTo>
                <a:cubicBezTo>
                  <a:pt x="331800" y="149147"/>
                  <a:pt x="330371" y="150576"/>
                  <a:pt x="329133" y="152576"/>
                </a:cubicBezTo>
                <a:lnTo>
                  <a:pt x="320941" y="159053"/>
                </a:lnTo>
                <a:cubicBezTo>
                  <a:pt x="318465" y="158748"/>
                  <a:pt x="316179" y="160348"/>
                  <a:pt x="315608" y="162768"/>
                </a:cubicBezTo>
                <a:cubicBezTo>
                  <a:pt x="312274" y="162768"/>
                  <a:pt x="310750" y="165244"/>
                  <a:pt x="309321" y="167721"/>
                </a:cubicBezTo>
                <a:cubicBezTo>
                  <a:pt x="306749" y="167721"/>
                  <a:pt x="305415" y="169340"/>
                  <a:pt x="304272" y="171340"/>
                </a:cubicBezTo>
                <a:lnTo>
                  <a:pt x="302939" y="172578"/>
                </a:lnTo>
                <a:cubicBezTo>
                  <a:pt x="300653" y="172712"/>
                  <a:pt x="298748" y="174283"/>
                  <a:pt x="298176" y="176484"/>
                </a:cubicBezTo>
                <a:cubicBezTo>
                  <a:pt x="294272" y="176484"/>
                  <a:pt x="292557" y="179722"/>
                  <a:pt x="290748" y="182580"/>
                </a:cubicBezTo>
                <a:cubicBezTo>
                  <a:pt x="287414" y="182580"/>
                  <a:pt x="285985" y="185151"/>
                  <a:pt x="284366" y="187533"/>
                </a:cubicBezTo>
                <a:lnTo>
                  <a:pt x="281794" y="189914"/>
                </a:lnTo>
                <a:cubicBezTo>
                  <a:pt x="279126" y="190543"/>
                  <a:pt x="276840" y="192419"/>
                  <a:pt x="275697" y="194962"/>
                </a:cubicBezTo>
                <a:lnTo>
                  <a:pt x="273127" y="197343"/>
                </a:lnTo>
                <a:cubicBezTo>
                  <a:pt x="269983" y="198382"/>
                  <a:pt x="267315" y="200639"/>
                  <a:pt x="265792" y="203630"/>
                </a:cubicBezTo>
                <a:lnTo>
                  <a:pt x="261982" y="207345"/>
                </a:lnTo>
                <a:cubicBezTo>
                  <a:pt x="257506" y="209431"/>
                  <a:pt x="253600" y="212726"/>
                  <a:pt x="250837" y="216870"/>
                </a:cubicBezTo>
                <a:cubicBezTo>
                  <a:pt x="239789" y="228043"/>
                  <a:pt x="228645" y="239158"/>
                  <a:pt x="217500" y="250207"/>
                </a:cubicBezTo>
                <a:cubicBezTo>
                  <a:pt x="213214" y="252922"/>
                  <a:pt x="209690" y="256779"/>
                  <a:pt x="207404" y="261351"/>
                </a:cubicBezTo>
                <a:lnTo>
                  <a:pt x="203784" y="265162"/>
                </a:lnTo>
                <a:cubicBezTo>
                  <a:pt x="201117" y="267066"/>
                  <a:pt x="198164" y="268876"/>
                  <a:pt x="197498" y="272496"/>
                </a:cubicBezTo>
                <a:lnTo>
                  <a:pt x="195116" y="275067"/>
                </a:lnTo>
                <a:cubicBezTo>
                  <a:pt x="192354" y="277068"/>
                  <a:pt x="189402" y="278782"/>
                  <a:pt x="188829" y="282497"/>
                </a:cubicBezTo>
                <a:lnTo>
                  <a:pt x="187687" y="283735"/>
                </a:lnTo>
                <a:cubicBezTo>
                  <a:pt x="185305" y="285259"/>
                  <a:pt x="183019" y="286783"/>
                  <a:pt x="182639" y="289926"/>
                </a:cubicBezTo>
                <a:lnTo>
                  <a:pt x="181401" y="291260"/>
                </a:lnTo>
                <a:cubicBezTo>
                  <a:pt x="179114" y="292784"/>
                  <a:pt x="176638" y="294213"/>
                  <a:pt x="176543" y="297546"/>
                </a:cubicBezTo>
                <a:cubicBezTo>
                  <a:pt x="173971" y="298880"/>
                  <a:pt x="171685" y="300499"/>
                  <a:pt x="171590" y="303738"/>
                </a:cubicBezTo>
                <a:cubicBezTo>
                  <a:pt x="168923" y="304747"/>
                  <a:pt x="166923" y="307100"/>
                  <a:pt x="166446" y="309929"/>
                </a:cubicBezTo>
                <a:lnTo>
                  <a:pt x="162826" y="314787"/>
                </a:lnTo>
                <a:cubicBezTo>
                  <a:pt x="160731" y="315930"/>
                  <a:pt x="159016" y="317263"/>
                  <a:pt x="159207" y="319930"/>
                </a:cubicBezTo>
                <a:cubicBezTo>
                  <a:pt x="157016" y="320502"/>
                  <a:pt x="155397" y="322426"/>
                  <a:pt x="155301" y="324693"/>
                </a:cubicBezTo>
                <a:lnTo>
                  <a:pt x="154635" y="326122"/>
                </a:lnTo>
                <a:lnTo>
                  <a:pt x="149111" y="333456"/>
                </a:lnTo>
                <a:cubicBezTo>
                  <a:pt x="147015" y="334246"/>
                  <a:pt x="145491" y="336227"/>
                  <a:pt x="145396" y="338504"/>
                </a:cubicBezTo>
                <a:lnTo>
                  <a:pt x="142920" y="342124"/>
                </a:lnTo>
                <a:cubicBezTo>
                  <a:pt x="137490" y="347410"/>
                  <a:pt x="133204" y="353725"/>
                  <a:pt x="130346" y="360697"/>
                </a:cubicBezTo>
                <a:lnTo>
                  <a:pt x="130346" y="360697"/>
                </a:lnTo>
                <a:cubicBezTo>
                  <a:pt x="127680" y="362355"/>
                  <a:pt x="125869" y="365060"/>
                  <a:pt x="125394" y="368127"/>
                </a:cubicBezTo>
                <a:lnTo>
                  <a:pt x="125394" y="368127"/>
                </a:lnTo>
                <a:lnTo>
                  <a:pt x="125394" y="368127"/>
                </a:lnTo>
                <a:lnTo>
                  <a:pt x="125394" y="368127"/>
                </a:lnTo>
                <a:cubicBezTo>
                  <a:pt x="122250" y="370441"/>
                  <a:pt x="120059" y="373832"/>
                  <a:pt x="119298" y="377652"/>
                </a:cubicBezTo>
                <a:lnTo>
                  <a:pt x="116916" y="381462"/>
                </a:lnTo>
                <a:cubicBezTo>
                  <a:pt x="114344" y="382605"/>
                  <a:pt x="113677" y="385081"/>
                  <a:pt x="113011" y="387558"/>
                </a:cubicBezTo>
                <a:lnTo>
                  <a:pt x="113011" y="387558"/>
                </a:lnTo>
                <a:cubicBezTo>
                  <a:pt x="108820" y="391701"/>
                  <a:pt x="105867" y="396949"/>
                  <a:pt x="104533" y="402702"/>
                </a:cubicBezTo>
                <a:cubicBezTo>
                  <a:pt x="101581" y="404703"/>
                  <a:pt x="99771" y="407932"/>
                  <a:pt x="99580" y="411466"/>
                </a:cubicBezTo>
                <a:cubicBezTo>
                  <a:pt x="95294" y="415933"/>
                  <a:pt x="92246" y="421505"/>
                  <a:pt x="90913" y="427563"/>
                </a:cubicBezTo>
                <a:cubicBezTo>
                  <a:pt x="88437" y="428230"/>
                  <a:pt x="88151" y="430134"/>
                  <a:pt x="88246" y="432325"/>
                </a:cubicBezTo>
                <a:cubicBezTo>
                  <a:pt x="88341" y="434516"/>
                  <a:pt x="86626" y="435659"/>
                  <a:pt x="85769" y="437374"/>
                </a:cubicBezTo>
                <a:cubicBezTo>
                  <a:pt x="82627" y="439726"/>
                  <a:pt x="80816" y="443450"/>
                  <a:pt x="80912" y="447375"/>
                </a:cubicBezTo>
                <a:cubicBezTo>
                  <a:pt x="78244" y="448765"/>
                  <a:pt x="76720" y="451642"/>
                  <a:pt x="77101" y="454614"/>
                </a:cubicBezTo>
                <a:cubicBezTo>
                  <a:pt x="77101" y="455185"/>
                  <a:pt x="76340" y="455757"/>
                  <a:pt x="77101" y="456328"/>
                </a:cubicBezTo>
                <a:cubicBezTo>
                  <a:pt x="75863" y="457052"/>
                  <a:pt x="75006" y="458262"/>
                  <a:pt x="74720" y="459662"/>
                </a:cubicBezTo>
                <a:cubicBezTo>
                  <a:pt x="71291" y="463529"/>
                  <a:pt x="69101" y="468396"/>
                  <a:pt x="68624" y="473568"/>
                </a:cubicBezTo>
                <a:lnTo>
                  <a:pt x="68624" y="473568"/>
                </a:lnTo>
                <a:cubicBezTo>
                  <a:pt x="64434" y="478493"/>
                  <a:pt x="61862" y="484513"/>
                  <a:pt x="61005" y="490904"/>
                </a:cubicBezTo>
                <a:cubicBezTo>
                  <a:pt x="60337" y="490904"/>
                  <a:pt x="59385" y="491666"/>
                  <a:pt x="59099" y="492238"/>
                </a:cubicBezTo>
                <a:cubicBezTo>
                  <a:pt x="54432" y="503048"/>
                  <a:pt x="50432" y="514155"/>
                  <a:pt x="47097" y="525480"/>
                </a:cubicBezTo>
                <a:lnTo>
                  <a:pt x="47097" y="525480"/>
                </a:lnTo>
                <a:lnTo>
                  <a:pt x="47097" y="525480"/>
                </a:lnTo>
                <a:lnTo>
                  <a:pt x="47097" y="525480"/>
                </a:lnTo>
                <a:cubicBezTo>
                  <a:pt x="42621" y="534519"/>
                  <a:pt x="39383" y="544139"/>
                  <a:pt x="37572" y="554055"/>
                </a:cubicBezTo>
                <a:lnTo>
                  <a:pt x="37572" y="554055"/>
                </a:lnTo>
                <a:lnTo>
                  <a:pt x="37572" y="554055"/>
                </a:lnTo>
                <a:lnTo>
                  <a:pt x="37572" y="554055"/>
                </a:lnTo>
                <a:cubicBezTo>
                  <a:pt x="35096" y="557693"/>
                  <a:pt x="33763" y="562027"/>
                  <a:pt x="33858" y="566437"/>
                </a:cubicBezTo>
                <a:lnTo>
                  <a:pt x="33858" y="566437"/>
                </a:lnTo>
                <a:lnTo>
                  <a:pt x="33858" y="566437"/>
                </a:lnTo>
                <a:lnTo>
                  <a:pt x="33858" y="566437"/>
                </a:lnTo>
                <a:cubicBezTo>
                  <a:pt x="32430" y="567294"/>
                  <a:pt x="31476" y="568780"/>
                  <a:pt x="31382" y="570438"/>
                </a:cubicBezTo>
                <a:cubicBezTo>
                  <a:pt x="29095" y="579391"/>
                  <a:pt x="26429" y="588250"/>
                  <a:pt x="24333" y="597203"/>
                </a:cubicBezTo>
                <a:cubicBezTo>
                  <a:pt x="19570" y="613129"/>
                  <a:pt x="16141" y="629407"/>
                  <a:pt x="13951" y="645876"/>
                </a:cubicBezTo>
                <a:lnTo>
                  <a:pt x="13951" y="645876"/>
                </a:lnTo>
                <a:lnTo>
                  <a:pt x="13951" y="645876"/>
                </a:lnTo>
                <a:lnTo>
                  <a:pt x="13951" y="645876"/>
                </a:lnTo>
                <a:cubicBezTo>
                  <a:pt x="12522" y="647590"/>
                  <a:pt x="11665" y="649733"/>
                  <a:pt x="11569" y="651972"/>
                </a:cubicBezTo>
                <a:cubicBezTo>
                  <a:pt x="8997" y="670260"/>
                  <a:pt x="5855" y="688452"/>
                  <a:pt x="3664" y="706741"/>
                </a:cubicBezTo>
                <a:cubicBezTo>
                  <a:pt x="615" y="726629"/>
                  <a:pt x="-812" y="746726"/>
                  <a:pt x="-717" y="766843"/>
                </a:cubicBezTo>
                <a:lnTo>
                  <a:pt x="-146" y="762748"/>
                </a:lnTo>
                <a:cubicBezTo>
                  <a:pt x="-146" y="764129"/>
                  <a:pt x="-337" y="765500"/>
                  <a:pt x="-717" y="766843"/>
                </a:cubicBezTo>
                <a:lnTo>
                  <a:pt x="-717" y="838566"/>
                </a:lnTo>
                <a:cubicBezTo>
                  <a:pt x="-432" y="839843"/>
                  <a:pt x="-242" y="841157"/>
                  <a:pt x="-146" y="842472"/>
                </a:cubicBezTo>
                <a:lnTo>
                  <a:pt x="-717" y="838566"/>
                </a:lnTo>
                <a:cubicBezTo>
                  <a:pt x="-1480" y="850206"/>
                  <a:pt x="-1003" y="861884"/>
                  <a:pt x="615" y="873428"/>
                </a:cubicBezTo>
                <a:cubicBezTo>
                  <a:pt x="711" y="881162"/>
                  <a:pt x="1949" y="888849"/>
                  <a:pt x="4045" y="896288"/>
                </a:cubicBezTo>
                <a:lnTo>
                  <a:pt x="4045" y="896288"/>
                </a:lnTo>
                <a:cubicBezTo>
                  <a:pt x="4807" y="899431"/>
                  <a:pt x="2712" y="903146"/>
                  <a:pt x="5569" y="905813"/>
                </a:cubicBezTo>
                <a:lnTo>
                  <a:pt x="5569" y="905813"/>
                </a:lnTo>
                <a:cubicBezTo>
                  <a:pt x="5473" y="909890"/>
                  <a:pt x="5664" y="913966"/>
                  <a:pt x="6236" y="918005"/>
                </a:cubicBezTo>
                <a:cubicBezTo>
                  <a:pt x="8427" y="929816"/>
                  <a:pt x="9951" y="941722"/>
                  <a:pt x="11665" y="953628"/>
                </a:cubicBezTo>
                <a:cubicBezTo>
                  <a:pt x="11665" y="955629"/>
                  <a:pt x="12237" y="957248"/>
                  <a:pt x="14237" y="958105"/>
                </a:cubicBezTo>
                <a:cubicBezTo>
                  <a:pt x="14427" y="958267"/>
                  <a:pt x="14523" y="958562"/>
                  <a:pt x="14332" y="958772"/>
                </a:cubicBezTo>
                <a:cubicBezTo>
                  <a:pt x="14332" y="958810"/>
                  <a:pt x="14237" y="958839"/>
                  <a:pt x="14237" y="958867"/>
                </a:cubicBezTo>
                <a:cubicBezTo>
                  <a:pt x="14523" y="959039"/>
                  <a:pt x="14903" y="959039"/>
                  <a:pt x="15189" y="958867"/>
                </a:cubicBezTo>
                <a:lnTo>
                  <a:pt x="15189" y="958867"/>
                </a:lnTo>
                <a:lnTo>
                  <a:pt x="15189" y="958867"/>
                </a:lnTo>
                <a:cubicBezTo>
                  <a:pt x="14808" y="958753"/>
                  <a:pt x="14523" y="958553"/>
                  <a:pt x="14237" y="958296"/>
                </a:cubicBezTo>
                <a:cubicBezTo>
                  <a:pt x="14237" y="965649"/>
                  <a:pt x="15380" y="972955"/>
                  <a:pt x="17761" y="979917"/>
                </a:cubicBezTo>
                <a:cubicBezTo>
                  <a:pt x="19665" y="985728"/>
                  <a:pt x="18427" y="992300"/>
                  <a:pt x="22905" y="997253"/>
                </a:cubicBezTo>
                <a:cubicBezTo>
                  <a:pt x="22905" y="998967"/>
                  <a:pt x="22905" y="1000873"/>
                  <a:pt x="23952" y="1002301"/>
                </a:cubicBezTo>
                <a:cubicBezTo>
                  <a:pt x="25191" y="1011807"/>
                  <a:pt x="27477" y="1021142"/>
                  <a:pt x="30810" y="1030114"/>
                </a:cubicBezTo>
                <a:cubicBezTo>
                  <a:pt x="31762" y="1036877"/>
                  <a:pt x="34144" y="1043364"/>
                  <a:pt x="37763" y="1049164"/>
                </a:cubicBezTo>
                <a:lnTo>
                  <a:pt x="37763" y="1049164"/>
                </a:lnTo>
                <a:cubicBezTo>
                  <a:pt x="37763" y="1050402"/>
                  <a:pt x="37763" y="1051926"/>
                  <a:pt x="38906" y="1052879"/>
                </a:cubicBezTo>
                <a:cubicBezTo>
                  <a:pt x="38906" y="1058232"/>
                  <a:pt x="40716" y="1063423"/>
                  <a:pt x="44050" y="1067643"/>
                </a:cubicBezTo>
                <a:lnTo>
                  <a:pt x="44050" y="1067643"/>
                </a:lnTo>
                <a:cubicBezTo>
                  <a:pt x="43288" y="1071415"/>
                  <a:pt x="44716" y="1075282"/>
                  <a:pt x="47669" y="1077739"/>
                </a:cubicBezTo>
                <a:cubicBezTo>
                  <a:pt x="47765" y="1079511"/>
                  <a:pt x="48431" y="1081187"/>
                  <a:pt x="49765" y="1082407"/>
                </a:cubicBezTo>
                <a:cubicBezTo>
                  <a:pt x="49003" y="1083130"/>
                  <a:pt x="49003" y="1084340"/>
                  <a:pt x="49669" y="1085102"/>
                </a:cubicBezTo>
                <a:cubicBezTo>
                  <a:pt x="49765" y="1085121"/>
                  <a:pt x="49765" y="1085150"/>
                  <a:pt x="49765" y="1085169"/>
                </a:cubicBezTo>
                <a:cubicBezTo>
                  <a:pt x="49765" y="1087550"/>
                  <a:pt x="49289" y="1090217"/>
                  <a:pt x="52337" y="1091360"/>
                </a:cubicBezTo>
                <a:cubicBezTo>
                  <a:pt x="52527" y="1095932"/>
                  <a:pt x="54241" y="1100294"/>
                  <a:pt x="57290" y="1103742"/>
                </a:cubicBezTo>
                <a:cubicBezTo>
                  <a:pt x="57290" y="1106981"/>
                  <a:pt x="57290" y="1110410"/>
                  <a:pt x="61005" y="1112506"/>
                </a:cubicBezTo>
                <a:cubicBezTo>
                  <a:pt x="61100" y="1117116"/>
                  <a:pt x="63005" y="1121516"/>
                  <a:pt x="66243" y="1124793"/>
                </a:cubicBezTo>
                <a:lnTo>
                  <a:pt x="66243" y="1124793"/>
                </a:lnTo>
                <a:cubicBezTo>
                  <a:pt x="67481" y="1127174"/>
                  <a:pt x="68815" y="1129555"/>
                  <a:pt x="69958" y="1131936"/>
                </a:cubicBezTo>
                <a:cubicBezTo>
                  <a:pt x="77292" y="1147653"/>
                  <a:pt x="84341" y="1163559"/>
                  <a:pt x="93104" y="1178514"/>
                </a:cubicBezTo>
                <a:cubicBezTo>
                  <a:pt x="102914" y="1198326"/>
                  <a:pt x="114154" y="1217423"/>
                  <a:pt x="126632" y="1235664"/>
                </a:cubicBezTo>
                <a:cubicBezTo>
                  <a:pt x="128346" y="1239712"/>
                  <a:pt x="130823" y="1243446"/>
                  <a:pt x="133776" y="1246713"/>
                </a:cubicBezTo>
                <a:cubicBezTo>
                  <a:pt x="139395" y="1255190"/>
                  <a:pt x="144919" y="1263667"/>
                  <a:pt x="150445" y="1272240"/>
                </a:cubicBezTo>
                <a:cubicBezTo>
                  <a:pt x="151492" y="1276497"/>
                  <a:pt x="154254" y="1280155"/>
                  <a:pt x="157969" y="1282432"/>
                </a:cubicBezTo>
                <a:cubicBezTo>
                  <a:pt x="157778" y="1284775"/>
                  <a:pt x="159398" y="1286870"/>
                  <a:pt x="161683" y="1287384"/>
                </a:cubicBezTo>
                <a:cubicBezTo>
                  <a:pt x="161683" y="1290051"/>
                  <a:pt x="163208" y="1291385"/>
                  <a:pt x="165303" y="1292528"/>
                </a:cubicBezTo>
                <a:lnTo>
                  <a:pt x="170161" y="1298719"/>
                </a:lnTo>
                <a:cubicBezTo>
                  <a:pt x="170352" y="1300996"/>
                  <a:pt x="171970" y="1302920"/>
                  <a:pt x="174162" y="1303482"/>
                </a:cubicBezTo>
                <a:cubicBezTo>
                  <a:pt x="174162" y="1306911"/>
                  <a:pt x="176638" y="1308340"/>
                  <a:pt x="179020" y="1309864"/>
                </a:cubicBezTo>
                <a:lnTo>
                  <a:pt x="180163" y="1311197"/>
                </a:lnTo>
                <a:cubicBezTo>
                  <a:pt x="180163" y="1314340"/>
                  <a:pt x="182829" y="1315769"/>
                  <a:pt x="185115" y="1317293"/>
                </a:cubicBezTo>
                <a:lnTo>
                  <a:pt x="189402" y="1322151"/>
                </a:lnTo>
                <a:lnTo>
                  <a:pt x="193783" y="1327390"/>
                </a:lnTo>
                <a:cubicBezTo>
                  <a:pt x="193783" y="1330533"/>
                  <a:pt x="196450" y="1332057"/>
                  <a:pt x="198927" y="1333485"/>
                </a:cubicBezTo>
                <a:lnTo>
                  <a:pt x="201212" y="1336057"/>
                </a:lnTo>
                <a:cubicBezTo>
                  <a:pt x="202926" y="1341201"/>
                  <a:pt x="207404" y="1343868"/>
                  <a:pt x="211308" y="1347106"/>
                </a:cubicBezTo>
                <a:lnTo>
                  <a:pt x="216166" y="1352250"/>
                </a:lnTo>
                <a:cubicBezTo>
                  <a:pt x="227406" y="1366328"/>
                  <a:pt x="240169" y="1379101"/>
                  <a:pt x="254266" y="1390350"/>
                </a:cubicBezTo>
                <a:lnTo>
                  <a:pt x="259410" y="1395208"/>
                </a:lnTo>
                <a:cubicBezTo>
                  <a:pt x="261220" y="1398741"/>
                  <a:pt x="264363" y="1401465"/>
                  <a:pt x="268078" y="1402827"/>
                </a:cubicBezTo>
                <a:lnTo>
                  <a:pt x="269316" y="1403970"/>
                </a:lnTo>
                <a:cubicBezTo>
                  <a:pt x="270840" y="1406961"/>
                  <a:pt x="273507" y="1409219"/>
                  <a:pt x="276651" y="1410257"/>
                </a:cubicBezTo>
                <a:lnTo>
                  <a:pt x="279222" y="1412734"/>
                </a:lnTo>
                <a:cubicBezTo>
                  <a:pt x="280746" y="1415019"/>
                  <a:pt x="282270" y="1417306"/>
                  <a:pt x="285318" y="1417686"/>
                </a:cubicBezTo>
                <a:lnTo>
                  <a:pt x="286747" y="1418925"/>
                </a:lnTo>
                <a:cubicBezTo>
                  <a:pt x="288271" y="1421211"/>
                  <a:pt x="289700" y="1423497"/>
                  <a:pt x="292843" y="1423878"/>
                </a:cubicBezTo>
                <a:lnTo>
                  <a:pt x="294177" y="1425116"/>
                </a:lnTo>
                <a:cubicBezTo>
                  <a:pt x="294938" y="1427193"/>
                  <a:pt x="296844" y="1428640"/>
                  <a:pt x="299034" y="1428831"/>
                </a:cubicBezTo>
                <a:lnTo>
                  <a:pt x="300368" y="1430069"/>
                </a:lnTo>
                <a:cubicBezTo>
                  <a:pt x="301130" y="1432145"/>
                  <a:pt x="303034" y="1433593"/>
                  <a:pt x="305226" y="1433784"/>
                </a:cubicBezTo>
                <a:lnTo>
                  <a:pt x="305226" y="1433784"/>
                </a:lnTo>
                <a:lnTo>
                  <a:pt x="306558" y="1435022"/>
                </a:lnTo>
                <a:cubicBezTo>
                  <a:pt x="307701" y="1437022"/>
                  <a:pt x="309035" y="1438832"/>
                  <a:pt x="311702" y="1438642"/>
                </a:cubicBezTo>
                <a:cubicBezTo>
                  <a:pt x="312274" y="1440823"/>
                  <a:pt x="314179" y="1442385"/>
                  <a:pt x="316465" y="1442547"/>
                </a:cubicBezTo>
                <a:lnTo>
                  <a:pt x="317703" y="1443690"/>
                </a:lnTo>
                <a:cubicBezTo>
                  <a:pt x="321323" y="1448071"/>
                  <a:pt x="326085" y="1451367"/>
                  <a:pt x="331514" y="1453215"/>
                </a:cubicBezTo>
                <a:cubicBezTo>
                  <a:pt x="333324" y="1456444"/>
                  <a:pt x="336467" y="1458758"/>
                  <a:pt x="340087" y="1459597"/>
                </a:cubicBezTo>
                <a:lnTo>
                  <a:pt x="343801" y="1462168"/>
                </a:lnTo>
                <a:cubicBezTo>
                  <a:pt x="345326" y="1464902"/>
                  <a:pt x="348183" y="1466683"/>
                  <a:pt x="351327" y="1466931"/>
                </a:cubicBezTo>
                <a:cubicBezTo>
                  <a:pt x="352660" y="1469855"/>
                  <a:pt x="355517" y="1471789"/>
                  <a:pt x="358756" y="1471979"/>
                </a:cubicBezTo>
                <a:cubicBezTo>
                  <a:pt x="360184" y="1474741"/>
                  <a:pt x="362947" y="1476627"/>
                  <a:pt x="365995" y="1477027"/>
                </a:cubicBezTo>
                <a:lnTo>
                  <a:pt x="373615" y="1481980"/>
                </a:lnTo>
                <a:cubicBezTo>
                  <a:pt x="374948" y="1484152"/>
                  <a:pt x="377234" y="1485543"/>
                  <a:pt x="379711" y="1485695"/>
                </a:cubicBezTo>
                <a:lnTo>
                  <a:pt x="383521" y="1488172"/>
                </a:lnTo>
                <a:cubicBezTo>
                  <a:pt x="384855" y="1490381"/>
                  <a:pt x="387236" y="1491782"/>
                  <a:pt x="389808" y="1491886"/>
                </a:cubicBezTo>
                <a:lnTo>
                  <a:pt x="392283" y="1493220"/>
                </a:lnTo>
                <a:cubicBezTo>
                  <a:pt x="396380" y="1497439"/>
                  <a:pt x="401523" y="1500383"/>
                  <a:pt x="407238" y="1501697"/>
                </a:cubicBezTo>
                <a:cubicBezTo>
                  <a:pt x="409047" y="1505126"/>
                  <a:pt x="412572" y="1505698"/>
                  <a:pt x="415716" y="1506841"/>
                </a:cubicBezTo>
                <a:lnTo>
                  <a:pt x="415716" y="1506841"/>
                </a:lnTo>
                <a:cubicBezTo>
                  <a:pt x="422097" y="1511793"/>
                  <a:pt x="429336" y="1515480"/>
                  <a:pt x="437052" y="1517699"/>
                </a:cubicBezTo>
                <a:cubicBezTo>
                  <a:pt x="438004" y="1519509"/>
                  <a:pt x="440004" y="1520528"/>
                  <a:pt x="442100" y="1520271"/>
                </a:cubicBezTo>
                <a:cubicBezTo>
                  <a:pt x="443623" y="1524081"/>
                  <a:pt x="447720" y="1523795"/>
                  <a:pt x="450576" y="1525224"/>
                </a:cubicBezTo>
                <a:cubicBezTo>
                  <a:pt x="461530" y="1531625"/>
                  <a:pt x="473152" y="1536711"/>
                  <a:pt x="485247" y="1540368"/>
                </a:cubicBezTo>
                <a:lnTo>
                  <a:pt x="485247" y="1540368"/>
                </a:lnTo>
                <a:lnTo>
                  <a:pt x="485247" y="1540368"/>
                </a:lnTo>
                <a:lnTo>
                  <a:pt x="485247" y="1540368"/>
                </a:lnTo>
                <a:cubicBezTo>
                  <a:pt x="488391" y="1543217"/>
                  <a:pt x="492296" y="1544959"/>
                  <a:pt x="496487" y="1545322"/>
                </a:cubicBezTo>
                <a:lnTo>
                  <a:pt x="496487" y="1545322"/>
                </a:lnTo>
                <a:cubicBezTo>
                  <a:pt x="498012" y="1547055"/>
                  <a:pt x="500298" y="1547969"/>
                  <a:pt x="502584" y="1547798"/>
                </a:cubicBezTo>
                <a:lnTo>
                  <a:pt x="502584" y="1547798"/>
                </a:lnTo>
                <a:lnTo>
                  <a:pt x="502584" y="1547798"/>
                </a:lnTo>
                <a:lnTo>
                  <a:pt x="502584" y="1547798"/>
                </a:lnTo>
                <a:cubicBezTo>
                  <a:pt x="504202" y="1549474"/>
                  <a:pt x="506489" y="1550379"/>
                  <a:pt x="508775" y="1550275"/>
                </a:cubicBezTo>
                <a:lnTo>
                  <a:pt x="508775" y="1550275"/>
                </a:lnTo>
                <a:lnTo>
                  <a:pt x="508775" y="1550275"/>
                </a:lnTo>
                <a:lnTo>
                  <a:pt x="508775" y="1550275"/>
                </a:lnTo>
                <a:cubicBezTo>
                  <a:pt x="511632" y="1552475"/>
                  <a:pt x="515156" y="1553799"/>
                  <a:pt x="518776" y="1554084"/>
                </a:cubicBezTo>
                <a:lnTo>
                  <a:pt x="518776" y="1554084"/>
                </a:lnTo>
                <a:lnTo>
                  <a:pt x="518776" y="1554084"/>
                </a:lnTo>
                <a:lnTo>
                  <a:pt x="518776" y="1554084"/>
                </a:lnTo>
                <a:cubicBezTo>
                  <a:pt x="521252" y="1556628"/>
                  <a:pt x="524776" y="1557942"/>
                  <a:pt x="528301" y="1557704"/>
                </a:cubicBezTo>
                <a:cubicBezTo>
                  <a:pt x="529253" y="1558847"/>
                  <a:pt x="530777" y="1558466"/>
                  <a:pt x="532016" y="1558847"/>
                </a:cubicBezTo>
                <a:lnTo>
                  <a:pt x="532016" y="1558847"/>
                </a:lnTo>
                <a:cubicBezTo>
                  <a:pt x="536016" y="1563038"/>
                  <a:pt x="541541" y="1563133"/>
                  <a:pt x="546875" y="1564943"/>
                </a:cubicBezTo>
                <a:cubicBezTo>
                  <a:pt x="556876" y="1568972"/>
                  <a:pt x="567258" y="1571944"/>
                  <a:pt x="577927" y="1573801"/>
                </a:cubicBezTo>
                <a:lnTo>
                  <a:pt x="577927" y="1573801"/>
                </a:lnTo>
                <a:cubicBezTo>
                  <a:pt x="583641" y="1576849"/>
                  <a:pt x="590022" y="1578573"/>
                  <a:pt x="596500" y="1578850"/>
                </a:cubicBezTo>
                <a:lnTo>
                  <a:pt x="596500" y="1578850"/>
                </a:lnTo>
                <a:lnTo>
                  <a:pt x="596500" y="1578850"/>
                </a:lnTo>
                <a:lnTo>
                  <a:pt x="596500" y="1578850"/>
                </a:lnTo>
                <a:cubicBezTo>
                  <a:pt x="608025" y="1583355"/>
                  <a:pt x="620122" y="1586269"/>
                  <a:pt x="632505" y="1587517"/>
                </a:cubicBezTo>
                <a:lnTo>
                  <a:pt x="632505" y="1587517"/>
                </a:lnTo>
                <a:lnTo>
                  <a:pt x="632505" y="1587517"/>
                </a:lnTo>
                <a:lnTo>
                  <a:pt x="632505" y="1587517"/>
                </a:lnTo>
                <a:cubicBezTo>
                  <a:pt x="635266" y="1590851"/>
                  <a:pt x="639362" y="1589899"/>
                  <a:pt x="642791" y="1590565"/>
                </a:cubicBezTo>
                <a:cubicBezTo>
                  <a:pt x="657745" y="1594242"/>
                  <a:pt x="673081" y="1596499"/>
                  <a:pt x="688512" y="1597328"/>
                </a:cubicBezTo>
                <a:cubicBezTo>
                  <a:pt x="690702" y="1599119"/>
                  <a:pt x="693559" y="1600033"/>
                  <a:pt x="696417" y="1599900"/>
                </a:cubicBezTo>
                <a:cubicBezTo>
                  <a:pt x="702323" y="1599900"/>
                  <a:pt x="708323" y="1600567"/>
                  <a:pt x="714229" y="1601328"/>
                </a:cubicBezTo>
                <a:cubicBezTo>
                  <a:pt x="731755" y="1604043"/>
                  <a:pt x="749377" y="1605186"/>
                  <a:pt x="767093" y="1604758"/>
                </a:cubicBezTo>
                <a:lnTo>
                  <a:pt x="837006" y="1604758"/>
                </a:lnTo>
                <a:cubicBezTo>
                  <a:pt x="839006" y="1604091"/>
                  <a:pt x="841101" y="1603900"/>
                  <a:pt x="843198" y="1604186"/>
                </a:cubicBezTo>
                <a:lnTo>
                  <a:pt x="837006" y="1604758"/>
                </a:lnTo>
                <a:cubicBezTo>
                  <a:pt x="857770" y="1604824"/>
                  <a:pt x="878440" y="1603453"/>
                  <a:pt x="899014" y="1600662"/>
                </a:cubicBezTo>
                <a:cubicBezTo>
                  <a:pt x="904347" y="1601290"/>
                  <a:pt x="909873" y="1600185"/>
                  <a:pt x="914540" y="1597518"/>
                </a:cubicBezTo>
                <a:lnTo>
                  <a:pt x="914540" y="1597518"/>
                </a:lnTo>
                <a:cubicBezTo>
                  <a:pt x="928065" y="1596757"/>
                  <a:pt x="941400" y="1594747"/>
                  <a:pt x="954544" y="1591518"/>
                </a:cubicBezTo>
                <a:cubicBezTo>
                  <a:pt x="960070" y="1591527"/>
                  <a:pt x="965498" y="1590146"/>
                  <a:pt x="970356" y="1587517"/>
                </a:cubicBezTo>
                <a:lnTo>
                  <a:pt x="970356" y="1587517"/>
                </a:lnTo>
                <a:lnTo>
                  <a:pt x="970356" y="1587517"/>
                </a:lnTo>
                <a:lnTo>
                  <a:pt x="970356" y="1587517"/>
                </a:lnTo>
                <a:cubicBezTo>
                  <a:pt x="973785" y="1587384"/>
                  <a:pt x="977309" y="1586908"/>
                  <a:pt x="980643" y="1586089"/>
                </a:cubicBezTo>
                <a:cubicBezTo>
                  <a:pt x="989406" y="1584583"/>
                  <a:pt x="998074" y="1582155"/>
                  <a:pt x="1006361" y="1578850"/>
                </a:cubicBezTo>
                <a:lnTo>
                  <a:pt x="1006361" y="1578850"/>
                </a:lnTo>
                <a:cubicBezTo>
                  <a:pt x="1012837" y="1578716"/>
                  <a:pt x="1019220" y="1576983"/>
                  <a:pt x="1024839" y="1573801"/>
                </a:cubicBezTo>
                <a:lnTo>
                  <a:pt x="1024839" y="1573801"/>
                </a:lnTo>
                <a:lnTo>
                  <a:pt x="1024839" y="1573801"/>
                </a:lnTo>
                <a:lnTo>
                  <a:pt x="1024839" y="1573801"/>
                </a:lnTo>
                <a:cubicBezTo>
                  <a:pt x="1034364" y="1572268"/>
                  <a:pt x="1043698" y="1569648"/>
                  <a:pt x="1052652" y="1565991"/>
                </a:cubicBezTo>
                <a:cubicBezTo>
                  <a:pt x="1059033" y="1564705"/>
                  <a:pt x="1065130" y="1562352"/>
                  <a:pt x="1070750" y="1559038"/>
                </a:cubicBezTo>
                <a:lnTo>
                  <a:pt x="1073988" y="1557514"/>
                </a:lnTo>
                <a:cubicBezTo>
                  <a:pt x="1077703" y="1556942"/>
                  <a:pt x="1081798" y="1557514"/>
                  <a:pt x="1084275" y="1553799"/>
                </a:cubicBezTo>
                <a:cubicBezTo>
                  <a:pt x="1090180" y="1553437"/>
                  <a:pt x="1095895" y="1551237"/>
                  <a:pt x="1100468" y="1547512"/>
                </a:cubicBezTo>
                <a:lnTo>
                  <a:pt x="1100468" y="1547512"/>
                </a:lnTo>
                <a:cubicBezTo>
                  <a:pt x="1102945" y="1547989"/>
                  <a:pt x="1105420" y="1547026"/>
                  <a:pt x="1106944" y="1545036"/>
                </a:cubicBezTo>
                <a:lnTo>
                  <a:pt x="1108945" y="1543798"/>
                </a:lnTo>
                <a:cubicBezTo>
                  <a:pt x="1112470" y="1543798"/>
                  <a:pt x="1115899" y="1543798"/>
                  <a:pt x="1118470" y="1540178"/>
                </a:cubicBezTo>
                <a:cubicBezTo>
                  <a:pt x="1124756" y="1539197"/>
                  <a:pt x="1130757" y="1536635"/>
                  <a:pt x="1135805" y="1532749"/>
                </a:cubicBezTo>
                <a:lnTo>
                  <a:pt x="1135805" y="1532749"/>
                </a:lnTo>
                <a:cubicBezTo>
                  <a:pt x="1143331" y="1530691"/>
                  <a:pt x="1150474" y="1527472"/>
                  <a:pt x="1157046" y="1523224"/>
                </a:cubicBezTo>
                <a:lnTo>
                  <a:pt x="1157046" y="1523224"/>
                </a:lnTo>
                <a:cubicBezTo>
                  <a:pt x="1159046" y="1523547"/>
                  <a:pt x="1161047" y="1522499"/>
                  <a:pt x="1161904" y="1520652"/>
                </a:cubicBezTo>
                <a:lnTo>
                  <a:pt x="1161904" y="1520652"/>
                </a:lnTo>
                <a:lnTo>
                  <a:pt x="1161904" y="1520652"/>
                </a:lnTo>
                <a:lnTo>
                  <a:pt x="1161904" y="1520652"/>
                </a:lnTo>
                <a:cubicBezTo>
                  <a:pt x="1169524" y="1518032"/>
                  <a:pt x="1176668" y="1514280"/>
                  <a:pt x="1183144" y="1509508"/>
                </a:cubicBezTo>
                <a:lnTo>
                  <a:pt x="1183144" y="1509508"/>
                </a:lnTo>
                <a:lnTo>
                  <a:pt x="1183144" y="1509508"/>
                </a:lnTo>
                <a:lnTo>
                  <a:pt x="1183144" y="1509508"/>
                </a:lnTo>
                <a:cubicBezTo>
                  <a:pt x="1185145" y="1509812"/>
                  <a:pt x="1187050" y="1508812"/>
                  <a:pt x="1188002" y="1507031"/>
                </a:cubicBezTo>
                <a:lnTo>
                  <a:pt x="1188002" y="1507031"/>
                </a:lnTo>
                <a:lnTo>
                  <a:pt x="1188002" y="1507031"/>
                </a:lnTo>
                <a:lnTo>
                  <a:pt x="1188002" y="1507507"/>
                </a:lnTo>
                <a:cubicBezTo>
                  <a:pt x="1191431" y="1506945"/>
                  <a:pt x="1194480" y="1505183"/>
                  <a:pt x="1196670" y="1502554"/>
                </a:cubicBezTo>
                <a:lnTo>
                  <a:pt x="1196670" y="1502554"/>
                </a:lnTo>
                <a:lnTo>
                  <a:pt x="1196670" y="1502554"/>
                </a:lnTo>
                <a:lnTo>
                  <a:pt x="1196670" y="1502554"/>
                </a:lnTo>
                <a:cubicBezTo>
                  <a:pt x="1199909" y="1501507"/>
                  <a:pt x="1203433" y="1500840"/>
                  <a:pt x="1205243" y="1497411"/>
                </a:cubicBezTo>
                <a:cubicBezTo>
                  <a:pt x="1207814" y="1497439"/>
                  <a:pt x="1210290" y="1496049"/>
                  <a:pt x="1211529" y="1493791"/>
                </a:cubicBezTo>
                <a:lnTo>
                  <a:pt x="1213530" y="1492363"/>
                </a:lnTo>
                <a:cubicBezTo>
                  <a:pt x="1216291" y="1492591"/>
                  <a:pt x="1218959" y="1491181"/>
                  <a:pt x="1220292" y="1488743"/>
                </a:cubicBezTo>
                <a:lnTo>
                  <a:pt x="1223530" y="1486171"/>
                </a:lnTo>
                <a:cubicBezTo>
                  <a:pt x="1226293" y="1486400"/>
                  <a:pt x="1228960" y="1484933"/>
                  <a:pt x="1230199" y="1482457"/>
                </a:cubicBezTo>
                <a:lnTo>
                  <a:pt x="1230199" y="1482457"/>
                </a:lnTo>
                <a:lnTo>
                  <a:pt x="1236770" y="1477599"/>
                </a:lnTo>
                <a:cubicBezTo>
                  <a:pt x="1240199" y="1477646"/>
                  <a:pt x="1243438" y="1475827"/>
                  <a:pt x="1245152" y="1472836"/>
                </a:cubicBezTo>
                <a:lnTo>
                  <a:pt x="1245152" y="1472836"/>
                </a:lnTo>
                <a:lnTo>
                  <a:pt x="1245152" y="1472836"/>
                </a:lnTo>
                <a:lnTo>
                  <a:pt x="1245152" y="1472836"/>
                </a:lnTo>
                <a:cubicBezTo>
                  <a:pt x="1248295" y="1472351"/>
                  <a:pt x="1251058" y="1470407"/>
                  <a:pt x="1252487" y="1467598"/>
                </a:cubicBezTo>
                <a:cubicBezTo>
                  <a:pt x="1255630" y="1467331"/>
                  <a:pt x="1258488" y="1465512"/>
                  <a:pt x="1260012" y="1462740"/>
                </a:cubicBezTo>
                <a:lnTo>
                  <a:pt x="1263155" y="1460073"/>
                </a:lnTo>
                <a:cubicBezTo>
                  <a:pt x="1267251" y="1459863"/>
                  <a:pt x="1270870" y="1457501"/>
                  <a:pt x="1272680" y="1453882"/>
                </a:cubicBezTo>
                <a:cubicBezTo>
                  <a:pt x="1275633" y="1453882"/>
                  <a:pt x="1278204" y="1451938"/>
                  <a:pt x="1279062" y="1449119"/>
                </a:cubicBezTo>
                <a:cubicBezTo>
                  <a:pt x="1282777" y="1448576"/>
                  <a:pt x="1286015" y="1446176"/>
                  <a:pt x="1287633" y="1442737"/>
                </a:cubicBezTo>
                <a:cubicBezTo>
                  <a:pt x="1289920" y="1442813"/>
                  <a:pt x="1292016" y="1441270"/>
                  <a:pt x="1292587" y="1439023"/>
                </a:cubicBezTo>
                <a:cubicBezTo>
                  <a:pt x="1295063" y="1439194"/>
                  <a:pt x="1297254" y="1437394"/>
                  <a:pt x="1297540" y="1434927"/>
                </a:cubicBezTo>
                <a:lnTo>
                  <a:pt x="1297540" y="1434927"/>
                </a:lnTo>
                <a:lnTo>
                  <a:pt x="1298587" y="1434069"/>
                </a:lnTo>
                <a:lnTo>
                  <a:pt x="1298587" y="1434069"/>
                </a:lnTo>
                <a:cubicBezTo>
                  <a:pt x="1301159" y="1434298"/>
                  <a:pt x="1303350" y="1432498"/>
                  <a:pt x="1303731" y="1429974"/>
                </a:cubicBezTo>
                <a:lnTo>
                  <a:pt x="1303731" y="1429974"/>
                </a:lnTo>
                <a:lnTo>
                  <a:pt x="1304779" y="1429117"/>
                </a:lnTo>
                <a:lnTo>
                  <a:pt x="1304779" y="1429117"/>
                </a:lnTo>
                <a:cubicBezTo>
                  <a:pt x="1307351" y="1429345"/>
                  <a:pt x="1309541" y="1427545"/>
                  <a:pt x="1309923" y="1425021"/>
                </a:cubicBezTo>
                <a:lnTo>
                  <a:pt x="1309923" y="1425021"/>
                </a:lnTo>
                <a:lnTo>
                  <a:pt x="1310970" y="1424164"/>
                </a:lnTo>
                <a:cubicBezTo>
                  <a:pt x="1314113" y="1424002"/>
                  <a:pt x="1316685" y="1421839"/>
                  <a:pt x="1317447" y="1418830"/>
                </a:cubicBezTo>
                <a:lnTo>
                  <a:pt x="1317447" y="1418830"/>
                </a:lnTo>
                <a:lnTo>
                  <a:pt x="1318495" y="1417972"/>
                </a:lnTo>
                <a:cubicBezTo>
                  <a:pt x="1321924" y="1417972"/>
                  <a:pt x="1323447" y="1415401"/>
                  <a:pt x="1324972" y="1413019"/>
                </a:cubicBezTo>
                <a:lnTo>
                  <a:pt x="1324972" y="1413019"/>
                </a:lnTo>
                <a:lnTo>
                  <a:pt x="1327067" y="1410543"/>
                </a:lnTo>
                <a:cubicBezTo>
                  <a:pt x="1330687" y="1409962"/>
                  <a:pt x="1333640" y="1407371"/>
                  <a:pt x="1334688" y="1403875"/>
                </a:cubicBezTo>
                <a:lnTo>
                  <a:pt x="1334688" y="1403875"/>
                </a:lnTo>
                <a:lnTo>
                  <a:pt x="1336973" y="1401780"/>
                </a:lnTo>
                <a:cubicBezTo>
                  <a:pt x="1341641" y="1400360"/>
                  <a:pt x="1345355" y="1396836"/>
                  <a:pt x="1347070" y="1392255"/>
                </a:cubicBezTo>
                <a:lnTo>
                  <a:pt x="1347070" y="1392255"/>
                </a:lnTo>
                <a:cubicBezTo>
                  <a:pt x="1348308" y="1390417"/>
                  <a:pt x="1349927" y="1388883"/>
                  <a:pt x="1351833" y="1387778"/>
                </a:cubicBezTo>
                <a:cubicBezTo>
                  <a:pt x="1354024" y="1387778"/>
                  <a:pt x="1355262" y="1386730"/>
                  <a:pt x="1356595" y="1385397"/>
                </a:cubicBezTo>
                <a:lnTo>
                  <a:pt x="1385741" y="1356250"/>
                </a:lnTo>
                <a:cubicBezTo>
                  <a:pt x="1386980" y="1354917"/>
                  <a:pt x="1388409" y="1353678"/>
                  <a:pt x="1388123" y="1351583"/>
                </a:cubicBezTo>
                <a:cubicBezTo>
                  <a:pt x="1389170" y="1349630"/>
                  <a:pt x="1390695" y="1347992"/>
                  <a:pt x="1392599" y="1346820"/>
                </a:cubicBezTo>
                <a:lnTo>
                  <a:pt x="1392599" y="1346820"/>
                </a:lnTo>
                <a:cubicBezTo>
                  <a:pt x="1396314" y="1345325"/>
                  <a:pt x="1399267" y="1342267"/>
                  <a:pt x="1400601" y="1338439"/>
                </a:cubicBezTo>
                <a:cubicBezTo>
                  <a:pt x="1401933" y="1337200"/>
                  <a:pt x="1401839" y="1335009"/>
                  <a:pt x="1403744" y="1334343"/>
                </a:cubicBezTo>
                <a:cubicBezTo>
                  <a:pt x="1407268" y="1333295"/>
                  <a:pt x="1409840" y="1330333"/>
                  <a:pt x="1410411" y="1326723"/>
                </a:cubicBezTo>
                <a:lnTo>
                  <a:pt x="1410411" y="1326723"/>
                </a:lnTo>
                <a:lnTo>
                  <a:pt x="1412507" y="1324437"/>
                </a:lnTo>
                <a:cubicBezTo>
                  <a:pt x="1414983" y="1324094"/>
                  <a:pt x="1416793" y="1321903"/>
                  <a:pt x="1416698" y="1319389"/>
                </a:cubicBezTo>
                <a:lnTo>
                  <a:pt x="1416698" y="1319389"/>
                </a:lnTo>
                <a:lnTo>
                  <a:pt x="1418697" y="1317007"/>
                </a:lnTo>
                <a:cubicBezTo>
                  <a:pt x="1421746" y="1315864"/>
                  <a:pt x="1424032" y="1314150"/>
                  <a:pt x="1424032" y="1310626"/>
                </a:cubicBezTo>
                <a:lnTo>
                  <a:pt x="1424889" y="1309578"/>
                </a:lnTo>
                <a:cubicBezTo>
                  <a:pt x="1427461" y="1309187"/>
                  <a:pt x="1429270" y="1306911"/>
                  <a:pt x="1429081" y="1304339"/>
                </a:cubicBezTo>
                <a:lnTo>
                  <a:pt x="1429081" y="1304339"/>
                </a:lnTo>
                <a:lnTo>
                  <a:pt x="1429842" y="1303386"/>
                </a:lnTo>
                <a:cubicBezTo>
                  <a:pt x="1432414" y="1302996"/>
                  <a:pt x="1434223" y="1300719"/>
                  <a:pt x="1434033" y="1298148"/>
                </a:cubicBezTo>
                <a:lnTo>
                  <a:pt x="1434033" y="1298148"/>
                </a:lnTo>
                <a:lnTo>
                  <a:pt x="1434795" y="1297100"/>
                </a:lnTo>
                <a:cubicBezTo>
                  <a:pt x="1437272" y="1296805"/>
                  <a:pt x="1439081" y="1294642"/>
                  <a:pt x="1438986" y="1292147"/>
                </a:cubicBezTo>
                <a:cubicBezTo>
                  <a:pt x="1441367" y="1291585"/>
                  <a:pt x="1442987" y="1289337"/>
                  <a:pt x="1442701" y="1286908"/>
                </a:cubicBezTo>
                <a:lnTo>
                  <a:pt x="1450130" y="1277383"/>
                </a:lnTo>
                <a:cubicBezTo>
                  <a:pt x="1452893" y="1273288"/>
                  <a:pt x="1455750" y="1269287"/>
                  <a:pt x="1458513" y="1265286"/>
                </a:cubicBezTo>
                <a:cubicBezTo>
                  <a:pt x="1461084" y="1264848"/>
                  <a:pt x="1462798" y="1262505"/>
                  <a:pt x="1462513" y="1259952"/>
                </a:cubicBezTo>
                <a:lnTo>
                  <a:pt x="1462513" y="1259952"/>
                </a:lnTo>
                <a:lnTo>
                  <a:pt x="1466038" y="1254142"/>
                </a:lnTo>
                <a:lnTo>
                  <a:pt x="1479562" y="1234235"/>
                </a:lnTo>
                <a:cubicBezTo>
                  <a:pt x="1482802" y="1233283"/>
                  <a:pt x="1483373" y="1230711"/>
                  <a:pt x="1483659" y="1227758"/>
                </a:cubicBezTo>
                <a:lnTo>
                  <a:pt x="1483659" y="1227758"/>
                </a:lnTo>
                <a:lnTo>
                  <a:pt x="1485754" y="1224329"/>
                </a:lnTo>
                <a:cubicBezTo>
                  <a:pt x="1488992" y="1223567"/>
                  <a:pt x="1489373" y="1220805"/>
                  <a:pt x="1490040" y="1218328"/>
                </a:cubicBezTo>
                <a:lnTo>
                  <a:pt x="1490040" y="1218328"/>
                </a:lnTo>
                <a:lnTo>
                  <a:pt x="1490040" y="1218328"/>
                </a:lnTo>
                <a:lnTo>
                  <a:pt x="1490040" y="1218328"/>
                </a:lnTo>
                <a:cubicBezTo>
                  <a:pt x="1492136" y="1216909"/>
                  <a:pt x="1493564" y="1214594"/>
                  <a:pt x="1493755" y="1212042"/>
                </a:cubicBezTo>
                <a:lnTo>
                  <a:pt x="1493755" y="1212042"/>
                </a:lnTo>
                <a:lnTo>
                  <a:pt x="1493755" y="1212042"/>
                </a:lnTo>
                <a:lnTo>
                  <a:pt x="1493755" y="1212042"/>
                </a:lnTo>
                <a:cubicBezTo>
                  <a:pt x="1496422" y="1209832"/>
                  <a:pt x="1498137" y="1206765"/>
                  <a:pt x="1498708" y="1203374"/>
                </a:cubicBezTo>
                <a:lnTo>
                  <a:pt x="1498708" y="1203374"/>
                </a:lnTo>
                <a:lnTo>
                  <a:pt x="1498708" y="1203374"/>
                </a:lnTo>
                <a:lnTo>
                  <a:pt x="1498708" y="1203374"/>
                </a:lnTo>
                <a:cubicBezTo>
                  <a:pt x="1500898" y="1201993"/>
                  <a:pt x="1502232" y="1199716"/>
                  <a:pt x="1502518" y="1197183"/>
                </a:cubicBezTo>
                <a:lnTo>
                  <a:pt x="1502518" y="1197183"/>
                </a:lnTo>
                <a:lnTo>
                  <a:pt x="1502518" y="1197183"/>
                </a:lnTo>
                <a:lnTo>
                  <a:pt x="1502518" y="1197183"/>
                </a:lnTo>
                <a:cubicBezTo>
                  <a:pt x="1506708" y="1192477"/>
                  <a:pt x="1509662" y="1186772"/>
                  <a:pt x="1510995" y="1180609"/>
                </a:cubicBezTo>
                <a:lnTo>
                  <a:pt x="1510995" y="1180609"/>
                </a:lnTo>
                <a:cubicBezTo>
                  <a:pt x="1511091" y="1178828"/>
                  <a:pt x="1511852" y="1177161"/>
                  <a:pt x="1513186" y="1175942"/>
                </a:cubicBezTo>
                <a:cubicBezTo>
                  <a:pt x="1515663" y="1175466"/>
                  <a:pt x="1516139" y="1173275"/>
                  <a:pt x="1517091" y="1171560"/>
                </a:cubicBezTo>
                <a:cubicBezTo>
                  <a:pt x="1520330" y="1165179"/>
                  <a:pt x="1523568" y="1158797"/>
                  <a:pt x="1526616" y="1152510"/>
                </a:cubicBezTo>
                <a:cubicBezTo>
                  <a:pt x="1528330" y="1148891"/>
                  <a:pt x="1531284" y="1145748"/>
                  <a:pt x="1530807" y="1141271"/>
                </a:cubicBezTo>
                <a:cubicBezTo>
                  <a:pt x="1534045" y="1138537"/>
                  <a:pt x="1535951" y="1134480"/>
                  <a:pt x="1535855" y="1130222"/>
                </a:cubicBezTo>
                <a:cubicBezTo>
                  <a:pt x="1537855" y="1129460"/>
                  <a:pt x="1538903" y="1127222"/>
                  <a:pt x="1538237" y="1125174"/>
                </a:cubicBezTo>
                <a:cubicBezTo>
                  <a:pt x="1540237" y="1123793"/>
                  <a:pt x="1541284" y="1121373"/>
                  <a:pt x="1540809" y="1118983"/>
                </a:cubicBezTo>
                <a:cubicBezTo>
                  <a:pt x="1543381" y="1116849"/>
                  <a:pt x="1544714" y="1113629"/>
                  <a:pt x="1544524" y="1110315"/>
                </a:cubicBezTo>
                <a:cubicBezTo>
                  <a:pt x="1546523" y="1108867"/>
                  <a:pt x="1547476" y="1106429"/>
                  <a:pt x="1547000" y="1104028"/>
                </a:cubicBezTo>
                <a:cubicBezTo>
                  <a:pt x="1550238" y="1100742"/>
                  <a:pt x="1552047" y="1096275"/>
                  <a:pt x="1551952" y="1091646"/>
                </a:cubicBezTo>
                <a:lnTo>
                  <a:pt x="1551952" y="1091646"/>
                </a:lnTo>
                <a:cubicBezTo>
                  <a:pt x="1555096" y="1087721"/>
                  <a:pt x="1556810" y="1082921"/>
                  <a:pt x="1557096" y="1077930"/>
                </a:cubicBezTo>
                <a:lnTo>
                  <a:pt x="1557096" y="1077930"/>
                </a:lnTo>
                <a:cubicBezTo>
                  <a:pt x="1561288" y="1071462"/>
                  <a:pt x="1563858" y="1064071"/>
                  <a:pt x="1564526" y="1056403"/>
                </a:cubicBezTo>
                <a:lnTo>
                  <a:pt x="1564526" y="1056403"/>
                </a:lnTo>
                <a:cubicBezTo>
                  <a:pt x="1564144" y="1055194"/>
                  <a:pt x="1564526" y="1053879"/>
                  <a:pt x="1565383" y="1052974"/>
                </a:cubicBezTo>
                <a:cubicBezTo>
                  <a:pt x="1566050" y="1052974"/>
                  <a:pt x="1567288" y="1052403"/>
                  <a:pt x="1567383" y="1051926"/>
                </a:cubicBezTo>
                <a:cubicBezTo>
                  <a:pt x="1571002" y="1041773"/>
                  <a:pt x="1573765" y="1031362"/>
                  <a:pt x="1575765" y="1020780"/>
                </a:cubicBezTo>
                <a:cubicBezTo>
                  <a:pt x="1575765" y="1020303"/>
                  <a:pt x="1576813" y="1020018"/>
                  <a:pt x="1576908" y="1019541"/>
                </a:cubicBezTo>
                <a:cubicBezTo>
                  <a:pt x="1580718" y="1004778"/>
                  <a:pt x="1584814" y="990109"/>
                  <a:pt x="1588148" y="975345"/>
                </a:cubicBezTo>
                <a:cubicBezTo>
                  <a:pt x="1589958" y="969840"/>
                  <a:pt x="1590720" y="964077"/>
                  <a:pt x="1590624" y="958296"/>
                </a:cubicBezTo>
                <a:lnTo>
                  <a:pt x="1590624" y="958296"/>
                </a:lnTo>
                <a:cubicBezTo>
                  <a:pt x="1590624" y="958296"/>
                  <a:pt x="1590624" y="957819"/>
                  <a:pt x="1590624" y="957534"/>
                </a:cubicBezTo>
                <a:cubicBezTo>
                  <a:pt x="1592149" y="956181"/>
                  <a:pt x="1593101" y="954257"/>
                  <a:pt x="1593196" y="952200"/>
                </a:cubicBezTo>
                <a:cubicBezTo>
                  <a:pt x="1595863" y="930864"/>
                  <a:pt x="1600435" y="909814"/>
                  <a:pt x="1602054" y="888287"/>
                </a:cubicBezTo>
                <a:cubicBezTo>
                  <a:pt x="1604530" y="869980"/>
                  <a:pt x="1605673" y="851511"/>
                  <a:pt x="1605483" y="833042"/>
                </a:cubicBezTo>
                <a:close/>
                <a:moveTo>
                  <a:pt x="117678" y="1217852"/>
                </a:moveTo>
                <a:lnTo>
                  <a:pt x="117678" y="1217852"/>
                </a:lnTo>
                <a:close/>
                <a:moveTo>
                  <a:pt x="1539856" y="484332"/>
                </a:moveTo>
                <a:lnTo>
                  <a:pt x="1539856" y="484332"/>
                </a:lnTo>
                <a:close/>
                <a:moveTo>
                  <a:pt x="17761" y="965820"/>
                </a:moveTo>
                <a:lnTo>
                  <a:pt x="17761" y="965820"/>
                </a:lnTo>
                <a:close/>
                <a:moveTo>
                  <a:pt x="28047" y="612062"/>
                </a:moveTo>
                <a:lnTo>
                  <a:pt x="28047" y="612824"/>
                </a:lnTo>
                <a:cubicBezTo>
                  <a:pt x="27952" y="612595"/>
                  <a:pt x="27858" y="612319"/>
                  <a:pt x="27952" y="612062"/>
                </a:cubicBezTo>
                <a:close/>
                <a:moveTo>
                  <a:pt x="444386" y="122763"/>
                </a:moveTo>
                <a:lnTo>
                  <a:pt x="444386" y="122763"/>
                </a:lnTo>
                <a:close/>
                <a:moveTo>
                  <a:pt x="1524901" y="547673"/>
                </a:moveTo>
                <a:lnTo>
                  <a:pt x="1524901" y="547673"/>
                </a:lnTo>
                <a:lnTo>
                  <a:pt x="1524901" y="547673"/>
                </a:lnTo>
                <a:close/>
                <a:moveTo>
                  <a:pt x="597834" y="1519509"/>
                </a:moveTo>
                <a:cubicBezTo>
                  <a:pt x="597834" y="1519509"/>
                  <a:pt x="597834" y="1519033"/>
                  <a:pt x="597834" y="1518842"/>
                </a:cubicBezTo>
                <a:cubicBezTo>
                  <a:pt x="597929" y="1518994"/>
                  <a:pt x="597929" y="1519166"/>
                  <a:pt x="597834" y="1519318"/>
                </a:cubicBezTo>
                <a:close/>
                <a:moveTo>
                  <a:pt x="364090" y="218775"/>
                </a:moveTo>
                <a:lnTo>
                  <a:pt x="364090" y="218775"/>
                </a:lnTo>
                <a:close/>
                <a:moveTo>
                  <a:pt x="1427461" y="448613"/>
                </a:moveTo>
                <a:lnTo>
                  <a:pt x="1427461" y="448041"/>
                </a:lnTo>
                <a:lnTo>
                  <a:pt x="1427461" y="448041"/>
                </a:lnTo>
                <a:close/>
                <a:moveTo>
                  <a:pt x="487344" y="1433784"/>
                </a:moveTo>
                <a:lnTo>
                  <a:pt x="487344" y="1433784"/>
                </a:lnTo>
                <a:cubicBezTo>
                  <a:pt x="487344" y="1433784"/>
                  <a:pt x="487344" y="1433784"/>
                  <a:pt x="487915" y="1433308"/>
                </a:cubicBezTo>
                <a:close/>
                <a:moveTo>
                  <a:pt x="1501852" y="987347"/>
                </a:moveTo>
                <a:cubicBezTo>
                  <a:pt x="1501280" y="986928"/>
                  <a:pt x="1501089" y="986099"/>
                  <a:pt x="1501470" y="985490"/>
                </a:cubicBezTo>
                <a:cubicBezTo>
                  <a:pt x="1501566" y="985356"/>
                  <a:pt x="1501756" y="985251"/>
                  <a:pt x="1501852" y="985156"/>
                </a:cubicBezTo>
                <a:lnTo>
                  <a:pt x="1501852" y="985156"/>
                </a:lnTo>
                <a:cubicBezTo>
                  <a:pt x="1501946" y="986014"/>
                  <a:pt x="1501852" y="986680"/>
                  <a:pt x="1501756" y="987347"/>
                </a:cubicBezTo>
                <a:close/>
                <a:moveTo>
                  <a:pt x="816052" y="1517699"/>
                </a:moveTo>
                <a:lnTo>
                  <a:pt x="816052" y="1517699"/>
                </a:lnTo>
                <a:close/>
                <a:moveTo>
                  <a:pt x="171685" y="1148415"/>
                </a:moveTo>
                <a:cubicBezTo>
                  <a:pt x="171590" y="1149082"/>
                  <a:pt x="171590" y="1149748"/>
                  <a:pt x="171685" y="1150415"/>
                </a:cubicBezTo>
                <a:cubicBezTo>
                  <a:pt x="171495" y="1149729"/>
                  <a:pt x="171590" y="1148967"/>
                  <a:pt x="172065" y="1148415"/>
                </a:cubicBezTo>
                <a:close/>
                <a:moveTo>
                  <a:pt x="1095610" y="1451500"/>
                </a:moveTo>
                <a:lnTo>
                  <a:pt x="1095610" y="1451500"/>
                </a:lnTo>
                <a:lnTo>
                  <a:pt x="1095610" y="1451500"/>
                </a:lnTo>
                <a:lnTo>
                  <a:pt x="1095610" y="1451500"/>
                </a:lnTo>
                <a:close/>
                <a:moveTo>
                  <a:pt x="1241057" y="351363"/>
                </a:moveTo>
                <a:lnTo>
                  <a:pt x="1243343" y="351363"/>
                </a:lnTo>
                <a:cubicBezTo>
                  <a:pt x="1242580" y="351572"/>
                  <a:pt x="1241819" y="351572"/>
                  <a:pt x="1241057" y="351363"/>
                </a:cubicBezTo>
                <a:close/>
                <a:moveTo>
                  <a:pt x="1309065" y="1230806"/>
                </a:moveTo>
                <a:cubicBezTo>
                  <a:pt x="1309065" y="1230616"/>
                  <a:pt x="1309065" y="1230425"/>
                  <a:pt x="1309065" y="1230234"/>
                </a:cubicBezTo>
                <a:lnTo>
                  <a:pt x="1309732" y="1230234"/>
                </a:lnTo>
                <a:close/>
                <a:moveTo>
                  <a:pt x="1481848" y="527861"/>
                </a:moveTo>
                <a:lnTo>
                  <a:pt x="1481848" y="527861"/>
                </a:lnTo>
                <a:lnTo>
                  <a:pt x="1481848" y="527861"/>
                </a:lnTo>
                <a:close/>
                <a:moveTo>
                  <a:pt x="944639" y="1417686"/>
                </a:moveTo>
                <a:cubicBezTo>
                  <a:pt x="947115" y="1417686"/>
                  <a:pt x="948544" y="1418925"/>
                  <a:pt x="947496" y="1421211"/>
                </a:cubicBezTo>
                <a:cubicBezTo>
                  <a:pt x="946830" y="1419992"/>
                  <a:pt x="946067" y="1418810"/>
                  <a:pt x="945305" y="1417686"/>
                </a:cubicBezTo>
                <a:close/>
                <a:moveTo>
                  <a:pt x="770236" y="1461120"/>
                </a:moveTo>
                <a:lnTo>
                  <a:pt x="770236" y="1461120"/>
                </a:lnTo>
                <a:close/>
                <a:moveTo>
                  <a:pt x="710609" y="226014"/>
                </a:moveTo>
                <a:lnTo>
                  <a:pt x="710609" y="226014"/>
                </a:lnTo>
                <a:close/>
                <a:moveTo>
                  <a:pt x="339134" y="1248427"/>
                </a:moveTo>
                <a:lnTo>
                  <a:pt x="339134" y="1248427"/>
                </a:lnTo>
                <a:close/>
                <a:moveTo>
                  <a:pt x="906444" y="150862"/>
                </a:moveTo>
                <a:lnTo>
                  <a:pt x="906444" y="150862"/>
                </a:lnTo>
                <a:lnTo>
                  <a:pt x="906444" y="150862"/>
                </a:lnTo>
                <a:close/>
                <a:moveTo>
                  <a:pt x="575069" y="260685"/>
                </a:moveTo>
                <a:lnTo>
                  <a:pt x="575069" y="260685"/>
                </a:lnTo>
                <a:close/>
                <a:moveTo>
                  <a:pt x="1472609" y="896288"/>
                </a:moveTo>
                <a:lnTo>
                  <a:pt x="1472609" y="896288"/>
                </a:lnTo>
                <a:lnTo>
                  <a:pt x="1472609" y="896288"/>
                </a:lnTo>
                <a:lnTo>
                  <a:pt x="1472609" y="896288"/>
                </a:lnTo>
                <a:lnTo>
                  <a:pt x="1472609" y="896288"/>
                </a:lnTo>
                <a:close/>
                <a:moveTo>
                  <a:pt x="643363" y="256970"/>
                </a:moveTo>
                <a:lnTo>
                  <a:pt x="643363" y="256970"/>
                </a:lnTo>
                <a:close/>
                <a:moveTo>
                  <a:pt x="365709" y="397368"/>
                </a:moveTo>
                <a:lnTo>
                  <a:pt x="365709" y="397368"/>
                </a:lnTo>
                <a:cubicBezTo>
                  <a:pt x="365709" y="397530"/>
                  <a:pt x="365709" y="397683"/>
                  <a:pt x="365709" y="397845"/>
                </a:cubicBezTo>
                <a:close/>
                <a:moveTo>
                  <a:pt x="1506042" y="727505"/>
                </a:moveTo>
                <a:lnTo>
                  <a:pt x="1506042" y="727505"/>
                </a:lnTo>
                <a:lnTo>
                  <a:pt x="1506042" y="727505"/>
                </a:lnTo>
                <a:close/>
                <a:moveTo>
                  <a:pt x="1162285" y="1258809"/>
                </a:moveTo>
                <a:lnTo>
                  <a:pt x="1162285" y="1258809"/>
                </a:lnTo>
                <a:lnTo>
                  <a:pt x="1162285" y="1258809"/>
                </a:lnTo>
                <a:close/>
                <a:moveTo>
                  <a:pt x="1302588" y="851140"/>
                </a:moveTo>
                <a:cubicBezTo>
                  <a:pt x="1302684" y="850920"/>
                  <a:pt x="1302684" y="850692"/>
                  <a:pt x="1302588" y="850473"/>
                </a:cubicBezTo>
                <a:cubicBezTo>
                  <a:pt x="1301827" y="849777"/>
                  <a:pt x="1301731" y="848577"/>
                  <a:pt x="1302398" y="847787"/>
                </a:cubicBezTo>
                <a:cubicBezTo>
                  <a:pt x="1302779" y="847406"/>
                  <a:pt x="1303255" y="847168"/>
                  <a:pt x="1303731" y="847139"/>
                </a:cubicBezTo>
                <a:lnTo>
                  <a:pt x="1303731" y="847139"/>
                </a:lnTo>
                <a:cubicBezTo>
                  <a:pt x="1303064" y="848387"/>
                  <a:pt x="1302684" y="849749"/>
                  <a:pt x="1302588" y="851140"/>
                </a:cubicBezTo>
                <a:close/>
                <a:moveTo>
                  <a:pt x="462769" y="1277574"/>
                </a:moveTo>
                <a:lnTo>
                  <a:pt x="462769" y="1277574"/>
                </a:lnTo>
                <a:lnTo>
                  <a:pt x="462769" y="1277574"/>
                </a:lnTo>
                <a:close/>
                <a:moveTo>
                  <a:pt x="278365" y="491666"/>
                </a:moveTo>
                <a:lnTo>
                  <a:pt x="278365" y="491666"/>
                </a:lnTo>
                <a:cubicBezTo>
                  <a:pt x="278365" y="491666"/>
                  <a:pt x="278365" y="491666"/>
                  <a:pt x="278365" y="491666"/>
                </a:cubicBezTo>
                <a:close/>
                <a:moveTo>
                  <a:pt x="678415" y="496524"/>
                </a:moveTo>
                <a:lnTo>
                  <a:pt x="678415" y="496524"/>
                </a:lnTo>
                <a:lnTo>
                  <a:pt x="678415" y="496524"/>
                </a:lnTo>
                <a:cubicBezTo>
                  <a:pt x="678510" y="496495"/>
                  <a:pt x="678701" y="496495"/>
                  <a:pt x="678796" y="496524"/>
                </a:cubicBezTo>
                <a:close/>
                <a:moveTo>
                  <a:pt x="1380408" y="973250"/>
                </a:moveTo>
                <a:cubicBezTo>
                  <a:pt x="1380408" y="973250"/>
                  <a:pt x="1380408" y="973250"/>
                  <a:pt x="1380408" y="973250"/>
                </a:cubicBezTo>
                <a:lnTo>
                  <a:pt x="1380408" y="973250"/>
                </a:lnTo>
                <a:close/>
                <a:moveTo>
                  <a:pt x="623455" y="1371967"/>
                </a:moveTo>
                <a:lnTo>
                  <a:pt x="623455" y="1371967"/>
                </a:lnTo>
                <a:close/>
                <a:moveTo>
                  <a:pt x="637363" y="439850"/>
                </a:moveTo>
                <a:cubicBezTo>
                  <a:pt x="637363" y="439850"/>
                  <a:pt x="637363" y="440326"/>
                  <a:pt x="637363" y="440517"/>
                </a:cubicBezTo>
                <a:cubicBezTo>
                  <a:pt x="637267" y="440279"/>
                  <a:pt x="637267" y="439993"/>
                  <a:pt x="637363" y="439755"/>
                </a:cubicBezTo>
                <a:close/>
                <a:moveTo>
                  <a:pt x="1004646" y="417276"/>
                </a:moveTo>
                <a:lnTo>
                  <a:pt x="1004646" y="417276"/>
                </a:lnTo>
                <a:cubicBezTo>
                  <a:pt x="1004837" y="417514"/>
                  <a:pt x="1005027" y="417771"/>
                  <a:pt x="1005123" y="418038"/>
                </a:cubicBezTo>
                <a:lnTo>
                  <a:pt x="1005123" y="418038"/>
                </a:lnTo>
                <a:lnTo>
                  <a:pt x="1004551" y="417276"/>
                </a:lnTo>
                <a:close/>
                <a:moveTo>
                  <a:pt x="969784" y="1244998"/>
                </a:moveTo>
                <a:cubicBezTo>
                  <a:pt x="969784" y="1244998"/>
                  <a:pt x="969784" y="1244998"/>
                  <a:pt x="969784" y="1244998"/>
                </a:cubicBezTo>
                <a:lnTo>
                  <a:pt x="969784" y="1244998"/>
                </a:lnTo>
                <a:lnTo>
                  <a:pt x="969784" y="1244998"/>
                </a:lnTo>
                <a:close/>
                <a:moveTo>
                  <a:pt x="663841" y="1271383"/>
                </a:moveTo>
                <a:lnTo>
                  <a:pt x="663841" y="1271383"/>
                </a:lnTo>
                <a:lnTo>
                  <a:pt x="663841" y="1271383"/>
                </a:lnTo>
                <a:close/>
                <a:moveTo>
                  <a:pt x="594405" y="1234140"/>
                </a:moveTo>
                <a:lnTo>
                  <a:pt x="594405" y="1234140"/>
                </a:lnTo>
                <a:close/>
                <a:moveTo>
                  <a:pt x="247981" y="557865"/>
                </a:moveTo>
                <a:lnTo>
                  <a:pt x="247408" y="556722"/>
                </a:lnTo>
                <a:cubicBezTo>
                  <a:pt x="247981" y="556817"/>
                  <a:pt x="248076" y="557198"/>
                  <a:pt x="248076" y="557769"/>
                </a:cubicBezTo>
                <a:close/>
                <a:moveTo>
                  <a:pt x="1452607" y="770939"/>
                </a:moveTo>
                <a:lnTo>
                  <a:pt x="1452607" y="770939"/>
                </a:lnTo>
                <a:close/>
                <a:moveTo>
                  <a:pt x="1452607" y="819326"/>
                </a:moveTo>
                <a:lnTo>
                  <a:pt x="1452607" y="819326"/>
                </a:lnTo>
                <a:cubicBezTo>
                  <a:pt x="1452607" y="819326"/>
                  <a:pt x="1452416" y="819516"/>
                  <a:pt x="1452416" y="819516"/>
                </a:cubicBezTo>
                <a:close/>
                <a:moveTo>
                  <a:pt x="464579" y="1196707"/>
                </a:moveTo>
                <a:lnTo>
                  <a:pt x="464579" y="1196707"/>
                </a:lnTo>
                <a:lnTo>
                  <a:pt x="464579" y="1196707"/>
                </a:lnTo>
                <a:close/>
                <a:moveTo>
                  <a:pt x="555828" y="386510"/>
                </a:moveTo>
                <a:cubicBezTo>
                  <a:pt x="556400" y="387177"/>
                  <a:pt x="556400" y="388129"/>
                  <a:pt x="555828" y="388796"/>
                </a:cubicBezTo>
                <a:cubicBezTo>
                  <a:pt x="554876" y="388939"/>
                  <a:pt x="553924" y="388663"/>
                  <a:pt x="553161" y="388034"/>
                </a:cubicBezTo>
                <a:cubicBezTo>
                  <a:pt x="554114" y="387701"/>
                  <a:pt x="555066" y="387177"/>
                  <a:pt x="555828" y="386510"/>
                </a:cubicBezTo>
                <a:close/>
                <a:moveTo>
                  <a:pt x="354565" y="1042687"/>
                </a:moveTo>
                <a:lnTo>
                  <a:pt x="355232" y="1042687"/>
                </a:lnTo>
                <a:cubicBezTo>
                  <a:pt x="355232" y="1042878"/>
                  <a:pt x="355232" y="1043068"/>
                  <a:pt x="355232" y="1043259"/>
                </a:cubicBezTo>
                <a:close/>
                <a:moveTo>
                  <a:pt x="258362" y="639494"/>
                </a:moveTo>
                <a:lnTo>
                  <a:pt x="257601" y="637589"/>
                </a:lnTo>
                <a:cubicBezTo>
                  <a:pt x="258172" y="638018"/>
                  <a:pt x="258458" y="638761"/>
                  <a:pt x="258362" y="639494"/>
                </a:cubicBezTo>
                <a:close/>
                <a:moveTo>
                  <a:pt x="703180" y="616063"/>
                </a:moveTo>
                <a:lnTo>
                  <a:pt x="703180" y="617396"/>
                </a:lnTo>
                <a:lnTo>
                  <a:pt x="703180" y="617396"/>
                </a:lnTo>
                <a:cubicBezTo>
                  <a:pt x="703180" y="617110"/>
                  <a:pt x="703180" y="616825"/>
                  <a:pt x="703180" y="616539"/>
                </a:cubicBezTo>
                <a:close/>
                <a:moveTo>
                  <a:pt x="1195718" y="382605"/>
                </a:moveTo>
                <a:cubicBezTo>
                  <a:pt x="1195718" y="382605"/>
                  <a:pt x="1195718" y="382605"/>
                  <a:pt x="1195718" y="382605"/>
                </a:cubicBezTo>
                <a:lnTo>
                  <a:pt x="1195718" y="382605"/>
                </a:lnTo>
                <a:lnTo>
                  <a:pt x="1195718" y="382605"/>
                </a:lnTo>
                <a:lnTo>
                  <a:pt x="1195718" y="382605"/>
                </a:lnTo>
                <a:lnTo>
                  <a:pt x="1195718" y="382605"/>
                </a:lnTo>
                <a:close/>
                <a:moveTo>
                  <a:pt x="810526" y="1050212"/>
                </a:moveTo>
                <a:lnTo>
                  <a:pt x="810526" y="1050212"/>
                </a:lnTo>
                <a:cubicBezTo>
                  <a:pt x="810526" y="1050212"/>
                  <a:pt x="810526" y="1050117"/>
                  <a:pt x="810526" y="1050212"/>
                </a:cubicBezTo>
                <a:close/>
                <a:moveTo>
                  <a:pt x="923397" y="522813"/>
                </a:moveTo>
                <a:cubicBezTo>
                  <a:pt x="923397" y="522813"/>
                  <a:pt x="923397" y="522241"/>
                  <a:pt x="923874" y="522146"/>
                </a:cubicBezTo>
                <a:lnTo>
                  <a:pt x="924540" y="522146"/>
                </a:lnTo>
                <a:close/>
                <a:moveTo>
                  <a:pt x="987787" y="490904"/>
                </a:moveTo>
                <a:cubicBezTo>
                  <a:pt x="987502" y="491142"/>
                  <a:pt x="987025" y="491142"/>
                  <a:pt x="986739" y="490904"/>
                </a:cubicBezTo>
                <a:close/>
                <a:moveTo>
                  <a:pt x="1191051" y="483760"/>
                </a:moveTo>
                <a:lnTo>
                  <a:pt x="1191051" y="483760"/>
                </a:lnTo>
                <a:close/>
                <a:moveTo>
                  <a:pt x="329323" y="705216"/>
                </a:moveTo>
                <a:lnTo>
                  <a:pt x="329323" y="705216"/>
                </a:lnTo>
                <a:lnTo>
                  <a:pt x="329323" y="705216"/>
                </a:lnTo>
                <a:close/>
                <a:moveTo>
                  <a:pt x="1227245" y="647209"/>
                </a:moveTo>
                <a:cubicBezTo>
                  <a:pt x="1227245" y="647209"/>
                  <a:pt x="1227245" y="647876"/>
                  <a:pt x="1227245" y="648162"/>
                </a:cubicBezTo>
                <a:cubicBezTo>
                  <a:pt x="1227245" y="647914"/>
                  <a:pt x="1227245" y="647647"/>
                  <a:pt x="1227245" y="647400"/>
                </a:cubicBezTo>
                <a:close/>
                <a:moveTo>
                  <a:pt x="1041889" y="532909"/>
                </a:moveTo>
                <a:lnTo>
                  <a:pt x="1041889" y="532909"/>
                </a:lnTo>
                <a:lnTo>
                  <a:pt x="1041889" y="533385"/>
                </a:lnTo>
                <a:lnTo>
                  <a:pt x="1041889" y="533385"/>
                </a:lnTo>
                <a:lnTo>
                  <a:pt x="1041889" y="533385"/>
                </a:lnTo>
                <a:close/>
                <a:moveTo>
                  <a:pt x="1073512" y="494809"/>
                </a:moveTo>
                <a:cubicBezTo>
                  <a:pt x="1073416" y="495352"/>
                  <a:pt x="1073416" y="495886"/>
                  <a:pt x="1073512" y="496428"/>
                </a:cubicBezTo>
                <a:cubicBezTo>
                  <a:pt x="1072941" y="496009"/>
                  <a:pt x="1072750" y="495181"/>
                  <a:pt x="1073131" y="494571"/>
                </a:cubicBezTo>
                <a:cubicBezTo>
                  <a:pt x="1073227" y="494438"/>
                  <a:pt x="1073416" y="494333"/>
                  <a:pt x="1073512" y="494238"/>
                </a:cubicBezTo>
                <a:close/>
                <a:moveTo>
                  <a:pt x="921112" y="785703"/>
                </a:moveTo>
                <a:lnTo>
                  <a:pt x="921112" y="785703"/>
                </a:lnTo>
                <a:close/>
                <a:moveTo>
                  <a:pt x="526967" y="701121"/>
                </a:moveTo>
                <a:cubicBezTo>
                  <a:pt x="526967" y="700806"/>
                  <a:pt x="526967" y="700482"/>
                  <a:pt x="526967" y="700168"/>
                </a:cubicBezTo>
                <a:lnTo>
                  <a:pt x="526967" y="700168"/>
                </a:lnTo>
                <a:cubicBezTo>
                  <a:pt x="526967" y="700168"/>
                  <a:pt x="526967" y="700168"/>
                  <a:pt x="526967" y="700549"/>
                </a:cubicBezTo>
                <a:close/>
                <a:moveTo>
                  <a:pt x="501916" y="711313"/>
                </a:moveTo>
                <a:lnTo>
                  <a:pt x="501916" y="711313"/>
                </a:lnTo>
                <a:close/>
                <a:moveTo>
                  <a:pt x="516585" y="709217"/>
                </a:moveTo>
                <a:lnTo>
                  <a:pt x="516585" y="709217"/>
                </a:lnTo>
                <a:close/>
                <a:moveTo>
                  <a:pt x="509346" y="710741"/>
                </a:moveTo>
                <a:lnTo>
                  <a:pt x="509346" y="710741"/>
                </a:lnTo>
                <a:lnTo>
                  <a:pt x="509346" y="710741"/>
                </a:lnTo>
                <a:lnTo>
                  <a:pt x="509346" y="710741"/>
                </a:lnTo>
                <a:close/>
                <a:moveTo>
                  <a:pt x="875106" y="993633"/>
                </a:moveTo>
                <a:cubicBezTo>
                  <a:pt x="875011" y="992929"/>
                  <a:pt x="874820" y="992252"/>
                  <a:pt x="874439" y="991633"/>
                </a:cubicBezTo>
                <a:lnTo>
                  <a:pt x="874439" y="991633"/>
                </a:lnTo>
                <a:cubicBezTo>
                  <a:pt x="874820" y="991738"/>
                  <a:pt x="875202" y="991890"/>
                  <a:pt x="875583" y="992109"/>
                </a:cubicBezTo>
                <a:cubicBezTo>
                  <a:pt x="875392" y="992443"/>
                  <a:pt x="875202" y="992767"/>
                  <a:pt x="875011" y="993062"/>
                </a:cubicBezTo>
                <a:close/>
                <a:moveTo>
                  <a:pt x="786048" y="765033"/>
                </a:moveTo>
                <a:lnTo>
                  <a:pt x="786048" y="765033"/>
                </a:lnTo>
                <a:close/>
                <a:moveTo>
                  <a:pt x="773760" y="804562"/>
                </a:moveTo>
                <a:lnTo>
                  <a:pt x="773760" y="804562"/>
                </a:lnTo>
                <a:close/>
                <a:moveTo>
                  <a:pt x="785000" y="765224"/>
                </a:moveTo>
                <a:lnTo>
                  <a:pt x="785000" y="765224"/>
                </a:lnTo>
                <a:close/>
                <a:moveTo>
                  <a:pt x="602976" y="980203"/>
                </a:moveTo>
                <a:lnTo>
                  <a:pt x="602215" y="980203"/>
                </a:lnTo>
                <a:cubicBezTo>
                  <a:pt x="601929" y="979889"/>
                  <a:pt x="601739" y="979489"/>
                  <a:pt x="601644" y="979060"/>
                </a:cubicBezTo>
                <a:close/>
                <a:moveTo>
                  <a:pt x="648315" y="990871"/>
                </a:moveTo>
                <a:lnTo>
                  <a:pt x="648315" y="990871"/>
                </a:lnTo>
                <a:lnTo>
                  <a:pt x="648315" y="990871"/>
                </a:lnTo>
                <a:lnTo>
                  <a:pt x="648315" y="990871"/>
                </a:lnTo>
                <a:close/>
                <a:moveTo>
                  <a:pt x="656413" y="1016017"/>
                </a:moveTo>
                <a:lnTo>
                  <a:pt x="656413" y="1016017"/>
                </a:lnTo>
                <a:lnTo>
                  <a:pt x="656413" y="1016017"/>
                </a:lnTo>
                <a:close/>
                <a:moveTo>
                  <a:pt x="600024" y="764367"/>
                </a:moveTo>
                <a:lnTo>
                  <a:pt x="600024" y="764367"/>
                </a:lnTo>
                <a:close/>
                <a:moveTo>
                  <a:pt x="1168477" y="952866"/>
                </a:moveTo>
                <a:lnTo>
                  <a:pt x="1168477" y="952866"/>
                </a:lnTo>
                <a:lnTo>
                  <a:pt x="1168477" y="952866"/>
                </a:lnTo>
                <a:close/>
                <a:moveTo>
                  <a:pt x="992644" y="959534"/>
                </a:moveTo>
                <a:lnTo>
                  <a:pt x="993883" y="959534"/>
                </a:lnTo>
                <a:cubicBezTo>
                  <a:pt x="993883" y="959534"/>
                  <a:pt x="993883" y="959534"/>
                  <a:pt x="993883" y="959534"/>
                </a:cubicBezTo>
                <a:close/>
                <a:moveTo>
                  <a:pt x="957402" y="941341"/>
                </a:moveTo>
                <a:lnTo>
                  <a:pt x="957402" y="941341"/>
                </a:lnTo>
                <a:close/>
                <a:moveTo>
                  <a:pt x="917683" y="961249"/>
                </a:moveTo>
                <a:cubicBezTo>
                  <a:pt x="917683" y="961249"/>
                  <a:pt x="917683" y="961249"/>
                  <a:pt x="917683" y="961249"/>
                </a:cubicBezTo>
                <a:lnTo>
                  <a:pt x="917683" y="961249"/>
                </a:lnTo>
                <a:close/>
                <a:moveTo>
                  <a:pt x="915301" y="955915"/>
                </a:moveTo>
                <a:lnTo>
                  <a:pt x="915301" y="955915"/>
                </a:lnTo>
                <a:lnTo>
                  <a:pt x="915301" y="955915"/>
                </a:lnTo>
                <a:close/>
                <a:moveTo>
                  <a:pt x="939877" y="1019541"/>
                </a:moveTo>
                <a:cubicBezTo>
                  <a:pt x="939877" y="1019541"/>
                  <a:pt x="939877" y="1020399"/>
                  <a:pt x="939877" y="1020875"/>
                </a:cubicBezTo>
                <a:cubicBezTo>
                  <a:pt x="939686" y="1020456"/>
                  <a:pt x="939686" y="1019970"/>
                  <a:pt x="939877" y="1019541"/>
                </a:cubicBezTo>
                <a:close/>
                <a:moveTo>
                  <a:pt x="1098087" y="933150"/>
                </a:moveTo>
                <a:lnTo>
                  <a:pt x="1097419" y="932674"/>
                </a:lnTo>
                <a:lnTo>
                  <a:pt x="1097419" y="932674"/>
                </a:lnTo>
                <a:cubicBezTo>
                  <a:pt x="1097610" y="932731"/>
                  <a:pt x="1097896" y="932759"/>
                  <a:pt x="1098087" y="932769"/>
                </a:cubicBezTo>
                <a:close/>
                <a:moveTo>
                  <a:pt x="1046461" y="744459"/>
                </a:moveTo>
                <a:cubicBezTo>
                  <a:pt x="1046461" y="745031"/>
                  <a:pt x="1046461" y="745507"/>
                  <a:pt x="1046461" y="745793"/>
                </a:cubicBezTo>
                <a:lnTo>
                  <a:pt x="1046461" y="745793"/>
                </a:lnTo>
                <a:cubicBezTo>
                  <a:pt x="1046461" y="745345"/>
                  <a:pt x="1046461" y="744907"/>
                  <a:pt x="1046461" y="744459"/>
                </a:cubicBezTo>
                <a:close/>
                <a:moveTo>
                  <a:pt x="1095229" y="805419"/>
                </a:moveTo>
                <a:lnTo>
                  <a:pt x="1095895" y="805419"/>
                </a:lnTo>
                <a:cubicBezTo>
                  <a:pt x="1095895" y="805610"/>
                  <a:pt x="1095895" y="805800"/>
                  <a:pt x="1095895" y="805991"/>
                </a:cubicBezTo>
                <a:cubicBezTo>
                  <a:pt x="1095895" y="805991"/>
                  <a:pt x="1095420" y="805515"/>
                  <a:pt x="1095229" y="805419"/>
                </a:cubicBezTo>
                <a:close/>
                <a:moveTo>
                  <a:pt x="1085704" y="922672"/>
                </a:moveTo>
                <a:lnTo>
                  <a:pt x="1085704" y="922672"/>
                </a:lnTo>
                <a:close/>
                <a:moveTo>
                  <a:pt x="1092657" y="807610"/>
                </a:moveTo>
                <a:cubicBezTo>
                  <a:pt x="1092562" y="807029"/>
                  <a:pt x="1092371" y="806458"/>
                  <a:pt x="1092181" y="805896"/>
                </a:cubicBezTo>
                <a:lnTo>
                  <a:pt x="1092848" y="805896"/>
                </a:lnTo>
                <a:cubicBezTo>
                  <a:pt x="1093038" y="806448"/>
                  <a:pt x="1093038" y="807039"/>
                  <a:pt x="1092943" y="807610"/>
                </a:cubicBezTo>
                <a:close/>
                <a:moveTo>
                  <a:pt x="1138568" y="693977"/>
                </a:moveTo>
                <a:lnTo>
                  <a:pt x="1138568" y="693977"/>
                </a:lnTo>
                <a:lnTo>
                  <a:pt x="1138568" y="693977"/>
                </a:lnTo>
                <a:close/>
                <a:moveTo>
                  <a:pt x="1061701" y="971916"/>
                </a:moveTo>
                <a:cubicBezTo>
                  <a:pt x="1062273" y="973212"/>
                  <a:pt x="1062939" y="974460"/>
                  <a:pt x="1063702" y="975631"/>
                </a:cubicBezTo>
                <a:cubicBezTo>
                  <a:pt x="1062368" y="974869"/>
                  <a:pt x="1061605" y="973431"/>
                  <a:pt x="1061701" y="971916"/>
                </a:cubicBezTo>
                <a:close/>
                <a:moveTo>
                  <a:pt x="1108755" y="924768"/>
                </a:moveTo>
                <a:lnTo>
                  <a:pt x="1108755" y="924768"/>
                </a:lnTo>
                <a:lnTo>
                  <a:pt x="1108755" y="924768"/>
                </a:lnTo>
                <a:close/>
                <a:moveTo>
                  <a:pt x="1021029" y="775987"/>
                </a:moveTo>
                <a:lnTo>
                  <a:pt x="1021505" y="776559"/>
                </a:lnTo>
                <a:lnTo>
                  <a:pt x="1020933" y="776559"/>
                </a:lnTo>
                <a:cubicBezTo>
                  <a:pt x="1021029" y="776406"/>
                  <a:pt x="1021029" y="776244"/>
                  <a:pt x="1021029" y="776083"/>
                </a:cubicBezTo>
                <a:close/>
                <a:moveTo>
                  <a:pt x="1146283" y="669783"/>
                </a:moveTo>
                <a:cubicBezTo>
                  <a:pt x="1146092" y="669384"/>
                  <a:pt x="1145901" y="669002"/>
                  <a:pt x="1145712" y="668641"/>
                </a:cubicBezTo>
                <a:cubicBezTo>
                  <a:pt x="1145997" y="668974"/>
                  <a:pt x="1146092" y="669440"/>
                  <a:pt x="1145997" y="669879"/>
                </a:cubicBezTo>
                <a:close/>
                <a:moveTo>
                  <a:pt x="1128471" y="692834"/>
                </a:moveTo>
                <a:lnTo>
                  <a:pt x="1128471" y="692834"/>
                </a:lnTo>
                <a:lnTo>
                  <a:pt x="1128471" y="692263"/>
                </a:lnTo>
                <a:cubicBezTo>
                  <a:pt x="1128471" y="692510"/>
                  <a:pt x="1128376" y="692739"/>
                  <a:pt x="1128185" y="692929"/>
                </a:cubicBezTo>
                <a:close/>
                <a:moveTo>
                  <a:pt x="1105706" y="689024"/>
                </a:moveTo>
                <a:lnTo>
                  <a:pt x="1105135" y="689024"/>
                </a:lnTo>
                <a:lnTo>
                  <a:pt x="1105801" y="689024"/>
                </a:lnTo>
                <a:cubicBezTo>
                  <a:pt x="1105706" y="689033"/>
                  <a:pt x="1105515" y="689072"/>
                  <a:pt x="1105420" y="689119"/>
                </a:cubicBezTo>
                <a:close/>
                <a:moveTo>
                  <a:pt x="951211" y="894955"/>
                </a:moveTo>
                <a:lnTo>
                  <a:pt x="951211" y="894955"/>
                </a:lnTo>
                <a:close/>
                <a:moveTo>
                  <a:pt x="991978" y="926482"/>
                </a:moveTo>
                <a:cubicBezTo>
                  <a:pt x="991978" y="926768"/>
                  <a:pt x="991978" y="927054"/>
                  <a:pt x="991978" y="927340"/>
                </a:cubicBezTo>
                <a:lnTo>
                  <a:pt x="991978" y="927340"/>
                </a:lnTo>
                <a:close/>
                <a:moveTo>
                  <a:pt x="1047033" y="991252"/>
                </a:moveTo>
                <a:lnTo>
                  <a:pt x="1047985" y="991252"/>
                </a:lnTo>
                <a:cubicBezTo>
                  <a:pt x="1047699" y="991243"/>
                  <a:pt x="1047413" y="991138"/>
                  <a:pt x="1047222" y="990966"/>
                </a:cubicBezTo>
                <a:close/>
                <a:moveTo>
                  <a:pt x="1184287" y="735125"/>
                </a:moveTo>
                <a:cubicBezTo>
                  <a:pt x="1184287" y="735125"/>
                  <a:pt x="1184287" y="735982"/>
                  <a:pt x="1184287" y="736363"/>
                </a:cubicBezTo>
                <a:cubicBezTo>
                  <a:pt x="1184192" y="736049"/>
                  <a:pt x="1184192" y="735725"/>
                  <a:pt x="1184287" y="735411"/>
                </a:cubicBezTo>
                <a:lnTo>
                  <a:pt x="1184859" y="734934"/>
                </a:lnTo>
                <a:lnTo>
                  <a:pt x="1184859" y="734934"/>
                </a:lnTo>
                <a:close/>
                <a:moveTo>
                  <a:pt x="1038174" y="648066"/>
                </a:moveTo>
                <a:lnTo>
                  <a:pt x="1037697" y="647590"/>
                </a:lnTo>
                <a:lnTo>
                  <a:pt x="1037697" y="647590"/>
                </a:lnTo>
                <a:cubicBezTo>
                  <a:pt x="1037697" y="647590"/>
                  <a:pt x="1038174" y="648066"/>
                  <a:pt x="1038174" y="648066"/>
                </a:cubicBezTo>
                <a:close/>
                <a:moveTo>
                  <a:pt x="885774" y="789513"/>
                </a:moveTo>
                <a:lnTo>
                  <a:pt x="885774" y="790084"/>
                </a:lnTo>
                <a:lnTo>
                  <a:pt x="885774" y="789608"/>
                </a:lnTo>
                <a:close/>
                <a:moveTo>
                  <a:pt x="974357" y="963439"/>
                </a:moveTo>
                <a:lnTo>
                  <a:pt x="975023" y="962296"/>
                </a:lnTo>
                <a:cubicBezTo>
                  <a:pt x="974928" y="962734"/>
                  <a:pt x="974928" y="963182"/>
                  <a:pt x="975023" y="963630"/>
                </a:cubicBezTo>
                <a:cubicBezTo>
                  <a:pt x="974833" y="963516"/>
                  <a:pt x="974547" y="963449"/>
                  <a:pt x="974357" y="963439"/>
                </a:cubicBezTo>
                <a:close/>
                <a:moveTo>
                  <a:pt x="1030649" y="651781"/>
                </a:moveTo>
                <a:lnTo>
                  <a:pt x="1030649" y="651781"/>
                </a:lnTo>
                <a:close/>
                <a:moveTo>
                  <a:pt x="907776" y="1078692"/>
                </a:moveTo>
                <a:lnTo>
                  <a:pt x="907205" y="1079644"/>
                </a:lnTo>
                <a:cubicBezTo>
                  <a:pt x="907301" y="1079282"/>
                  <a:pt x="907491" y="1078949"/>
                  <a:pt x="907776" y="1078692"/>
                </a:cubicBezTo>
                <a:close/>
                <a:moveTo>
                  <a:pt x="916635" y="1075358"/>
                </a:moveTo>
                <a:cubicBezTo>
                  <a:pt x="916730" y="1075663"/>
                  <a:pt x="916730" y="1076006"/>
                  <a:pt x="916635" y="1076310"/>
                </a:cubicBezTo>
                <a:lnTo>
                  <a:pt x="914731" y="1076310"/>
                </a:lnTo>
                <a:cubicBezTo>
                  <a:pt x="915301" y="1075920"/>
                  <a:pt x="915969" y="1075606"/>
                  <a:pt x="916635" y="1075358"/>
                </a:cubicBezTo>
                <a:close/>
                <a:moveTo>
                  <a:pt x="1142377" y="590821"/>
                </a:moveTo>
                <a:cubicBezTo>
                  <a:pt x="1141330" y="591650"/>
                  <a:pt x="1140377" y="592545"/>
                  <a:pt x="1139425" y="593488"/>
                </a:cubicBezTo>
                <a:cubicBezTo>
                  <a:pt x="1140187" y="592155"/>
                  <a:pt x="1141711" y="590916"/>
                  <a:pt x="1142377" y="590916"/>
                </a:cubicBezTo>
                <a:close/>
                <a:moveTo>
                  <a:pt x="885202" y="774558"/>
                </a:moveTo>
                <a:lnTo>
                  <a:pt x="885202" y="774558"/>
                </a:lnTo>
                <a:close/>
                <a:moveTo>
                  <a:pt x="866152" y="694644"/>
                </a:moveTo>
                <a:lnTo>
                  <a:pt x="867106" y="694644"/>
                </a:lnTo>
                <a:cubicBezTo>
                  <a:pt x="866820" y="694815"/>
                  <a:pt x="866343" y="694815"/>
                  <a:pt x="866058" y="694644"/>
                </a:cubicBezTo>
                <a:close/>
                <a:moveTo>
                  <a:pt x="801858" y="887430"/>
                </a:moveTo>
                <a:lnTo>
                  <a:pt x="801858" y="887430"/>
                </a:lnTo>
                <a:close/>
                <a:moveTo>
                  <a:pt x="757187" y="849997"/>
                </a:moveTo>
                <a:cubicBezTo>
                  <a:pt x="757187" y="849997"/>
                  <a:pt x="757187" y="849997"/>
                  <a:pt x="757187" y="849997"/>
                </a:cubicBezTo>
                <a:lnTo>
                  <a:pt x="757187" y="849997"/>
                </a:lnTo>
                <a:close/>
                <a:moveTo>
                  <a:pt x="723088" y="913528"/>
                </a:moveTo>
                <a:lnTo>
                  <a:pt x="723088" y="913528"/>
                </a:lnTo>
                <a:close/>
                <a:moveTo>
                  <a:pt x="594880" y="989728"/>
                </a:moveTo>
                <a:lnTo>
                  <a:pt x="594880" y="990395"/>
                </a:lnTo>
                <a:lnTo>
                  <a:pt x="594214" y="989919"/>
                </a:lnTo>
                <a:close/>
                <a:moveTo>
                  <a:pt x="758139" y="904003"/>
                </a:moveTo>
                <a:lnTo>
                  <a:pt x="758711" y="903527"/>
                </a:lnTo>
                <a:lnTo>
                  <a:pt x="758711" y="903527"/>
                </a:lnTo>
                <a:close/>
                <a:moveTo>
                  <a:pt x="874345" y="1001349"/>
                </a:moveTo>
                <a:lnTo>
                  <a:pt x="875583" y="1001349"/>
                </a:lnTo>
                <a:lnTo>
                  <a:pt x="874249" y="1001349"/>
                </a:lnTo>
                <a:close/>
                <a:moveTo>
                  <a:pt x="880250" y="1009921"/>
                </a:moveTo>
                <a:lnTo>
                  <a:pt x="880250" y="1009921"/>
                </a:lnTo>
                <a:lnTo>
                  <a:pt x="880250" y="1009921"/>
                </a:lnTo>
                <a:lnTo>
                  <a:pt x="880155" y="1010016"/>
                </a:lnTo>
                <a:close/>
                <a:moveTo>
                  <a:pt x="1189908" y="648066"/>
                </a:moveTo>
                <a:lnTo>
                  <a:pt x="1189908" y="648066"/>
                </a:lnTo>
                <a:close/>
                <a:moveTo>
                  <a:pt x="954449" y="757794"/>
                </a:moveTo>
                <a:lnTo>
                  <a:pt x="955783" y="757033"/>
                </a:lnTo>
                <a:cubicBezTo>
                  <a:pt x="955687" y="757376"/>
                  <a:pt x="955687" y="757737"/>
                  <a:pt x="955783" y="758080"/>
                </a:cubicBezTo>
                <a:cubicBezTo>
                  <a:pt x="955307" y="757852"/>
                  <a:pt x="954926" y="757661"/>
                  <a:pt x="954449" y="757509"/>
                </a:cubicBezTo>
                <a:close/>
                <a:moveTo>
                  <a:pt x="532492" y="776559"/>
                </a:moveTo>
                <a:lnTo>
                  <a:pt x="532492" y="776559"/>
                </a:lnTo>
                <a:lnTo>
                  <a:pt x="532492" y="776559"/>
                </a:lnTo>
                <a:close/>
                <a:moveTo>
                  <a:pt x="527539" y="757509"/>
                </a:moveTo>
                <a:lnTo>
                  <a:pt x="527539" y="757509"/>
                </a:lnTo>
                <a:lnTo>
                  <a:pt x="527539" y="757509"/>
                </a:lnTo>
                <a:close/>
                <a:moveTo>
                  <a:pt x="787381" y="914766"/>
                </a:moveTo>
                <a:lnTo>
                  <a:pt x="787381" y="914766"/>
                </a:lnTo>
                <a:cubicBezTo>
                  <a:pt x="787381" y="914766"/>
                  <a:pt x="787381" y="914766"/>
                  <a:pt x="787381" y="914766"/>
                </a:cubicBezTo>
                <a:close/>
                <a:moveTo>
                  <a:pt x="909301" y="1086217"/>
                </a:moveTo>
                <a:cubicBezTo>
                  <a:pt x="909301" y="1086217"/>
                  <a:pt x="909301" y="1086217"/>
                  <a:pt x="909968" y="1086217"/>
                </a:cubicBezTo>
                <a:cubicBezTo>
                  <a:pt x="909968" y="1086407"/>
                  <a:pt x="909968" y="1086598"/>
                  <a:pt x="909968" y="1086788"/>
                </a:cubicBezTo>
                <a:cubicBezTo>
                  <a:pt x="909968" y="1086788"/>
                  <a:pt x="909587" y="1086217"/>
                  <a:pt x="909301" y="1086217"/>
                </a:cubicBezTo>
                <a:close/>
                <a:moveTo>
                  <a:pt x="928827" y="1127269"/>
                </a:moveTo>
                <a:lnTo>
                  <a:pt x="928827" y="1127269"/>
                </a:lnTo>
                <a:close/>
                <a:moveTo>
                  <a:pt x="1031887" y="1034115"/>
                </a:moveTo>
                <a:lnTo>
                  <a:pt x="1031887" y="1034115"/>
                </a:lnTo>
                <a:close/>
                <a:moveTo>
                  <a:pt x="429812" y="890097"/>
                </a:moveTo>
                <a:lnTo>
                  <a:pt x="429812" y="890097"/>
                </a:lnTo>
                <a:close/>
                <a:moveTo>
                  <a:pt x="797096" y="921910"/>
                </a:moveTo>
                <a:cubicBezTo>
                  <a:pt x="797191" y="922063"/>
                  <a:pt x="797191" y="922234"/>
                  <a:pt x="797096" y="922386"/>
                </a:cubicBezTo>
                <a:lnTo>
                  <a:pt x="795573" y="921910"/>
                </a:lnTo>
                <a:cubicBezTo>
                  <a:pt x="796048" y="921748"/>
                  <a:pt x="796620" y="921748"/>
                  <a:pt x="797096" y="921910"/>
                </a:cubicBezTo>
                <a:close/>
                <a:moveTo>
                  <a:pt x="1200765" y="959058"/>
                </a:moveTo>
                <a:lnTo>
                  <a:pt x="1200765" y="959058"/>
                </a:lnTo>
                <a:close/>
                <a:moveTo>
                  <a:pt x="735374" y="831613"/>
                </a:moveTo>
                <a:lnTo>
                  <a:pt x="735374" y="831613"/>
                </a:lnTo>
                <a:lnTo>
                  <a:pt x="735374" y="831613"/>
                </a:lnTo>
                <a:lnTo>
                  <a:pt x="735374" y="831613"/>
                </a:lnTo>
                <a:close/>
                <a:moveTo>
                  <a:pt x="496583" y="622063"/>
                </a:moveTo>
                <a:cubicBezTo>
                  <a:pt x="496583" y="621492"/>
                  <a:pt x="496583" y="620920"/>
                  <a:pt x="496583" y="620444"/>
                </a:cubicBezTo>
                <a:cubicBezTo>
                  <a:pt x="496583" y="619968"/>
                  <a:pt x="496964" y="621301"/>
                  <a:pt x="496583" y="621777"/>
                </a:cubicBezTo>
                <a:close/>
                <a:moveTo>
                  <a:pt x="736517" y="1041830"/>
                </a:moveTo>
                <a:lnTo>
                  <a:pt x="736517" y="1041830"/>
                </a:lnTo>
                <a:lnTo>
                  <a:pt x="736517" y="1041830"/>
                </a:lnTo>
                <a:close/>
                <a:moveTo>
                  <a:pt x="791858" y="953438"/>
                </a:moveTo>
                <a:cubicBezTo>
                  <a:pt x="792429" y="954029"/>
                  <a:pt x="792429" y="954943"/>
                  <a:pt x="791858" y="955533"/>
                </a:cubicBezTo>
                <a:cubicBezTo>
                  <a:pt x="791953" y="954648"/>
                  <a:pt x="791953" y="953752"/>
                  <a:pt x="791858" y="952866"/>
                </a:cubicBezTo>
                <a:close/>
                <a:moveTo>
                  <a:pt x="833863" y="1008111"/>
                </a:moveTo>
                <a:lnTo>
                  <a:pt x="833863" y="1008111"/>
                </a:lnTo>
                <a:lnTo>
                  <a:pt x="833387" y="1008111"/>
                </a:lnTo>
                <a:close/>
                <a:moveTo>
                  <a:pt x="925208" y="1143652"/>
                </a:moveTo>
                <a:lnTo>
                  <a:pt x="925208" y="1144224"/>
                </a:lnTo>
                <a:cubicBezTo>
                  <a:pt x="925208" y="1144224"/>
                  <a:pt x="925208" y="1144224"/>
                  <a:pt x="925208" y="1143652"/>
                </a:cubicBezTo>
                <a:close/>
                <a:moveTo>
                  <a:pt x="1033412" y="1054403"/>
                </a:moveTo>
                <a:cubicBezTo>
                  <a:pt x="1033507" y="1053993"/>
                  <a:pt x="1033507" y="1053574"/>
                  <a:pt x="1033412" y="1053165"/>
                </a:cubicBezTo>
                <a:cubicBezTo>
                  <a:pt x="1033602" y="1053432"/>
                  <a:pt x="1033888" y="1053660"/>
                  <a:pt x="1034173" y="1053832"/>
                </a:cubicBezTo>
                <a:close/>
                <a:moveTo>
                  <a:pt x="1166000" y="552816"/>
                </a:moveTo>
                <a:lnTo>
                  <a:pt x="1166000" y="552816"/>
                </a:lnTo>
                <a:lnTo>
                  <a:pt x="1166000" y="552816"/>
                </a:lnTo>
                <a:close/>
                <a:moveTo>
                  <a:pt x="980643" y="676641"/>
                </a:moveTo>
                <a:lnTo>
                  <a:pt x="981501" y="676641"/>
                </a:lnTo>
                <a:cubicBezTo>
                  <a:pt x="981310" y="676641"/>
                  <a:pt x="981120" y="676641"/>
                  <a:pt x="980643" y="675975"/>
                </a:cubicBezTo>
                <a:close/>
                <a:moveTo>
                  <a:pt x="776903" y="663021"/>
                </a:moveTo>
                <a:cubicBezTo>
                  <a:pt x="776903" y="662611"/>
                  <a:pt x="776903" y="662192"/>
                  <a:pt x="776903" y="661783"/>
                </a:cubicBezTo>
                <a:cubicBezTo>
                  <a:pt x="776998" y="661973"/>
                  <a:pt x="776998" y="662164"/>
                  <a:pt x="776903" y="662354"/>
                </a:cubicBezTo>
                <a:close/>
                <a:moveTo>
                  <a:pt x="513061" y="594250"/>
                </a:moveTo>
                <a:lnTo>
                  <a:pt x="513061" y="594250"/>
                </a:lnTo>
                <a:close/>
                <a:moveTo>
                  <a:pt x="451244" y="648828"/>
                </a:moveTo>
                <a:lnTo>
                  <a:pt x="451244" y="648828"/>
                </a:lnTo>
                <a:lnTo>
                  <a:pt x="451244" y="648828"/>
                </a:lnTo>
                <a:close/>
                <a:moveTo>
                  <a:pt x="846913" y="1057165"/>
                </a:moveTo>
                <a:lnTo>
                  <a:pt x="846913" y="1057165"/>
                </a:lnTo>
                <a:close/>
                <a:moveTo>
                  <a:pt x="741661" y="752841"/>
                </a:moveTo>
                <a:cubicBezTo>
                  <a:pt x="741661" y="752841"/>
                  <a:pt x="741661" y="752841"/>
                  <a:pt x="741661" y="752841"/>
                </a:cubicBezTo>
                <a:lnTo>
                  <a:pt x="741661" y="752841"/>
                </a:lnTo>
                <a:lnTo>
                  <a:pt x="741661" y="752841"/>
                </a:lnTo>
                <a:close/>
                <a:moveTo>
                  <a:pt x="726801" y="752841"/>
                </a:moveTo>
                <a:lnTo>
                  <a:pt x="726801" y="752841"/>
                </a:lnTo>
                <a:close/>
                <a:moveTo>
                  <a:pt x="716801" y="718837"/>
                </a:moveTo>
                <a:lnTo>
                  <a:pt x="716229" y="717980"/>
                </a:lnTo>
                <a:lnTo>
                  <a:pt x="716991" y="717980"/>
                </a:lnTo>
                <a:cubicBezTo>
                  <a:pt x="716991" y="717980"/>
                  <a:pt x="716705" y="719028"/>
                  <a:pt x="716610" y="719218"/>
                </a:cubicBezTo>
                <a:close/>
                <a:moveTo>
                  <a:pt x="677939" y="800657"/>
                </a:moveTo>
                <a:lnTo>
                  <a:pt x="677939" y="799895"/>
                </a:lnTo>
                <a:cubicBezTo>
                  <a:pt x="677939" y="800114"/>
                  <a:pt x="677939" y="800343"/>
                  <a:pt x="677939" y="800562"/>
                </a:cubicBezTo>
                <a:close/>
                <a:moveTo>
                  <a:pt x="538873" y="629778"/>
                </a:moveTo>
                <a:cubicBezTo>
                  <a:pt x="539350" y="629864"/>
                  <a:pt x="539827" y="629864"/>
                  <a:pt x="540302" y="629778"/>
                </a:cubicBezTo>
                <a:cubicBezTo>
                  <a:pt x="539827" y="629940"/>
                  <a:pt x="539350" y="629940"/>
                  <a:pt x="538873" y="629778"/>
                </a:cubicBezTo>
                <a:close/>
                <a:moveTo>
                  <a:pt x="311893" y="841233"/>
                </a:moveTo>
                <a:lnTo>
                  <a:pt x="311893" y="841233"/>
                </a:lnTo>
                <a:lnTo>
                  <a:pt x="311893" y="841233"/>
                </a:lnTo>
                <a:cubicBezTo>
                  <a:pt x="311893" y="841233"/>
                  <a:pt x="311798" y="841805"/>
                  <a:pt x="311702" y="841900"/>
                </a:cubicBezTo>
                <a:close/>
                <a:moveTo>
                  <a:pt x="300844" y="791608"/>
                </a:moveTo>
                <a:lnTo>
                  <a:pt x="300844" y="791608"/>
                </a:lnTo>
                <a:lnTo>
                  <a:pt x="300844" y="791608"/>
                </a:lnTo>
                <a:close/>
                <a:moveTo>
                  <a:pt x="307130" y="786465"/>
                </a:moveTo>
                <a:lnTo>
                  <a:pt x="307130" y="786465"/>
                </a:lnTo>
                <a:close/>
                <a:moveTo>
                  <a:pt x="342563" y="898098"/>
                </a:moveTo>
                <a:lnTo>
                  <a:pt x="342563" y="898098"/>
                </a:lnTo>
                <a:close/>
                <a:moveTo>
                  <a:pt x="230740" y="837709"/>
                </a:moveTo>
                <a:cubicBezTo>
                  <a:pt x="230169" y="837424"/>
                  <a:pt x="229597" y="837224"/>
                  <a:pt x="228931" y="837138"/>
                </a:cubicBezTo>
                <a:cubicBezTo>
                  <a:pt x="229501" y="837233"/>
                  <a:pt x="230073" y="837424"/>
                  <a:pt x="230549" y="838566"/>
                </a:cubicBezTo>
                <a:close/>
                <a:moveTo>
                  <a:pt x="347898" y="777797"/>
                </a:moveTo>
                <a:lnTo>
                  <a:pt x="347898" y="777797"/>
                </a:lnTo>
                <a:close/>
                <a:moveTo>
                  <a:pt x="249980" y="760461"/>
                </a:moveTo>
                <a:lnTo>
                  <a:pt x="249980" y="760461"/>
                </a:lnTo>
                <a:close/>
                <a:moveTo>
                  <a:pt x="592690" y="1022208"/>
                </a:moveTo>
                <a:lnTo>
                  <a:pt x="592690" y="1022208"/>
                </a:lnTo>
                <a:lnTo>
                  <a:pt x="593262" y="1022208"/>
                </a:lnTo>
                <a:lnTo>
                  <a:pt x="593262" y="1022208"/>
                </a:lnTo>
                <a:close/>
                <a:moveTo>
                  <a:pt x="700227" y="1101552"/>
                </a:moveTo>
                <a:lnTo>
                  <a:pt x="700894" y="1102123"/>
                </a:lnTo>
                <a:cubicBezTo>
                  <a:pt x="700608" y="1102200"/>
                  <a:pt x="700418" y="1102200"/>
                  <a:pt x="700132" y="1102123"/>
                </a:cubicBezTo>
                <a:cubicBezTo>
                  <a:pt x="700132" y="1102123"/>
                  <a:pt x="700037" y="1102409"/>
                  <a:pt x="700037" y="1102218"/>
                </a:cubicBezTo>
                <a:close/>
                <a:moveTo>
                  <a:pt x="757377" y="1052022"/>
                </a:moveTo>
                <a:lnTo>
                  <a:pt x="757377" y="1052022"/>
                </a:lnTo>
                <a:lnTo>
                  <a:pt x="757377" y="1052022"/>
                </a:lnTo>
                <a:close/>
                <a:moveTo>
                  <a:pt x="907682" y="1128222"/>
                </a:moveTo>
                <a:lnTo>
                  <a:pt x="907682" y="1128222"/>
                </a:lnTo>
                <a:close/>
                <a:moveTo>
                  <a:pt x="1201814" y="552816"/>
                </a:moveTo>
                <a:lnTo>
                  <a:pt x="1201814" y="552816"/>
                </a:lnTo>
                <a:close/>
                <a:moveTo>
                  <a:pt x="1205052" y="496809"/>
                </a:moveTo>
                <a:lnTo>
                  <a:pt x="1205052" y="496809"/>
                </a:lnTo>
                <a:lnTo>
                  <a:pt x="1205623" y="496809"/>
                </a:lnTo>
                <a:close/>
                <a:moveTo>
                  <a:pt x="717753" y="714741"/>
                </a:moveTo>
                <a:lnTo>
                  <a:pt x="717753" y="714741"/>
                </a:lnTo>
                <a:lnTo>
                  <a:pt x="717753" y="714741"/>
                </a:lnTo>
                <a:close/>
                <a:moveTo>
                  <a:pt x="660603" y="733791"/>
                </a:moveTo>
                <a:cubicBezTo>
                  <a:pt x="660603" y="733630"/>
                  <a:pt x="660603" y="733477"/>
                  <a:pt x="660603" y="733315"/>
                </a:cubicBezTo>
                <a:close/>
                <a:moveTo>
                  <a:pt x="532777" y="612919"/>
                </a:moveTo>
                <a:lnTo>
                  <a:pt x="532777" y="612919"/>
                </a:lnTo>
                <a:close/>
                <a:moveTo>
                  <a:pt x="280841" y="932674"/>
                </a:moveTo>
                <a:lnTo>
                  <a:pt x="280841" y="933150"/>
                </a:lnTo>
                <a:lnTo>
                  <a:pt x="280841" y="933150"/>
                </a:lnTo>
                <a:close/>
                <a:moveTo>
                  <a:pt x="308178" y="961249"/>
                </a:moveTo>
                <a:cubicBezTo>
                  <a:pt x="308940" y="960677"/>
                  <a:pt x="309798" y="960391"/>
                  <a:pt x="310655" y="961820"/>
                </a:cubicBezTo>
                <a:lnTo>
                  <a:pt x="310655" y="961820"/>
                </a:lnTo>
                <a:cubicBezTo>
                  <a:pt x="309893" y="961687"/>
                  <a:pt x="309130" y="961630"/>
                  <a:pt x="308369" y="961630"/>
                </a:cubicBezTo>
                <a:close/>
                <a:moveTo>
                  <a:pt x="437052" y="923149"/>
                </a:moveTo>
                <a:lnTo>
                  <a:pt x="437052" y="923149"/>
                </a:lnTo>
                <a:close/>
                <a:moveTo>
                  <a:pt x="479247" y="930768"/>
                </a:moveTo>
                <a:cubicBezTo>
                  <a:pt x="479342" y="930264"/>
                  <a:pt x="479342" y="929749"/>
                  <a:pt x="479247" y="929244"/>
                </a:cubicBezTo>
                <a:lnTo>
                  <a:pt x="480200" y="930483"/>
                </a:lnTo>
                <a:cubicBezTo>
                  <a:pt x="479819" y="930578"/>
                  <a:pt x="479533" y="930873"/>
                  <a:pt x="479437" y="931245"/>
                </a:cubicBezTo>
                <a:close/>
                <a:moveTo>
                  <a:pt x="911396" y="1171942"/>
                </a:moveTo>
                <a:lnTo>
                  <a:pt x="911396" y="1171942"/>
                </a:lnTo>
                <a:close/>
                <a:moveTo>
                  <a:pt x="917873" y="1163845"/>
                </a:moveTo>
                <a:lnTo>
                  <a:pt x="917873" y="1163845"/>
                </a:lnTo>
                <a:close/>
                <a:moveTo>
                  <a:pt x="1100182" y="1107362"/>
                </a:moveTo>
                <a:lnTo>
                  <a:pt x="1100182" y="1107362"/>
                </a:lnTo>
                <a:lnTo>
                  <a:pt x="1100182" y="1107362"/>
                </a:lnTo>
                <a:close/>
                <a:moveTo>
                  <a:pt x="1127614" y="1099837"/>
                </a:moveTo>
                <a:lnTo>
                  <a:pt x="1127614" y="1099837"/>
                </a:lnTo>
                <a:close/>
                <a:moveTo>
                  <a:pt x="919778" y="549768"/>
                </a:moveTo>
                <a:lnTo>
                  <a:pt x="920541" y="549768"/>
                </a:lnTo>
                <a:cubicBezTo>
                  <a:pt x="920255" y="549892"/>
                  <a:pt x="920064" y="549892"/>
                  <a:pt x="919778" y="549768"/>
                </a:cubicBezTo>
                <a:close/>
                <a:moveTo>
                  <a:pt x="604882" y="611586"/>
                </a:moveTo>
                <a:lnTo>
                  <a:pt x="605548" y="611586"/>
                </a:lnTo>
                <a:lnTo>
                  <a:pt x="605548" y="611586"/>
                </a:lnTo>
                <a:lnTo>
                  <a:pt x="605548" y="611586"/>
                </a:lnTo>
                <a:close/>
                <a:moveTo>
                  <a:pt x="188163" y="749127"/>
                </a:moveTo>
                <a:lnTo>
                  <a:pt x="188163" y="749127"/>
                </a:lnTo>
                <a:close/>
                <a:moveTo>
                  <a:pt x="258076" y="889144"/>
                </a:moveTo>
                <a:cubicBezTo>
                  <a:pt x="258362" y="889449"/>
                  <a:pt x="258648" y="889801"/>
                  <a:pt x="258839" y="890192"/>
                </a:cubicBezTo>
                <a:lnTo>
                  <a:pt x="258267" y="890192"/>
                </a:lnTo>
                <a:cubicBezTo>
                  <a:pt x="258172" y="890001"/>
                  <a:pt x="258172" y="889620"/>
                  <a:pt x="258076" y="889144"/>
                </a:cubicBezTo>
                <a:close/>
                <a:moveTo>
                  <a:pt x="741470" y="1127269"/>
                </a:moveTo>
                <a:lnTo>
                  <a:pt x="741470" y="1127269"/>
                </a:lnTo>
                <a:close/>
                <a:moveTo>
                  <a:pt x="975595" y="1147653"/>
                </a:moveTo>
                <a:cubicBezTo>
                  <a:pt x="975785" y="1148196"/>
                  <a:pt x="976071" y="1148710"/>
                  <a:pt x="976452" y="1149177"/>
                </a:cubicBezTo>
                <a:cubicBezTo>
                  <a:pt x="975785" y="1149005"/>
                  <a:pt x="975405" y="1148329"/>
                  <a:pt x="975595" y="1147672"/>
                </a:cubicBezTo>
                <a:cubicBezTo>
                  <a:pt x="975595" y="1147634"/>
                  <a:pt x="975595" y="1147596"/>
                  <a:pt x="975595" y="1147558"/>
                </a:cubicBezTo>
                <a:close/>
                <a:moveTo>
                  <a:pt x="1103897" y="1137175"/>
                </a:moveTo>
                <a:lnTo>
                  <a:pt x="1103897" y="1137175"/>
                </a:lnTo>
                <a:close/>
                <a:moveTo>
                  <a:pt x="1111231" y="489475"/>
                </a:moveTo>
                <a:cubicBezTo>
                  <a:pt x="1111231" y="489161"/>
                  <a:pt x="1111231" y="488837"/>
                  <a:pt x="1111231" y="488523"/>
                </a:cubicBezTo>
                <a:lnTo>
                  <a:pt x="1111231" y="488523"/>
                </a:lnTo>
                <a:cubicBezTo>
                  <a:pt x="1111231" y="488837"/>
                  <a:pt x="1111231" y="489161"/>
                  <a:pt x="1111231" y="489475"/>
                </a:cubicBezTo>
                <a:close/>
                <a:moveTo>
                  <a:pt x="921398" y="540053"/>
                </a:moveTo>
                <a:lnTo>
                  <a:pt x="921398" y="540053"/>
                </a:lnTo>
                <a:lnTo>
                  <a:pt x="921398" y="540053"/>
                </a:lnTo>
                <a:lnTo>
                  <a:pt x="921398" y="540053"/>
                </a:lnTo>
                <a:lnTo>
                  <a:pt x="921398" y="540053"/>
                </a:lnTo>
                <a:close/>
                <a:moveTo>
                  <a:pt x="736803" y="644828"/>
                </a:moveTo>
                <a:lnTo>
                  <a:pt x="736803" y="644828"/>
                </a:lnTo>
                <a:lnTo>
                  <a:pt x="736803" y="644828"/>
                </a:lnTo>
                <a:close/>
                <a:moveTo>
                  <a:pt x="694227" y="712265"/>
                </a:moveTo>
                <a:lnTo>
                  <a:pt x="694227" y="712265"/>
                </a:lnTo>
                <a:close/>
                <a:moveTo>
                  <a:pt x="709562" y="1102218"/>
                </a:moveTo>
                <a:cubicBezTo>
                  <a:pt x="709562" y="1102218"/>
                  <a:pt x="709562" y="1102218"/>
                  <a:pt x="709562" y="1102218"/>
                </a:cubicBezTo>
                <a:cubicBezTo>
                  <a:pt x="709562" y="1102218"/>
                  <a:pt x="709562" y="1102218"/>
                  <a:pt x="709562" y="1102218"/>
                </a:cubicBezTo>
                <a:close/>
                <a:moveTo>
                  <a:pt x="791762" y="1048116"/>
                </a:moveTo>
                <a:cubicBezTo>
                  <a:pt x="791001" y="1048964"/>
                  <a:pt x="789763" y="1049298"/>
                  <a:pt x="788620" y="1048974"/>
                </a:cubicBezTo>
                <a:close/>
                <a:moveTo>
                  <a:pt x="819765" y="1074596"/>
                </a:moveTo>
                <a:lnTo>
                  <a:pt x="819765" y="1074596"/>
                </a:lnTo>
                <a:lnTo>
                  <a:pt x="819765" y="1074596"/>
                </a:lnTo>
                <a:close/>
                <a:moveTo>
                  <a:pt x="1343640" y="814183"/>
                </a:moveTo>
                <a:lnTo>
                  <a:pt x="1343640" y="814183"/>
                </a:lnTo>
                <a:close/>
                <a:moveTo>
                  <a:pt x="1354976" y="764652"/>
                </a:moveTo>
                <a:lnTo>
                  <a:pt x="1354976" y="765129"/>
                </a:lnTo>
                <a:cubicBezTo>
                  <a:pt x="1354976" y="764938"/>
                  <a:pt x="1354976" y="764748"/>
                  <a:pt x="1354976" y="764557"/>
                </a:cubicBezTo>
                <a:close/>
                <a:moveTo>
                  <a:pt x="1043318" y="428039"/>
                </a:moveTo>
                <a:lnTo>
                  <a:pt x="1043318" y="428039"/>
                </a:lnTo>
                <a:close/>
                <a:moveTo>
                  <a:pt x="1033793" y="498619"/>
                </a:moveTo>
                <a:lnTo>
                  <a:pt x="1033793" y="498619"/>
                </a:lnTo>
                <a:close/>
                <a:moveTo>
                  <a:pt x="793667" y="436326"/>
                </a:moveTo>
                <a:cubicBezTo>
                  <a:pt x="793572" y="436516"/>
                  <a:pt x="793572" y="436707"/>
                  <a:pt x="793667" y="436897"/>
                </a:cubicBezTo>
                <a:cubicBezTo>
                  <a:pt x="793476" y="436688"/>
                  <a:pt x="793287" y="436488"/>
                  <a:pt x="793096" y="436326"/>
                </a:cubicBezTo>
                <a:close/>
                <a:moveTo>
                  <a:pt x="611930" y="644161"/>
                </a:moveTo>
                <a:cubicBezTo>
                  <a:pt x="611930" y="644161"/>
                  <a:pt x="611930" y="644161"/>
                  <a:pt x="611930" y="644161"/>
                </a:cubicBezTo>
                <a:cubicBezTo>
                  <a:pt x="611930" y="644161"/>
                  <a:pt x="612121" y="644447"/>
                  <a:pt x="611930" y="644352"/>
                </a:cubicBezTo>
                <a:close/>
                <a:moveTo>
                  <a:pt x="509727" y="485189"/>
                </a:moveTo>
                <a:lnTo>
                  <a:pt x="509727" y="485189"/>
                </a:lnTo>
                <a:cubicBezTo>
                  <a:pt x="509727" y="484522"/>
                  <a:pt x="510394" y="483951"/>
                  <a:pt x="510680" y="483284"/>
                </a:cubicBezTo>
                <a:cubicBezTo>
                  <a:pt x="510775" y="484103"/>
                  <a:pt x="510394" y="484894"/>
                  <a:pt x="509727" y="485380"/>
                </a:cubicBezTo>
                <a:close/>
                <a:moveTo>
                  <a:pt x="397523" y="759700"/>
                </a:moveTo>
                <a:lnTo>
                  <a:pt x="397523" y="759700"/>
                </a:lnTo>
                <a:close/>
                <a:moveTo>
                  <a:pt x="397523" y="759700"/>
                </a:moveTo>
                <a:lnTo>
                  <a:pt x="397523" y="759700"/>
                </a:lnTo>
                <a:lnTo>
                  <a:pt x="397523" y="759700"/>
                </a:lnTo>
                <a:close/>
                <a:moveTo>
                  <a:pt x="172447" y="718837"/>
                </a:moveTo>
                <a:lnTo>
                  <a:pt x="172447" y="718837"/>
                </a:lnTo>
                <a:lnTo>
                  <a:pt x="172447" y="718837"/>
                </a:lnTo>
                <a:close/>
                <a:moveTo>
                  <a:pt x="490963" y="1010398"/>
                </a:moveTo>
                <a:lnTo>
                  <a:pt x="490963" y="1010398"/>
                </a:lnTo>
                <a:lnTo>
                  <a:pt x="490963" y="1010016"/>
                </a:lnTo>
                <a:lnTo>
                  <a:pt x="490963" y="1010016"/>
                </a:lnTo>
                <a:close/>
                <a:moveTo>
                  <a:pt x="562590" y="1009921"/>
                </a:moveTo>
                <a:lnTo>
                  <a:pt x="562590" y="1009921"/>
                </a:lnTo>
                <a:cubicBezTo>
                  <a:pt x="562876" y="1009817"/>
                  <a:pt x="563067" y="1009655"/>
                  <a:pt x="563258" y="1009445"/>
                </a:cubicBezTo>
                <a:lnTo>
                  <a:pt x="563258" y="1009445"/>
                </a:lnTo>
                <a:cubicBezTo>
                  <a:pt x="562876" y="1009569"/>
                  <a:pt x="562590" y="1009769"/>
                  <a:pt x="562306" y="1010016"/>
                </a:cubicBezTo>
                <a:close/>
                <a:moveTo>
                  <a:pt x="1002455" y="1133746"/>
                </a:moveTo>
                <a:lnTo>
                  <a:pt x="1002455" y="1134603"/>
                </a:lnTo>
                <a:lnTo>
                  <a:pt x="1002455" y="1134603"/>
                </a:lnTo>
                <a:cubicBezTo>
                  <a:pt x="1002360" y="1134337"/>
                  <a:pt x="1002265" y="1134080"/>
                  <a:pt x="1002169" y="1133842"/>
                </a:cubicBezTo>
                <a:close/>
                <a:moveTo>
                  <a:pt x="1107230" y="1120697"/>
                </a:moveTo>
                <a:lnTo>
                  <a:pt x="1107230" y="1120697"/>
                </a:lnTo>
                <a:lnTo>
                  <a:pt x="1107230" y="1120697"/>
                </a:lnTo>
                <a:close/>
                <a:moveTo>
                  <a:pt x="1265059" y="817992"/>
                </a:moveTo>
                <a:lnTo>
                  <a:pt x="1265059" y="817992"/>
                </a:lnTo>
                <a:close/>
                <a:moveTo>
                  <a:pt x="1381074" y="729600"/>
                </a:moveTo>
                <a:cubicBezTo>
                  <a:pt x="1381074" y="729762"/>
                  <a:pt x="1381074" y="729915"/>
                  <a:pt x="1381074" y="730077"/>
                </a:cubicBezTo>
                <a:lnTo>
                  <a:pt x="1380313" y="730077"/>
                </a:lnTo>
                <a:close/>
                <a:moveTo>
                  <a:pt x="1376026" y="748650"/>
                </a:moveTo>
                <a:lnTo>
                  <a:pt x="1376026" y="747984"/>
                </a:lnTo>
                <a:lnTo>
                  <a:pt x="1376026" y="748650"/>
                </a:lnTo>
                <a:close/>
                <a:moveTo>
                  <a:pt x="1352976" y="753889"/>
                </a:moveTo>
                <a:lnTo>
                  <a:pt x="1352976" y="753889"/>
                </a:lnTo>
                <a:lnTo>
                  <a:pt x="1352976" y="753889"/>
                </a:lnTo>
                <a:close/>
                <a:moveTo>
                  <a:pt x="1095801" y="400035"/>
                </a:moveTo>
                <a:lnTo>
                  <a:pt x="1095801" y="400035"/>
                </a:lnTo>
                <a:close/>
                <a:moveTo>
                  <a:pt x="1091895" y="394987"/>
                </a:moveTo>
                <a:lnTo>
                  <a:pt x="1091895" y="394987"/>
                </a:lnTo>
                <a:close/>
                <a:moveTo>
                  <a:pt x="1071416" y="399845"/>
                </a:moveTo>
                <a:cubicBezTo>
                  <a:pt x="1071512" y="399121"/>
                  <a:pt x="1071512" y="398378"/>
                  <a:pt x="1071416" y="397654"/>
                </a:cubicBezTo>
                <a:cubicBezTo>
                  <a:pt x="1071416" y="397654"/>
                  <a:pt x="1072369" y="397654"/>
                  <a:pt x="1072750" y="398702"/>
                </a:cubicBezTo>
                <a:cubicBezTo>
                  <a:pt x="1072178" y="399083"/>
                  <a:pt x="1071607" y="399378"/>
                  <a:pt x="1070940" y="399559"/>
                </a:cubicBezTo>
                <a:close/>
                <a:moveTo>
                  <a:pt x="768998" y="432516"/>
                </a:moveTo>
                <a:lnTo>
                  <a:pt x="768998" y="432516"/>
                </a:lnTo>
                <a:close/>
                <a:moveTo>
                  <a:pt x="429336" y="642256"/>
                </a:moveTo>
                <a:cubicBezTo>
                  <a:pt x="428956" y="642809"/>
                  <a:pt x="428383" y="643114"/>
                  <a:pt x="427717" y="643018"/>
                </a:cubicBezTo>
                <a:close/>
                <a:moveTo>
                  <a:pt x="274936" y="1015732"/>
                </a:moveTo>
                <a:cubicBezTo>
                  <a:pt x="274650" y="1016217"/>
                  <a:pt x="274459" y="1016722"/>
                  <a:pt x="274270" y="1017256"/>
                </a:cubicBezTo>
                <a:cubicBezTo>
                  <a:pt x="274270" y="1017256"/>
                  <a:pt x="274270" y="1016684"/>
                  <a:pt x="274270" y="1016303"/>
                </a:cubicBezTo>
                <a:close/>
                <a:moveTo>
                  <a:pt x="400381" y="1058023"/>
                </a:moveTo>
                <a:lnTo>
                  <a:pt x="400381" y="1058023"/>
                </a:lnTo>
                <a:close/>
                <a:moveTo>
                  <a:pt x="457531" y="1041640"/>
                </a:moveTo>
                <a:lnTo>
                  <a:pt x="457531" y="1041640"/>
                </a:lnTo>
                <a:close/>
                <a:moveTo>
                  <a:pt x="692036" y="1125936"/>
                </a:moveTo>
                <a:lnTo>
                  <a:pt x="692036" y="1125936"/>
                </a:lnTo>
                <a:close/>
                <a:moveTo>
                  <a:pt x="1177144" y="1161845"/>
                </a:moveTo>
                <a:lnTo>
                  <a:pt x="1177144" y="1161845"/>
                </a:lnTo>
                <a:close/>
                <a:moveTo>
                  <a:pt x="1286490" y="634827"/>
                </a:moveTo>
                <a:lnTo>
                  <a:pt x="1287444" y="635970"/>
                </a:lnTo>
                <a:cubicBezTo>
                  <a:pt x="1286967" y="635827"/>
                  <a:pt x="1286586" y="635475"/>
                  <a:pt x="1286490" y="635017"/>
                </a:cubicBezTo>
                <a:close/>
                <a:moveTo>
                  <a:pt x="617264" y="629207"/>
                </a:moveTo>
                <a:lnTo>
                  <a:pt x="617264" y="629207"/>
                </a:lnTo>
                <a:close/>
                <a:moveTo>
                  <a:pt x="304368" y="1048498"/>
                </a:moveTo>
                <a:cubicBezTo>
                  <a:pt x="303702" y="1048974"/>
                  <a:pt x="302749" y="1048974"/>
                  <a:pt x="302082" y="1048498"/>
                </a:cubicBezTo>
                <a:close/>
                <a:moveTo>
                  <a:pt x="545922" y="1035925"/>
                </a:moveTo>
                <a:lnTo>
                  <a:pt x="547255" y="1037544"/>
                </a:lnTo>
                <a:cubicBezTo>
                  <a:pt x="546684" y="1037258"/>
                  <a:pt x="546208" y="1036744"/>
                  <a:pt x="545922" y="1036115"/>
                </a:cubicBezTo>
                <a:close/>
                <a:moveTo>
                  <a:pt x="955497" y="1235378"/>
                </a:moveTo>
                <a:lnTo>
                  <a:pt x="955497" y="1235378"/>
                </a:lnTo>
                <a:lnTo>
                  <a:pt x="955497" y="1235854"/>
                </a:lnTo>
                <a:close/>
                <a:moveTo>
                  <a:pt x="1366787" y="876095"/>
                </a:moveTo>
                <a:lnTo>
                  <a:pt x="1366787" y="876095"/>
                </a:lnTo>
                <a:close/>
                <a:moveTo>
                  <a:pt x="1384503" y="693596"/>
                </a:moveTo>
                <a:cubicBezTo>
                  <a:pt x="1384503" y="693244"/>
                  <a:pt x="1384503" y="692901"/>
                  <a:pt x="1384503" y="692548"/>
                </a:cubicBezTo>
                <a:cubicBezTo>
                  <a:pt x="1384598" y="692977"/>
                  <a:pt x="1384694" y="693396"/>
                  <a:pt x="1384884" y="693786"/>
                </a:cubicBezTo>
                <a:close/>
                <a:moveTo>
                  <a:pt x="1090943" y="375842"/>
                </a:moveTo>
                <a:lnTo>
                  <a:pt x="1090943" y="375842"/>
                </a:lnTo>
                <a:cubicBezTo>
                  <a:pt x="1090943" y="375842"/>
                  <a:pt x="1090943" y="375842"/>
                  <a:pt x="1090943" y="375842"/>
                </a:cubicBezTo>
                <a:close/>
                <a:moveTo>
                  <a:pt x="1005218" y="466615"/>
                </a:moveTo>
                <a:lnTo>
                  <a:pt x="1005218" y="466615"/>
                </a:lnTo>
                <a:close/>
                <a:moveTo>
                  <a:pt x="701561" y="618349"/>
                </a:moveTo>
                <a:lnTo>
                  <a:pt x="701561" y="619491"/>
                </a:lnTo>
                <a:lnTo>
                  <a:pt x="701561" y="619491"/>
                </a:lnTo>
                <a:close/>
                <a:moveTo>
                  <a:pt x="146158" y="807896"/>
                </a:moveTo>
                <a:lnTo>
                  <a:pt x="146158" y="807896"/>
                </a:lnTo>
                <a:close/>
                <a:moveTo>
                  <a:pt x="163874" y="896288"/>
                </a:moveTo>
                <a:cubicBezTo>
                  <a:pt x="163874" y="896288"/>
                  <a:pt x="163874" y="896764"/>
                  <a:pt x="163874" y="896955"/>
                </a:cubicBezTo>
                <a:lnTo>
                  <a:pt x="163874" y="896955"/>
                </a:lnTo>
                <a:close/>
                <a:moveTo>
                  <a:pt x="235693" y="932007"/>
                </a:moveTo>
                <a:cubicBezTo>
                  <a:pt x="236264" y="932407"/>
                  <a:pt x="236550" y="933150"/>
                  <a:pt x="236264" y="933816"/>
                </a:cubicBezTo>
                <a:close/>
                <a:moveTo>
                  <a:pt x="415334" y="1163464"/>
                </a:moveTo>
                <a:lnTo>
                  <a:pt x="415334" y="1163464"/>
                </a:lnTo>
                <a:lnTo>
                  <a:pt x="415334" y="1163464"/>
                </a:lnTo>
                <a:close/>
                <a:moveTo>
                  <a:pt x="761188" y="1265953"/>
                </a:moveTo>
                <a:lnTo>
                  <a:pt x="761758" y="1265953"/>
                </a:lnTo>
                <a:cubicBezTo>
                  <a:pt x="761663" y="1266172"/>
                  <a:pt x="761663" y="1266401"/>
                  <a:pt x="761758" y="1266620"/>
                </a:cubicBezTo>
                <a:cubicBezTo>
                  <a:pt x="761854" y="1266468"/>
                  <a:pt x="761854" y="1266306"/>
                  <a:pt x="761854" y="1266144"/>
                </a:cubicBezTo>
                <a:close/>
                <a:moveTo>
                  <a:pt x="825671" y="1213566"/>
                </a:moveTo>
                <a:lnTo>
                  <a:pt x="825671" y="1213566"/>
                </a:lnTo>
                <a:cubicBezTo>
                  <a:pt x="825671" y="1213566"/>
                  <a:pt x="826243" y="1213851"/>
                  <a:pt x="826338" y="1213756"/>
                </a:cubicBezTo>
                <a:close/>
                <a:moveTo>
                  <a:pt x="927398" y="1320913"/>
                </a:moveTo>
                <a:cubicBezTo>
                  <a:pt x="927684" y="1321322"/>
                  <a:pt x="927684" y="1321836"/>
                  <a:pt x="927398" y="1322246"/>
                </a:cubicBezTo>
                <a:cubicBezTo>
                  <a:pt x="927684" y="1321894"/>
                  <a:pt x="927875" y="1321513"/>
                  <a:pt x="928065" y="1321103"/>
                </a:cubicBezTo>
                <a:close/>
                <a:moveTo>
                  <a:pt x="933208" y="1304530"/>
                </a:moveTo>
                <a:lnTo>
                  <a:pt x="933208" y="1304530"/>
                </a:lnTo>
                <a:cubicBezTo>
                  <a:pt x="933018" y="1304768"/>
                  <a:pt x="932733" y="1304968"/>
                  <a:pt x="932447" y="1305101"/>
                </a:cubicBezTo>
                <a:cubicBezTo>
                  <a:pt x="932638" y="1304853"/>
                  <a:pt x="932827" y="1304634"/>
                  <a:pt x="933113" y="1304434"/>
                </a:cubicBezTo>
                <a:cubicBezTo>
                  <a:pt x="933113" y="1304053"/>
                  <a:pt x="933113" y="1303672"/>
                  <a:pt x="933113" y="1303291"/>
                </a:cubicBezTo>
                <a:lnTo>
                  <a:pt x="933113" y="1303291"/>
                </a:lnTo>
                <a:cubicBezTo>
                  <a:pt x="933304" y="1303796"/>
                  <a:pt x="933590" y="1304282"/>
                  <a:pt x="933876" y="1304720"/>
                </a:cubicBezTo>
                <a:close/>
                <a:moveTo>
                  <a:pt x="1120756" y="1175466"/>
                </a:moveTo>
                <a:cubicBezTo>
                  <a:pt x="1120280" y="1175609"/>
                  <a:pt x="1119898" y="1175609"/>
                  <a:pt x="1119423" y="1175466"/>
                </a:cubicBezTo>
                <a:close/>
                <a:moveTo>
                  <a:pt x="1452988" y="771034"/>
                </a:moveTo>
                <a:lnTo>
                  <a:pt x="1452988" y="771034"/>
                </a:lnTo>
                <a:close/>
                <a:moveTo>
                  <a:pt x="701466" y="636160"/>
                </a:moveTo>
                <a:lnTo>
                  <a:pt x="701466" y="636160"/>
                </a:lnTo>
                <a:close/>
                <a:moveTo>
                  <a:pt x="644316" y="629493"/>
                </a:moveTo>
                <a:lnTo>
                  <a:pt x="644316" y="629969"/>
                </a:lnTo>
                <a:close/>
                <a:moveTo>
                  <a:pt x="574021" y="336504"/>
                </a:moveTo>
                <a:lnTo>
                  <a:pt x="574021" y="336504"/>
                </a:lnTo>
                <a:lnTo>
                  <a:pt x="574021" y="336504"/>
                </a:lnTo>
                <a:close/>
                <a:moveTo>
                  <a:pt x="382378" y="1057642"/>
                </a:moveTo>
                <a:lnTo>
                  <a:pt x="382378" y="1057642"/>
                </a:lnTo>
                <a:close/>
                <a:moveTo>
                  <a:pt x="464484" y="1197088"/>
                </a:moveTo>
                <a:lnTo>
                  <a:pt x="464484" y="1197088"/>
                </a:lnTo>
                <a:lnTo>
                  <a:pt x="464484" y="1197088"/>
                </a:lnTo>
                <a:lnTo>
                  <a:pt x="464484" y="1197088"/>
                </a:lnTo>
                <a:close/>
                <a:moveTo>
                  <a:pt x="996455" y="1185467"/>
                </a:moveTo>
                <a:lnTo>
                  <a:pt x="996455" y="1185467"/>
                </a:lnTo>
                <a:lnTo>
                  <a:pt x="996455" y="1185467"/>
                </a:lnTo>
                <a:lnTo>
                  <a:pt x="996455" y="1185467"/>
                </a:lnTo>
                <a:close/>
                <a:moveTo>
                  <a:pt x="1172190" y="1244522"/>
                </a:moveTo>
                <a:lnTo>
                  <a:pt x="1172190" y="1244522"/>
                </a:lnTo>
                <a:close/>
                <a:moveTo>
                  <a:pt x="1228102" y="1150129"/>
                </a:moveTo>
                <a:lnTo>
                  <a:pt x="1228102" y="1150129"/>
                </a:lnTo>
                <a:close/>
                <a:moveTo>
                  <a:pt x="1277728" y="888097"/>
                </a:moveTo>
                <a:lnTo>
                  <a:pt x="1277728" y="888097"/>
                </a:lnTo>
                <a:close/>
                <a:moveTo>
                  <a:pt x="1317162" y="837995"/>
                </a:moveTo>
                <a:cubicBezTo>
                  <a:pt x="1317162" y="838185"/>
                  <a:pt x="1317162" y="838376"/>
                  <a:pt x="1317162" y="838566"/>
                </a:cubicBezTo>
                <a:lnTo>
                  <a:pt x="1316590" y="837995"/>
                </a:lnTo>
                <a:close/>
                <a:moveTo>
                  <a:pt x="1376978" y="896383"/>
                </a:moveTo>
                <a:cubicBezTo>
                  <a:pt x="1376788" y="896059"/>
                  <a:pt x="1376598" y="895764"/>
                  <a:pt x="1376312" y="895526"/>
                </a:cubicBezTo>
                <a:lnTo>
                  <a:pt x="1378502" y="895526"/>
                </a:lnTo>
                <a:close/>
                <a:moveTo>
                  <a:pt x="1281728" y="617015"/>
                </a:moveTo>
                <a:cubicBezTo>
                  <a:pt x="1281443" y="617310"/>
                  <a:pt x="1280966" y="617510"/>
                  <a:pt x="1280585" y="617586"/>
                </a:cubicBezTo>
                <a:close/>
                <a:moveTo>
                  <a:pt x="991692" y="428896"/>
                </a:moveTo>
                <a:lnTo>
                  <a:pt x="991692" y="428896"/>
                </a:lnTo>
                <a:lnTo>
                  <a:pt x="991692" y="428896"/>
                </a:lnTo>
                <a:close/>
                <a:moveTo>
                  <a:pt x="395713" y="463567"/>
                </a:moveTo>
                <a:cubicBezTo>
                  <a:pt x="396189" y="464920"/>
                  <a:pt x="396856" y="466225"/>
                  <a:pt x="397618" y="467473"/>
                </a:cubicBezTo>
                <a:cubicBezTo>
                  <a:pt x="396189" y="467263"/>
                  <a:pt x="394855" y="467263"/>
                  <a:pt x="393426" y="467473"/>
                </a:cubicBezTo>
                <a:cubicBezTo>
                  <a:pt x="394475" y="466101"/>
                  <a:pt x="395141" y="464548"/>
                  <a:pt x="395618" y="462900"/>
                </a:cubicBezTo>
                <a:close/>
                <a:moveTo>
                  <a:pt x="309988" y="1083740"/>
                </a:moveTo>
                <a:lnTo>
                  <a:pt x="308655" y="1084597"/>
                </a:lnTo>
                <a:cubicBezTo>
                  <a:pt x="308655" y="1083359"/>
                  <a:pt x="309130" y="1083073"/>
                  <a:pt x="309893" y="1083073"/>
                </a:cubicBezTo>
                <a:close/>
                <a:moveTo>
                  <a:pt x="436099" y="1193563"/>
                </a:moveTo>
                <a:lnTo>
                  <a:pt x="436099" y="1193563"/>
                </a:lnTo>
                <a:close/>
                <a:moveTo>
                  <a:pt x="969499" y="1245284"/>
                </a:moveTo>
                <a:lnTo>
                  <a:pt x="969499" y="1245284"/>
                </a:lnTo>
                <a:lnTo>
                  <a:pt x="969499" y="1245284"/>
                </a:lnTo>
                <a:lnTo>
                  <a:pt x="969499" y="1245284"/>
                </a:lnTo>
                <a:close/>
                <a:moveTo>
                  <a:pt x="1165905" y="1199659"/>
                </a:moveTo>
                <a:lnTo>
                  <a:pt x="1165905" y="1199659"/>
                </a:lnTo>
                <a:lnTo>
                  <a:pt x="1165905" y="1199659"/>
                </a:lnTo>
                <a:close/>
                <a:moveTo>
                  <a:pt x="1272203" y="892478"/>
                </a:moveTo>
                <a:lnTo>
                  <a:pt x="1271537" y="891907"/>
                </a:lnTo>
                <a:cubicBezTo>
                  <a:pt x="1270298" y="891240"/>
                  <a:pt x="1270394" y="890287"/>
                  <a:pt x="1271537" y="889430"/>
                </a:cubicBezTo>
                <a:cubicBezTo>
                  <a:pt x="1272680" y="888573"/>
                  <a:pt x="1273441" y="889430"/>
                  <a:pt x="1274299" y="890287"/>
                </a:cubicBezTo>
                <a:lnTo>
                  <a:pt x="1275442" y="891621"/>
                </a:lnTo>
                <a:cubicBezTo>
                  <a:pt x="1274395" y="891478"/>
                  <a:pt x="1273346" y="891545"/>
                  <a:pt x="1272298" y="891811"/>
                </a:cubicBezTo>
                <a:close/>
                <a:moveTo>
                  <a:pt x="1375835" y="912385"/>
                </a:moveTo>
                <a:lnTo>
                  <a:pt x="1375835" y="912385"/>
                </a:lnTo>
                <a:lnTo>
                  <a:pt x="1375835" y="912385"/>
                </a:lnTo>
                <a:close/>
                <a:moveTo>
                  <a:pt x="653364" y="637017"/>
                </a:moveTo>
                <a:lnTo>
                  <a:pt x="653364" y="637017"/>
                </a:lnTo>
                <a:lnTo>
                  <a:pt x="653936" y="637017"/>
                </a:lnTo>
                <a:close/>
                <a:moveTo>
                  <a:pt x="295033" y="509859"/>
                </a:moveTo>
                <a:cubicBezTo>
                  <a:pt x="295986" y="513478"/>
                  <a:pt x="294081" y="514145"/>
                  <a:pt x="291700" y="514526"/>
                </a:cubicBezTo>
                <a:cubicBezTo>
                  <a:pt x="292748" y="513002"/>
                  <a:pt x="293986" y="511097"/>
                  <a:pt x="294938" y="509478"/>
                </a:cubicBezTo>
                <a:close/>
                <a:moveTo>
                  <a:pt x="242265" y="541672"/>
                </a:moveTo>
                <a:lnTo>
                  <a:pt x="241503" y="542530"/>
                </a:lnTo>
                <a:cubicBezTo>
                  <a:pt x="241503" y="542530"/>
                  <a:pt x="241503" y="541958"/>
                  <a:pt x="241503" y="541672"/>
                </a:cubicBezTo>
                <a:close/>
                <a:moveTo>
                  <a:pt x="943401" y="1371014"/>
                </a:moveTo>
                <a:lnTo>
                  <a:pt x="943401" y="1371014"/>
                </a:lnTo>
                <a:close/>
                <a:moveTo>
                  <a:pt x="942067" y="1353869"/>
                </a:moveTo>
                <a:lnTo>
                  <a:pt x="943115" y="1353202"/>
                </a:lnTo>
                <a:close/>
                <a:moveTo>
                  <a:pt x="250171" y="524241"/>
                </a:moveTo>
                <a:lnTo>
                  <a:pt x="250171" y="524241"/>
                </a:lnTo>
                <a:lnTo>
                  <a:pt x="250171" y="524241"/>
                </a:lnTo>
                <a:cubicBezTo>
                  <a:pt x="250171" y="524241"/>
                  <a:pt x="250076" y="524241"/>
                  <a:pt x="250171" y="524241"/>
                </a:cubicBezTo>
                <a:close/>
                <a:moveTo>
                  <a:pt x="241503" y="623587"/>
                </a:moveTo>
                <a:lnTo>
                  <a:pt x="241503" y="623587"/>
                </a:lnTo>
                <a:close/>
                <a:moveTo>
                  <a:pt x="140634" y="736458"/>
                </a:moveTo>
                <a:lnTo>
                  <a:pt x="140634" y="736458"/>
                </a:lnTo>
                <a:close/>
                <a:moveTo>
                  <a:pt x="280841" y="1141081"/>
                </a:moveTo>
                <a:lnTo>
                  <a:pt x="280841" y="1141081"/>
                </a:lnTo>
                <a:close/>
                <a:moveTo>
                  <a:pt x="628408" y="1375110"/>
                </a:moveTo>
                <a:lnTo>
                  <a:pt x="628408" y="1375110"/>
                </a:lnTo>
                <a:close/>
                <a:moveTo>
                  <a:pt x="1191431" y="1198516"/>
                </a:moveTo>
                <a:lnTo>
                  <a:pt x="1191431" y="1198516"/>
                </a:lnTo>
                <a:close/>
                <a:moveTo>
                  <a:pt x="1240676" y="1193468"/>
                </a:moveTo>
                <a:lnTo>
                  <a:pt x="1240676" y="1193468"/>
                </a:lnTo>
                <a:lnTo>
                  <a:pt x="1240676" y="1193468"/>
                </a:lnTo>
                <a:cubicBezTo>
                  <a:pt x="1240676" y="1193468"/>
                  <a:pt x="1240580" y="1194040"/>
                  <a:pt x="1240676" y="1193849"/>
                </a:cubicBezTo>
                <a:close/>
                <a:moveTo>
                  <a:pt x="1391933" y="992205"/>
                </a:moveTo>
                <a:lnTo>
                  <a:pt x="1391933" y="992205"/>
                </a:lnTo>
                <a:lnTo>
                  <a:pt x="1391933" y="992205"/>
                </a:lnTo>
                <a:close/>
                <a:moveTo>
                  <a:pt x="1399267" y="1051736"/>
                </a:moveTo>
                <a:cubicBezTo>
                  <a:pt x="1399267" y="1051736"/>
                  <a:pt x="1399267" y="1051736"/>
                  <a:pt x="1399267" y="1052212"/>
                </a:cubicBezTo>
                <a:lnTo>
                  <a:pt x="1399267" y="1052212"/>
                </a:lnTo>
                <a:cubicBezTo>
                  <a:pt x="1399267" y="1052212"/>
                  <a:pt x="1399267" y="1052212"/>
                  <a:pt x="1399267" y="1051736"/>
                </a:cubicBezTo>
                <a:close/>
                <a:moveTo>
                  <a:pt x="1444511" y="691596"/>
                </a:moveTo>
                <a:lnTo>
                  <a:pt x="1444511" y="691596"/>
                </a:lnTo>
                <a:close/>
                <a:moveTo>
                  <a:pt x="749757" y="248302"/>
                </a:moveTo>
                <a:cubicBezTo>
                  <a:pt x="749948" y="248016"/>
                  <a:pt x="750138" y="247693"/>
                  <a:pt x="750234" y="247350"/>
                </a:cubicBezTo>
                <a:cubicBezTo>
                  <a:pt x="750234" y="247731"/>
                  <a:pt x="750234" y="248112"/>
                  <a:pt x="750234" y="248493"/>
                </a:cubicBezTo>
                <a:close/>
                <a:moveTo>
                  <a:pt x="566782" y="307929"/>
                </a:moveTo>
                <a:lnTo>
                  <a:pt x="566782" y="307929"/>
                </a:lnTo>
                <a:cubicBezTo>
                  <a:pt x="566877" y="307681"/>
                  <a:pt x="567068" y="307472"/>
                  <a:pt x="567258" y="307357"/>
                </a:cubicBezTo>
                <a:close/>
                <a:moveTo>
                  <a:pt x="508489" y="324407"/>
                </a:moveTo>
                <a:lnTo>
                  <a:pt x="510108" y="324407"/>
                </a:lnTo>
                <a:cubicBezTo>
                  <a:pt x="509727" y="324864"/>
                  <a:pt x="509060" y="325017"/>
                  <a:pt x="508489" y="324788"/>
                </a:cubicBezTo>
                <a:close/>
                <a:moveTo>
                  <a:pt x="375139" y="472425"/>
                </a:moveTo>
                <a:lnTo>
                  <a:pt x="375139" y="472425"/>
                </a:lnTo>
                <a:lnTo>
                  <a:pt x="375139" y="472425"/>
                </a:lnTo>
                <a:lnTo>
                  <a:pt x="375139" y="472425"/>
                </a:lnTo>
                <a:close/>
                <a:moveTo>
                  <a:pt x="160636" y="585201"/>
                </a:moveTo>
                <a:lnTo>
                  <a:pt x="160636" y="585201"/>
                </a:lnTo>
                <a:close/>
                <a:moveTo>
                  <a:pt x="296081" y="1125936"/>
                </a:moveTo>
                <a:lnTo>
                  <a:pt x="296081" y="1125936"/>
                </a:lnTo>
                <a:close/>
                <a:moveTo>
                  <a:pt x="338753" y="1112315"/>
                </a:moveTo>
                <a:lnTo>
                  <a:pt x="338753" y="1112886"/>
                </a:lnTo>
                <a:lnTo>
                  <a:pt x="338753" y="1112886"/>
                </a:lnTo>
                <a:cubicBezTo>
                  <a:pt x="338658" y="1112725"/>
                  <a:pt x="338468" y="1112525"/>
                  <a:pt x="338468" y="1112315"/>
                </a:cubicBezTo>
                <a:close/>
                <a:moveTo>
                  <a:pt x="428193" y="1178990"/>
                </a:moveTo>
                <a:lnTo>
                  <a:pt x="428193" y="1178990"/>
                </a:lnTo>
                <a:cubicBezTo>
                  <a:pt x="428193" y="1178990"/>
                  <a:pt x="427336" y="1178990"/>
                  <a:pt x="427908" y="1178895"/>
                </a:cubicBezTo>
                <a:close/>
                <a:moveTo>
                  <a:pt x="1474229" y="978965"/>
                </a:moveTo>
                <a:cubicBezTo>
                  <a:pt x="1474134" y="978689"/>
                  <a:pt x="1474134" y="978384"/>
                  <a:pt x="1474229" y="978108"/>
                </a:cubicBezTo>
                <a:cubicBezTo>
                  <a:pt x="1474038" y="978432"/>
                  <a:pt x="1473943" y="978793"/>
                  <a:pt x="1473943" y="979156"/>
                </a:cubicBezTo>
                <a:close/>
                <a:moveTo>
                  <a:pt x="1122661" y="278306"/>
                </a:moveTo>
                <a:lnTo>
                  <a:pt x="1122661" y="278306"/>
                </a:lnTo>
                <a:lnTo>
                  <a:pt x="1122661" y="278306"/>
                </a:lnTo>
                <a:close/>
                <a:moveTo>
                  <a:pt x="991215" y="288783"/>
                </a:moveTo>
                <a:cubicBezTo>
                  <a:pt x="991215" y="288783"/>
                  <a:pt x="991215" y="288307"/>
                  <a:pt x="991215" y="288212"/>
                </a:cubicBezTo>
                <a:lnTo>
                  <a:pt x="991215" y="288212"/>
                </a:lnTo>
                <a:lnTo>
                  <a:pt x="991215" y="288212"/>
                </a:lnTo>
                <a:close/>
                <a:moveTo>
                  <a:pt x="557543" y="320597"/>
                </a:moveTo>
                <a:lnTo>
                  <a:pt x="557543" y="320597"/>
                </a:lnTo>
                <a:cubicBezTo>
                  <a:pt x="557543" y="322121"/>
                  <a:pt x="556685" y="322502"/>
                  <a:pt x="555923" y="322502"/>
                </a:cubicBezTo>
                <a:cubicBezTo>
                  <a:pt x="556590" y="321949"/>
                  <a:pt x="557066" y="321311"/>
                  <a:pt x="557543" y="320597"/>
                </a:cubicBezTo>
                <a:close/>
                <a:moveTo>
                  <a:pt x="327609" y="488713"/>
                </a:moveTo>
                <a:lnTo>
                  <a:pt x="327609" y="489190"/>
                </a:lnTo>
                <a:cubicBezTo>
                  <a:pt x="327609" y="489190"/>
                  <a:pt x="327609" y="488713"/>
                  <a:pt x="327609" y="488523"/>
                </a:cubicBezTo>
                <a:close/>
                <a:moveTo>
                  <a:pt x="545255" y="1173370"/>
                </a:moveTo>
                <a:lnTo>
                  <a:pt x="545255" y="1173370"/>
                </a:lnTo>
                <a:close/>
                <a:moveTo>
                  <a:pt x="665461" y="1367014"/>
                </a:moveTo>
                <a:lnTo>
                  <a:pt x="665461" y="1367014"/>
                </a:lnTo>
                <a:close/>
                <a:moveTo>
                  <a:pt x="1100373" y="1235950"/>
                </a:moveTo>
                <a:lnTo>
                  <a:pt x="1100373" y="1235950"/>
                </a:lnTo>
                <a:lnTo>
                  <a:pt x="1100373" y="1235473"/>
                </a:lnTo>
                <a:close/>
                <a:moveTo>
                  <a:pt x="1302302" y="924863"/>
                </a:moveTo>
                <a:cubicBezTo>
                  <a:pt x="1302302" y="924863"/>
                  <a:pt x="1302302" y="924863"/>
                  <a:pt x="1302302" y="924863"/>
                </a:cubicBezTo>
                <a:lnTo>
                  <a:pt x="1302302" y="924863"/>
                </a:lnTo>
                <a:close/>
                <a:moveTo>
                  <a:pt x="1384217" y="507954"/>
                </a:moveTo>
                <a:lnTo>
                  <a:pt x="1384217" y="507954"/>
                </a:lnTo>
                <a:close/>
                <a:moveTo>
                  <a:pt x="1279442" y="487666"/>
                </a:moveTo>
                <a:cubicBezTo>
                  <a:pt x="1280205" y="487266"/>
                  <a:pt x="1281252" y="487599"/>
                  <a:pt x="1281633" y="488399"/>
                </a:cubicBezTo>
                <a:cubicBezTo>
                  <a:pt x="1281633" y="488504"/>
                  <a:pt x="1281728" y="488608"/>
                  <a:pt x="1281728" y="488713"/>
                </a:cubicBezTo>
                <a:cubicBezTo>
                  <a:pt x="1280966" y="488275"/>
                  <a:pt x="1280109" y="487923"/>
                  <a:pt x="1279251" y="487666"/>
                </a:cubicBezTo>
                <a:close/>
                <a:moveTo>
                  <a:pt x="1219435" y="352791"/>
                </a:moveTo>
                <a:lnTo>
                  <a:pt x="1219435" y="352791"/>
                </a:lnTo>
                <a:close/>
                <a:moveTo>
                  <a:pt x="1162285" y="272115"/>
                </a:moveTo>
                <a:lnTo>
                  <a:pt x="1162285" y="272115"/>
                </a:lnTo>
                <a:lnTo>
                  <a:pt x="1162285" y="272115"/>
                </a:lnTo>
                <a:close/>
                <a:moveTo>
                  <a:pt x="928637" y="212679"/>
                </a:moveTo>
                <a:cubicBezTo>
                  <a:pt x="928637" y="212422"/>
                  <a:pt x="928637" y="212164"/>
                  <a:pt x="928637" y="211917"/>
                </a:cubicBezTo>
                <a:lnTo>
                  <a:pt x="928637" y="212488"/>
                </a:lnTo>
                <a:close/>
                <a:moveTo>
                  <a:pt x="497821" y="323550"/>
                </a:moveTo>
                <a:lnTo>
                  <a:pt x="497821" y="323074"/>
                </a:lnTo>
                <a:close/>
                <a:moveTo>
                  <a:pt x="497821" y="323550"/>
                </a:moveTo>
                <a:lnTo>
                  <a:pt x="497821" y="324026"/>
                </a:lnTo>
                <a:cubicBezTo>
                  <a:pt x="497344" y="324445"/>
                  <a:pt x="496773" y="324683"/>
                  <a:pt x="496201" y="324693"/>
                </a:cubicBezTo>
                <a:cubicBezTo>
                  <a:pt x="496583" y="324588"/>
                  <a:pt x="496964" y="324426"/>
                  <a:pt x="497249" y="324216"/>
                </a:cubicBezTo>
                <a:close/>
                <a:moveTo>
                  <a:pt x="447147" y="321264"/>
                </a:moveTo>
                <a:cubicBezTo>
                  <a:pt x="446767" y="319673"/>
                  <a:pt x="447147" y="317987"/>
                  <a:pt x="448290" y="316787"/>
                </a:cubicBezTo>
                <a:cubicBezTo>
                  <a:pt x="447243" y="318597"/>
                  <a:pt x="446958" y="320025"/>
                  <a:pt x="446386" y="321549"/>
                </a:cubicBezTo>
                <a:close/>
                <a:moveTo>
                  <a:pt x="138728" y="670069"/>
                </a:moveTo>
                <a:lnTo>
                  <a:pt x="138728" y="670069"/>
                </a:lnTo>
                <a:lnTo>
                  <a:pt x="138728" y="670069"/>
                </a:lnTo>
                <a:close/>
                <a:moveTo>
                  <a:pt x="119678" y="799800"/>
                </a:moveTo>
                <a:lnTo>
                  <a:pt x="120250" y="799800"/>
                </a:lnTo>
                <a:close/>
                <a:moveTo>
                  <a:pt x="263125" y="1136794"/>
                </a:moveTo>
                <a:lnTo>
                  <a:pt x="263125" y="1136794"/>
                </a:lnTo>
                <a:close/>
                <a:moveTo>
                  <a:pt x="575545" y="1233568"/>
                </a:moveTo>
                <a:cubicBezTo>
                  <a:pt x="575164" y="1233930"/>
                  <a:pt x="574687" y="1234349"/>
                  <a:pt x="574401" y="1234807"/>
                </a:cubicBezTo>
                <a:cubicBezTo>
                  <a:pt x="574021" y="1234235"/>
                  <a:pt x="574307" y="1233664"/>
                  <a:pt x="575355" y="1233854"/>
                </a:cubicBezTo>
                <a:close/>
                <a:moveTo>
                  <a:pt x="952926" y="1392255"/>
                </a:moveTo>
                <a:cubicBezTo>
                  <a:pt x="952926" y="1392255"/>
                  <a:pt x="952926" y="1391683"/>
                  <a:pt x="952449" y="1391493"/>
                </a:cubicBezTo>
                <a:cubicBezTo>
                  <a:pt x="951972" y="1391302"/>
                  <a:pt x="953020" y="1391969"/>
                  <a:pt x="953020" y="1392159"/>
                </a:cubicBezTo>
                <a:close/>
                <a:moveTo>
                  <a:pt x="1528140" y="767605"/>
                </a:moveTo>
                <a:lnTo>
                  <a:pt x="1528140" y="767605"/>
                </a:lnTo>
                <a:close/>
                <a:moveTo>
                  <a:pt x="1297921" y="411847"/>
                </a:moveTo>
                <a:cubicBezTo>
                  <a:pt x="1297921" y="411847"/>
                  <a:pt x="1297921" y="411847"/>
                  <a:pt x="1297921" y="411847"/>
                </a:cubicBezTo>
                <a:lnTo>
                  <a:pt x="1297921" y="411847"/>
                </a:lnTo>
                <a:close/>
                <a:moveTo>
                  <a:pt x="750138" y="211821"/>
                </a:moveTo>
                <a:lnTo>
                  <a:pt x="750138" y="211821"/>
                </a:lnTo>
                <a:lnTo>
                  <a:pt x="752043" y="212488"/>
                </a:lnTo>
                <a:cubicBezTo>
                  <a:pt x="751377" y="212726"/>
                  <a:pt x="750614" y="212726"/>
                  <a:pt x="749948" y="212488"/>
                </a:cubicBezTo>
                <a:close/>
                <a:moveTo>
                  <a:pt x="155016" y="551578"/>
                </a:moveTo>
                <a:cubicBezTo>
                  <a:pt x="155016" y="551578"/>
                  <a:pt x="155016" y="550911"/>
                  <a:pt x="155016" y="550531"/>
                </a:cubicBezTo>
                <a:lnTo>
                  <a:pt x="155016" y="550531"/>
                </a:lnTo>
                <a:cubicBezTo>
                  <a:pt x="155112" y="551112"/>
                  <a:pt x="155016" y="551692"/>
                  <a:pt x="154826" y="552245"/>
                </a:cubicBezTo>
                <a:close/>
                <a:moveTo>
                  <a:pt x="134442" y="1004968"/>
                </a:moveTo>
                <a:lnTo>
                  <a:pt x="134442" y="1004968"/>
                </a:lnTo>
                <a:close/>
                <a:moveTo>
                  <a:pt x="141586" y="1057642"/>
                </a:moveTo>
                <a:lnTo>
                  <a:pt x="141586" y="1057642"/>
                </a:lnTo>
                <a:lnTo>
                  <a:pt x="142252" y="1057642"/>
                </a:lnTo>
                <a:close/>
                <a:moveTo>
                  <a:pt x="174828" y="1058880"/>
                </a:moveTo>
                <a:cubicBezTo>
                  <a:pt x="175114" y="1058403"/>
                  <a:pt x="175780" y="1058289"/>
                  <a:pt x="176257" y="1058623"/>
                </a:cubicBezTo>
                <a:cubicBezTo>
                  <a:pt x="176352" y="1058699"/>
                  <a:pt x="176448" y="1058784"/>
                  <a:pt x="176543" y="1058880"/>
                </a:cubicBezTo>
                <a:cubicBezTo>
                  <a:pt x="175876" y="1058518"/>
                  <a:pt x="175209" y="1058385"/>
                  <a:pt x="174447" y="1058499"/>
                </a:cubicBezTo>
                <a:close/>
                <a:moveTo>
                  <a:pt x="349516" y="1116030"/>
                </a:moveTo>
                <a:lnTo>
                  <a:pt x="349516" y="1116030"/>
                </a:lnTo>
                <a:close/>
                <a:moveTo>
                  <a:pt x="443909" y="1382730"/>
                </a:moveTo>
                <a:lnTo>
                  <a:pt x="443909" y="1382730"/>
                </a:lnTo>
                <a:lnTo>
                  <a:pt x="443909" y="1382730"/>
                </a:lnTo>
                <a:close/>
                <a:moveTo>
                  <a:pt x="1479182" y="895050"/>
                </a:moveTo>
                <a:lnTo>
                  <a:pt x="1479182" y="895050"/>
                </a:lnTo>
                <a:lnTo>
                  <a:pt x="1479182" y="895050"/>
                </a:lnTo>
                <a:lnTo>
                  <a:pt x="1479182" y="895050"/>
                </a:lnTo>
                <a:close/>
                <a:moveTo>
                  <a:pt x="1481753" y="889811"/>
                </a:moveTo>
                <a:lnTo>
                  <a:pt x="1481753" y="889811"/>
                </a:lnTo>
                <a:lnTo>
                  <a:pt x="1481753" y="889811"/>
                </a:lnTo>
                <a:lnTo>
                  <a:pt x="1481373" y="889811"/>
                </a:lnTo>
                <a:close/>
                <a:moveTo>
                  <a:pt x="1201624" y="256875"/>
                </a:moveTo>
                <a:cubicBezTo>
                  <a:pt x="1201624" y="256875"/>
                  <a:pt x="1201338" y="256779"/>
                  <a:pt x="1201242" y="256875"/>
                </a:cubicBezTo>
                <a:close/>
                <a:moveTo>
                  <a:pt x="235407" y="495000"/>
                </a:moveTo>
                <a:lnTo>
                  <a:pt x="235407" y="495000"/>
                </a:lnTo>
                <a:lnTo>
                  <a:pt x="235027" y="495666"/>
                </a:lnTo>
                <a:close/>
                <a:moveTo>
                  <a:pt x="213023" y="503001"/>
                </a:moveTo>
                <a:cubicBezTo>
                  <a:pt x="213023" y="503001"/>
                  <a:pt x="213023" y="503001"/>
                  <a:pt x="213023" y="502334"/>
                </a:cubicBezTo>
                <a:cubicBezTo>
                  <a:pt x="213023" y="502582"/>
                  <a:pt x="213023" y="502848"/>
                  <a:pt x="213023" y="503096"/>
                </a:cubicBezTo>
                <a:cubicBezTo>
                  <a:pt x="212833" y="503115"/>
                  <a:pt x="212737" y="503182"/>
                  <a:pt x="212642" y="503286"/>
                </a:cubicBezTo>
                <a:close/>
                <a:moveTo>
                  <a:pt x="326562" y="1179276"/>
                </a:moveTo>
                <a:cubicBezTo>
                  <a:pt x="326562" y="1179276"/>
                  <a:pt x="326562" y="1179276"/>
                  <a:pt x="326562" y="1179276"/>
                </a:cubicBezTo>
                <a:lnTo>
                  <a:pt x="326562" y="1178800"/>
                </a:lnTo>
                <a:close/>
                <a:moveTo>
                  <a:pt x="379616" y="1252333"/>
                </a:moveTo>
                <a:lnTo>
                  <a:pt x="379616" y="1252333"/>
                </a:lnTo>
                <a:lnTo>
                  <a:pt x="379616" y="1252333"/>
                </a:lnTo>
                <a:lnTo>
                  <a:pt x="379616" y="1252333"/>
                </a:lnTo>
                <a:lnTo>
                  <a:pt x="379616" y="1252333"/>
                </a:lnTo>
                <a:close/>
                <a:moveTo>
                  <a:pt x="401047" y="1277002"/>
                </a:moveTo>
                <a:lnTo>
                  <a:pt x="401047" y="1277859"/>
                </a:lnTo>
                <a:lnTo>
                  <a:pt x="400476" y="1277288"/>
                </a:lnTo>
                <a:close/>
                <a:moveTo>
                  <a:pt x="582689" y="1349297"/>
                </a:moveTo>
                <a:lnTo>
                  <a:pt x="582689" y="1349297"/>
                </a:lnTo>
                <a:lnTo>
                  <a:pt x="582689" y="1349297"/>
                </a:lnTo>
                <a:lnTo>
                  <a:pt x="582689" y="1349297"/>
                </a:lnTo>
                <a:close/>
                <a:moveTo>
                  <a:pt x="1151522" y="1321770"/>
                </a:moveTo>
                <a:lnTo>
                  <a:pt x="1151522" y="1321770"/>
                </a:lnTo>
                <a:close/>
                <a:moveTo>
                  <a:pt x="1411174" y="1119459"/>
                </a:moveTo>
                <a:lnTo>
                  <a:pt x="1411174" y="1119459"/>
                </a:lnTo>
                <a:cubicBezTo>
                  <a:pt x="1411174" y="1119459"/>
                  <a:pt x="1411174" y="1119459"/>
                  <a:pt x="1411174" y="1119459"/>
                </a:cubicBezTo>
                <a:close/>
                <a:moveTo>
                  <a:pt x="1437463" y="1140509"/>
                </a:moveTo>
                <a:lnTo>
                  <a:pt x="1437463" y="1140509"/>
                </a:lnTo>
                <a:close/>
                <a:moveTo>
                  <a:pt x="1466609" y="1089169"/>
                </a:moveTo>
                <a:lnTo>
                  <a:pt x="1466609" y="1089169"/>
                </a:lnTo>
                <a:close/>
                <a:moveTo>
                  <a:pt x="1465561" y="527194"/>
                </a:moveTo>
                <a:lnTo>
                  <a:pt x="1465561" y="527194"/>
                </a:lnTo>
                <a:lnTo>
                  <a:pt x="1465561" y="527194"/>
                </a:lnTo>
                <a:lnTo>
                  <a:pt x="1465561" y="527194"/>
                </a:lnTo>
                <a:close/>
                <a:moveTo>
                  <a:pt x="1203719" y="200963"/>
                </a:moveTo>
                <a:lnTo>
                  <a:pt x="1203719" y="200963"/>
                </a:lnTo>
                <a:lnTo>
                  <a:pt x="1203719" y="200963"/>
                </a:lnTo>
                <a:close/>
                <a:moveTo>
                  <a:pt x="1075322" y="206202"/>
                </a:moveTo>
                <a:lnTo>
                  <a:pt x="1075322" y="206202"/>
                </a:lnTo>
                <a:close/>
                <a:moveTo>
                  <a:pt x="949591" y="145623"/>
                </a:moveTo>
                <a:cubicBezTo>
                  <a:pt x="949591" y="145080"/>
                  <a:pt x="949591" y="144546"/>
                  <a:pt x="949591" y="144003"/>
                </a:cubicBezTo>
                <a:cubicBezTo>
                  <a:pt x="949973" y="144699"/>
                  <a:pt x="949877" y="145594"/>
                  <a:pt x="949211" y="146099"/>
                </a:cubicBezTo>
                <a:close/>
                <a:moveTo>
                  <a:pt x="877964" y="191628"/>
                </a:moveTo>
                <a:cubicBezTo>
                  <a:pt x="877964" y="191438"/>
                  <a:pt x="877964" y="191247"/>
                  <a:pt x="877964" y="191057"/>
                </a:cubicBezTo>
                <a:cubicBezTo>
                  <a:pt x="877964" y="191057"/>
                  <a:pt x="878535" y="191057"/>
                  <a:pt x="878726" y="191057"/>
                </a:cubicBezTo>
                <a:close/>
                <a:moveTo>
                  <a:pt x="626980" y="258303"/>
                </a:moveTo>
                <a:cubicBezTo>
                  <a:pt x="627075" y="257951"/>
                  <a:pt x="627266" y="257637"/>
                  <a:pt x="627552" y="257351"/>
                </a:cubicBezTo>
                <a:close/>
                <a:moveTo>
                  <a:pt x="145301" y="546435"/>
                </a:moveTo>
                <a:lnTo>
                  <a:pt x="142824" y="546435"/>
                </a:lnTo>
                <a:lnTo>
                  <a:pt x="143681" y="545006"/>
                </a:lnTo>
                <a:cubicBezTo>
                  <a:pt x="144158" y="545635"/>
                  <a:pt x="144539" y="546301"/>
                  <a:pt x="144919" y="547006"/>
                </a:cubicBezTo>
                <a:close/>
                <a:moveTo>
                  <a:pt x="192926" y="1051260"/>
                </a:moveTo>
                <a:lnTo>
                  <a:pt x="190640" y="1051260"/>
                </a:lnTo>
                <a:cubicBezTo>
                  <a:pt x="190545" y="1051545"/>
                  <a:pt x="191687" y="1051450"/>
                  <a:pt x="192069" y="1052212"/>
                </a:cubicBezTo>
                <a:close/>
                <a:moveTo>
                  <a:pt x="297701" y="1264239"/>
                </a:moveTo>
                <a:lnTo>
                  <a:pt x="297701" y="1264239"/>
                </a:lnTo>
                <a:cubicBezTo>
                  <a:pt x="297701" y="1264239"/>
                  <a:pt x="297701" y="1264239"/>
                  <a:pt x="297701" y="1264239"/>
                </a:cubicBezTo>
                <a:cubicBezTo>
                  <a:pt x="297701" y="1264239"/>
                  <a:pt x="297033" y="1265096"/>
                  <a:pt x="297033" y="1265191"/>
                </a:cubicBezTo>
                <a:close/>
                <a:moveTo>
                  <a:pt x="798145" y="1413876"/>
                </a:moveTo>
                <a:lnTo>
                  <a:pt x="798145" y="1413876"/>
                </a:lnTo>
                <a:lnTo>
                  <a:pt x="798145" y="1413876"/>
                </a:lnTo>
                <a:close/>
                <a:moveTo>
                  <a:pt x="802335" y="1468455"/>
                </a:moveTo>
                <a:lnTo>
                  <a:pt x="802335" y="1468455"/>
                </a:lnTo>
                <a:close/>
                <a:moveTo>
                  <a:pt x="823290" y="1468455"/>
                </a:moveTo>
                <a:cubicBezTo>
                  <a:pt x="823290" y="1469217"/>
                  <a:pt x="822719" y="1469788"/>
                  <a:pt x="822337" y="1470645"/>
                </a:cubicBezTo>
                <a:cubicBezTo>
                  <a:pt x="822147" y="1469960"/>
                  <a:pt x="821862" y="1469284"/>
                  <a:pt x="821480" y="1468645"/>
                </a:cubicBezTo>
                <a:cubicBezTo>
                  <a:pt x="821671" y="1469188"/>
                  <a:pt x="822147" y="1469626"/>
                  <a:pt x="822623" y="1469884"/>
                </a:cubicBezTo>
                <a:close/>
                <a:moveTo>
                  <a:pt x="1083132" y="1305292"/>
                </a:moveTo>
                <a:lnTo>
                  <a:pt x="1083132" y="1305292"/>
                </a:lnTo>
                <a:close/>
                <a:moveTo>
                  <a:pt x="1083132" y="1390159"/>
                </a:moveTo>
                <a:lnTo>
                  <a:pt x="1083132" y="1390635"/>
                </a:lnTo>
                <a:lnTo>
                  <a:pt x="1083132" y="1390635"/>
                </a:lnTo>
                <a:cubicBezTo>
                  <a:pt x="1083132" y="1390635"/>
                  <a:pt x="1082846" y="1390159"/>
                  <a:pt x="1082941" y="1390064"/>
                </a:cubicBezTo>
                <a:close/>
                <a:moveTo>
                  <a:pt x="1084847" y="1398351"/>
                </a:moveTo>
                <a:lnTo>
                  <a:pt x="1083989" y="1399589"/>
                </a:lnTo>
                <a:cubicBezTo>
                  <a:pt x="1083895" y="1399217"/>
                  <a:pt x="1083704" y="1398865"/>
                  <a:pt x="1083513" y="1398541"/>
                </a:cubicBezTo>
                <a:close/>
                <a:moveTo>
                  <a:pt x="1201433" y="1303101"/>
                </a:moveTo>
                <a:lnTo>
                  <a:pt x="1201433" y="1303101"/>
                </a:lnTo>
                <a:lnTo>
                  <a:pt x="1201433" y="1303101"/>
                </a:lnTo>
                <a:close/>
                <a:moveTo>
                  <a:pt x="1383074" y="1124698"/>
                </a:moveTo>
                <a:lnTo>
                  <a:pt x="1383074" y="1124698"/>
                </a:lnTo>
                <a:close/>
                <a:moveTo>
                  <a:pt x="1251630" y="353173"/>
                </a:moveTo>
                <a:lnTo>
                  <a:pt x="1252773" y="353173"/>
                </a:lnTo>
                <a:cubicBezTo>
                  <a:pt x="1252391" y="353477"/>
                  <a:pt x="1251915" y="353544"/>
                  <a:pt x="1251439" y="353363"/>
                </a:cubicBezTo>
                <a:close/>
                <a:moveTo>
                  <a:pt x="888917" y="188771"/>
                </a:moveTo>
                <a:cubicBezTo>
                  <a:pt x="888917" y="189028"/>
                  <a:pt x="888917" y="189276"/>
                  <a:pt x="888917" y="189533"/>
                </a:cubicBezTo>
                <a:cubicBezTo>
                  <a:pt x="889012" y="189247"/>
                  <a:pt x="889012" y="188962"/>
                  <a:pt x="888917" y="188676"/>
                </a:cubicBezTo>
                <a:close/>
                <a:moveTo>
                  <a:pt x="767664" y="156291"/>
                </a:moveTo>
                <a:lnTo>
                  <a:pt x="767664" y="156291"/>
                </a:lnTo>
                <a:lnTo>
                  <a:pt x="767664" y="156291"/>
                </a:lnTo>
                <a:cubicBezTo>
                  <a:pt x="767664" y="156291"/>
                  <a:pt x="767569" y="156386"/>
                  <a:pt x="767473" y="156481"/>
                </a:cubicBezTo>
                <a:close/>
                <a:moveTo>
                  <a:pt x="588595" y="233253"/>
                </a:moveTo>
                <a:lnTo>
                  <a:pt x="588595" y="233253"/>
                </a:lnTo>
                <a:cubicBezTo>
                  <a:pt x="588595" y="233253"/>
                  <a:pt x="588595" y="233253"/>
                  <a:pt x="588595" y="233253"/>
                </a:cubicBezTo>
                <a:close/>
                <a:moveTo>
                  <a:pt x="228549" y="490428"/>
                </a:moveTo>
                <a:lnTo>
                  <a:pt x="229501" y="490428"/>
                </a:lnTo>
                <a:cubicBezTo>
                  <a:pt x="229120" y="490618"/>
                  <a:pt x="228740" y="490714"/>
                  <a:pt x="228358" y="490714"/>
                </a:cubicBezTo>
                <a:close/>
                <a:moveTo>
                  <a:pt x="168256" y="497572"/>
                </a:moveTo>
                <a:lnTo>
                  <a:pt x="168256" y="497572"/>
                </a:lnTo>
                <a:close/>
                <a:moveTo>
                  <a:pt x="137776" y="553198"/>
                </a:moveTo>
                <a:cubicBezTo>
                  <a:pt x="138062" y="554102"/>
                  <a:pt x="138252" y="555026"/>
                  <a:pt x="138443" y="555960"/>
                </a:cubicBezTo>
                <a:cubicBezTo>
                  <a:pt x="137776" y="555417"/>
                  <a:pt x="137109" y="554940"/>
                  <a:pt x="136347" y="554531"/>
                </a:cubicBezTo>
                <a:close/>
                <a:moveTo>
                  <a:pt x="134537" y="1096123"/>
                </a:moveTo>
                <a:lnTo>
                  <a:pt x="134537" y="1096123"/>
                </a:lnTo>
                <a:lnTo>
                  <a:pt x="134537" y="1096123"/>
                </a:lnTo>
                <a:close/>
                <a:moveTo>
                  <a:pt x="236264" y="1195373"/>
                </a:moveTo>
                <a:lnTo>
                  <a:pt x="236264" y="1195373"/>
                </a:lnTo>
                <a:close/>
                <a:moveTo>
                  <a:pt x="405143" y="1282051"/>
                </a:moveTo>
                <a:cubicBezTo>
                  <a:pt x="404952" y="1281651"/>
                  <a:pt x="404762" y="1281269"/>
                  <a:pt x="404476" y="1280908"/>
                </a:cubicBezTo>
                <a:lnTo>
                  <a:pt x="405714" y="1281955"/>
                </a:lnTo>
                <a:close/>
                <a:moveTo>
                  <a:pt x="530111" y="1227949"/>
                </a:moveTo>
                <a:lnTo>
                  <a:pt x="530111" y="1227949"/>
                </a:lnTo>
                <a:close/>
                <a:moveTo>
                  <a:pt x="737184" y="1457692"/>
                </a:moveTo>
                <a:cubicBezTo>
                  <a:pt x="736326" y="1458682"/>
                  <a:pt x="735660" y="1459768"/>
                  <a:pt x="735089" y="1460930"/>
                </a:cubicBezTo>
                <a:cubicBezTo>
                  <a:pt x="734612" y="1459682"/>
                  <a:pt x="733945" y="1458473"/>
                  <a:pt x="733279" y="1457310"/>
                </a:cubicBezTo>
                <a:cubicBezTo>
                  <a:pt x="734517" y="1457768"/>
                  <a:pt x="735851" y="1457901"/>
                  <a:pt x="737184" y="1457692"/>
                </a:cubicBezTo>
                <a:close/>
                <a:moveTo>
                  <a:pt x="769950" y="1460549"/>
                </a:moveTo>
                <a:lnTo>
                  <a:pt x="769950" y="1460549"/>
                </a:lnTo>
                <a:lnTo>
                  <a:pt x="769950" y="1460549"/>
                </a:lnTo>
                <a:cubicBezTo>
                  <a:pt x="769950" y="1460549"/>
                  <a:pt x="770236" y="1461025"/>
                  <a:pt x="770236" y="1460930"/>
                </a:cubicBezTo>
                <a:close/>
                <a:moveTo>
                  <a:pt x="1043032" y="1367490"/>
                </a:moveTo>
                <a:cubicBezTo>
                  <a:pt x="1043032" y="1367490"/>
                  <a:pt x="1043032" y="1367490"/>
                  <a:pt x="1043603" y="1367966"/>
                </a:cubicBezTo>
                <a:lnTo>
                  <a:pt x="1042651" y="1368538"/>
                </a:lnTo>
                <a:close/>
                <a:moveTo>
                  <a:pt x="1425461" y="1137080"/>
                </a:moveTo>
                <a:lnTo>
                  <a:pt x="1425461" y="1137080"/>
                </a:lnTo>
                <a:close/>
                <a:moveTo>
                  <a:pt x="1473752" y="1032305"/>
                </a:moveTo>
                <a:lnTo>
                  <a:pt x="1473752" y="1032305"/>
                </a:lnTo>
                <a:lnTo>
                  <a:pt x="1473752" y="1032305"/>
                </a:lnTo>
                <a:lnTo>
                  <a:pt x="1473752" y="1032305"/>
                </a:lnTo>
                <a:close/>
                <a:moveTo>
                  <a:pt x="1555762" y="816373"/>
                </a:moveTo>
                <a:lnTo>
                  <a:pt x="1555762" y="816373"/>
                </a:lnTo>
                <a:close/>
                <a:moveTo>
                  <a:pt x="1184573" y="164768"/>
                </a:moveTo>
                <a:lnTo>
                  <a:pt x="1184573" y="164768"/>
                </a:lnTo>
                <a:close/>
                <a:moveTo>
                  <a:pt x="1152379" y="186104"/>
                </a:moveTo>
                <a:cubicBezTo>
                  <a:pt x="1152379" y="186104"/>
                  <a:pt x="1152379" y="186104"/>
                  <a:pt x="1152379" y="185628"/>
                </a:cubicBezTo>
                <a:lnTo>
                  <a:pt x="1153140" y="185628"/>
                </a:lnTo>
                <a:close/>
                <a:moveTo>
                  <a:pt x="863200" y="228966"/>
                </a:moveTo>
                <a:lnTo>
                  <a:pt x="864343" y="227728"/>
                </a:lnTo>
                <a:cubicBezTo>
                  <a:pt x="864343" y="227728"/>
                  <a:pt x="864343" y="228586"/>
                  <a:pt x="864343" y="228966"/>
                </a:cubicBezTo>
                <a:close/>
                <a:moveTo>
                  <a:pt x="367519" y="300023"/>
                </a:moveTo>
                <a:cubicBezTo>
                  <a:pt x="367328" y="299556"/>
                  <a:pt x="367043" y="299147"/>
                  <a:pt x="366662" y="298880"/>
                </a:cubicBezTo>
                <a:lnTo>
                  <a:pt x="368471" y="298880"/>
                </a:lnTo>
                <a:cubicBezTo>
                  <a:pt x="368471" y="299070"/>
                  <a:pt x="368281" y="299451"/>
                  <a:pt x="367519" y="299737"/>
                </a:cubicBezTo>
                <a:close/>
                <a:moveTo>
                  <a:pt x="134251" y="1097742"/>
                </a:moveTo>
                <a:lnTo>
                  <a:pt x="134251" y="1097742"/>
                </a:lnTo>
                <a:close/>
                <a:moveTo>
                  <a:pt x="333229" y="1300719"/>
                </a:moveTo>
                <a:lnTo>
                  <a:pt x="333229" y="1299767"/>
                </a:lnTo>
                <a:cubicBezTo>
                  <a:pt x="333324" y="1299976"/>
                  <a:pt x="333324" y="1300224"/>
                  <a:pt x="333229" y="1300434"/>
                </a:cubicBezTo>
                <a:close/>
                <a:moveTo>
                  <a:pt x="397332" y="1286146"/>
                </a:moveTo>
                <a:lnTo>
                  <a:pt x="396380" y="1286908"/>
                </a:lnTo>
                <a:close/>
                <a:moveTo>
                  <a:pt x="559257" y="1305196"/>
                </a:moveTo>
                <a:lnTo>
                  <a:pt x="559257" y="1305196"/>
                </a:lnTo>
                <a:close/>
                <a:moveTo>
                  <a:pt x="1248390" y="1276621"/>
                </a:moveTo>
                <a:lnTo>
                  <a:pt x="1248390" y="1276621"/>
                </a:lnTo>
                <a:lnTo>
                  <a:pt x="1248390" y="1276621"/>
                </a:lnTo>
                <a:close/>
                <a:moveTo>
                  <a:pt x="1402219" y="392320"/>
                </a:moveTo>
                <a:lnTo>
                  <a:pt x="1402219" y="392797"/>
                </a:lnTo>
                <a:cubicBezTo>
                  <a:pt x="1402219" y="392797"/>
                  <a:pt x="1402219" y="392797"/>
                  <a:pt x="1402219" y="392320"/>
                </a:cubicBezTo>
                <a:close/>
                <a:moveTo>
                  <a:pt x="1257726" y="333741"/>
                </a:moveTo>
                <a:lnTo>
                  <a:pt x="1257726" y="333741"/>
                </a:lnTo>
                <a:close/>
                <a:moveTo>
                  <a:pt x="233693" y="1258714"/>
                </a:moveTo>
                <a:cubicBezTo>
                  <a:pt x="233693" y="1258714"/>
                  <a:pt x="233693" y="1258714"/>
                  <a:pt x="234264" y="1258238"/>
                </a:cubicBezTo>
                <a:lnTo>
                  <a:pt x="234264" y="1258714"/>
                </a:lnTo>
                <a:close/>
                <a:moveTo>
                  <a:pt x="275697" y="1298338"/>
                </a:moveTo>
                <a:lnTo>
                  <a:pt x="275697" y="1297100"/>
                </a:lnTo>
                <a:lnTo>
                  <a:pt x="275697" y="1297100"/>
                </a:lnTo>
                <a:lnTo>
                  <a:pt x="276365" y="1297100"/>
                </a:lnTo>
                <a:cubicBezTo>
                  <a:pt x="276079" y="1297576"/>
                  <a:pt x="275793" y="1297957"/>
                  <a:pt x="275697" y="1298434"/>
                </a:cubicBezTo>
                <a:close/>
                <a:moveTo>
                  <a:pt x="447147" y="1423687"/>
                </a:moveTo>
                <a:cubicBezTo>
                  <a:pt x="447147" y="1423020"/>
                  <a:pt x="447720" y="1422830"/>
                  <a:pt x="448767" y="1423211"/>
                </a:cubicBezTo>
                <a:cubicBezTo>
                  <a:pt x="448195" y="1423287"/>
                  <a:pt x="447624" y="1423478"/>
                  <a:pt x="447052" y="1423783"/>
                </a:cubicBezTo>
                <a:close/>
                <a:moveTo>
                  <a:pt x="953974" y="1480837"/>
                </a:moveTo>
                <a:lnTo>
                  <a:pt x="953974" y="1480837"/>
                </a:lnTo>
                <a:close/>
                <a:moveTo>
                  <a:pt x="1578718" y="820469"/>
                </a:moveTo>
                <a:lnTo>
                  <a:pt x="1578718" y="820469"/>
                </a:lnTo>
                <a:lnTo>
                  <a:pt x="1578718" y="820469"/>
                </a:lnTo>
                <a:close/>
                <a:moveTo>
                  <a:pt x="1497565" y="568533"/>
                </a:moveTo>
                <a:lnTo>
                  <a:pt x="1497565" y="568533"/>
                </a:lnTo>
                <a:close/>
                <a:moveTo>
                  <a:pt x="1390790" y="395178"/>
                </a:moveTo>
                <a:lnTo>
                  <a:pt x="1390790" y="395178"/>
                </a:lnTo>
                <a:close/>
                <a:moveTo>
                  <a:pt x="959307" y="86091"/>
                </a:moveTo>
                <a:lnTo>
                  <a:pt x="959307" y="86091"/>
                </a:lnTo>
                <a:lnTo>
                  <a:pt x="959307" y="86091"/>
                </a:lnTo>
                <a:close/>
                <a:moveTo>
                  <a:pt x="843959" y="146290"/>
                </a:moveTo>
                <a:cubicBezTo>
                  <a:pt x="843673" y="145889"/>
                  <a:pt x="843483" y="145442"/>
                  <a:pt x="843388" y="144956"/>
                </a:cubicBezTo>
                <a:cubicBezTo>
                  <a:pt x="843578" y="145251"/>
                  <a:pt x="843769" y="145537"/>
                  <a:pt x="843959" y="145813"/>
                </a:cubicBezTo>
                <a:close/>
                <a:moveTo>
                  <a:pt x="714801" y="138670"/>
                </a:moveTo>
                <a:cubicBezTo>
                  <a:pt x="714801" y="138670"/>
                  <a:pt x="714801" y="138670"/>
                  <a:pt x="714801" y="138670"/>
                </a:cubicBezTo>
                <a:lnTo>
                  <a:pt x="714038" y="138098"/>
                </a:lnTo>
                <a:cubicBezTo>
                  <a:pt x="714324" y="138165"/>
                  <a:pt x="714515" y="138193"/>
                  <a:pt x="714801" y="138193"/>
                </a:cubicBezTo>
                <a:close/>
                <a:moveTo>
                  <a:pt x="452958" y="198391"/>
                </a:moveTo>
                <a:cubicBezTo>
                  <a:pt x="452958" y="197534"/>
                  <a:pt x="453911" y="196867"/>
                  <a:pt x="454482" y="197248"/>
                </a:cubicBezTo>
                <a:close/>
                <a:moveTo>
                  <a:pt x="33573" y="787513"/>
                </a:moveTo>
                <a:lnTo>
                  <a:pt x="33573" y="787513"/>
                </a:lnTo>
                <a:close/>
                <a:moveTo>
                  <a:pt x="443243" y="1459025"/>
                </a:moveTo>
                <a:lnTo>
                  <a:pt x="443243" y="1459025"/>
                </a:lnTo>
                <a:close/>
                <a:moveTo>
                  <a:pt x="514013" y="1252809"/>
                </a:moveTo>
                <a:lnTo>
                  <a:pt x="515537" y="1252237"/>
                </a:lnTo>
                <a:cubicBezTo>
                  <a:pt x="515442" y="1252609"/>
                  <a:pt x="515442" y="1253009"/>
                  <a:pt x="515537" y="1253380"/>
                </a:cubicBezTo>
                <a:close/>
                <a:moveTo>
                  <a:pt x="569354" y="1360632"/>
                </a:moveTo>
                <a:lnTo>
                  <a:pt x="567830" y="1361108"/>
                </a:lnTo>
                <a:lnTo>
                  <a:pt x="569068" y="1360251"/>
                </a:lnTo>
                <a:cubicBezTo>
                  <a:pt x="569163" y="1360318"/>
                  <a:pt x="569259" y="1360413"/>
                  <a:pt x="569354" y="1360536"/>
                </a:cubicBezTo>
                <a:close/>
                <a:moveTo>
                  <a:pt x="1099801" y="1433879"/>
                </a:moveTo>
                <a:lnTo>
                  <a:pt x="1099801" y="1433879"/>
                </a:lnTo>
                <a:cubicBezTo>
                  <a:pt x="1099801" y="1433879"/>
                  <a:pt x="1099801" y="1433879"/>
                  <a:pt x="1099801" y="1433879"/>
                </a:cubicBezTo>
                <a:close/>
                <a:moveTo>
                  <a:pt x="1341736" y="1218424"/>
                </a:moveTo>
                <a:lnTo>
                  <a:pt x="1341736" y="1218424"/>
                </a:lnTo>
                <a:cubicBezTo>
                  <a:pt x="1341736" y="1218424"/>
                  <a:pt x="1341736" y="1218424"/>
                  <a:pt x="1341736" y="1218424"/>
                </a:cubicBezTo>
                <a:lnTo>
                  <a:pt x="1341736" y="1218424"/>
                </a:lnTo>
                <a:close/>
                <a:moveTo>
                  <a:pt x="1390790" y="394797"/>
                </a:moveTo>
                <a:lnTo>
                  <a:pt x="1390790" y="394797"/>
                </a:lnTo>
                <a:close/>
                <a:moveTo>
                  <a:pt x="1227436" y="181341"/>
                </a:moveTo>
                <a:lnTo>
                  <a:pt x="1227436" y="181341"/>
                </a:lnTo>
                <a:close/>
                <a:moveTo>
                  <a:pt x="1078179" y="106094"/>
                </a:moveTo>
                <a:cubicBezTo>
                  <a:pt x="1078179" y="106094"/>
                  <a:pt x="1078179" y="106094"/>
                  <a:pt x="1078179" y="106094"/>
                </a:cubicBezTo>
                <a:close/>
                <a:moveTo>
                  <a:pt x="683082" y="88663"/>
                </a:moveTo>
                <a:cubicBezTo>
                  <a:pt x="682511" y="88025"/>
                  <a:pt x="682511" y="87111"/>
                  <a:pt x="683082" y="86472"/>
                </a:cubicBezTo>
                <a:cubicBezTo>
                  <a:pt x="682606" y="86663"/>
                  <a:pt x="682606" y="87330"/>
                  <a:pt x="682702" y="88187"/>
                </a:cubicBezTo>
                <a:close/>
                <a:moveTo>
                  <a:pt x="341325" y="256017"/>
                </a:moveTo>
                <a:cubicBezTo>
                  <a:pt x="341325" y="255827"/>
                  <a:pt x="341325" y="255637"/>
                  <a:pt x="341325" y="255446"/>
                </a:cubicBezTo>
                <a:cubicBezTo>
                  <a:pt x="341325" y="255446"/>
                  <a:pt x="341325" y="255922"/>
                  <a:pt x="341325" y="256208"/>
                </a:cubicBezTo>
                <a:close/>
                <a:moveTo>
                  <a:pt x="162826" y="430420"/>
                </a:moveTo>
                <a:lnTo>
                  <a:pt x="162826" y="430420"/>
                </a:lnTo>
                <a:lnTo>
                  <a:pt x="162445" y="429944"/>
                </a:lnTo>
                <a:close/>
                <a:moveTo>
                  <a:pt x="229501" y="1261667"/>
                </a:moveTo>
                <a:lnTo>
                  <a:pt x="229501" y="1261667"/>
                </a:lnTo>
                <a:lnTo>
                  <a:pt x="229501" y="1261667"/>
                </a:lnTo>
                <a:lnTo>
                  <a:pt x="228931" y="1261667"/>
                </a:lnTo>
                <a:close/>
                <a:moveTo>
                  <a:pt x="347326" y="1365585"/>
                </a:moveTo>
                <a:lnTo>
                  <a:pt x="346659" y="1365585"/>
                </a:lnTo>
                <a:lnTo>
                  <a:pt x="346659" y="1364632"/>
                </a:lnTo>
                <a:close/>
                <a:moveTo>
                  <a:pt x="429431" y="1471503"/>
                </a:moveTo>
                <a:lnTo>
                  <a:pt x="429431" y="1471503"/>
                </a:lnTo>
                <a:close/>
                <a:moveTo>
                  <a:pt x="1302588" y="1342915"/>
                </a:moveTo>
                <a:cubicBezTo>
                  <a:pt x="1302493" y="1343449"/>
                  <a:pt x="1302493" y="1344001"/>
                  <a:pt x="1302588" y="1344534"/>
                </a:cubicBezTo>
                <a:cubicBezTo>
                  <a:pt x="1301827" y="1344325"/>
                  <a:pt x="1301350" y="1343544"/>
                  <a:pt x="1301636" y="1342782"/>
                </a:cubicBezTo>
                <a:cubicBezTo>
                  <a:pt x="1301636" y="1342658"/>
                  <a:pt x="1301636" y="1342544"/>
                  <a:pt x="1301731" y="1342439"/>
                </a:cubicBezTo>
                <a:close/>
                <a:moveTo>
                  <a:pt x="1436320" y="1185943"/>
                </a:moveTo>
                <a:lnTo>
                  <a:pt x="1436320" y="1185943"/>
                </a:lnTo>
                <a:close/>
                <a:moveTo>
                  <a:pt x="1456608" y="1169370"/>
                </a:moveTo>
                <a:cubicBezTo>
                  <a:pt x="1456513" y="1169941"/>
                  <a:pt x="1456513" y="1170513"/>
                  <a:pt x="1456608" y="1171084"/>
                </a:cubicBezTo>
                <a:cubicBezTo>
                  <a:pt x="1456036" y="1169941"/>
                  <a:pt x="1455464" y="1169370"/>
                  <a:pt x="1456036" y="1168893"/>
                </a:cubicBezTo>
                <a:close/>
                <a:moveTo>
                  <a:pt x="1462323" y="1158511"/>
                </a:moveTo>
                <a:cubicBezTo>
                  <a:pt x="1462227" y="1159207"/>
                  <a:pt x="1462227" y="1159911"/>
                  <a:pt x="1462323" y="1160607"/>
                </a:cubicBezTo>
                <a:cubicBezTo>
                  <a:pt x="1461465" y="1160483"/>
                  <a:pt x="1460894" y="1159702"/>
                  <a:pt x="1461084" y="1158864"/>
                </a:cubicBezTo>
                <a:cubicBezTo>
                  <a:pt x="1461084" y="1158549"/>
                  <a:pt x="1461275" y="1158264"/>
                  <a:pt x="1461465" y="1158035"/>
                </a:cubicBezTo>
                <a:close/>
                <a:moveTo>
                  <a:pt x="1519473" y="551674"/>
                </a:moveTo>
                <a:lnTo>
                  <a:pt x="1518330" y="550340"/>
                </a:lnTo>
                <a:lnTo>
                  <a:pt x="1519568" y="550340"/>
                </a:lnTo>
                <a:cubicBezTo>
                  <a:pt x="1519568" y="550340"/>
                  <a:pt x="1518520" y="550911"/>
                  <a:pt x="1518520" y="551197"/>
                </a:cubicBezTo>
                <a:close/>
                <a:moveTo>
                  <a:pt x="1269441" y="221823"/>
                </a:moveTo>
                <a:cubicBezTo>
                  <a:pt x="1268965" y="221546"/>
                  <a:pt x="1268679" y="221042"/>
                  <a:pt x="1268679" y="220489"/>
                </a:cubicBezTo>
                <a:cubicBezTo>
                  <a:pt x="1268583" y="220766"/>
                  <a:pt x="1268489" y="221061"/>
                  <a:pt x="1268489" y="221346"/>
                </a:cubicBezTo>
                <a:close/>
                <a:moveTo>
                  <a:pt x="960070" y="53516"/>
                </a:moveTo>
                <a:lnTo>
                  <a:pt x="960070" y="53516"/>
                </a:lnTo>
                <a:close/>
                <a:moveTo>
                  <a:pt x="736517" y="58469"/>
                </a:moveTo>
                <a:cubicBezTo>
                  <a:pt x="736232" y="57878"/>
                  <a:pt x="735946" y="57307"/>
                  <a:pt x="735565" y="56754"/>
                </a:cubicBezTo>
                <a:cubicBezTo>
                  <a:pt x="736137" y="57040"/>
                  <a:pt x="736422" y="57574"/>
                  <a:pt x="736517" y="58183"/>
                </a:cubicBezTo>
                <a:close/>
                <a:moveTo>
                  <a:pt x="649174" y="75042"/>
                </a:moveTo>
                <a:lnTo>
                  <a:pt x="649174" y="75042"/>
                </a:lnTo>
                <a:close/>
                <a:moveTo>
                  <a:pt x="463245" y="178008"/>
                </a:moveTo>
                <a:lnTo>
                  <a:pt x="463245" y="178008"/>
                </a:lnTo>
                <a:close/>
                <a:moveTo>
                  <a:pt x="396570" y="184390"/>
                </a:moveTo>
                <a:cubicBezTo>
                  <a:pt x="397046" y="184856"/>
                  <a:pt x="397141" y="185637"/>
                  <a:pt x="396666" y="186142"/>
                </a:cubicBezTo>
                <a:cubicBezTo>
                  <a:pt x="396570" y="186161"/>
                  <a:pt x="396570" y="186180"/>
                  <a:pt x="396570" y="186199"/>
                </a:cubicBezTo>
                <a:lnTo>
                  <a:pt x="395998" y="186199"/>
                </a:lnTo>
                <a:cubicBezTo>
                  <a:pt x="395141" y="185437"/>
                  <a:pt x="395332" y="184770"/>
                  <a:pt x="395618" y="183913"/>
                </a:cubicBezTo>
                <a:close/>
                <a:moveTo>
                  <a:pt x="372567" y="224109"/>
                </a:moveTo>
                <a:lnTo>
                  <a:pt x="372567" y="224109"/>
                </a:lnTo>
                <a:close/>
                <a:moveTo>
                  <a:pt x="279889" y="294308"/>
                </a:moveTo>
                <a:lnTo>
                  <a:pt x="279889" y="293832"/>
                </a:lnTo>
                <a:cubicBezTo>
                  <a:pt x="279889" y="293832"/>
                  <a:pt x="279889" y="293832"/>
                  <a:pt x="279889" y="293832"/>
                </a:cubicBezTo>
                <a:close/>
                <a:moveTo>
                  <a:pt x="322847" y="1344820"/>
                </a:moveTo>
                <a:lnTo>
                  <a:pt x="322847" y="1344820"/>
                </a:lnTo>
                <a:close/>
                <a:moveTo>
                  <a:pt x="448386" y="1481599"/>
                </a:moveTo>
                <a:lnTo>
                  <a:pt x="448386" y="1481599"/>
                </a:lnTo>
                <a:lnTo>
                  <a:pt x="448386" y="1481599"/>
                </a:lnTo>
                <a:close/>
                <a:moveTo>
                  <a:pt x="599547" y="1510174"/>
                </a:moveTo>
                <a:lnTo>
                  <a:pt x="599547" y="1510174"/>
                </a:lnTo>
                <a:lnTo>
                  <a:pt x="599547" y="1510174"/>
                </a:lnTo>
                <a:close/>
                <a:moveTo>
                  <a:pt x="895681" y="1541892"/>
                </a:moveTo>
                <a:lnTo>
                  <a:pt x="894822" y="1542559"/>
                </a:lnTo>
                <a:cubicBezTo>
                  <a:pt x="894822" y="1542112"/>
                  <a:pt x="894822" y="1541673"/>
                  <a:pt x="894822" y="1541226"/>
                </a:cubicBezTo>
                <a:close/>
                <a:moveTo>
                  <a:pt x="963594" y="1535034"/>
                </a:moveTo>
                <a:lnTo>
                  <a:pt x="963594" y="1535034"/>
                </a:lnTo>
                <a:close/>
                <a:moveTo>
                  <a:pt x="1075036" y="1499601"/>
                </a:moveTo>
                <a:cubicBezTo>
                  <a:pt x="1075036" y="1499601"/>
                  <a:pt x="1075036" y="1499030"/>
                  <a:pt x="1075036" y="1498744"/>
                </a:cubicBezTo>
                <a:close/>
                <a:moveTo>
                  <a:pt x="1461655" y="460424"/>
                </a:moveTo>
                <a:lnTo>
                  <a:pt x="1461655" y="460424"/>
                </a:lnTo>
                <a:lnTo>
                  <a:pt x="1461655" y="460424"/>
                </a:lnTo>
                <a:lnTo>
                  <a:pt x="1461560" y="460424"/>
                </a:lnTo>
                <a:close/>
                <a:moveTo>
                  <a:pt x="1455370" y="463091"/>
                </a:moveTo>
                <a:lnTo>
                  <a:pt x="1455370" y="463091"/>
                </a:lnTo>
                <a:close/>
                <a:moveTo>
                  <a:pt x="694036" y="74471"/>
                </a:moveTo>
                <a:lnTo>
                  <a:pt x="694036" y="74471"/>
                </a:lnTo>
                <a:close/>
                <a:moveTo>
                  <a:pt x="548684" y="165149"/>
                </a:moveTo>
                <a:lnTo>
                  <a:pt x="548684" y="165149"/>
                </a:lnTo>
                <a:close/>
                <a:moveTo>
                  <a:pt x="496964" y="122763"/>
                </a:moveTo>
                <a:lnTo>
                  <a:pt x="498392" y="122096"/>
                </a:lnTo>
                <a:cubicBezTo>
                  <a:pt x="498107" y="122439"/>
                  <a:pt x="497726" y="122677"/>
                  <a:pt x="497344" y="122763"/>
                </a:cubicBezTo>
                <a:close/>
                <a:moveTo>
                  <a:pt x="13570" y="804467"/>
                </a:moveTo>
                <a:lnTo>
                  <a:pt x="13570" y="804467"/>
                </a:lnTo>
                <a:close/>
                <a:moveTo>
                  <a:pt x="69482" y="1062690"/>
                </a:moveTo>
                <a:lnTo>
                  <a:pt x="69482" y="1062690"/>
                </a:lnTo>
                <a:lnTo>
                  <a:pt x="69482" y="1062690"/>
                </a:lnTo>
                <a:lnTo>
                  <a:pt x="69482" y="1062690"/>
                </a:lnTo>
                <a:close/>
                <a:moveTo>
                  <a:pt x="334276" y="1353107"/>
                </a:moveTo>
                <a:lnTo>
                  <a:pt x="334276" y="1353107"/>
                </a:lnTo>
                <a:close/>
                <a:moveTo>
                  <a:pt x="400951" y="1371109"/>
                </a:moveTo>
                <a:lnTo>
                  <a:pt x="401523" y="1371109"/>
                </a:lnTo>
                <a:lnTo>
                  <a:pt x="401523" y="1371109"/>
                </a:lnTo>
                <a:cubicBezTo>
                  <a:pt x="401333" y="1371090"/>
                  <a:pt x="401047" y="1371090"/>
                  <a:pt x="400856" y="1371109"/>
                </a:cubicBezTo>
                <a:close/>
                <a:moveTo>
                  <a:pt x="609168" y="1544655"/>
                </a:moveTo>
                <a:lnTo>
                  <a:pt x="609168" y="1544655"/>
                </a:lnTo>
                <a:close/>
                <a:moveTo>
                  <a:pt x="705847" y="1576754"/>
                </a:moveTo>
                <a:lnTo>
                  <a:pt x="705847" y="1576754"/>
                </a:lnTo>
                <a:lnTo>
                  <a:pt x="705847" y="1576754"/>
                </a:lnTo>
                <a:close/>
                <a:moveTo>
                  <a:pt x="878821" y="1509603"/>
                </a:moveTo>
                <a:lnTo>
                  <a:pt x="878821" y="1509603"/>
                </a:lnTo>
                <a:close/>
                <a:moveTo>
                  <a:pt x="1212196" y="1468455"/>
                </a:moveTo>
                <a:lnTo>
                  <a:pt x="1212196" y="1468455"/>
                </a:lnTo>
                <a:close/>
                <a:moveTo>
                  <a:pt x="900823" y="53421"/>
                </a:moveTo>
                <a:lnTo>
                  <a:pt x="900823" y="53421"/>
                </a:lnTo>
                <a:lnTo>
                  <a:pt x="900823" y="53421"/>
                </a:lnTo>
                <a:lnTo>
                  <a:pt x="900823" y="53421"/>
                </a:lnTo>
                <a:close/>
                <a:moveTo>
                  <a:pt x="606311" y="97045"/>
                </a:moveTo>
                <a:lnTo>
                  <a:pt x="606311" y="97045"/>
                </a:lnTo>
                <a:cubicBezTo>
                  <a:pt x="606311" y="97045"/>
                  <a:pt x="606311" y="96474"/>
                  <a:pt x="606311" y="96188"/>
                </a:cubicBezTo>
                <a:cubicBezTo>
                  <a:pt x="606216" y="96502"/>
                  <a:pt x="606025" y="96788"/>
                  <a:pt x="605834" y="97045"/>
                </a:cubicBezTo>
                <a:close/>
                <a:moveTo>
                  <a:pt x="244361" y="304214"/>
                </a:moveTo>
                <a:lnTo>
                  <a:pt x="244361" y="304214"/>
                </a:lnTo>
                <a:close/>
                <a:moveTo>
                  <a:pt x="6236" y="847139"/>
                </a:moveTo>
                <a:lnTo>
                  <a:pt x="6236" y="847139"/>
                </a:lnTo>
                <a:close/>
                <a:moveTo>
                  <a:pt x="205308" y="1272430"/>
                </a:moveTo>
                <a:lnTo>
                  <a:pt x="205308" y="1272430"/>
                </a:lnTo>
                <a:lnTo>
                  <a:pt x="206261" y="1271668"/>
                </a:lnTo>
                <a:cubicBezTo>
                  <a:pt x="205594" y="1271678"/>
                  <a:pt x="205023" y="1271773"/>
                  <a:pt x="204355" y="1271954"/>
                </a:cubicBezTo>
                <a:close/>
                <a:moveTo>
                  <a:pt x="681844" y="1557609"/>
                </a:moveTo>
                <a:lnTo>
                  <a:pt x="681844" y="1557609"/>
                </a:lnTo>
                <a:close/>
                <a:moveTo>
                  <a:pt x="1597102" y="702645"/>
                </a:moveTo>
                <a:lnTo>
                  <a:pt x="1596530" y="702073"/>
                </a:lnTo>
                <a:lnTo>
                  <a:pt x="1596530" y="702073"/>
                </a:lnTo>
                <a:close/>
                <a:moveTo>
                  <a:pt x="1308970" y="207345"/>
                </a:moveTo>
                <a:lnTo>
                  <a:pt x="1308970" y="207345"/>
                </a:lnTo>
                <a:close/>
                <a:moveTo>
                  <a:pt x="418288" y="135336"/>
                </a:moveTo>
                <a:lnTo>
                  <a:pt x="418288" y="135812"/>
                </a:lnTo>
                <a:lnTo>
                  <a:pt x="418288" y="135812"/>
                </a:lnTo>
                <a:close/>
                <a:moveTo>
                  <a:pt x="386950" y="125049"/>
                </a:moveTo>
                <a:lnTo>
                  <a:pt x="386950" y="125049"/>
                </a:lnTo>
                <a:close/>
                <a:moveTo>
                  <a:pt x="63100" y="521670"/>
                </a:moveTo>
                <a:cubicBezTo>
                  <a:pt x="63100" y="521517"/>
                  <a:pt x="63100" y="521346"/>
                  <a:pt x="63100" y="521193"/>
                </a:cubicBezTo>
                <a:cubicBezTo>
                  <a:pt x="63291" y="521365"/>
                  <a:pt x="63386" y="521603"/>
                  <a:pt x="63386" y="521860"/>
                </a:cubicBezTo>
                <a:close/>
                <a:moveTo>
                  <a:pt x="145301" y="1207756"/>
                </a:moveTo>
                <a:lnTo>
                  <a:pt x="145301" y="1207756"/>
                </a:lnTo>
                <a:close/>
                <a:moveTo>
                  <a:pt x="1167048" y="1510079"/>
                </a:moveTo>
                <a:cubicBezTo>
                  <a:pt x="1167048" y="1510555"/>
                  <a:pt x="1166095" y="1510079"/>
                  <a:pt x="1165523" y="1510079"/>
                </a:cubicBezTo>
                <a:close/>
                <a:moveTo>
                  <a:pt x="1351642" y="1287480"/>
                </a:moveTo>
                <a:lnTo>
                  <a:pt x="1351642" y="1287480"/>
                </a:lnTo>
                <a:cubicBezTo>
                  <a:pt x="1351833" y="1287966"/>
                  <a:pt x="1351833" y="1288518"/>
                  <a:pt x="1351642" y="1289004"/>
                </a:cubicBezTo>
                <a:cubicBezTo>
                  <a:pt x="1351642" y="1288547"/>
                  <a:pt x="1351738" y="1288099"/>
                  <a:pt x="1351927" y="1287670"/>
                </a:cubicBezTo>
                <a:close/>
                <a:moveTo>
                  <a:pt x="1593387" y="677880"/>
                </a:moveTo>
                <a:lnTo>
                  <a:pt x="1593387" y="677880"/>
                </a:lnTo>
                <a:lnTo>
                  <a:pt x="1593387" y="677880"/>
                </a:lnTo>
                <a:close/>
                <a:moveTo>
                  <a:pt x="1549477" y="552435"/>
                </a:moveTo>
                <a:lnTo>
                  <a:pt x="1548905" y="552912"/>
                </a:lnTo>
                <a:cubicBezTo>
                  <a:pt x="1548905" y="552626"/>
                  <a:pt x="1548905" y="552340"/>
                  <a:pt x="1548905" y="552055"/>
                </a:cubicBezTo>
                <a:close/>
                <a:moveTo>
                  <a:pt x="1473181" y="448041"/>
                </a:moveTo>
                <a:cubicBezTo>
                  <a:pt x="1472705" y="448032"/>
                  <a:pt x="1472323" y="447727"/>
                  <a:pt x="1472133" y="447280"/>
                </a:cubicBezTo>
                <a:cubicBezTo>
                  <a:pt x="1472705" y="447327"/>
                  <a:pt x="1473181" y="447327"/>
                  <a:pt x="1473752" y="447280"/>
                </a:cubicBezTo>
                <a:close/>
                <a:moveTo>
                  <a:pt x="1402124" y="312882"/>
                </a:moveTo>
                <a:lnTo>
                  <a:pt x="1402791" y="312882"/>
                </a:lnTo>
                <a:close/>
                <a:moveTo>
                  <a:pt x="589833" y="30942"/>
                </a:moveTo>
                <a:cubicBezTo>
                  <a:pt x="589833" y="30656"/>
                  <a:pt x="589833" y="30370"/>
                  <a:pt x="589833" y="30084"/>
                </a:cubicBezTo>
                <a:lnTo>
                  <a:pt x="589833" y="30084"/>
                </a:lnTo>
                <a:cubicBezTo>
                  <a:pt x="589833" y="30304"/>
                  <a:pt x="589833" y="30532"/>
                  <a:pt x="589833" y="30751"/>
                </a:cubicBezTo>
                <a:close/>
                <a:moveTo>
                  <a:pt x="140252" y="350029"/>
                </a:moveTo>
                <a:lnTo>
                  <a:pt x="140252" y="350029"/>
                </a:lnTo>
                <a:close/>
                <a:moveTo>
                  <a:pt x="72625" y="499953"/>
                </a:moveTo>
                <a:cubicBezTo>
                  <a:pt x="72530" y="499676"/>
                  <a:pt x="72530" y="499372"/>
                  <a:pt x="72625" y="499095"/>
                </a:cubicBezTo>
                <a:close/>
                <a:moveTo>
                  <a:pt x="20142" y="941722"/>
                </a:moveTo>
                <a:cubicBezTo>
                  <a:pt x="19570" y="942675"/>
                  <a:pt x="19190" y="943532"/>
                  <a:pt x="18713" y="944484"/>
                </a:cubicBezTo>
                <a:cubicBezTo>
                  <a:pt x="18142" y="944103"/>
                  <a:pt x="17475" y="943846"/>
                  <a:pt x="16809" y="943723"/>
                </a:cubicBezTo>
                <a:cubicBezTo>
                  <a:pt x="18047" y="943132"/>
                  <a:pt x="19285" y="942399"/>
                  <a:pt x="20333" y="941532"/>
                </a:cubicBezTo>
                <a:close/>
                <a:moveTo>
                  <a:pt x="370947" y="1451119"/>
                </a:moveTo>
                <a:lnTo>
                  <a:pt x="370947" y="1451119"/>
                </a:lnTo>
                <a:close/>
                <a:moveTo>
                  <a:pt x="430765" y="1514842"/>
                </a:moveTo>
                <a:lnTo>
                  <a:pt x="430765" y="1514842"/>
                </a:lnTo>
                <a:lnTo>
                  <a:pt x="430765" y="1514842"/>
                </a:lnTo>
                <a:lnTo>
                  <a:pt x="430765" y="1514842"/>
                </a:lnTo>
                <a:close/>
                <a:moveTo>
                  <a:pt x="453053" y="1525986"/>
                </a:moveTo>
                <a:cubicBezTo>
                  <a:pt x="453053" y="1525986"/>
                  <a:pt x="453053" y="1525986"/>
                  <a:pt x="453053" y="1525986"/>
                </a:cubicBezTo>
                <a:lnTo>
                  <a:pt x="453053" y="1525986"/>
                </a:lnTo>
                <a:close/>
                <a:moveTo>
                  <a:pt x="813384" y="1600090"/>
                </a:moveTo>
                <a:lnTo>
                  <a:pt x="813384" y="1600567"/>
                </a:lnTo>
                <a:lnTo>
                  <a:pt x="813384" y="1600567"/>
                </a:lnTo>
                <a:cubicBezTo>
                  <a:pt x="813384" y="1600328"/>
                  <a:pt x="813480" y="1600109"/>
                  <a:pt x="813575" y="1599900"/>
                </a:cubicBezTo>
                <a:close/>
                <a:moveTo>
                  <a:pt x="1578241" y="1007064"/>
                </a:moveTo>
                <a:lnTo>
                  <a:pt x="1578241" y="1007064"/>
                </a:lnTo>
                <a:close/>
                <a:moveTo>
                  <a:pt x="1583004" y="619396"/>
                </a:moveTo>
                <a:lnTo>
                  <a:pt x="1583004" y="619396"/>
                </a:lnTo>
                <a:lnTo>
                  <a:pt x="1583004" y="619396"/>
                </a:lnTo>
                <a:lnTo>
                  <a:pt x="1583004" y="619396"/>
                </a:lnTo>
                <a:close/>
                <a:moveTo>
                  <a:pt x="1557953" y="535291"/>
                </a:moveTo>
                <a:lnTo>
                  <a:pt x="1557953" y="535291"/>
                </a:lnTo>
                <a:lnTo>
                  <a:pt x="1557953" y="535291"/>
                </a:lnTo>
                <a:close/>
                <a:moveTo>
                  <a:pt x="1128757" y="70756"/>
                </a:moveTo>
                <a:lnTo>
                  <a:pt x="1128757" y="70756"/>
                </a:lnTo>
                <a:close/>
                <a:moveTo>
                  <a:pt x="589927" y="28846"/>
                </a:moveTo>
                <a:lnTo>
                  <a:pt x="589927" y="28846"/>
                </a:lnTo>
                <a:lnTo>
                  <a:pt x="589927" y="28846"/>
                </a:lnTo>
                <a:close/>
                <a:moveTo>
                  <a:pt x="545160" y="42562"/>
                </a:moveTo>
                <a:lnTo>
                  <a:pt x="545160" y="42562"/>
                </a:lnTo>
                <a:close/>
                <a:moveTo>
                  <a:pt x="489439" y="63708"/>
                </a:moveTo>
                <a:lnTo>
                  <a:pt x="489439" y="63708"/>
                </a:lnTo>
                <a:lnTo>
                  <a:pt x="489439" y="63708"/>
                </a:lnTo>
                <a:close/>
                <a:moveTo>
                  <a:pt x="480771" y="67422"/>
                </a:moveTo>
                <a:lnTo>
                  <a:pt x="480771" y="67422"/>
                </a:lnTo>
                <a:lnTo>
                  <a:pt x="480771" y="67422"/>
                </a:lnTo>
                <a:close/>
                <a:moveTo>
                  <a:pt x="475533" y="70661"/>
                </a:moveTo>
                <a:lnTo>
                  <a:pt x="475533" y="70661"/>
                </a:lnTo>
                <a:close/>
                <a:moveTo>
                  <a:pt x="419715" y="97141"/>
                </a:moveTo>
                <a:lnTo>
                  <a:pt x="419715" y="97141"/>
                </a:lnTo>
                <a:close/>
                <a:moveTo>
                  <a:pt x="408858" y="103999"/>
                </a:moveTo>
                <a:lnTo>
                  <a:pt x="408858" y="103999"/>
                </a:lnTo>
                <a:lnTo>
                  <a:pt x="408858" y="103999"/>
                </a:lnTo>
                <a:close/>
                <a:moveTo>
                  <a:pt x="383521" y="118953"/>
                </a:moveTo>
                <a:lnTo>
                  <a:pt x="383521" y="118953"/>
                </a:lnTo>
                <a:lnTo>
                  <a:pt x="383521" y="118953"/>
                </a:lnTo>
                <a:close/>
                <a:moveTo>
                  <a:pt x="203403" y="269353"/>
                </a:moveTo>
                <a:lnTo>
                  <a:pt x="203403" y="269353"/>
                </a:lnTo>
                <a:lnTo>
                  <a:pt x="203403" y="269353"/>
                </a:lnTo>
                <a:cubicBezTo>
                  <a:pt x="203403" y="269353"/>
                  <a:pt x="203498" y="269162"/>
                  <a:pt x="203594" y="269257"/>
                </a:cubicBezTo>
                <a:close/>
                <a:moveTo>
                  <a:pt x="162636" y="319264"/>
                </a:moveTo>
                <a:lnTo>
                  <a:pt x="162636" y="319264"/>
                </a:lnTo>
                <a:lnTo>
                  <a:pt x="162636" y="319264"/>
                </a:lnTo>
                <a:close/>
                <a:moveTo>
                  <a:pt x="121584" y="378414"/>
                </a:moveTo>
                <a:lnTo>
                  <a:pt x="121584" y="378414"/>
                </a:lnTo>
                <a:lnTo>
                  <a:pt x="121584" y="378414"/>
                </a:lnTo>
                <a:close/>
                <a:moveTo>
                  <a:pt x="113297" y="390130"/>
                </a:moveTo>
                <a:lnTo>
                  <a:pt x="113297" y="390130"/>
                </a:lnTo>
                <a:lnTo>
                  <a:pt x="113297" y="390130"/>
                </a:lnTo>
                <a:close/>
                <a:moveTo>
                  <a:pt x="1187" y="854283"/>
                </a:moveTo>
                <a:lnTo>
                  <a:pt x="1187" y="854283"/>
                </a:lnTo>
                <a:close/>
                <a:moveTo>
                  <a:pt x="3759" y="896478"/>
                </a:moveTo>
                <a:lnTo>
                  <a:pt x="3759" y="896478"/>
                </a:lnTo>
                <a:lnTo>
                  <a:pt x="3759" y="896478"/>
                </a:lnTo>
                <a:close/>
                <a:moveTo>
                  <a:pt x="4998" y="897622"/>
                </a:moveTo>
                <a:lnTo>
                  <a:pt x="4998" y="897622"/>
                </a:lnTo>
                <a:lnTo>
                  <a:pt x="4998" y="897622"/>
                </a:lnTo>
                <a:close/>
                <a:moveTo>
                  <a:pt x="283032" y="1415686"/>
                </a:moveTo>
                <a:lnTo>
                  <a:pt x="283032" y="1415686"/>
                </a:lnTo>
                <a:lnTo>
                  <a:pt x="283032" y="1415686"/>
                </a:lnTo>
                <a:lnTo>
                  <a:pt x="282556" y="1415686"/>
                </a:lnTo>
                <a:close/>
                <a:moveTo>
                  <a:pt x="329133" y="1451691"/>
                </a:moveTo>
                <a:lnTo>
                  <a:pt x="329133" y="1451691"/>
                </a:lnTo>
                <a:lnTo>
                  <a:pt x="329133" y="1451691"/>
                </a:lnTo>
                <a:close/>
                <a:moveTo>
                  <a:pt x="416191" y="1508269"/>
                </a:moveTo>
                <a:lnTo>
                  <a:pt x="416191" y="1508269"/>
                </a:lnTo>
                <a:lnTo>
                  <a:pt x="416191" y="1508269"/>
                </a:lnTo>
                <a:close/>
                <a:moveTo>
                  <a:pt x="496678" y="1547131"/>
                </a:moveTo>
                <a:lnTo>
                  <a:pt x="496678" y="1547131"/>
                </a:lnTo>
                <a:lnTo>
                  <a:pt x="496678" y="1547131"/>
                </a:lnTo>
                <a:close/>
                <a:moveTo>
                  <a:pt x="562306" y="1569515"/>
                </a:moveTo>
                <a:lnTo>
                  <a:pt x="562306" y="1569515"/>
                </a:lnTo>
                <a:lnTo>
                  <a:pt x="562306" y="1569515"/>
                </a:lnTo>
                <a:close/>
                <a:moveTo>
                  <a:pt x="578688" y="1575325"/>
                </a:moveTo>
                <a:lnTo>
                  <a:pt x="578688" y="1575325"/>
                </a:lnTo>
                <a:lnTo>
                  <a:pt x="578688" y="1575325"/>
                </a:lnTo>
                <a:close/>
                <a:moveTo>
                  <a:pt x="688797" y="1598090"/>
                </a:moveTo>
                <a:lnTo>
                  <a:pt x="688797" y="1598090"/>
                </a:lnTo>
                <a:cubicBezTo>
                  <a:pt x="688607" y="1598423"/>
                  <a:pt x="688607" y="1598804"/>
                  <a:pt x="688797" y="1599138"/>
                </a:cubicBezTo>
                <a:lnTo>
                  <a:pt x="688797" y="1599138"/>
                </a:lnTo>
                <a:cubicBezTo>
                  <a:pt x="688797" y="1598823"/>
                  <a:pt x="688797" y="1598500"/>
                  <a:pt x="688797" y="1598185"/>
                </a:cubicBezTo>
                <a:close/>
                <a:moveTo>
                  <a:pt x="872439" y="1603138"/>
                </a:moveTo>
                <a:lnTo>
                  <a:pt x="872439" y="1603138"/>
                </a:lnTo>
                <a:close/>
                <a:moveTo>
                  <a:pt x="914920" y="1599042"/>
                </a:moveTo>
                <a:lnTo>
                  <a:pt x="914920" y="1599042"/>
                </a:lnTo>
                <a:lnTo>
                  <a:pt x="914920" y="1599042"/>
                </a:lnTo>
                <a:close/>
                <a:moveTo>
                  <a:pt x="1007027" y="1580659"/>
                </a:moveTo>
                <a:lnTo>
                  <a:pt x="1007027" y="1580659"/>
                </a:lnTo>
                <a:lnTo>
                  <a:pt x="1007027" y="1580659"/>
                </a:lnTo>
                <a:close/>
                <a:moveTo>
                  <a:pt x="1085038" y="1555513"/>
                </a:moveTo>
                <a:lnTo>
                  <a:pt x="1085038" y="1555513"/>
                </a:lnTo>
                <a:close/>
                <a:moveTo>
                  <a:pt x="1091133" y="1552370"/>
                </a:moveTo>
                <a:cubicBezTo>
                  <a:pt x="1091133" y="1552370"/>
                  <a:pt x="1091133" y="1552370"/>
                  <a:pt x="1091133" y="1552370"/>
                </a:cubicBezTo>
                <a:lnTo>
                  <a:pt x="1091133" y="1552370"/>
                </a:lnTo>
                <a:close/>
                <a:moveTo>
                  <a:pt x="1100658" y="1549322"/>
                </a:moveTo>
                <a:lnTo>
                  <a:pt x="1100658" y="1549322"/>
                </a:lnTo>
                <a:close/>
                <a:moveTo>
                  <a:pt x="1135329" y="1534368"/>
                </a:moveTo>
                <a:lnTo>
                  <a:pt x="1135329" y="1534368"/>
                </a:lnTo>
                <a:lnTo>
                  <a:pt x="1135329" y="1534368"/>
                </a:lnTo>
                <a:close/>
                <a:moveTo>
                  <a:pt x="1156760" y="1524843"/>
                </a:moveTo>
                <a:lnTo>
                  <a:pt x="1156760" y="1524843"/>
                </a:lnTo>
                <a:lnTo>
                  <a:pt x="1156760" y="1524843"/>
                </a:lnTo>
                <a:close/>
                <a:moveTo>
                  <a:pt x="1306874" y="1426735"/>
                </a:moveTo>
                <a:lnTo>
                  <a:pt x="1306874" y="1426735"/>
                </a:lnTo>
                <a:close/>
                <a:moveTo>
                  <a:pt x="1425080" y="1308911"/>
                </a:moveTo>
                <a:lnTo>
                  <a:pt x="1425080" y="1308911"/>
                </a:lnTo>
                <a:close/>
                <a:moveTo>
                  <a:pt x="1587577" y="965154"/>
                </a:moveTo>
                <a:lnTo>
                  <a:pt x="1587577" y="965154"/>
                </a:lnTo>
                <a:lnTo>
                  <a:pt x="1587577" y="965154"/>
                </a:lnTo>
                <a:lnTo>
                  <a:pt x="1587577" y="965154"/>
                </a:lnTo>
                <a:close/>
              </a:path>
            </a:pathLst>
          </a:custGeom>
          <a:solidFill>
            <a:schemeClr val="bg2">
              <a:alpha val="5000"/>
            </a:schemeClr>
          </a:solidFill>
          <a:ln w="9525" cap="flat">
            <a:noFill/>
            <a:prstDash val="solid"/>
            <a:miter/>
          </a:ln>
        </p:spPr>
        <p:txBody>
          <a:bodyPr rtlCol="0" anchor="ctr"/>
          <a:lstStyle/>
          <a:p>
            <a:endParaRPr lang="zh-CN" altLang="en-US"/>
          </a:p>
        </p:txBody>
      </p:sp>
      <p:grpSp>
        <p:nvGrpSpPr>
          <p:cNvPr id="56" name="组合 2"/>
          <p:cNvGrpSpPr/>
          <p:nvPr/>
        </p:nvGrpSpPr>
        <p:grpSpPr>
          <a:xfrm flipH="1">
            <a:off x="7830966" y="3957320"/>
            <a:ext cx="4021616" cy="2753730"/>
            <a:chOff x="489087" y="3429000"/>
            <a:chExt cx="4021616" cy="2753730"/>
          </a:xfrm>
        </p:grpSpPr>
        <p:sp>
          <p:nvSpPr>
            <p:cNvPr id="0" name="任意多边形: 形状 4"/>
            <p:cNvSpPr/>
            <p:nvPr/>
          </p:nvSpPr>
          <p:spPr>
            <a:xfrm>
              <a:off x="2395146" y="5523180"/>
              <a:ext cx="9046" cy="8076"/>
            </a:xfrm>
            <a:custGeom>
              <a:avLst/>
              <a:gdLst>
                <a:gd name="connsiteX0" fmla="*/ -620 w 4215"/>
                <a:gd name="connsiteY0" fmla="*/ -412 h 3763"/>
                <a:gd name="connsiteX1" fmla="*/ 3596 w 4215"/>
                <a:gd name="connsiteY1" fmla="*/ 3352 h 3763"/>
                <a:gd name="connsiteX2" fmla="*/ -620 w 4215"/>
                <a:gd name="connsiteY2" fmla="*/ -412 h 3763"/>
              </a:gdLst>
              <a:ahLst/>
              <a:cxnLst>
                <a:cxn ang="0">
                  <a:pos x="connsiteX0" y="connsiteY0"/>
                </a:cxn>
                <a:cxn ang="0">
                  <a:pos x="connsiteX1" y="connsiteY1"/>
                </a:cxn>
                <a:cxn ang="0">
                  <a:pos x="connsiteX2" y="connsiteY2"/>
                </a:cxn>
              </a:cxnLst>
              <a:rect l="l" t="t" r="r" b="b"/>
              <a:pathLst>
                <a:path w="4215" h="3762">
                  <a:moveTo>
                    <a:pt x="-620" y="-412"/>
                  </a:moveTo>
                  <a:lnTo>
                    <a:pt x="3596" y="3352"/>
                  </a:lnTo>
                  <a:cubicBezTo>
                    <a:pt x="3039" y="1387"/>
                    <a:pt x="1398" y="-81"/>
                    <a:pt x="-620" y="-412"/>
                  </a:cubicBezTo>
                  <a:close/>
                </a:path>
              </a:pathLst>
            </a:custGeom>
            <a:solidFill>
              <a:schemeClr val="tx1">
                <a:alpha val="5000"/>
              </a:schemeClr>
            </a:solidFill>
            <a:ln w="7521" cap="flat">
              <a:noFill/>
              <a:prstDash val="solid"/>
              <a:miter/>
            </a:ln>
          </p:spPr>
          <p:txBody>
            <a:bodyPr rtlCol="0" anchor="ctr"/>
            <a:lstStyle/>
            <a:p>
              <a:endParaRPr lang="zh-CN" altLang="en-US"/>
            </a:p>
          </p:txBody>
        </p:sp>
        <p:sp>
          <p:nvSpPr>
            <p:cNvPr id="2" name="任意多边形: 形状 5"/>
            <p:cNvSpPr/>
            <p:nvPr/>
          </p:nvSpPr>
          <p:spPr>
            <a:xfrm>
              <a:off x="2386423" y="5515263"/>
              <a:ext cx="8563" cy="7754"/>
            </a:xfrm>
            <a:custGeom>
              <a:avLst/>
              <a:gdLst>
                <a:gd name="connsiteX0" fmla="*/ -620 w 3990"/>
                <a:gd name="connsiteY0" fmla="*/ -412 h 3613"/>
                <a:gd name="connsiteX1" fmla="*/ 3370 w 3990"/>
                <a:gd name="connsiteY1" fmla="*/ 3201 h 3613"/>
                <a:gd name="connsiteX2" fmla="*/ -620 w 3990"/>
                <a:gd name="connsiteY2" fmla="*/ -412 h 3613"/>
              </a:gdLst>
              <a:ahLst/>
              <a:cxnLst>
                <a:cxn ang="0">
                  <a:pos x="connsiteX0" y="connsiteY0"/>
                </a:cxn>
                <a:cxn ang="0">
                  <a:pos x="connsiteX1" y="connsiteY1"/>
                </a:cxn>
                <a:cxn ang="0">
                  <a:pos x="connsiteX2" y="connsiteY2"/>
                </a:cxn>
              </a:cxnLst>
              <a:rect l="l" t="t" r="r" b="b"/>
              <a:pathLst>
                <a:path w="3989" h="3613">
                  <a:moveTo>
                    <a:pt x="-620" y="-412"/>
                  </a:moveTo>
                  <a:lnTo>
                    <a:pt x="3370" y="3201"/>
                  </a:lnTo>
                  <a:cubicBezTo>
                    <a:pt x="2979" y="1251"/>
                    <a:pt x="1360" y="-217"/>
                    <a:pt x="-620" y="-412"/>
                  </a:cubicBezTo>
                  <a:close/>
                </a:path>
              </a:pathLst>
            </a:custGeom>
            <a:solidFill>
              <a:schemeClr val="tx1">
                <a:alpha val="5000"/>
              </a:schemeClr>
            </a:solidFill>
            <a:ln w="7521" cap="flat">
              <a:noFill/>
              <a:prstDash val="solid"/>
              <a:miter/>
            </a:ln>
          </p:spPr>
          <p:txBody>
            <a:bodyPr rtlCol="0" anchor="ctr"/>
            <a:lstStyle/>
            <a:p>
              <a:endParaRPr lang="zh-CN" altLang="en-US"/>
            </a:p>
          </p:txBody>
        </p:sp>
        <p:sp>
          <p:nvSpPr>
            <p:cNvPr id="3" name="任意多边形: 形状 15"/>
            <p:cNvSpPr/>
            <p:nvPr/>
          </p:nvSpPr>
          <p:spPr>
            <a:xfrm>
              <a:off x="3772400" y="5412839"/>
              <a:ext cx="6462" cy="10340"/>
            </a:xfrm>
            <a:custGeom>
              <a:avLst/>
              <a:gdLst>
                <a:gd name="connsiteX0" fmla="*/ 2392 w 3011"/>
                <a:gd name="connsiteY0" fmla="*/ -412 h 4818"/>
                <a:gd name="connsiteX1" fmla="*/ -620 w 3011"/>
                <a:gd name="connsiteY1" fmla="*/ 4406 h 4818"/>
                <a:gd name="connsiteX2" fmla="*/ 2392 w 3011"/>
                <a:gd name="connsiteY2" fmla="*/ -412 h 4818"/>
              </a:gdLst>
              <a:ahLst/>
              <a:cxnLst>
                <a:cxn ang="0">
                  <a:pos x="connsiteX0" y="connsiteY0"/>
                </a:cxn>
                <a:cxn ang="0">
                  <a:pos x="connsiteX1" y="connsiteY1"/>
                </a:cxn>
                <a:cxn ang="0">
                  <a:pos x="connsiteX2" y="connsiteY2"/>
                </a:cxn>
              </a:cxnLst>
              <a:rect l="l" t="t" r="r" b="b"/>
              <a:pathLst>
                <a:path w="3011" h="4818">
                  <a:moveTo>
                    <a:pt x="2392" y="-412"/>
                  </a:moveTo>
                  <a:lnTo>
                    <a:pt x="-620" y="4406"/>
                  </a:lnTo>
                  <a:cubicBezTo>
                    <a:pt x="1240" y="3525"/>
                    <a:pt x="2414" y="1643"/>
                    <a:pt x="2392" y="-412"/>
                  </a:cubicBezTo>
                  <a:close/>
                </a:path>
              </a:pathLst>
            </a:custGeom>
            <a:solidFill>
              <a:schemeClr val="tx1">
                <a:alpha val="5000"/>
              </a:schemeClr>
            </a:solidFill>
            <a:ln w="7521" cap="flat">
              <a:noFill/>
              <a:prstDash val="solid"/>
              <a:miter/>
            </a:ln>
          </p:spPr>
          <p:txBody>
            <a:bodyPr rtlCol="0" anchor="ctr"/>
            <a:lstStyle/>
            <a:p>
              <a:endParaRPr lang="zh-CN" altLang="en-US"/>
            </a:p>
          </p:txBody>
        </p:sp>
        <p:sp>
          <p:nvSpPr>
            <p:cNvPr id="4" name="任意多边形: 形状 25"/>
            <p:cNvSpPr/>
            <p:nvPr/>
          </p:nvSpPr>
          <p:spPr>
            <a:xfrm>
              <a:off x="810651" y="3429000"/>
              <a:ext cx="2560081" cy="1614094"/>
            </a:xfrm>
            <a:custGeom>
              <a:avLst/>
              <a:gdLst>
                <a:gd name="connsiteX0" fmla="*/ 520838 w 585882"/>
                <a:gd name="connsiteY0" fmla="*/ 324802 h 369390"/>
                <a:gd name="connsiteX1" fmla="*/ 434161 w 585882"/>
                <a:gd name="connsiteY1" fmla="*/ 325564 h 369390"/>
                <a:gd name="connsiteX2" fmla="*/ 472927 w 585882"/>
                <a:gd name="connsiteY2" fmla="*/ 318706 h 369390"/>
                <a:gd name="connsiteX3" fmla="*/ 422635 w 585882"/>
                <a:gd name="connsiteY3" fmla="*/ 296893 h 369390"/>
                <a:gd name="connsiteX4" fmla="*/ 359294 w 585882"/>
                <a:gd name="connsiteY4" fmla="*/ 271747 h 369390"/>
                <a:gd name="connsiteX5" fmla="*/ 399299 w 585882"/>
                <a:gd name="connsiteY5" fmla="*/ 262222 h 369390"/>
                <a:gd name="connsiteX6" fmla="*/ 417016 w 585882"/>
                <a:gd name="connsiteY6" fmla="*/ 252697 h 369390"/>
                <a:gd name="connsiteX7" fmla="*/ 438066 w 585882"/>
                <a:gd name="connsiteY7" fmla="*/ 252697 h 369390"/>
                <a:gd name="connsiteX8" fmla="*/ 455211 w 585882"/>
                <a:gd name="connsiteY8" fmla="*/ 248887 h 369390"/>
                <a:gd name="connsiteX9" fmla="*/ 585799 w 585882"/>
                <a:gd name="connsiteY9" fmla="*/ 243267 h 369390"/>
                <a:gd name="connsiteX10" fmla="*/ 453401 w 585882"/>
                <a:gd name="connsiteY10" fmla="*/ 230123 h 369390"/>
                <a:gd name="connsiteX11" fmla="*/ 430255 w 585882"/>
                <a:gd name="connsiteY11" fmla="*/ 222217 h 369390"/>
                <a:gd name="connsiteX12" fmla="*/ 416349 w 585882"/>
                <a:gd name="connsiteY12" fmla="*/ 230314 h 369390"/>
                <a:gd name="connsiteX13" fmla="*/ 282142 w 585882"/>
                <a:gd name="connsiteY13" fmla="*/ 183736 h 369390"/>
                <a:gd name="connsiteX14" fmla="*/ 240708 w 585882"/>
                <a:gd name="connsiteY14" fmla="*/ 103917 h 369390"/>
                <a:gd name="connsiteX15" fmla="*/ 150411 w 585882"/>
                <a:gd name="connsiteY15" fmla="*/ -382 h 369390"/>
                <a:gd name="connsiteX16" fmla="*/ 150411 w 585882"/>
                <a:gd name="connsiteY16" fmla="*/ 27717 h 369390"/>
                <a:gd name="connsiteX17" fmla="*/ 167461 w 585882"/>
                <a:gd name="connsiteY17" fmla="*/ 51053 h 369390"/>
                <a:gd name="connsiteX18" fmla="*/ 141172 w 585882"/>
                <a:gd name="connsiteY18" fmla="*/ 53053 h 369390"/>
                <a:gd name="connsiteX19" fmla="*/ 116026 w 585882"/>
                <a:gd name="connsiteY19" fmla="*/ 39814 h 369390"/>
                <a:gd name="connsiteX20" fmla="*/ 153078 w 585882"/>
                <a:gd name="connsiteY20" fmla="*/ 112204 h 369390"/>
                <a:gd name="connsiteX21" fmla="*/ 127360 w 585882"/>
                <a:gd name="connsiteY21" fmla="*/ 104774 h 369390"/>
                <a:gd name="connsiteX22" fmla="*/ 224611 w 585882"/>
                <a:gd name="connsiteY22" fmla="*/ 263651 h 369390"/>
                <a:gd name="connsiteX23" fmla="*/ 234136 w 585882"/>
                <a:gd name="connsiteY23" fmla="*/ 275462 h 369390"/>
                <a:gd name="connsiteX24" fmla="*/ 217562 w 585882"/>
                <a:gd name="connsiteY24" fmla="*/ 288225 h 369390"/>
                <a:gd name="connsiteX25" fmla="*/ 120216 w 585882"/>
                <a:gd name="connsiteY25" fmla="*/ 283463 h 369390"/>
                <a:gd name="connsiteX26" fmla="*/ 127741 w 585882"/>
                <a:gd name="connsiteY26" fmla="*/ 304513 h 369390"/>
                <a:gd name="connsiteX27" fmla="*/ 141267 w 585882"/>
                <a:gd name="connsiteY27" fmla="*/ 316896 h 369390"/>
                <a:gd name="connsiteX28" fmla="*/ 4107 w 585882"/>
                <a:gd name="connsiteY28" fmla="*/ 295274 h 369390"/>
                <a:gd name="connsiteX29" fmla="*/ 149554 w 585882"/>
                <a:gd name="connsiteY29" fmla="*/ 331469 h 369390"/>
                <a:gd name="connsiteX30" fmla="*/ 114978 w 585882"/>
                <a:gd name="connsiteY30" fmla="*/ 335089 h 369390"/>
                <a:gd name="connsiteX31" fmla="*/ -84 w 585882"/>
                <a:gd name="connsiteY31" fmla="*/ 306514 h 369390"/>
                <a:gd name="connsiteX32" fmla="*/ 150220 w 585882"/>
                <a:gd name="connsiteY32" fmla="*/ 345757 h 369390"/>
                <a:gd name="connsiteX33" fmla="*/ 161650 w 585882"/>
                <a:gd name="connsiteY33" fmla="*/ 349471 h 369390"/>
                <a:gd name="connsiteX34" fmla="*/ 171175 w 585882"/>
                <a:gd name="connsiteY34" fmla="*/ 360997 h 369390"/>
                <a:gd name="connsiteX35" fmla="*/ 247375 w 585882"/>
                <a:gd name="connsiteY35" fmla="*/ 325373 h 369390"/>
                <a:gd name="connsiteX36" fmla="*/ 247375 w 585882"/>
                <a:gd name="connsiteY36" fmla="*/ 325373 h 369390"/>
                <a:gd name="connsiteX37" fmla="*/ 280522 w 585882"/>
                <a:gd name="connsiteY37" fmla="*/ 319849 h 369390"/>
                <a:gd name="connsiteX38" fmla="*/ 303382 w 585882"/>
                <a:gd name="connsiteY38" fmla="*/ 329374 h 369390"/>
                <a:gd name="connsiteX39" fmla="*/ 419587 w 585882"/>
                <a:gd name="connsiteY39" fmla="*/ 367474 h 369390"/>
                <a:gd name="connsiteX40" fmla="*/ 538650 w 585882"/>
                <a:gd name="connsiteY40" fmla="*/ 344804 h 369390"/>
                <a:gd name="connsiteX41" fmla="*/ 478261 w 585882"/>
                <a:gd name="connsiteY41" fmla="*/ 338613 h 369390"/>
                <a:gd name="connsiteX42" fmla="*/ 520838 w 585882"/>
                <a:gd name="connsiteY42" fmla="*/ 324802 h 369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585882" h="369390">
                  <a:moveTo>
                    <a:pt x="520838" y="324802"/>
                  </a:moveTo>
                  <a:cubicBezTo>
                    <a:pt x="492568" y="333012"/>
                    <a:pt x="462574" y="333279"/>
                    <a:pt x="434161" y="325564"/>
                  </a:cubicBezTo>
                  <a:cubicBezTo>
                    <a:pt x="447486" y="328021"/>
                    <a:pt x="461250" y="325583"/>
                    <a:pt x="472927" y="318706"/>
                  </a:cubicBezTo>
                  <a:cubicBezTo>
                    <a:pt x="452258" y="317467"/>
                    <a:pt x="441780" y="304799"/>
                    <a:pt x="422635" y="296893"/>
                  </a:cubicBezTo>
                  <a:cubicBezTo>
                    <a:pt x="403490" y="288988"/>
                    <a:pt x="375010" y="285749"/>
                    <a:pt x="359294" y="271747"/>
                  </a:cubicBezTo>
                  <a:cubicBezTo>
                    <a:pt x="373229" y="272100"/>
                    <a:pt x="387021" y="268823"/>
                    <a:pt x="399299" y="262222"/>
                  </a:cubicBezTo>
                  <a:cubicBezTo>
                    <a:pt x="404919" y="258536"/>
                    <a:pt x="410843" y="255355"/>
                    <a:pt x="417016" y="252697"/>
                  </a:cubicBezTo>
                  <a:cubicBezTo>
                    <a:pt x="423998" y="251745"/>
                    <a:pt x="431084" y="251745"/>
                    <a:pt x="438066" y="252697"/>
                  </a:cubicBezTo>
                  <a:cubicBezTo>
                    <a:pt x="444162" y="252697"/>
                    <a:pt x="449115" y="249078"/>
                    <a:pt x="455211" y="248887"/>
                  </a:cubicBezTo>
                  <a:cubicBezTo>
                    <a:pt x="498740" y="246982"/>
                    <a:pt x="583798" y="248030"/>
                    <a:pt x="585799" y="243267"/>
                  </a:cubicBezTo>
                  <a:cubicBezTo>
                    <a:pt x="577512" y="238696"/>
                    <a:pt x="500836" y="237076"/>
                    <a:pt x="453401" y="230123"/>
                  </a:cubicBezTo>
                  <a:cubicBezTo>
                    <a:pt x="449020" y="229552"/>
                    <a:pt x="447114" y="218598"/>
                    <a:pt x="430255" y="222217"/>
                  </a:cubicBezTo>
                  <a:cubicBezTo>
                    <a:pt x="425131" y="223979"/>
                    <a:pt x="420406" y="226732"/>
                    <a:pt x="416349" y="230314"/>
                  </a:cubicBezTo>
                  <a:cubicBezTo>
                    <a:pt x="367867" y="264794"/>
                    <a:pt x="318718" y="217169"/>
                    <a:pt x="282142" y="183736"/>
                  </a:cubicBezTo>
                  <a:cubicBezTo>
                    <a:pt x="263092" y="166306"/>
                    <a:pt x="255091" y="125253"/>
                    <a:pt x="240708" y="103917"/>
                  </a:cubicBezTo>
                  <a:cubicBezTo>
                    <a:pt x="213657" y="63912"/>
                    <a:pt x="171270" y="43147"/>
                    <a:pt x="150411" y="-382"/>
                  </a:cubicBezTo>
                  <a:cubicBezTo>
                    <a:pt x="145972" y="8457"/>
                    <a:pt x="145972" y="18878"/>
                    <a:pt x="150411" y="27717"/>
                  </a:cubicBezTo>
                  <a:cubicBezTo>
                    <a:pt x="154830" y="36346"/>
                    <a:pt x="160593" y="44214"/>
                    <a:pt x="167461" y="51053"/>
                  </a:cubicBezTo>
                  <a:cubicBezTo>
                    <a:pt x="162222" y="59245"/>
                    <a:pt x="149554" y="58006"/>
                    <a:pt x="141172" y="53053"/>
                  </a:cubicBezTo>
                  <a:cubicBezTo>
                    <a:pt x="133475" y="47453"/>
                    <a:pt x="124998" y="42995"/>
                    <a:pt x="116026" y="39814"/>
                  </a:cubicBezTo>
                  <a:cubicBezTo>
                    <a:pt x="111549" y="67722"/>
                    <a:pt x="133170" y="92296"/>
                    <a:pt x="153078" y="112204"/>
                  </a:cubicBezTo>
                  <a:cubicBezTo>
                    <a:pt x="143934" y="112556"/>
                    <a:pt x="134914" y="109956"/>
                    <a:pt x="127360" y="104774"/>
                  </a:cubicBezTo>
                  <a:cubicBezTo>
                    <a:pt x="136142" y="169001"/>
                    <a:pt x="171404" y="226618"/>
                    <a:pt x="224611" y="263651"/>
                  </a:cubicBezTo>
                  <a:cubicBezTo>
                    <a:pt x="228992" y="266604"/>
                    <a:pt x="234136" y="270223"/>
                    <a:pt x="234136" y="275462"/>
                  </a:cubicBezTo>
                  <a:cubicBezTo>
                    <a:pt x="234136" y="283082"/>
                    <a:pt x="224611" y="286892"/>
                    <a:pt x="217562" y="288225"/>
                  </a:cubicBezTo>
                  <a:cubicBezTo>
                    <a:pt x="185139" y="293560"/>
                    <a:pt x="151963" y="291940"/>
                    <a:pt x="120216" y="283463"/>
                  </a:cubicBezTo>
                  <a:cubicBezTo>
                    <a:pt x="114025" y="289369"/>
                    <a:pt x="121074" y="299275"/>
                    <a:pt x="127741" y="304513"/>
                  </a:cubicBezTo>
                  <a:cubicBezTo>
                    <a:pt x="136695" y="311371"/>
                    <a:pt x="139743" y="312610"/>
                    <a:pt x="141267" y="316896"/>
                  </a:cubicBezTo>
                  <a:cubicBezTo>
                    <a:pt x="129361" y="321563"/>
                    <a:pt x="59447" y="314038"/>
                    <a:pt x="4107" y="295274"/>
                  </a:cubicBezTo>
                  <a:cubicBezTo>
                    <a:pt x="50332" y="315067"/>
                    <a:pt x="99442" y="327288"/>
                    <a:pt x="149554" y="331469"/>
                  </a:cubicBezTo>
                  <a:cubicBezTo>
                    <a:pt x="160317" y="338422"/>
                    <a:pt x="128408" y="336708"/>
                    <a:pt x="114978" y="335089"/>
                  </a:cubicBezTo>
                  <a:cubicBezTo>
                    <a:pt x="49065" y="327469"/>
                    <a:pt x="30015" y="320420"/>
                    <a:pt x="-84" y="306514"/>
                  </a:cubicBezTo>
                  <a:cubicBezTo>
                    <a:pt x="37349" y="330040"/>
                    <a:pt x="72496" y="339089"/>
                    <a:pt x="150220" y="345757"/>
                  </a:cubicBezTo>
                  <a:cubicBezTo>
                    <a:pt x="154345" y="345671"/>
                    <a:pt x="158364" y="346985"/>
                    <a:pt x="161650" y="349471"/>
                  </a:cubicBezTo>
                  <a:cubicBezTo>
                    <a:pt x="164984" y="358234"/>
                    <a:pt x="165270" y="356044"/>
                    <a:pt x="171175" y="360997"/>
                  </a:cubicBezTo>
                  <a:cubicBezTo>
                    <a:pt x="177081" y="365950"/>
                    <a:pt x="235374" y="331945"/>
                    <a:pt x="247375" y="325373"/>
                  </a:cubicBezTo>
                  <a:lnTo>
                    <a:pt x="247375" y="325373"/>
                  </a:lnTo>
                  <a:cubicBezTo>
                    <a:pt x="257805" y="320839"/>
                    <a:pt x="269187" y="318944"/>
                    <a:pt x="280522" y="319849"/>
                  </a:cubicBezTo>
                  <a:cubicBezTo>
                    <a:pt x="288609" y="321763"/>
                    <a:pt x="296324" y="324983"/>
                    <a:pt x="303382" y="329374"/>
                  </a:cubicBezTo>
                  <a:cubicBezTo>
                    <a:pt x="339311" y="349414"/>
                    <a:pt x="378763" y="362349"/>
                    <a:pt x="419587" y="367474"/>
                  </a:cubicBezTo>
                  <a:cubicBezTo>
                    <a:pt x="460669" y="372636"/>
                    <a:pt x="502340" y="364702"/>
                    <a:pt x="538650" y="344804"/>
                  </a:cubicBezTo>
                  <a:cubicBezTo>
                    <a:pt x="518343" y="345271"/>
                    <a:pt x="498054" y="343194"/>
                    <a:pt x="478261" y="338613"/>
                  </a:cubicBezTo>
                  <a:cubicBezTo>
                    <a:pt x="493854" y="341242"/>
                    <a:pt x="509761" y="336089"/>
                    <a:pt x="520838" y="324802"/>
                  </a:cubicBezTo>
                  <a:close/>
                </a:path>
              </a:pathLst>
            </a:custGeom>
            <a:solidFill>
              <a:srgbClr val="2A2C2A">
                <a:alpha val="5000"/>
              </a:srgbClr>
            </a:solidFill>
            <a:ln w="9525" cap="flat">
              <a:noFill/>
              <a:prstDash val="solid"/>
              <a:miter/>
            </a:ln>
          </p:spPr>
          <p:txBody>
            <a:bodyPr rtlCol="0" anchor="ctr"/>
            <a:lstStyle/>
            <a:p>
              <a:endParaRPr lang="zh-CN" altLang="en-US"/>
            </a:p>
          </p:txBody>
        </p:sp>
        <p:sp>
          <p:nvSpPr>
            <p:cNvPr id="5" name="任意多边形: 形状 26"/>
            <p:cNvSpPr/>
            <p:nvPr/>
          </p:nvSpPr>
          <p:spPr>
            <a:xfrm>
              <a:off x="489087" y="5507962"/>
              <a:ext cx="1418440" cy="674768"/>
            </a:xfrm>
            <a:custGeom>
              <a:avLst/>
              <a:gdLst>
                <a:gd name="connsiteX0" fmla="*/ 425779 w 472821"/>
                <a:gd name="connsiteY0" fmla="*/ 121731 h 224926"/>
                <a:gd name="connsiteX1" fmla="*/ 381106 w 472821"/>
                <a:gd name="connsiteY1" fmla="*/ 109062 h 224926"/>
                <a:gd name="connsiteX2" fmla="*/ 355294 w 472821"/>
                <a:gd name="connsiteY2" fmla="*/ 98014 h 224926"/>
                <a:gd name="connsiteX3" fmla="*/ 339577 w 472821"/>
                <a:gd name="connsiteY3" fmla="*/ 103728 h 224926"/>
                <a:gd name="connsiteX4" fmla="*/ 253852 w 472821"/>
                <a:gd name="connsiteY4" fmla="*/ 87250 h 224926"/>
                <a:gd name="connsiteX5" fmla="*/ 185558 w 472821"/>
                <a:gd name="connsiteY5" fmla="*/ 26195 h 224926"/>
                <a:gd name="connsiteX6" fmla="*/ 100786 w 472821"/>
                <a:gd name="connsiteY6" fmla="*/ 2287 h 224926"/>
                <a:gd name="connsiteX7" fmla="*/ 72211 w 472821"/>
                <a:gd name="connsiteY7" fmla="*/ 16384 h 224926"/>
                <a:gd name="connsiteX8" fmla="*/ 36778 w 472821"/>
                <a:gd name="connsiteY8" fmla="*/ 36101 h 224926"/>
                <a:gd name="connsiteX9" fmla="*/ -84 w 472821"/>
                <a:gd name="connsiteY9" fmla="*/ 36101 h 224926"/>
                <a:gd name="connsiteX10" fmla="*/ 27538 w 472821"/>
                <a:gd name="connsiteY10" fmla="*/ 54389 h 224926"/>
                <a:gd name="connsiteX11" fmla="*/ 61638 w 472821"/>
                <a:gd name="connsiteY11" fmla="*/ 46674 h 224926"/>
                <a:gd name="connsiteX12" fmla="*/ 20966 w 472821"/>
                <a:gd name="connsiteY12" fmla="*/ 72010 h 224926"/>
                <a:gd name="connsiteX13" fmla="*/ 64591 w 472821"/>
                <a:gd name="connsiteY13" fmla="*/ 67915 h 224926"/>
                <a:gd name="connsiteX14" fmla="*/ 100404 w 472821"/>
                <a:gd name="connsiteY14" fmla="*/ 41435 h 224926"/>
                <a:gd name="connsiteX15" fmla="*/ 69734 w 472821"/>
                <a:gd name="connsiteY15" fmla="*/ 75153 h 224926"/>
                <a:gd name="connsiteX16" fmla="*/ 105358 w 472821"/>
                <a:gd name="connsiteY16" fmla="*/ 61056 h 224926"/>
                <a:gd name="connsiteX17" fmla="*/ 120407 w 472821"/>
                <a:gd name="connsiteY17" fmla="*/ 47055 h 224926"/>
                <a:gd name="connsiteX18" fmla="*/ 149839 w 472821"/>
                <a:gd name="connsiteY18" fmla="*/ 76106 h 224926"/>
                <a:gd name="connsiteX19" fmla="*/ 133075 w 472821"/>
                <a:gd name="connsiteY19" fmla="*/ 72486 h 224926"/>
                <a:gd name="connsiteX20" fmla="*/ 191273 w 472821"/>
                <a:gd name="connsiteY20" fmla="*/ 124207 h 224926"/>
                <a:gd name="connsiteX21" fmla="*/ 167270 w 472821"/>
                <a:gd name="connsiteY21" fmla="*/ 127731 h 224926"/>
                <a:gd name="connsiteX22" fmla="*/ 130789 w 472821"/>
                <a:gd name="connsiteY22" fmla="*/ 122588 h 224926"/>
                <a:gd name="connsiteX23" fmla="*/ 122598 w 472821"/>
                <a:gd name="connsiteY23" fmla="*/ 123064 h 224926"/>
                <a:gd name="connsiteX24" fmla="*/ 113835 w 472821"/>
                <a:gd name="connsiteY24" fmla="*/ 133827 h 224926"/>
                <a:gd name="connsiteX25" fmla="*/ 90022 w 472821"/>
                <a:gd name="connsiteY25" fmla="*/ 151163 h 224926"/>
                <a:gd name="connsiteX26" fmla="*/ 157840 w 472821"/>
                <a:gd name="connsiteY26" fmla="*/ 159354 h 224926"/>
                <a:gd name="connsiteX27" fmla="*/ 9250 w 472821"/>
                <a:gd name="connsiteY27" fmla="*/ 218505 h 224926"/>
                <a:gd name="connsiteX28" fmla="*/ 86879 w 472821"/>
                <a:gd name="connsiteY28" fmla="*/ 208980 h 224926"/>
                <a:gd name="connsiteX29" fmla="*/ 159555 w 472821"/>
                <a:gd name="connsiteY29" fmla="*/ 172404 h 224926"/>
                <a:gd name="connsiteX30" fmla="*/ 191463 w 472821"/>
                <a:gd name="connsiteY30" fmla="*/ 167165 h 224926"/>
                <a:gd name="connsiteX31" fmla="*/ 285856 w 472821"/>
                <a:gd name="connsiteY31" fmla="*/ 142019 h 224926"/>
                <a:gd name="connsiteX32" fmla="*/ 331100 w 472821"/>
                <a:gd name="connsiteY32" fmla="*/ 130303 h 224926"/>
                <a:gd name="connsiteX33" fmla="*/ 358913 w 472821"/>
                <a:gd name="connsiteY33" fmla="*/ 132970 h 224926"/>
                <a:gd name="connsiteX34" fmla="*/ 393012 w 472821"/>
                <a:gd name="connsiteY34" fmla="*/ 126779 h 224926"/>
                <a:gd name="connsiteX35" fmla="*/ 472737 w 472821"/>
                <a:gd name="connsiteY35" fmla="*/ 127731 h 224926"/>
                <a:gd name="connsiteX36" fmla="*/ 425779 w 472821"/>
                <a:gd name="connsiteY36" fmla="*/ 121731 h 224926"/>
                <a:gd name="connsiteX37" fmla="*/ 151363 w 472821"/>
                <a:gd name="connsiteY37" fmla="*/ 70010 h 224926"/>
                <a:gd name="connsiteX38" fmla="*/ 132313 w 472821"/>
                <a:gd name="connsiteY38" fmla="*/ 35053 h 224926"/>
                <a:gd name="connsiteX39" fmla="*/ 133742 w 472821"/>
                <a:gd name="connsiteY39" fmla="*/ 33815 h 224926"/>
                <a:gd name="connsiteX40" fmla="*/ 137171 w 472821"/>
                <a:gd name="connsiteY40" fmla="*/ 31719 h 224926"/>
                <a:gd name="connsiteX41" fmla="*/ 146029 w 472821"/>
                <a:gd name="connsiteY41" fmla="*/ 41244 h 224926"/>
                <a:gd name="connsiteX42" fmla="*/ 165079 w 472821"/>
                <a:gd name="connsiteY42" fmla="*/ 82678 h 224926"/>
                <a:gd name="connsiteX43" fmla="*/ 151363 w 472821"/>
                <a:gd name="connsiteY43" fmla="*/ 70010 h 224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472820" h="224924">
                  <a:moveTo>
                    <a:pt x="425779" y="121731"/>
                  </a:moveTo>
                  <a:cubicBezTo>
                    <a:pt x="410120" y="120930"/>
                    <a:pt x="394851" y="116606"/>
                    <a:pt x="381106" y="109062"/>
                  </a:cubicBezTo>
                  <a:cubicBezTo>
                    <a:pt x="372820" y="104300"/>
                    <a:pt x="364723" y="97347"/>
                    <a:pt x="355294" y="98014"/>
                  </a:cubicBezTo>
                  <a:cubicBezTo>
                    <a:pt x="349760" y="98975"/>
                    <a:pt x="344435" y="100909"/>
                    <a:pt x="339577" y="103728"/>
                  </a:cubicBezTo>
                  <a:cubicBezTo>
                    <a:pt x="311669" y="116016"/>
                    <a:pt x="278427" y="105062"/>
                    <a:pt x="253852" y="87250"/>
                  </a:cubicBezTo>
                  <a:cubicBezTo>
                    <a:pt x="229278" y="69439"/>
                    <a:pt x="209561" y="45150"/>
                    <a:pt x="185558" y="26195"/>
                  </a:cubicBezTo>
                  <a:cubicBezTo>
                    <a:pt x="161555" y="7240"/>
                    <a:pt x="130027" y="-6381"/>
                    <a:pt x="100786" y="2287"/>
                  </a:cubicBezTo>
                  <a:cubicBezTo>
                    <a:pt x="90699" y="5745"/>
                    <a:pt x="81098" y="10479"/>
                    <a:pt x="72211" y="16384"/>
                  </a:cubicBezTo>
                  <a:cubicBezTo>
                    <a:pt x="61247" y="24385"/>
                    <a:pt x="49351" y="31005"/>
                    <a:pt x="36778" y="36101"/>
                  </a:cubicBezTo>
                  <a:cubicBezTo>
                    <a:pt x="31634" y="37625"/>
                    <a:pt x="1821" y="41816"/>
                    <a:pt x="-84" y="36101"/>
                  </a:cubicBezTo>
                  <a:cubicBezTo>
                    <a:pt x="4621" y="47188"/>
                    <a:pt x="15499" y="54389"/>
                    <a:pt x="27538" y="54389"/>
                  </a:cubicBezTo>
                  <a:cubicBezTo>
                    <a:pt x="39311" y="54151"/>
                    <a:pt x="50913" y="51522"/>
                    <a:pt x="61638" y="46674"/>
                  </a:cubicBezTo>
                  <a:cubicBezTo>
                    <a:pt x="50008" y="57875"/>
                    <a:pt x="36149" y="66505"/>
                    <a:pt x="20966" y="72010"/>
                  </a:cubicBezTo>
                  <a:cubicBezTo>
                    <a:pt x="35520" y="75963"/>
                    <a:pt x="51027" y="74506"/>
                    <a:pt x="64591" y="67915"/>
                  </a:cubicBezTo>
                  <a:cubicBezTo>
                    <a:pt x="78068" y="61399"/>
                    <a:pt x="90222" y="52417"/>
                    <a:pt x="100404" y="41435"/>
                  </a:cubicBezTo>
                  <a:cubicBezTo>
                    <a:pt x="93489" y="55294"/>
                    <a:pt x="82879" y="66962"/>
                    <a:pt x="69734" y="75153"/>
                  </a:cubicBezTo>
                  <a:cubicBezTo>
                    <a:pt x="82936" y="74991"/>
                    <a:pt x="95623" y="69972"/>
                    <a:pt x="105358" y="61056"/>
                  </a:cubicBezTo>
                  <a:cubicBezTo>
                    <a:pt x="110692" y="56675"/>
                    <a:pt x="115549" y="51531"/>
                    <a:pt x="120407" y="47055"/>
                  </a:cubicBezTo>
                  <a:cubicBezTo>
                    <a:pt x="128408" y="56580"/>
                    <a:pt x="147077" y="73344"/>
                    <a:pt x="149839" y="76106"/>
                  </a:cubicBezTo>
                  <a:cubicBezTo>
                    <a:pt x="152602" y="78868"/>
                    <a:pt x="127741" y="65248"/>
                    <a:pt x="133075" y="72486"/>
                  </a:cubicBezTo>
                  <a:cubicBezTo>
                    <a:pt x="138409" y="79725"/>
                    <a:pt x="158412" y="114206"/>
                    <a:pt x="191273" y="124207"/>
                  </a:cubicBezTo>
                  <a:cubicBezTo>
                    <a:pt x="183596" y="126998"/>
                    <a:pt x="175423" y="128198"/>
                    <a:pt x="167270" y="127731"/>
                  </a:cubicBezTo>
                  <a:cubicBezTo>
                    <a:pt x="154983" y="127065"/>
                    <a:pt x="142981" y="124017"/>
                    <a:pt x="130789" y="122588"/>
                  </a:cubicBezTo>
                  <a:cubicBezTo>
                    <a:pt x="128065" y="122026"/>
                    <a:pt x="125236" y="122188"/>
                    <a:pt x="122598" y="123064"/>
                  </a:cubicBezTo>
                  <a:cubicBezTo>
                    <a:pt x="118312" y="124874"/>
                    <a:pt x="116311" y="129827"/>
                    <a:pt x="113835" y="133827"/>
                  </a:cubicBezTo>
                  <a:cubicBezTo>
                    <a:pt x="108539" y="142562"/>
                    <a:pt x="99966" y="148810"/>
                    <a:pt x="90022" y="151163"/>
                  </a:cubicBezTo>
                  <a:cubicBezTo>
                    <a:pt x="101452" y="161736"/>
                    <a:pt x="129456" y="148306"/>
                    <a:pt x="157840" y="159354"/>
                  </a:cubicBezTo>
                  <a:cubicBezTo>
                    <a:pt x="123741" y="171737"/>
                    <a:pt x="77259" y="226887"/>
                    <a:pt x="9250" y="218505"/>
                  </a:cubicBezTo>
                  <a:cubicBezTo>
                    <a:pt x="33349" y="231173"/>
                    <a:pt x="63162" y="221934"/>
                    <a:pt x="86879" y="208980"/>
                  </a:cubicBezTo>
                  <a:cubicBezTo>
                    <a:pt x="110596" y="196026"/>
                    <a:pt x="132790" y="177642"/>
                    <a:pt x="159555" y="172404"/>
                  </a:cubicBezTo>
                  <a:cubicBezTo>
                    <a:pt x="170280" y="171242"/>
                    <a:pt x="180929" y="169489"/>
                    <a:pt x="191463" y="167165"/>
                  </a:cubicBezTo>
                  <a:cubicBezTo>
                    <a:pt x="207466" y="162117"/>
                    <a:pt x="247185" y="184596"/>
                    <a:pt x="285856" y="142019"/>
                  </a:cubicBezTo>
                  <a:cubicBezTo>
                    <a:pt x="296429" y="130494"/>
                    <a:pt x="315955" y="133827"/>
                    <a:pt x="331100" y="130303"/>
                  </a:cubicBezTo>
                  <a:cubicBezTo>
                    <a:pt x="339673" y="128303"/>
                    <a:pt x="350150" y="133447"/>
                    <a:pt x="358913" y="132970"/>
                  </a:cubicBezTo>
                  <a:cubicBezTo>
                    <a:pt x="370819" y="132303"/>
                    <a:pt x="381106" y="126398"/>
                    <a:pt x="393012" y="126779"/>
                  </a:cubicBezTo>
                  <a:cubicBezTo>
                    <a:pt x="417968" y="127446"/>
                    <a:pt x="472737" y="131923"/>
                    <a:pt x="472737" y="127731"/>
                  </a:cubicBezTo>
                  <a:cubicBezTo>
                    <a:pt x="472737" y="123540"/>
                    <a:pt x="447781" y="123636"/>
                    <a:pt x="425779" y="121731"/>
                  </a:cubicBezTo>
                  <a:close/>
                  <a:moveTo>
                    <a:pt x="151363" y="70010"/>
                  </a:moveTo>
                  <a:cubicBezTo>
                    <a:pt x="142210" y="60114"/>
                    <a:pt x="135666" y="48102"/>
                    <a:pt x="132313" y="35053"/>
                  </a:cubicBezTo>
                  <a:lnTo>
                    <a:pt x="133742" y="33815"/>
                  </a:lnTo>
                  <a:cubicBezTo>
                    <a:pt x="134676" y="32824"/>
                    <a:pt x="135857" y="32100"/>
                    <a:pt x="137171" y="31719"/>
                  </a:cubicBezTo>
                  <a:cubicBezTo>
                    <a:pt x="141934" y="30481"/>
                    <a:pt x="144791" y="36673"/>
                    <a:pt x="146029" y="41244"/>
                  </a:cubicBezTo>
                  <a:cubicBezTo>
                    <a:pt x="149858" y="56084"/>
                    <a:pt x="156307" y="70115"/>
                    <a:pt x="165079" y="82678"/>
                  </a:cubicBezTo>
                  <a:cubicBezTo>
                    <a:pt x="160126" y="78887"/>
                    <a:pt x="155535" y="74649"/>
                    <a:pt x="151363" y="70010"/>
                  </a:cubicBezTo>
                  <a:close/>
                </a:path>
              </a:pathLst>
            </a:custGeom>
            <a:solidFill>
              <a:srgbClr val="2A2C2A">
                <a:alpha val="5000"/>
              </a:srgbClr>
            </a:solidFill>
            <a:ln w="9525" cap="flat">
              <a:noFill/>
              <a:prstDash val="solid"/>
              <a:miter/>
            </a:ln>
          </p:spPr>
          <p:txBody>
            <a:bodyPr rtlCol="0" anchor="ctr"/>
            <a:lstStyle/>
            <a:p>
              <a:endParaRPr lang="zh-CN" altLang="en-US"/>
            </a:p>
          </p:txBody>
        </p:sp>
        <p:sp>
          <p:nvSpPr>
            <p:cNvPr id="6" name="任意多边形: 形状 27"/>
            <p:cNvSpPr/>
            <p:nvPr/>
          </p:nvSpPr>
          <p:spPr>
            <a:xfrm>
              <a:off x="3531559" y="4985442"/>
              <a:ext cx="979144" cy="470682"/>
            </a:xfrm>
            <a:custGeom>
              <a:avLst/>
              <a:gdLst>
                <a:gd name="connsiteX0" fmla="*/ -84 w 224450"/>
                <a:gd name="connsiteY0" fmla="*/ 89590 h 107895"/>
                <a:gd name="connsiteX1" fmla="*/ 38016 w 224450"/>
                <a:gd name="connsiteY1" fmla="*/ 59301 h 107895"/>
                <a:gd name="connsiteX2" fmla="*/ 107929 w 224450"/>
                <a:gd name="connsiteY2" fmla="*/ 1103 h 107895"/>
                <a:gd name="connsiteX3" fmla="*/ 170128 w 224450"/>
                <a:gd name="connsiteY3" fmla="*/ 29678 h 107895"/>
                <a:gd name="connsiteX4" fmla="*/ 223658 w 224450"/>
                <a:gd name="connsiteY4" fmla="*/ 57491 h 107895"/>
                <a:gd name="connsiteX5" fmla="*/ 152125 w 224450"/>
                <a:gd name="connsiteY5" fmla="*/ 45108 h 107895"/>
                <a:gd name="connsiteX6" fmla="*/ 180224 w 224450"/>
                <a:gd name="connsiteY6" fmla="*/ 73207 h 107895"/>
                <a:gd name="connsiteX7" fmla="*/ 138695 w 224450"/>
                <a:gd name="connsiteY7" fmla="*/ 71207 h 107895"/>
                <a:gd name="connsiteX8" fmla="*/ 104024 w 224450"/>
                <a:gd name="connsiteY8" fmla="*/ 50442 h 107895"/>
                <a:gd name="connsiteX9" fmla="*/ 125360 w 224450"/>
                <a:gd name="connsiteY9" fmla="*/ 71874 h 107895"/>
                <a:gd name="connsiteX10" fmla="*/ 90499 w 224450"/>
                <a:gd name="connsiteY10" fmla="*/ 77874 h 107895"/>
                <a:gd name="connsiteX11" fmla="*/ 39064 w 224450"/>
                <a:gd name="connsiteY11" fmla="*/ 107307 h 107895"/>
                <a:gd name="connsiteX12" fmla="*/ -84 w 224450"/>
                <a:gd name="connsiteY12" fmla="*/ 89590 h 107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4450" h="107895">
                  <a:moveTo>
                    <a:pt x="-84" y="89590"/>
                  </a:moveTo>
                  <a:cubicBezTo>
                    <a:pt x="14299" y="81808"/>
                    <a:pt x="27196" y="71559"/>
                    <a:pt x="38016" y="59301"/>
                  </a:cubicBezTo>
                  <a:cubicBezTo>
                    <a:pt x="60114" y="36250"/>
                    <a:pt x="85641" y="7866"/>
                    <a:pt x="107929" y="1103"/>
                  </a:cubicBezTo>
                  <a:cubicBezTo>
                    <a:pt x="130218" y="-5660"/>
                    <a:pt x="141362" y="11866"/>
                    <a:pt x="170128" y="29678"/>
                  </a:cubicBezTo>
                  <a:cubicBezTo>
                    <a:pt x="186472" y="41593"/>
                    <a:pt x="204513" y="50966"/>
                    <a:pt x="223658" y="57491"/>
                  </a:cubicBezTo>
                  <a:cubicBezTo>
                    <a:pt x="229564" y="59586"/>
                    <a:pt x="197941" y="67873"/>
                    <a:pt x="152125" y="45108"/>
                  </a:cubicBezTo>
                  <a:cubicBezTo>
                    <a:pt x="134790" y="36536"/>
                    <a:pt x="166794" y="71874"/>
                    <a:pt x="180224" y="73207"/>
                  </a:cubicBezTo>
                  <a:cubicBezTo>
                    <a:pt x="193654" y="74541"/>
                    <a:pt x="170128" y="87209"/>
                    <a:pt x="138695" y="71207"/>
                  </a:cubicBezTo>
                  <a:cubicBezTo>
                    <a:pt x="107262" y="55205"/>
                    <a:pt x="104786" y="47109"/>
                    <a:pt x="104024" y="50442"/>
                  </a:cubicBezTo>
                  <a:cubicBezTo>
                    <a:pt x="103262" y="53776"/>
                    <a:pt x="136028" y="73207"/>
                    <a:pt x="125360" y="71874"/>
                  </a:cubicBezTo>
                  <a:cubicBezTo>
                    <a:pt x="114692" y="70540"/>
                    <a:pt x="115264" y="59110"/>
                    <a:pt x="90499" y="77874"/>
                  </a:cubicBezTo>
                  <a:cubicBezTo>
                    <a:pt x="65734" y="96639"/>
                    <a:pt x="57733" y="109307"/>
                    <a:pt x="39064" y="107307"/>
                  </a:cubicBezTo>
                  <a:cubicBezTo>
                    <a:pt x="24824" y="104487"/>
                    <a:pt x="11432" y="98420"/>
                    <a:pt x="-84" y="89590"/>
                  </a:cubicBezTo>
                  <a:close/>
                </a:path>
              </a:pathLst>
            </a:custGeom>
            <a:solidFill>
              <a:srgbClr val="2A2C2A">
                <a:alpha val="5000"/>
              </a:srgbClr>
            </a:solidFill>
            <a:ln w="9525" cap="flat">
              <a:noFill/>
              <a:prstDash val="solid"/>
              <a:miter/>
            </a:ln>
          </p:spPr>
          <p:txBody>
            <a:bodyPr rtlCol="0" anchor="ctr"/>
            <a:lstStyle/>
            <a:p>
              <a:endParaRPr lang="zh-CN" altLang="en-US"/>
            </a:p>
          </p:txBody>
        </p:sp>
      </p:grpSp>
      <p:grpSp>
        <p:nvGrpSpPr>
          <p:cNvPr id="7" name="组合 6"/>
          <p:cNvGrpSpPr/>
          <p:nvPr/>
        </p:nvGrpSpPr>
        <p:grpSpPr>
          <a:xfrm rot="2629861">
            <a:off x="6405452" y="874422"/>
            <a:ext cx="5133148" cy="5133148"/>
            <a:chOff x="3979486" y="1575504"/>
            <a:chExt cx="4233028" cy="4233028"/>
          </a:xfrm>
        </p:grpSpPr>
        <p:sp>
          <p:nvSpPr>
            <p:cNvPr id="8" name="椭圆 7"/>
            <p:cNvSpPr/>
            <p:nvPr/>
          </p:nvSpPr>
          <p:spPr>
            <a:xfrm>
              <a:off x="3979486" y="1575504"/>
              <a:ext cx="4233028" cy="4233028"/>
            </a:xfrm>
            <a:prstGeom prst="ellipse">
              <a:avLst/>
            </a:prstGeom>
            <a:noFill/>
            <a:ln>
              <a:gradFill>
                <a:gsLst>
                  <a:gs pos="0">
                    <a:schemeClr val="accent1"/>
                  </a:gs>
                  <a:gs pos="7000">
                    <a:schemeClr val="accent1">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rgbClr val="FFFFFF"/>
                  </a:solidFill>
                  <a:latin typeface="等线" panose="02010600030101010101" charset="-122"/>
                  <a:ea typeface="+mn-ea"/>
                  <a:cs typeface="+mn-cs"/>
                </a:defRPr>
              </a:lvl1pPr>
              <a:lvl2pPr marL="457200" algn="l" defTabSz="914400" rtl="0" eaLnBrk="1" latinLnBrk="0" hangingPunct="1">
                <a:defRPr sz="1800" kern="1200">
                  <a:solidFill>
                    <a:srgbClr val="FFFFFF"/>
                  </a:solidFill>
                  <a:latin typeface="等线" panose="02010600030101010101" charset="-122"/>
                  <a:ea typeface="+mn-ea"/>
                  <a:cs typeface="+mn-cs"/>
                </a:defRPr>
              </a:lvl2pPr>
              <a:lvl3pPr marL="914400" algn="l" defTabSz="914400" rtl="0" eaLnBrk="1" latinLnBrk="0" hangingPunct="1">
                <a:defRPr sz="1800" kern="1200">
                  <a:solidFill>
                    <a:srgbClr val="FFFFFF"/>
                  </a:solidFill>
                  <a:latin typeface="等线" panose="02010600030101010101" charset="-122"/>
                  <a:ea typeface="+mn-ea"/>
                  <a:cs typeface="+mn-cs"/>
                </a:defRPr>
              </a:lvl3pPr>
              <a:lvl4pPr marL="1371600" algn="l" defTabSz="914400" rtl="0" eaLnBrk="1" latinLnBrk="0" hangingPunct="1">
                <a:defRPr sz="1800" kern="1200">
                  <a:solidFill>
                    <a:srgbClr val="FFFFFF"/>
                  </a:solidFill>
                  <a:latin typeface="等线" panose="02010600030101010101" charset="-122"/>
                  <a:ea typeface="+mn-ea"/>
                  <a:cs typeface="+mn-cs"/>
                </a:defRPr>
              </a:lvl4pPr>
              <a:lvl5pPr marL="1828800" algn="l" defTabSz="914400" rtl="0" eaLnBrk="1" latinLnBrk="0" hangingPunct="1">
                <a:defRPr sz="1800" kern="1200">
                  <a:solidFill>
                    <a:srgbClr val="FFFFFF"/>
                  </a:solidFill>
                  <a:latin typeface="等线" panose="02010600030101010101" charset="-122"/>
                  <a:ea typeface="+mn-ea"/>
                  <a:cs typeface="+mn-cs"/>
                </a:defRPr>
              </a:lvl5pPr>
              <a:lvl6pPr marL="2286000" algn="l" defTabSz="914400" rtl="0" eaLnBrk="1" latinLnBrk="0" hangingPunct="1">
                <a:defRPr sz="1800" kern="1200">
                  <a:solidFill>
                    <a:srgbClr val="FFFFFF"/>
                  </a:solidFill>
                  <a:latin typeface="等线" panose="02010600030101010101" charset="-122"/>
                  <a:ea typeface="+mn-ea"/>
                  <a:cs typeface="+mn-cs"/>
                </a:defRPr>
              </a:lvl6pPr>
              <a:lvl7pPr marL="2743200" algn="l" defTabSz="914400" rtl="0" eaLnBrk="1" latinLnBrk="0" hangingPunct="1">
                <a:defRPr sz="1800" kern="1200">
                  <a:solidFill>
                    <a:srgbClr val="FFFFFF"/>
                  </a:solidFill>
                  <a:latin typeface="等线" panose="02010600030101010101" charset="-122"/>
                  <a:ea typeface="+mn-ea"/>
                  <a:cs typeface="+mn-cs"/>
                </a:defRPr>
              </a:lvl7pPr>
              <a:lvl8pPr marL="3200400" algn="l" defTabSz="914400" rtl="0" eaLnBrk="1" latinLnBrk="0" hangingPunct="1">
                <a:defRPr sz="1800" kern="1200">
                  <a:solidFill>
                    <a:srgbClr val="FFFFFF"/>
                  </a:solidFill>
                  <a:latin typeface="等线" panose="02010600030101010101" charset="-122"/>
                  <a:ea typeface="+mn-ea"/>
                  <a:cs typeface="+mn-cs"/>
                </a:defRPr>
              </a:lvl8pPr>
              <a:lvl9pPr marL="3657600" algn="l" defTabSz="914400" rtl="0" eaLnBrk="1" latinLnBrk="0" hangingPunct="1">
                <a:defRPr sz="1800" kern="1200">
                  <a:solidFill>
                    <a:srgbClr val="FFFFFF"/>
                  </a:solidFill>
                  <a:latin typeface="等线" panose="02010600030101010101" charset="-122"/>
                  <a:ea typeface="+mn-ea"/>
                  <a:cs typeface="+mn-cs"/>
                </a:defRPr>
              </a:lvl9pPr>
            </a:lstStyle>
            <a:p>
              <a:pPr algn="ctr"/>
              <a:endParaRPr lang="zh-CN" altLang="en-US">
                <a:latin typeface="微软雅黑" panose="020B0503020204020204" charset="-122"/>
                <a:ea typeface="微软雅黑" panose="020B0503020204020204" charset="-122"/>
              </a:endParaRPr>
            </a:p>
          </p:txBody>
        </p:sp>
        <p:sp>
          <p:nvSpPr>
            <p:cNvPr id="30" name="椭圆 29"/>
            <p:cNvSpPr/>
            <p:nvPr/>
          </p:nvSpPr>
          <p:spPr>
            <a:xfrm>
              <a:off x="4164320" y="1748790"/>
              <a:ext cx="3886456" cy="3886456"/>
            </a:xfrm>
            <a:prstGeom prst="ellipse">
              <a:avLst/>
            </a:prstGeom>
            <a:noFill/>
            <a:ln>
              <a:gradFill>
                <a:gsLst>
                  <a:gs pos="0">
                    <a:schemeClr val="accent1"/>
                  </a:gs>
                  <a:gs pos="3000">
                    <a:schemeClr val="accent1">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rgbClr val="FFFFFF"/>
                  </a:solidFill>
                  <a:latin typeface="等线" panose="02010600030101010101" charset="-122"/>
                  <a:ea typeface="+mn-ea"/>
                  <a:cs typeface="+mn-cs"/>
                </a:defRPr>
              </a:lvl1pPr>
              <a:lvl2pPr marL="457200" algn="l" defTabSz="914400" rtl="0" eaLnBrk="1" latinLnBrk="0" hangingPunct="1">
                <a:defRPr sz="1800" kern="1200">
                  <a:solidFill>
                    <a:srgbClr val="FFFFFF"/>
                  </a:solidFill>
                  <a:latin typeface="等线" panose="02010600030101010101" charset="-122"/>
                  <a:ea typeface="+mn-ea"/>
                  <a:cs typeface="+mn-cs"/>
                </a:defRPr>
              </a:lvl2pPr>
              <a:lvl3pPr marL="914400" algn="l" defTabSz="914400" rtl="0" eaLnBrk="1" latinLnBrk="0" hangingPunct="1">
                <a:defRPr sz="1800" kern="1200">
                  <a:solidFill>
                    <a:srgbClr val="FFFFFF"/>
                  </a:solidFill>
                  <a:latin typeface="等线" panose="02010600030101010101" charset="-122"/>
                  <a:ea typeface="+mn-ea"/>
                  <a:cs typeface="+mn-cs"/>
                </a:defRPr>
              </a:lvl3pPr>
              <a:lvl4pPr marL="1371600" algn="l" defTabSz="914400" rtl="0" eaLnBrk="1" latinLnBrk="0" hangingPunct="1">
                <a:defRPr sz="1800" kern="1200">
                  <a:solidFill>
                    <a:srgbClr val="FFFFFF"/>
                  </a:solidFill>
                  <a:latin typeface="等线" panose="02010600030101010101" charset="-122"/>
                  <a:ea typeface="+mn-ea"/>
                  <a:cs typeface="+mn-cs"/>
                </a:defRPr>
              </a:lvl4pPr>
              <a:lvl5pPr marL="1828800" algn="l" defTabSz="914400" rtl="0" eaLnBrk="1" latinLnBrk="0" hangingPunct="1">
                <a:defRPr sz="1800" kern="1200">
                  <a:solidFill>
                    <a:srgbClr val="FFFFFF"/>
                  </a:solidFill>
                  <a:latin typeface="等线" panose="02010600030101010101" charset="-122"/>
                  <a:ea typeface="+mn-ea"/>
                  <a:cs typeface="+mn-cs"/>
                </a:defRPr>
              </a:lvl5pPr>
              <a:lvl6pPr marL="2286000" algn="l" defTabSz="914400" rtl="0" eaLnBrk="1" latinLnBrk="0" hangingPunct="1">
                <a:defRPr sz="1800" kern="1200">
                  <a:solidFill>
                    <a:srgbClr val="FFFFFF"/>
                  </a:solidFill>
                  <a:latin typeface="等线" panose="02010600030101010101" charset="-122"/>
                  <a:ea typeface="+mn-ea"/>
                  <a:cs typeface="+mn-cs"/>
                </a:defRPr>
              </a:lvl6pPr>
              <a:lvl7pPr marL="2743200" algn="l" defTabSz="914400" rtl="0" eaLnBrk="1" latinLnBrk="0" hangingPunct="1">
                <a:defRPr sz="1800" kern="1200">
                  <a:solidFill>
                    <a:srgbClr val="FFFFFF"/>
                  </a:solidFill>
                  <a:latin typeface="等线" panose="02010600030101010101" charset="-122"/>
                  <a:ea typeface="+mn-ea"/>
                  <a:cs typeface="+mn-cs"/>
                </a:defRPr>
              </a:lvl7pPr>
              <a:lvl8pPr marL="3200400" algn="l" defTabSz="914400" rtl="0" eaLnBrk="1" latinLnBrk="0" hangingPunct="1">
                <a:defRPr sz="1800" kern="1200">
                  <a:solidFill>
                    <a:srgbClr val="FFFFFF"/>
                  </a:solidFill>
                  <a:latin typeface="等线" panose="02010600030101010101" charset="-122"/>
                  <a:ea typeface="+mn-ea"/>
                  <a:cs typeface="+mn-cs"/>
                </a:defRPr>
              </a:lvl8pPr>
              <a:lvl9pPr marL="3657600" algn="l" defTabSz="914400" rtl="0" eaLnBrk="1" latinLnBrk="0" hangingPunct="1">
                <a:defRPr sz="1800" kern="1200">
                  <a:solidFill>
                    <a:srgbClr val="FFFFFF"/>
                  </a:solidFill>
                  <a:latin typeface="等线" panose="02010600030101010101" charset="-122"/>
                  <a:ea typeface="+mn-ea"/>
                  <a:cs typeface="+mn-cs"/>
                </a:defRPr>
              </a:lvl9pPr>
            </a:lstStyle>
            <a:p>
              <a:pPr algn="ctr"/>
              <a:endParaRPr lang="zh-CN" altLang="en-US">
                <a:latin typeface="微软雅黑" panose="020B0503020204020204" charset="-122"/>
                <a:ea typeface="微软雅黑" panose="020B0503020204020204" charset="-122"/>
              </a:endParaRPr>
            </a:p>
          </p:txBody>
        </p:sp>
      </p:grpSp>
      <p:grpSp>
        <p:nvGrpSpPr>
          <p:cNvPr id="33" name="组合 32"/>
          <p:cNvGrpSpPr/>
          <p:nvPr/>
        </p:nvGrpSpPr>
        <p:grpSpPr>
          <a:xfrm rot="2629861" flipV="1">
            <a:off x="6405452" y="874422"/>
            <a:ext cx="5133148" cy="5133148"/>
            <a:chOff x="3979486" y="1575504"/>
            <a:chExt cx="4233028" cy="4233028"/>
          </a:xfrm>
        </p:grpSpPr>
        <p:sp>
          <p:nvSpPr>
            <p:cNvPr id="34" name="椭圆 33"/>
            <p:cNvSpPr/>
            <p:nvPr/>
          </p:nvSpPr>
          <p:spPr>
            <a:xfrm>
              <a:off x="3979486" y="1575504"/>
              <a:ext cx="4233028" cy="4233028"/>
            </a:xfrm>
            <a:prstGeom prst="ellipse">
              <a:avLst/>
            </a:prstGeom>
            <a:noFill/>
            <a:ln>
              <a:gradFill>
                <a:gsLst>
                  <a:gs pos="0">
                    <a:schemeClr val="accent1"/>
                  </a:gs>
                  <a:gs pos="7000">
                    <a:schemeClr val="accent1">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rgbClr val="FFFFFF"/>
                  </a:solidFill>
                  <a:latin typeface="等线" panose="02010600030101010101" charset="-122"/>
                  <a:ea typeface="+mn-ea"/>
                  <a:cs typeface="+mn-cs"/>
                </a:defRPr>
              </a:lvl1pPr>
              <a:lvl2pPr marL="457200" algn="l" defTabSz="914400" rtl="0" eaLnBrk="1" latinLnBrk="0" hangingPunct="1">
                <a:defRPr sz="1800" kern="1200">
                  <a:solidFill>
                    <a:srgbClr val="FFFFFF"/>
                  </a:solidFill>
                  <a:latin typeface="等线" panose="02010600030101010101" charset="-122"/>
                  <a:ea typeface="+mn-ea"/>
                  <a:cs typeface="+mn-cs"/>
                </a:defRPr>
              </a:lvl2pPr>
              <a:lvl3pPr marL="914400" algn="l" defTabSz="914400" rtl="0" eaLnBrk="1" latinLnBrk="0" hangingPunct="1">
                <a:defRPr sz="1800" kern="1200">
                  <a:solidFill>
                    <a:srgbClr val="FFFFFF"/>
                  </a:solidFill>
                  <a:latin typeface="等线" panose="02010600030101010101" charset="-122"/>
                  <a:ea typeface="+mn-ea"/>
                  <a:cs typeface="+mn-cs"/>
                </a:defRPr>
              </a:lvl3pPr>
              <a:lvl4pPr marL="1371600" algn="l" defTabSz="914400" rtl="0" eaLnBrk="1" latinLnBrk="0" hangingPunct="1">
                <a:defRPr sz="1800" kern="1200">
                  <a:solidFill>
                    <a:srgbClr val="FFFFFF"/>
                  </a:solidFill>
                  <a:latin typeface="等线" panose="02010600030101010101" charset="-122"/>
                  <a:ea typeface="+mn-ea"/>
                  <a:cs typeface="+mn-cs"/>
                </a:defRPr>
              </a:lvl4pPr>
              <a:lvl5pPr marL="1828800" algn="l" defTabSz="914400" rtl="0" eaLnBrk="1" latinLnBrk="0" hangingPunct="1">
                <a:defRPr sz="1800" kern="1200">
                  <a:solidFill>
                    <a:srgbClr val="FFFFFF"/>
                  </a:solidFill>
                  <a:latin typeface="等线" panose="02010600030101010101" charset="-122"/>
                  <a:ea typeface="+mn-ea"/>
                  <a:cs typeface="+mn-cs"/>
                </a:defRPr>
              </a:lvl5pPr>
              <a:lvl6pPr marL="2286000" algn="l" defTabSz="914400" rtl="0" eaLnBrk="1" latinLnBrk="0" hangingPunct="1">
                <a:defRPr sz="1800" kern="1200">
                  <a:solidFill>
                    <a:srgbClr val="FFFFFF"/>
                  </a:solidFill>
                  <a:latin typeface="等线" panose="02010600030101010101" charset="-122"/>
                  <a:ea typeface="+mn-ea"/>
                  <a:cs typeface="+mn-cs"/>
                </a:defRPr>
              </a:lvl6pPr>
              <a:lvl7pPr marL="2743200" algn="l" defTabSz="914400" rtl="0" eaLnBrk="1" latinLnBrk="0" hangingPunct="1">
                <a:defRPr sz="1800" kern="1200">
                  <a:solidFill>
                    <a:srgbClr val="FFFFFF"/>
                  </a:solidFill>
                  <a:latin typeface="等线" panose="02010600030101010101" charset="-122"/>
                  <a:ea typeface="+mn-ea"/>
                  <a:cs typeface="+mn-cs"/>
                </a:defRPr>
              </a:lvl7pPr>
              <a:lvl8pPr marL="3200400" algn="l" defTabSz="914400" rtl="0" eaLnBrk="1" latinLnBrk="0" hangingPunct="1">
                <a:defRPr sz="1800" kern="1200">
                  <a:solidFill>
                    <a:srgbClr val="FFFFFF"/>
                  </a:solidFill>
                  <a:latin typeface="等线" panose="02010600030101010101" charset="-122"/>
                  <a:ea typeface="+mn-ea"/>
                  <a:cs typeface="+mn-cs"/>
                </a:defRPr>
              </a:lvl8pPr>
              <a:lvl9pPr marL="3657600" algn="l" defTabSz="914400" rtl="0" eaLnBrk="1" latinLnBrk="0" hangingPunct="1">
                <a:defRPr sz="1800" kern="1200">
                  <a:solidFill>
                    <a:srgbClr val="FFFFFF"/>
                  </a:solidFill>
                  <a:latin typeface="等线" panose="02010600030101010101" charset="-122"/>
                  <a:ea typeface="+mn-ea"/>
                  <a:cs typeface="+mn-cs"/>
                </a:defRPr>
              </a:lvl9pPr>
            </a:lstStyle>
            <a:p>
              <a:pPr algn="ctr"/>
              <a:endParaRPr lang="zh-CN" altLang="en-US">
                <a:latin typeface="微软雅黑" panose="020B0503020204020204" charset="-122"/>
                <a:ea typeface="微软雅黑" panose="020B0503020204020204" charset="-122"/>
              </a:endParaRPr>
            </a:p>
          </p:txBody>
        </p:sp>
        <p:sp>
          <p:nvSpPr>
            <p:cNvPr id="35" name="椭圆 34"/>
            <p:cNvSpPr/>
            <p:nvPr/>
          </p:nvSpPr>
          <p:spPr>
            <a:xfrm>
              <a:off x="4164320" y="1748790"/>
              <a:ext cx="3886456" cy="3886456"/>
            </a:xfrm>
            <a:prstGeom prst="ellipse">
              <a:avLst/>
            </a:prstGeom>
            <a:noFill/>
            <a:ln>
              <a:gradFill>
                <a:gsLst>
                  <a:gs pos="0">
                    <a:schemeClr val="accent1"/>
                  </a:gs>
                  <a:gs pos="3000">
                    <a:schemeClr val="accent1">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rgbClr val="FFFFFF"/>
                  </a:solidFill>
                  <a:latin typeface="等线" panose="02010600030101010101" charset="-122"/>
                  <a:ea typeface="+mn-ea"/>
                  <a:cs typeface="+mn-cs"/>
                </a:defRPr>
              </a:lvl1pPr>
              <a:lvl2pPr marL="457200" algn="l" defTabSz="914400" rtl="0" eaLnBrk="1" latinLnBrk="0" hangingPunct="1">
                <a:defRPr sz="1800" kern="1200">
                  <a:solidFill>
                    <a:srgbClr val="FFFFFF"/>
                  </a:solidFill>
                  <a:latin typeface="等线" panose="02010600030101010101" charset="-122"/>
                  <a:ea typeface="+mn-ea"/>
                  <a:cs typeface="+mn-cs"/>
                </a:defRPr>
              </a:lvl2pPr>
              <a:lvl3pPr marL="914400" algn="l" defTabSz="914400" rtl="0" eaLnBrk="1" latinLnBrk="0" hangingPunct="1">
                <a:defRPr sz="1800" kern="1200">
                  <a:solidFill>
                    <a:srgbClr val="FFFFFF"/>
                  </a:solidFill>
                  <a:latin typeface="等线" panose="02010600030101010101" charset="-122"/>
                  <a:ea typeface="+mn-ea"/>
                  <a:cs typeface="+mn-cs"/>
                </a:defRPr>
              </a:lvl3pPr>
              <a:lvl4pPr marL="1371600" algn="l" defTabSz="914400" rtl="0" eaLnBrk="1" latinLnBrk="0" hangingPunct="1">
                <a:defRPr sz="1800" kern="1200">
                  <a:solidFill>
                    <a:srgbClr val="FFFFFF"/>
                  </a:solidFill>
                  <a:latin typeface="等线" panose="02010600030101010101" charset="-122"/>
                  <a:ea typeface="+mn-ea"/>
                  <a:cs typeface="+mn-cs"/>
                </a:defRPr>
              </a:lvl4pPr>
              <a:lvl5pPr marL="1828800" algn="l" defTabSz="914400" rtl="0" eaLnBrk="1" latinLnBrk="0" hangingPunct="1">
                <a:defRPr sz="1800" kern="1200">
                  <a:solidFill>
                    <a:srgbClr val="FFFFFF"/>
                  </a:solidFill>
                  <a:latin typeface="等线" panose="02010600030101010101" charset="-122"/>
                  <a:ea typeface="+mn-ea"/>
                  <a:cs typeface="+mn-cs"/>
                </a:defRPr>
              </a:lvl5pPr>
              <a:lvl6pPr marL="2286000" algn="l" defTabSz="914400" rtl="0" eaLnBrk="1" latinLnBrk="0" hangingPunct="1">
                <a:defRPr sz="1800" kern="1200">
                  <a:solidFill>
                    <a:srgbClr val="FFFFFF"/>
                  </a:solidFill>
                  <a:latin typeface="等线" panose="02010600030101010101" charset="-122"/>
                  <a:ea typeface="+mn-ea"/>
                  <a:cs typeface="+mn-cs"/>
                </a:defRPr>
              </a:lvl6pPr>
              <a:lvl7pPr marL="2743200" algn="l" defTabSz="914400" rtl="0" eaLnBrk="1" latinLnBrk="0" hangingPunct="1">
                <a:defRPr sz="1800" kern="1200">
                  <a:solidFill>
                    <a:srgbClr val="FFFFFF"/>
                  </a:solidFill>
                  <a:latin typeface="等线" panose="02010600030101010101" charset="-122"/>
                  <a:ea typeface="+mn-ea"/>
                  <a:cs typeface="+mn-cs"/>
                </a:defRPr>
              </a:lvl7pPr>
              <a:lvl8pPr marL="3200400" algn="l" defTabSz="914400" rtl="0" eaLnBrk="1" latinLnBrk="0" hangingPunct="1">
                <a:defRPr sz="1800" kern="1200">
                  <a:solidFill>
                    <a:srgbClr val="FFFFFF"/>
                  </a:solidFill>
                  <a:latin typeface="等线" panose="02010600030101010101" charset="-122"/>
                  <a:ea typeface="+mn-ea"/>
                  <a:cs typeface="+mn-cs"/>
                </a:defRPr>
              </a:lvl8pPr>
              <a:lvl9pPr marL="3657600" algn="l" defTabSz="914400" rtl="0" eaLnBrk="1" latinLnBrk="0" hangingPunct="1">
                <a:defRPr sz="1800" kern="1200">
                  <a:solidFill>
                    <a:srgbClr val="FFFFFF"/>
                  </a:solidFill>
                  <a:latin typeface="等线" panose="02010600030101010101" charset="-122"/>
                  <a:ea typeface="+mn-ea"/>
                  <a:cs typeface="+mn-cs"/>
                </a:defRPr>
              </a:lvl9pPr>
            </a:lstStyle>
            <a:p>
              <a:pPr algn="ctr"/>
              <a:endParaRPr lang="zh-CN" altLang="en-US">
                <a:latin typeface="微软雅黑" panose="020B0503020204020204" charset="-122"/>
                <a:ea typeface="微软雅黑" panose="020B0503020204020204" charset="-122"/>
              </a:endParaRPr>
            </a:p>
          </p:txBody>
        </p:sp>
      </p:grpSp>
      <p:grpSp>
        <p:nvGrpSpPr>
          <p:cNvPr id="50" name="组合 49"/>
          <p:cNvGrpSpPr/>
          <p:nvPr/>
        </p:nvGrpSpPr>
        <p:grpSpPr>
          <a:xfrm rot="8029862">
            <a:off x="6405452" y="874422"/>
            <a:ext cx="5133148" cy="5133148"/>
            <a:chOff x="3979486" y="1575504"/>
            <a:chExt cx="4233028" cy="4233028"/>
          </a:xfrm>
        </p:grpSpPr>
        <p:sp>
          <p:nvSpPr>
            <p:cNvPr id="51" name="椭圆 50"/>
            <p:cNvSpPr/>
            <p:nvPr/>
          </p:nvSpPr>
          <p:spPr>
            <a:xfrm>
              <a:off x="3979486" y="1575504"/>
              <a:ext cx="4233028" cy="4233028"/>
            </a:xfrm>
            <a:prstGeom prst="ellipse">
              <a:avLst/>
            </a:prstGeom>
            <a:noFill/>
            <a:ln>
              <a:gradFill>
                <a:gsLst>
                  <a:gs pos="0">
                    <a:schemeClr val="accent1"/>
                  </a:gs>
                  <a:gs pos="7000">
                    <a:schemeClr val="accent1">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rgbClr val="FFFFFF"/>
                  </a:solidFill>
                  <a:latin typeface="等线" panose="02010600030101010101" charset="-122"/>
                  <a:ea typeface="+mn-ea"/>
                  <a:cs typeface="+mn-cs"/>
                </a:defRPr>
              </a:lvl1pPr>
              <a:lvl2pPr marL="457200" algn="l" defTabSz="914400" rtl="0" eaLnBrk="1" latinLnBrk="0" hangingPunct="1">
                <a:defRPr sz="1800" kern="1200">
                  <a:solidFill>
                    <a:srgbClr val="FFFFFF"/>
                  </a:solidFill>
                  <a:latin typeface="等线" panose="02010600030101010101" charset="-122"/>
                  <a:ea typeface="+mn-ea"/>
                  <a:cs typeface="+mn-cs"/>
                </a:defRPr>
              </a:lvl2pPr>
              <a:lvl3pPr marL="914400" algn="l" defTabSz="914400" rtl="0" eaLnBrk="1" latinLnBrk="0" hangingPunct="1">
                <a:defRPr sz="1800" kern="1200">
                  <a:solidFill>
                    <a:srgbClr val="FFFFFF"/>
                  </a:solidFill>
                  <a:latin typeface="等线" panose="02010600030101010101" charset="-122"/>
                  <a:ea typeface="+mn-ea"/>
                  <a:cs typeface="+mn-cs"/>
                </a:defRPr>
              </a:lvl3pPr>
              <a:lvl4pPr marL="1371600" algn="l" defTabSz="914400" rtl="0" eaLnBrk="1" latinLnBrk="0" hangingPunct="1">
                <a:defRPr sz="1800" kern="1200">
                  <a:solidFill>
                    <a:srgbClr val="FFFFFF"/>
                  </a:solidFill>
                  <a:latin typeface="等线" panose="02010600030101010101" charset="-122"/>
                  <a:ea typeface="+mn-ea"/>
                  <a:cs typeface="+mn-cs"/>
                </a:defRPr>
              </a:lvl4pPr>
              <a:lvl5pPr marL="1828800" algn="l" defTabSz="914400" rtl="0" eaLnBrk="1" latinLnBrk="0" hangingPunct="1">
                <a:defRPr sz="1800" kern="1200">
                  <a:solidFill>
                    <a:srgbClr val="FFFFFF"/>
                  </a:solidFill>
                  <a:latin typeface="等线" panose="02010600030101010101" charset="-122"/>
                  <a:ea typeface="+mn-ea"/>
                  <a:cs typeface="+mn-cs"/>
                </a:defRPr>
              </a:lvl5pPr>
              <a:lvl6pPr marL="2286000" algn="l" defTabSz="914400" rtl="0" eaLnBrk="1" latinLnBrk="0" hangingPunct="1">
                <a:defRPr sz="1800" kern="1200">
                  <a:solidFill>
                    <a:srgbClr val="FFFFFF"/>
                  </a:solidFill>
                  <a:latin typeface="等线" panose="02010600030101010101" charset="-122"/>
                  <a:ea typeface="+mn-ea"/>
                  <a:cs typeface="+mn-cs"/>
                </a:defRPr>
              </a:lvl6pPr>
              <a:lvl7pPr marL="2743200" algn="l" defTabSz="914400" rtl="0" eaLnBrk="1" latinLnBrk="0" hangingPunct="1">
                <a:defRPr sz="1800" kern="1200">
                  <a:solidFill>
                    <a:srgbClr val="FFFFFF"/>
                  </a:solidFill>
                  <a:latin typeface="等线" panose="02010600030101010101" charset="-122"/>
                  <a:ea typeface="+mn-ea"/>
                  <a:cs typeface="+mn-cs"/>
                </a:defRPr>
              </a:lvl7pPr>
              <a:lvl8pPr marL="3200400" algn="l" defTabSz="914400" rtl="0" eaLnBrk="1" latinLnBrk="0" hangingPunct="1">
                <a:defRPr sz="1800" kern="1200">
                  <a:solidFill>
                    <a:srgbClr val="FFFFFF"/>
                  </a:solidFill>
                  <a:latin typeface="等线" panose="02010600030101010101" charset="-122"/>
                  <a:ea typeface="+mn-ea"/>
                  <a:cs typeface="+mn-cs"/>
                </a:defRPr>
              </a:lvl8pPr>
              <a:lvl9pPr marL="3657600" algn="l" defTabSz="914400" rtl="0" eaLnBrk="1" latinLnBrk="0" hangingPunct="1">
                <a:defRPr sz="1800" kern="1200">
                  <a:solidFill>
                    <a:srgbClr val="FFFFFF"/>
                  </a:solidFill>
                  <a:latin typeface="等线" panose="02010600030101010101" charset="-122"/>
                  <a:ea typeface="+mn-ea"/>
                  <a:cs typeface="+mn-cs"/>
                </a:defRPr>
              </a:lvl9pPr>
            </a:lstStyle>
            <a:p>
              <a:pPr algn="ctr"/>
              <a:endParaRPr lang="zh-CN" altLang="en-US">
                <a:latin typeface="微软雅黑" panose="020B0503020204020204" charset="-122"/>
                <a:ea typeface="微软雅黑" panose="020B0503020204020204" charset="-122"/>
              </a:endParaRPr>
            </a:p>
          </p:txBody>
        </p:sp>
        <p:sp>
          <p:nvSpPr>
            <p:cNvPr id="52" name="椭圆 51"/>
            <p:cNvSpPr/>
            <p:nvPr/>
          </p:nvSpPr>
          <p:spPr>
            <a:xfrm>
              <a:off x="4164320" y="1748790"/>
              <a:ext cx="3886456" cy="3886456"/>
            </a:xfrm>
            <a:prstGeom prst="ellipse">
              <a:avLst/>
            </a:prstGeom>
            <a:noFill/>
            <a:ln>
              <a:gradFill>
                <a:gsLst>
                  <a:gs pos="0">
                    <a:schemeClr val="accent1"/>
                  </a:gs>
                  <a:gs pos="3000">
                    <a:schemeClr val="accent1">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rgbClr val="FFFFFF"/>
                  </a:solidFill>
                  <a:latin typeface="等线" panose="02010600030101010101" charset="-122"/>
                  <a:ea typeface="+mn-ea"/>
                  <a:cs typeface="+mn-cs"/>
                </a:defRPr>
              </a:lvl1pPr>
              <a:lvl2pPr marL="457200" algn="l" defTabSz="914400" rtl="0" eaLnBrk="1" latinLnBrk="0" hangingPunct="1">
                <a:defRPr sz="1800" kern="1200">
                  <a:solidFill>
                    <a:srgbClr val="FFFFFF"/>
                  </a:solidFill>
                  <a:latin typeface="等线" panose="02010600030101010101" charset="-122"/>
                  <a:ea typeface="+mn-ea"/>
                  <a:cs typeface="+mn-cs"/>
                </a:defRPr>
              </a:lvl2pPr>
              <a:lvl3pPr marL="914400" algn="l" defTabSz="914400" rtl="0" eaLnBrk="1" latinLnBrk="0" hangingPunct="1">
                <a:defRPr sz="1800" kern="1200">
                  <a:solidFill>
                    <a:srgbClr val="FFFFFF"/>
                  </a:solidFill>
                  <a:latin typeface="等线" panose="02010600030101010101" charset="-122"/>
                  <a:ea typeface="+mn-ea"/>
                  <a:cs typeface="+mn-cs"/>
                </a:defRPr>
              </a:lvl3pPr>
              <a:lvl4pPr marL="1371600" algn="l" defTabSz="914400" rtl="0" eaLnBrk="1" latinLnBrk="0" hangingPunct="1">
                <a:defRPr sz="1800" kern="1200">
                  <a:solidFill>
                    <a:srgbClr val="FFFFFF"/>
                  </a:solidFill>
                  <a:latin typeface="等线" panose="02010600030101010101" charset="-122"/>
                  <a:ea typeface="+mn-ea"/>
                  <a:cs typeface="+mn-cs"/>
                </a:defRPr>
              </a:lvl4pPr>
              <a:lvl5pPr marL="1828800" algn="l" defTabSz="914400" rtl="0" eaLnBrk="1" latinLnBrk="0" hangingPunct="1">
                <a:defRPr sz="1800" kern="1200">
                  <a:solidFill>
                    <a:srgbClr val="FFFFFF"/>
                  </a:solidFill>
                  <a:latin typeface="等线" panose="02010600030101010101" charset="-122"/>
                  <a:ea typeface="+mn-ea"/>
                  <a:cs typeface="+mn-cs"/>
                </a:defRPr>
              </a:lvl5pPr>
              <a:lvl6pPr marL="2286000" algn="l" defTabSz="914400" rtl="0" eaLnBrk="1" latinLnBrk="0" hangingPunct="1">
                <a:defRPr sz="1800" kern="1200">
                  <a:solidFill>
                    <a:srgbClr val="FFFFFF"/>
                  </a:solidFill>
                  <a:latin typeface="等线" panose="02010600030101010101" charset="-122"/>
                  <a:ea typeface="+mn-ea"/>
                  <a:cs typeface="+mn-cs"/>
                </a:defRPr>
              </a:lvl6pPr>
              <a:lvl7pPr marL="2743200" algn="l" defTabSz="914400" rtl="0" eaLnBrk="1" latinLnBrk="0" hangingPunct="1">
                <a:defRPr sz="1800" kern="1200">
                  <a:solidFill>
                    <a:srgbClr val="FFFFFF"/>
                  </a:solidFill>
                  <a:latin typeface="等线" panose="02010600030101010101" charset="-122"/>
                  <a:ea typeface="+mn-ea"/>
                  <a:cs typeface="+mn-cs"/>
                </a:defRPr>
              </a:lvl7pPr>
              <a:lvl8pPr marL="3200400" algn="l" defTabSz="914400" rtl="0" eaLnBrk="1" latinLnBrk="0" hangingPunct="1">
                <a:defRPr sz="1800" kern="1200">
                  <a:solidFill>
                    <a:srgbClr val="FFFFFF"/>
                  </a:solidFill>
                  <a:latin typeface="等线" panose="02010600030101010101" charset="-122"/>
                  <a:ea typeface="+mn-ea"/>
                  <a:cs typeface="+mn-cs"/>
                </a:defRPr>
              </a:lvl8pPr>
              <a:lvl9pPr marL="3657600" algn="l" defTabSz="914400" rtl="0" eaLnBrk="1" latinLnBrk="0" hangingPunct="1">
                <a:defRPr sz="1800" kern="1200">
                  <a:solidFill>
                    <a:srgbClr val="FFFFFF"/>
                  </a:solidFill>
                  <a:latin typeface="等线" panose="02010600030101010101" charset="-122"/>
                  <a:ea typeface="+mn-ea"/>
                  <a:cs typeface="+mn-cs"/>
                </a:defRPr>
              </a:lvl9pPr>
            </a:lstStyle>
            <a:p>
              <a:pPr algn="ctr"/>
              <a:endParaRPr lang="zh-CN" altLang="en-US">
                <a:latin typeface="微软雅黑" panose="020B0503020204020204" charset="-122"/>
                <a:ea typeface="微软雅黑" panose="020B0503020204020204" charset="-122"/>
              </a:endParaRPr>
            </a:p>
          </p:txBody>
        </p:sp>
      </p:grpSp>
      <p:sp>
        <p:nvSpPr>
          <p:cNvPr id="54" name="椭圆 53"/>
          <p:cNvSpPr/>
          <p:nvPr/>
        </p:nvSpPr>
        <p:spPr>
          <a:xfrm rot="8029862" flipV="1">
            <a:off x="6405452" y="874422"/>
            <a:ext cx="5133148" cy="5133148"/>
          </a:xfrm>
          <a:prstGeom prst="ellipse">
            <a:avLst/>
          </a:prstGeom>
          <a:noFill/>
          <a:ln>
            <a:gradFill>
              <a:gsLst>
                <a:gs pos="0">
                  <a:schemeClr val="accent1">
                    <a:alpha val="4000"/>
                  </a:schemeClr>
                </a:gs>
                <a:gs pos="7000">
                  <a:schemeClr val="accent1">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rgbClr val="FFFFFF"/>
                </a:solidFill>
                <a:latin typeface="等线" panose="02010600030101010101" charset="-122"/>
                <a:ea typeface="+mn-ea"/>
                <a:cs typeface="+mn-cs"/>
              </a:defRPr>
            </a:lvl1pPr>
            <a:lvl2pPr marL="457200" algn="l" defTabSz="914400" rtl="0" eaLnBrk="1" latinLnBrk="0" hangingPunct="1">
              <a:defRPr sz="1800" kern="1200">
                <a:solidFill>
                  <a:srgbClr val="FFFFFF"/>
                </a:solidFill>
                <a:latin typeface="等线" panose="02010600030101010101" charset="-122"/>
                <a:ea typeface="+mn-ea"/>
                <a:cs typeface="+mn-cs"/>
              </a:defRPr>
            </a:lvl2pPr>
            <a:lvl3pPr marL="914400" algn="l" defTabSz="914400" rtl="0" eaLnBrk="1" latinLnBrk="0" hangingPunct="1">
              <a:defRPr sz="1800" kern="1200">
                <a:solidFill>
                  <a:srgbClr val="FFFFFF"/>
                </a:solidFill>
                <a:latin typeface="等线" panose="02010600030101010101" charset="-122"/>
                <a:ea typeface="+mn-ea"/>
                <a:cs typeface="+mn-cs"/>
              </a:defRPr>
            </a:lvl3pPr>
            <a:lvl4pPr marL="1371600" algn="l" defTabSz="914400" rtl="0" eaLnBrk="1" latinLnBrk="0" hangingPunct="1">
              <a:defRPr sz="1800" kern="1200">
                <a:solidFill>
                  <a:srgbClr val="FFFFFF"/>
                </a:solidFill>
                <a:latin typeface="等线" panose="02010600030101010101" charset="-122"/>
                <a:ea typeface="+mn-ea"/>
                <a:cs typeface="+mn-cs"/>
              </a:defRPr>
            </a:lvl4pPr>
            <a:lvl5pPr marL="1828800" algn="l" defTabSz="914400" rtl="0" eaLnBrk="1" latinLnBrk="0" hangingPunct="1">
              <a:defRPr sz="1800" kern="1200">
                <a:solidFill>
                  <a:srgbClr val="FFFFFF"/>
                </a:solidFill>
                <a:latin typeface="等线" panose="02010600030101010101" charset="-122"/>
                <a:ea typeface="+mn-ea"/>
                <a:cs typeface="+mn-cs"/>
              </a:defRPr>
            </a:lvl5pPr>
            <a:lvl6pPr marL="2286000" algn="l" defTabSz="914400" rtl="0" eaLnBrk="1" latinLnBrk="0" hangingPunct="1">
              <a:defRPr sz="1800" kern="1200">
                <a:solidFill>
                  <a:srgbClr val="FFFFFF"/>
                </a:solidFill>
                <a:latin typeface="等线" panose="02010600030101010101" charset="-122"/>
                <a:ea typeface="+mn-ea"/>
                <a:cs typeface="+mn-cs"/>
              </a:defRPr>
            </a:lvl6pPr>
            <a:lvl7pPr marL="2743200" algn="l" defTabSz="914400" rtl="0" eaLnBrk="1" latinLnBrk="0" hangingPunct="1">
              <a:defRPr sz="1800" kern="1200">
                <a:solidFill>
                  <a:srgbClr val="FFFFFF"/>
                </a:solidFill>
                <a:latin typeface="等线" panose="02010600030101010101" charset="-122"/>
                <a:ea typeface="+mn-ea"/>
                <a:cs typeface="+mn-cs"/>
              </a:defRPr>
            </a:lvl7pPr>
            <a:lvl8pPr marL="3200400" algn="l" defTabSz="914400" rtl="0" eaLnBrk="1" latinLnBrk="0" hangingPunct="1">
              <a:defRPr sz="1800" kern="1200">
                <a:solidFill>
                  <a:srgbClr val="FFFFFF"/>
                </a:solidFill>
                <a:latin typeface="等线" panose="02010600030101010101" charset="-122"/>
                <a:ea typeface="+mn-ea"/>
                <a:cs typeface="+mn-cs"/>
              </a:defRPr>
            </a:lvl8pPr>
            <a:lvl9pPr marL="3657600" algn="l" defTabSz="914400" rtl="0" eaLnBrk="1" latinLnBrk="0" hangingPunct="1">
              <a:defRPr sz="1800" kern="1200">
                <a:solidFill>
                  <a:srgbClr val="FFFFFF"/>
                </a:solidFill>
                <a:latin typeface="等线" panose="02010600030101010101" charset="-122"/>
                <a:ea typeface="+mn-ea"/>
                <a:cs typeface="+mn-cs"/>
              </a:defRPr>
            </a:lvl9pPr>
          </a:lstStyle>
          <a:p>
            <a:pPr algn="ctr"/>
            <a:endParaRPr lang="zh-CN" altLang="en-US">
              <a:latin typeface="微软雅黑" panose="020B0503020204020204" charset="-122"/>
              <a:ea typeface="微软雅黑" panose="020B0503020204020204" charset="-122"/>
            </a:endParaRPr>
          </a:p>
        </p:txBody>
      </p:sp>
      <p:sp>
        <p:nvSpPr>
          <p:cNvPr id="55" name="椭圆 54"/>
          <p:cNvSpPr/>
          <p:nvPr/>
        </p:nvSpPr>
        <p:spPr>
          <a:xfrm rot="8029862" flipV="1">
            <a:off x="6605888" y="1094658"/>
            <a:ext cx="4712880" cy="4712880"/>
          </a:xfrm>
          <a:prstGeom prst="ellipse">
            <a:avLst/>
          </a:prstGeom>
          <a:noFill/>
          <a:ln>
            <a:gradFill>
              <a:gsLst>
                <a:gs pos="0">
                  <a:schemeClr val="accent1">
                    <a:alpha val="60000"/>
                  </a:schemeClr>
                </a:gs>
                <a:gs pos="3000">
                  <a:schemeClr val="accent1">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rgbClr val="FFFFFF"/>
                </a:solidFill>
                <a:latin typeface="等线" panose="02010600030101010101" charset="-122"/>
                <a:ea typeface="+mn-ea"/>
                <a:cs typeface="+mn-cs"/>
              </a:defRPr>
            </a:lvl1pPr>
            <a:lvl2pPr marL="457200" algn="l" defTabSz="914400" rtl="0" eaLnBrk="1" latinLnBrk="0" hangingPunct="1">
              <a:defRPr sz="1800" kern="1200">
                <a:solidFill>
                  <a:srgbClr val="FFFFFF"/>
                </a:solidFill>
                <a:latin typeface="等线" panose="02010600030101010101" charset="-122"/>
                <a:ea typeface="+mn-ea"/>
                <a:cs typeface="+mn-cs"/>
              </a:defRPr>
            </a:lvl2pPr>
            <a:lvl3pPr marL="914400" algn="l" defTabSz="914400" rtl="0" eaLnBrk="1" latinLnBrk="0" hangingPunct="1">
              <a:defRPr sz="1800" kern="1200">
                <a:solidFill>
                  <a:srgbClr val="FFFFFF"/>
                </a:solidFill>
                <a:latin typeface="等线" panose="02010600030101010101" charset="-122"/>
                <a:ea typeface="+mn-ea"/>
                <a:cs typeface="+mn-cs"/>
              </a:defRPr>
            </a:lvl3pPr>
            <a:lvl4pPr marL="1371600" algn="l" defTabSz="914400" rtl="0" eaLnBrk="1" latinLnBrk="0" hangingPunct="1">
              <a:defRPr sz="1800" kern="1200">
                <a:solidFill>
                  <a:srgbClr val="FFFFFF"/>
                </a:solidFill>
                <a:latin typeface="等线" panose="02010600030101010101" charset="-122"/>
                <a:ea typeface="+mn-ea"/>
                <a:cs typeface="+mn-cs"/>
              </a:defRPr>
            </a:lvl4pPr>
            <a:lvl5pPr marL="1828800" algn="l" defTabSz="914400" rtl="0" eaLnBrk="1" latinLnBrk="0" hangingPunct="1">
              <a:defRPr sz="1800" kern="1200">
                <a:solidFill>
                  <a:srgbClr val="FFFFFF"/>
                </a:solidFill>
                <a:latin typeface="等线" panose="02010600030101010101" charset="-122"/>
                <a:ea typeface="+mn-ea"/>
                <a:cs typeface="+mn-cs"/>
              </a:defRPr>
            </a:lvl5pPr>
            <a:lvl6pPr marL="2286000" algn="l" defTabSz="914400" rtl="0" eaLnBrk="1" latinLnBrk="0" hangingPunct="1">
              <a:defRPr sz="1800" kern="1200">
                <a:solidFill>
                  <a:srgbClr val="FFFFFF"/>
                </a:solidFill>
                <a:latin typeface="等线" panose="02010600030101010101" charset="-122"/>
                <a:ea typeface="+mn-ea"/>
                <a:cs typeface="+mn-cs"/>
              </a:defRPr>
            </a:lvl6pPr>
            <a:lvl7pPr marL="2743200" algn="l" defTabSz="914400" rtl="0" eaLnBrk="1" latinLnBrk="0" hangingPunct="1">
              <a:defRPr sz="1800" kern="1200">
                <a:solidFill>
                  <a:srgbClr val="FFFFFF"/>
                </a:solidFill>
                <a:latin typeface="等线" panose="02010600030101010101" charset="-122"/>
                <a:ea typeface="+mn-ea"/>
                <a:cs typeface="+mn-cs"/>
              </a:defRPr>
            </a:lvl7pPr>
            <a:lvl8pPr marL="3200400" algn="l" defTabSz="914400" rtl="0" eaLnBrk="1" latinLnBrk="0" hangingPunct="1">
              <a:defRPr sz="1800" kern="1200">
                <a:solidFill>
                  <a:srgbClr val="FFFFFF"/>
                </a:solidFill>
                <a:latin typeface="等线" panose="02010600030101010101" charset="-122"/>
                <a:ea typeface="+mn-ea"/>
                <a:cs typeface="+mn-cs"/>
              </a:defRPr>
            </a:lvl8pPr>
            <a:lvl9pPr marL="3657600" algn="l" defTabSz="914400" rtl="0" eaLnBrk="1" latinLnBrk="0" hangingPunct="1">
              <a:defRPr sz="1800" kern="1200">
                <a:solidFill>
                  <a:srgbClr val="FFFFFF"/>
                </a:solidFill>
                <a:latin typeface="等线" panose="02010600030101010101" charset="-122"/>
                <a:ea typeface="+mn-ea"/>
                <a:cs typeface="+mn-cs"/>
              </a:defRPr>
            </a:lvl9pPr>
          </a:lstStyle>
          <a:p>
            <a:pPr algn="ctr"/>
            <a:endParaRPr lang="zh-CN" altLang="en-US">
              <a:latin typeface="微软雅黑" panose="020B0503020204020204" charset="-122"/>
              <a:ea typeface="微软雅黑" panose="020B0503020204020204" charset="-122"/>
            </a:endParaRPr>
          </a:p>
        </p:txBody>
      </p:sp>
      <p:sp>
        <p:nvSpPr>
          <p:cNvPr id="21" name="任意多边形: 形状 20"/>
          <p:cNvSpPr/>
          <p:nvPr>
            <p:custDataLst>
              <p:tags r:id="rId1"/>
            </p:custDataLst>
          </p:nvPr>
        </p:nvSpPr>
        <p:spPr>
          <a:xfrm>
            <a:off x="-3974" y="1"/>
            <a:ext cx="713613" cy="649863"/>
          </a:xfrm>
          <a:custGeom>
            <a:avLst/>
            <a:gdLst>
              <a:gd name="connsiteX0" fmla="*/ 0 w 713613"/>
              <a:gd name="connsiteY0" fmla="*/ 0 h 649863"/>
              <a:gd name="connsiteX1" fmla="*/ 713613 w 713613"/>
              <a:gd name="connsiteY1" fmla="*/ 0 h 649863"/>
              <a:gd name="connsiteX2" fmla="*/ 702694 w 713613"/>
              <a:gd name="connsiteY2" fmla="*/ 108315 h 649863"/>
              <a:gd name="connsiteX3" fmla="*/ 38237 w 713613"/>
              <a:gd name="connsiteY3" fmla="*/ 649863 h 649863"/>
              <a:gd name="connsiteX4" fmla="*/ 0 w 713613"/>
              <a:gd name="connsiteY4" fmla="*/ 646008 h 6498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3613" h="649863">
                <a:moveTo>
                  <a:pt x="0" y="0"/>
                </a:moveTo>
                <a:lnTo>
                  <a:pt x="713613" y="0"/>
                </a:lnTo>
                <a:lnTo>
                  <a:pt x="702694" y="108315"/>
                </a:lnTo>
                <a:cubicBezTo>
                  <a:pt x="639451" y="417376"/>
                  <a:pt x="365994" y="649863"/>
                  <a:pt x="38237" y="649863"/>
                </a:cubicBezTo>
                <a:lnTo>
                  <a:pt x="0" y="646008"/>
                </a:lnTo>
                <a:close/>
              </a:path>
            </a:pathLst>
          </a:custGeom>
          <a:solidFill>
            <a:schemeClr val="accent1">
              <a:alpha val="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defPPr>
            <a:lvl1pPr marL="0" algn="l" defTabSz="914400" rtl="0" eaLnBrk="1" latinLnBrk="0" hangingPunct="1">
              <a:defRPr sz="1800" kern="1200">
                <a:solidFill>
                  <a:srgbClr val="FFFFFF"/>
                </a:solidFill>
                <a:latin typeface="等线" panose="02010600030101010101" charset="-122"/>
                <a:ea typeface="+mn-ea"/>
                <a:cs typeface="+mn-cs"/>
              </a:defRPr>
            </a:lvl1pPr>
            <a:lvl2pPr marL="457200" algn="l" defTabSz="914400" rtl="0" eaLnBrk="1" latinLnBrk="0" hangingPunct="1">
              <a:defRPr sz="1800" kern="1200">
                <a:solidFill>
                  <a:srgbClr val="FFFFFF"/>
                </a:solidFill>
                <a:latin typeface="等线" panose="02010600030101010101" charset="-122"/>
                <a:ea typeface="+mn-ea"/>
                <a:cs typeface="+mn-cs"/>
              </a:defRPr>
            </a:lvl2pPr>
            <a:lvl3pPr marL="914400" algn="l" defTabSz="914400" rtl="0" eaLnBrk="1" latinLnBrk="0" hangingPunct="1">
              <a:defRPr sz="1800" kern="1200">
                <a:solidFill>
                  <a:srgbClr val="FFFFFF"/>
                </a:solidFill>
                <a:latin typeface="等线" panose="02010600030101010101" charset="-122"/>
                <a:ea typeface="+mn-ea"/>
                <a:cs typeface="+mn-cs"/>
              </a:defRPr>
            </a:lvl3pPr>
            <a:lvl4pPr marL="1371600" algn="l" defTabSz="914400" rtl="0" eaLnBrk="1" latinLnBrk="0" hangingPunct="1">
              <a:defRPr sz="1800" kern="1200">
                <a:solidFill>
                  <a:srgbClr val="FFFFFF"/>
                </a:solidFill>
                <a:latin typeface="等线" panose="02010600030101010101" charset="-122"/>
                <a:ea typeface="+mn-ea"/>
                <a:cs typeface="+mn-cs"/>
              </a:defRPr>
            </a:lvl4pPr>
            <a:lvl5pPr marL="1828800" algn="l" defTabSz="914400" rtl="0" eaLnBrk="1" latinLnBrk="0" hangingPunct="1">
              <a:defRPr sz="1800" kern="1200">
                <a:solidFill>
                  <a:srgbClr val="FFFFFF"/>
                </a:solidFill>
                <a:latin typeface="等线" panose="02010600030101010101" charset="-122"/>
                <a:ea typeface="+mn-ea"/>
                <a:cs typeface="+mn-cs"/>
              </a:defRPr>
            </a:lvl5pPr>
            <a:lvl6pPr marL="2286000" algn="l" defTabSz="914400" rtl="0" eaLnBrk="1" latinLnBrk="0" hangingPunct="1">
              <a:defRPr sz="1800" kern="1200">
                <a:solidFill>
                  <a:srgbClr val="FFFFFF"/>
                </a:solidFill>
                <a:latin typeface="等线" panose="02010600030101010101" charset="-122"/>
                <a:ea typeface="+mn-ea"/>
                <a:cs typeface="+mn-cs"/>
              </a:defRPr>
            </a:lvl6pPr>
            <a:lvl7pPr marL="2743200" algn="l" defTabSz="914400" rtl="0" eaLnBrk="1" latinLnBrk="0" hangingPunct="1">
              <a:defRPr sz="1800" kern="1200">
                <a:solidFill>
                  <a:srgbClr val="FFFFFF"/>
                </a:solidFill>
                <a:latin typeface="等线" panose="02010600030101010101" charset="-122"/>
                <a:ea typeface="+mn-ea"/>
                <a:cs typeface="+mn-cs"/>
              </a:defRPr>
            </a:lvl7pPr>
            <a:lvl8pPr marL="3200400" algn="l" defTabSz="914400" rtl="0" eaLnBrk="1" latinLnBrk="0" hangingPunct="1">
              <a:defRPr sz="1800" kern="1200">
                <a:solidFill>
                  <a:srgbClr val="FFFFFF"/>
                </a:solidFill>
                <a:latin typeface="等线" panose="02010600030101010101" charset="-122"/>
                <a:ea typeface="+mn-ea"/>
                <a:cs typeface="+mn-cs"/>
              </a:defRPr>
            </a:lvl8pPr>
            <a:lvl9pPr marL="3657600" algn="l" defTabSz="914400" rtl="0" eaLnBrk="1" latinLnBrk="0" hangingPunct="1">
              <a:defRPr sz="1800" kern="1200">
                <a:solidFill>
                  <a:srgbClr val="FFFFFF"/>
                </a:solidFill>
                <a:latin typeface="等线" panose="02010600030101010101" charset="-122"/>
                <a:ea typeface="+mn-ea"/>
                <a:cs typeface="+mn-cs"/>
              </a:defRPr>
            </a:lvl9pPr>
          </a:lstStyle>
          <a:p>
            <a:pPr algn="ctr"/>
            <a:endParaRPr lang="zh-CN" altLang="en-US">
              <a:solidFill>
                <a:schemeClr val="lt1"/>
              </a:solidFill>
              <a:latin typeface="微软雅黑" panose="020B0503020204020204" charset="-122"/>
              <a:ea typeface="微软雅黑" panose="020B0503020204020204" charset="-122"/>
              <a:cs typeface="+mn-ea"/>
              <a:sym typeface="+mn-lt"/>
            </a:endParaRPr>
          </a:p>
        </p:txBody>
      </p:sp>
      <p:sp>
        <p:nvSpPr>
          <p:cNvPr id="17" name="Text1"/>
          <p:cNvSpPr txBox="1"/>
          <p:nvPr>
            <p:custDataLst>
              <p:tags r:id="rId2"/>
            </p:custDataLst>
          </p:nvPr>
        </p:nvSpPr>
        <p:spPr>
          <a:xfrm>
            <a:off x="653400" y="2028852"/>
            <a:ext cx="5347349" cy="4402428"/>
          </a:xfrm>
          <a:prstGeom prst="rect">
            <a:avLst/>
          </a:prstGeom>
          <a:noFill/>
          <a:ln>
            <a:noFill/>
          </a:ln>
        </p:spPr>
        <p:txBody>
          <a:bodyPr spcFirstLastPara="1" wrap="square" lIns="60950" tIns="30466" rIns="60950" bIns="30466" anchor="t" anchorCtr="0">
            <a:normAutofit lnSpcReduction="1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just" defTabSz="914400" rtl="0" eaLnBrk="1" fontAlgn="auto" latinLnBrk="0" hangingPunct="1">
              <a:lnSpc>
                <a:spcPct val="150000"/>
              </a:lnSpc>
              <a:spcBef>
                <a:spcPct val="0"/>
              </a:spcBef>
              <a:spcAft>
                <a:spcPct val="0"/>
              </a:spcAft>
              <a:buClrTx/>
              <a:buSzTx/>
              <a:buFontTx/>
              <a:buNone/>
              <a:defRPr/>
            </a:pPr>
            <a:r>
              <a:rPr kumimoji="0" lang="zh-CN" altLang="en-US" sz="1600" b="1" i="0" u="none" strike="noStrike" kern="1200" cap="none" spc="0" normalizeH="0" baseline="0" noProof="0">
                <a:ln>
                  <a:noFill/>
                </a:ln>
                <a:solidFill>
                  <a:schemeClr val="accent1"/>
                </a:solidFill>
                <a:effectLst/>
                <a:uLnTx/>
                <a:uFillTx/>
                <a:latin typeface="微软雅黑" panose="020B0503020204020204" charset="-122"/>
                <a:ea typeface="微软雅黑" panose="020B0503020204020204" charset="-122"/>
                <a:cs typeface="+mn-ea"/>
                <a:sym typeface="思源黑体 CN" panose="020B0500000000000000" pitchFamily="34" charset="-122"/>
              </a:rPr>
              <a:t>1.功能丰富</a:t>
            </a:r>
            <a:endParaRPr kumimoji="0" lang="zh-CN" altLang="en-US" sz="1600" b="1" i="0" u="none" strike="noStrike" kern="1200" cap="none" spc="0" normalizeH="0" baseline="0" noProof="0">
              <a:ln>
                <a:noFill/>
              </a:ln>
              <a:solidFill>
                <a:schemeClr val="accent1"/>
              </a:solidFill>
              <a:effectLst/>
              <a:uLnTx/>
              <a:uFillTx/>
              <a:latin typeface="微软雅黑" panose="020B0503020204020204" charset="-122"/>
              <a:ea typeface="微软雅黑" panose="020B0503020204020204" charset="-122"/>
              <a:cs typeface="+mn-ea"/>
              <a:sym typeface="思源黑体 CN" panose="020B0500000000000000" pitchFamily="34" charset="-122"/>
            </a:endParaRPr>
          </a:p>
          <a:p>
            <a:pPr marL="0" marR="0" lvl="0" indent="0" algn="just" defTabSz="914400" rtl="0" eaLnBrk="1" fontAlgn="auto" latinLnBrk="0" hangingPunct="1">
              <a:lnSpc>
                <a:spcPct val="100000"/>
              </a:lnSpc>
              <a:spcBef>
                <a:spcPts val="1800"/>
              </a:spcBef>
              <a:spcAft>
                <a:spcPct val="0"/>
              </a:spcAft>
              <a:buClrTx/>
              <a:buSzTx/>
              <a:buFontTx/>
              <a:buNone/>
              <a:defRPr/>
            </a:pPr>
            <a:r>
              <a:rPr kumimoji="0" lang="zh-CN" altLang="en-US" sz="1200" b="0" i="0" u="none" strike="noStrike" kern="1200" cap="none" spc="0" normalizeH="0" baseline="0" noProof="0">
                <a:ln>
                  <a:noFill/>
                </a:ln>
                <a:solidFill>
                  <a:schemeClr val="bg2"/>
                </a:solidFill>
                <a:effectLst/>
                <a:uLnTx/>
                <a:uFillTx/>
                <a:latin typeface="微软雅黑" panose="020B0503020204020204" charset="-122"/>
                <a:ea typeface="微软雅黑" panose="020B0503020204020204" charset="-122"/>
                <a:cs typeface="+mn-ea"/>
                <a:sym typeface="思源黑体 CN" panose="020B0500000000000000" pitchFamily="34" charset="-122"/>
              </a:rPr>
              <a:t>PHPSploit-Framework 提供了各种后渗透利用模块，覆盖安全扫描、</a:t>
            </a:r>
            <a:r>
              <a:rPr kumimoji="0" lang="zh-CN" altLang="en-US" sz="1200" b="0" i="0" u="none" strike="noStrike" kern="1200" cap="none" spc="0" normalizeH="0" baseline="0" noProof="0">
                <a:ln>
                  <a:noFill/>
                </a:ln>
                <a:solidFill>
                  <a:schemeClr val="bg2"/>
                </a:solidFill>
                <a:effectLst/>
                <a:uLnTx/>
                <a:uFillTx/>
                <a:latin typeface="微软雅黑" panose="020B0503020204020204" charset="-122"/>
                <a:ea typeface="微软雅黑" panose="020B0503020204020204" charset="-122"/>
                <a:cs typeface="+mn-ea"/>
                <a:sym typeface="思源黑体 CN" panose="020B0500000000000000" pitchFamily="34" charset="-122"/>
              </a:rPr>
              <a:t>命令执行、数据库访问、共享内存访问、</a:t>
            </a:r>
            <a:r>
              <a:rPr kumimoji="0" lang="en-US" altLang="zh-CN" sz="1200" b="0" i="0" u="none" strike="noStrike" kern="1200" cap="none" spc="0" normalizeH="0" baseline="0" noProof="0">
                <a:ln>
                  <a:noFill/>
                </a:ln>
                <a:solidFill>
                  <a:schemeClr val="bg2"/>
                </a:solidFill>
                <a:effectLst/>
                <a:uLnTx/>
                <a:uFillTx/>
                <a:latin typeface="微软雅黑" panose="020B0503020204020204" charset="-122"/>
                <a:ea typeface="微软雅黑" panose="020B0503020204020204" charset="-122"/>
                <a:cs typeface="+mn-ea"/>
                <a:sym typeface="思源黑体 CN" panose="020B0500000000000000" pitchFamily="34" charset="-122"/>
              </a:rPr>
              <a:t>ELF</a:t>
            </a:r>
            <a:r>
              <a:rPr kumimoji="0" lang="zh-CN" altLang="en-US" sz="1200" b="0" i="0" u="none" strike="noStrike" kern="1200" cap="none" spc="0" normalizeH="0" baseline="0" noProof="0">
                <a:ln>
                  <a:noFill/>
                </a:ln>
                <a:solidFill>
                  <a:schemeClr val="bg2"/>
                </a:solidFill>
                <a:effectLst/>
                <a:uLnTx/>
                <a:uFillTx/>
                <a:latin typeface="微软雅黑" panose="020B0503020204020204" charset="-122"/>
                <a:ea typeface="微软雅黑" panose="020B0503020204020204" charset="-122"/>
                <a:cs typeface="+mn-ea"/>
                <a:sym typeface="思源黑体 CN" panose="020B0500000000000000" pitchFamily="34" charset="-122"/>
              </a:rPr>
              <a:t>二进制文件内容</a:t>
            </a:r>
            <a:r>
              <a:rPr kumimoji="0" lang="zh-CN" altLang="en-US" sz="1200" b="0" i="0" u="none" strike="noStrike" kern="1200" cap="none" spc="0" normalizeH="0" baseline="0" noProof="0">
                <a:ln>
                  <a:noFill/>
                </a:ln>
                <a:solidFill>
                  <a:schemeClr val="bg2"/>
                </a:solidFill>
                <a:effectLst/>
                <a:uLnTx/>
                <a:uFillTx/>
                <a:latin typeface="微软雅黑" panose="020B0503020204020204" charset="-122"/>
                <a:ea typeface="微软雅黑" panose="020B0503020204020204" charset="-122"/>
                <a:cs typeface="+mn-ea"/>
                <a:sym typeface="思源黑体 CN" panose="020B0500000000000000" pitchFamily="34" charset="-122"/>
              </a:rPr>
              <a:t>分析等多个方面。</a:t>
            </a:r>
            <a:endParaRPr kumimoji="0" lang="zh-CN" altLang="en-US" sz="1200" b="0" i="0" u="none" strike="noStrike" kern="1200" cap="none" spc="0" normalizeH="0" baseline="0" noProof="0">
              <a:ln>
                <a:noFill/>
              </a:ln>
              <a:solidFill>
                <a:schemeClr val="bg2"/>
              </a:solidFill>
              <a:effectLst/>
              <a:uLnTx/>
              <a:uFillTx/>
              <a:latin typeface="微软雅黑" panose="020B0503020204020204" charset="-122"/>
              <a:ea typeface="微软雅黑" panose="020B0503020204020204" charset="-122"/>
              <a:cs typeface="+mn-ea"/>
              <a:sym typeface="思源黑体 CN" panose="020B0500000000000000" pitchFamily="34" charset="-122"/>
            </a:endParaRPr>
          </a:p>
          <a:p>
            <a:pPr marL="0" marR="0" lvl="0" indent="0" algn="just" defTabSz="914400" rtl="0" eaLnBrk="1" fontAlgn="auto" latinLnBrk="0" hangingPunct="1">
              <a:lnSpc>
                <a:spcPct val="100000"/>
              </a:lnSpc>
              <a:spcBef>
                <a:spcPts val="1800"/>
              </a:spcBef>
              <a:spcAft>
                <a:spcPct val="0"/>
              </a:spcAft>
              <a:buClrTx/>
              <a:buSzTx/>
              <a:buFontTx/>
              <a:buNone/>
              <a:defRPr/>
            </a:pPr>
            <a:r>
              <a:rPr kumimoji="0" lang="zh-CN" altLang="en-US" sz="1600" b="1" i="0" u="none" strike="noStrike" kern="1200" cap="none" spc="0" normalizeH="0" baseline="0" noProof="0">
                <a:ln>
                  <a:noFill/>
                </a:ln>
                <a:solidFill>
                  <a:schemeClr val="accent1"/>
                </a:solidFill>
                <a:effectLst/>
                <a:uLnTx/>
                <a:uFillTx/>
                <a:latin typeface="微软雅黑" panose="020B0503020204020204" charset="-122"/>
                <a:ea typeface="微软雅黑" panose="020B0503020204020204" charset="-122"/>
                <a:cs typeface="+mn-ea"/>
                <a:sym typeface="思源黑体 CN" panose="020B0500000000000000" pitchFamily="34" charset="-122"/>
              </a:rPr>
              <a:t>2.高度集成</a:t>
            </a:r>
            <a:endParaRPr kumimoji="0" lang="zh-CN" altLang="en-US" sz="1600" b="1" i="0" u="none" strike="noStrike" kern="1200" cap="none" spc="0" normalizeH="0" baseline="0" noProof="0">
              <a:ln>
                <a:noFill/>
              </a:ln>
              <a:solidFill>
                <a:schemeClr val="accent1"/>
              </a:solidFill>
              <a:effectLst/>
              <a:uLnTx/>
              <a:uFillTx/>
              <a:latin typeface="微软雅黑" panose="020B0503020204020204" charset="-122"/>
              <a:ea typeface="微软雅黑" panose="020B0503020204020204" charset="-122"/>
              <a:cs typeface="+mn-ea"/>
              <a:sym typeface="思源黑体 CN" panose="020B0500000000000000" pitchFamily="34" charset="-122"/>
            </a:endParaRPr>
          </a:p>
          <a:p>
            <a:pPr marL="0" marR="0" lvl="0" indent="0" algn="just" defTabSz="914400" rtl="0" eaLnBrk="1" fontAlgn="auto" latinLnBrk="0" hangingPunct="1">
              <a:lnSpc>
                <a:spcPct val="100000"/>
              </a:lnSpc>
              <a:spcBef>
                <a:spcPts val="1800"/>
              </a:spcBef>
              <a:spcAft>
                <a:spcPct val="0"/>
              </a:spcAft>
              <a:buClrTx/>
              <a:buSzTx/>
              <a:buFontTx/>
              <a:buNone/>
              <a:defRPr/>
            </a:pPr>
            <a:r>
              <a:rPr kumimoji="0" lang="zh-CN" altLang="en-US" sz="1200" b="0" i="0" u="none" strike="noStrike" kern="1200" cap="none" spc="0" normalizeH="0" baseline="0" noProof="0">
                <a:ln>
                  <a:noFill/>
                </a:ln>
                <a:solidFill>
                  <a:schemeClr val="bg2"/>
                </a:solidFill>
                <a:effectLst/>
                <a:uLnTx/>
                <a:uFillTx/>
                <a:latin typeface="微软雅黑" panose="020B0503020204020204" charset="-122"/>
                <a:ea typeface="微软雅黑" panose="020B0503020204020204" charset="-122"/>
                <a:cs typeface="+mn-ea"/>
                <a:sym typeface="思源黑体 CN" panose="020B0500000000000000" pitchFamily="34" charset="-122"/>
              </a:rPr>
              <a:t>框架将多个工具集成于一体，简化了操作流程，提高了测试效率，使安全专家能够更高效率地进行渗透测试与安全审计</a:t>
            </a:r>
            <a:r>
              <a:rPr kumimoji="0" lang="zh-CN" altLang="en-US" sz="1200" b="0" i="0" u="none" strike="noStrike" kern="1200" cap="none" spc="0" normalizeH="0" baseline="0" noProof="0">
                <a:ln>
                  <a:noFill/>
                </a:ln>
                <a:solidFill>
                  <a:schemeClr val="bg2"/>
                </a:solidFill>
                <a:effectLst/>
                <a:uLnTx/>
                <a:uFillTx/>
                <a:latin typeface="微软雅黑" panose="020B0503020204020204" charset="-122"/>
                <a:ea typeface="微软雅黑" panose="020B0503020204020204" charset="-122"/>
                <a:cs typeface="+mn-ea"/>
                <a:sym typeface="思源黑体 CN" panose="020B0500000000000000" pitchFamily="34" charset="-122"/>
              </a:rPr>
              <a:t>行为。</a:t>
            </a:r>
            <a:endParaRPr kumimoji="0" lang="zh-CN" altLang="en-US" sz="1200" b="0" i="0" u="none" strike="noStrike" kern="1200" cap="none" spc="0" normalizeH="0" baseline="0" noProof="0">
              <a:ln>
                <a:noFill/>
              </a:ln>
              <a:solidFill>
                <a:schemeClr val="bg2"/>
              </a:solidFill>
              <a:effectLst/>
              <a:uLnTx/>
              <a:uFillTx/>
              <a:latin typeface="微软雅黑" panose="020B0503020204020204" charset="-122"/>
              <a:ea typeface="微软雅黑" panose="020B0503020204020204" charset="-122"/>
              <a:cs typeface="+mn-ea"/>
              <a:sym typeface="思源黑体 CN" panose="020B0500000000000000" pitchFamily="34" charset="-122"/>
            </a:endParaRPr>
          </a:p>
          <a:p>
            <a:pPr marL="0" marR="0" lvl="0" indent="0" algn="just" defTabSz="914400" rtl="0" eaLnBrk="1" fontAlgn="auto" latinLnBrk="0" hangingPunct="1">
              <a:lnSpc>
                <a:spcPct val="100000"/>
              </a:lnSpc>
              <a:spcBef>
                <a:spcPts val="1800"/>
              </a:spcBef>
              <a:spcAft>
                <a:spcPct val="0"/>
              </a:spcAft>
              <a:buClrTx/>
              <a:buSzTx/>
              <a:buFontTx/>
              <a:buNone/>
              <a:defRPr/>
            </a:pPr>
            <a:r>
              <a:rPr kumimoji="0" lang="zh-CN" altLang="en-US" sz="1600" b="1" i="0" u="none" strike="noStrike" kern="1200" cap="none" spc="0" normalizeH="0" baseline="0" noProof="0">
                <a:ln>
                  <a:noFill/>
                </a:ln>
                <a:solidFill>
                  <a:schemeClr val="accent1"/>
                </a:solidFill>
                <a:effectLst/>
                <a:uLnTx/>
                <a:uFillTx/>
                <a:latin typeface="微软雅黑" panose="020B0503020204020204" charset="-122"/>
                <a:ea typeface="微软雅黑" panose="020B0503020204020204" charset="-122"/>
                <a:cs typeface="+mn-ea"/>
                <a:sym typeface="思源黑体 CN" panose="020B0500000000000000" pitchFamily="34" charset="-122"/>
              </a:rPr>
              <a:t>3.社区支持</a:t>
            </a:r>
            <a:endParaRPr kumimoji="0" lang="zh-CN" altLang="en-US" sz="1600" b="1" i="0" u="none" strike="noStrike" kern="1200" cap="none" spc="0" normalizeH="0" baseline="0" noProof="0">
              <a:ln>
                <a:noFill/>
              </a:ln>
              <a:solidFill>
                <a:schemeClr val="accent1"/>
              </a:solidFill>
              <a:effectLst/>
              <a:uLnTx/>
              <a:uFillTx/>
              <a:latin typeface="微软雅黑" panose="020B0503020204020204" charset="-122"/>
              <a:ea typeface="微软雅黑" panose="020B0503020204020204" charset="-122"/>
              <a:cs typeface="+mn-ea"/>
              <a:sym typeface="思源黑体 CN" panose="020B0500000000000000" pitchFamily="34" charset="-122"/>
            </a:endParaRPr>
          </a:p>
          <a:p>
            <a:pPr marL="0" marR="0" lvl="0" indent="0" algn="just" defTabSz="914400" rtl="0" eaLnBrk="1" fontAlgn="auto" latinLnBrk="0" hangingPunct="1">
              <a:lnSpc>
                <a:spcPct val="100000"/>
              </a:lnSpc>
              <a:spcBef>
                <a:spcPts val="1800"/>
              </a:spcBef>
              <a:spcAft>
                <a:spcPct val="0"/>
              </a:spcAft>
              <a:buClrTx/>
              <a:buSzTx/>
              <a:buFontTx/>
              <a:buNone/>
              <a:defRPr/>
            </a:pPr>
            <a:r>
              <a:rPr kumimoji="0" lang="zh-CN" altLang="en-US" sz="1200" b="0" i="0" u="none" strike="noStrike" kern="1200" cap="none" spc="0" normalizeH="0" baseline="0" noProof="0">
                <a:ln>
                  <a:noFill/>
                </a:ln>
                <a:solidFill>
                  <a:schemeClr val="bg2"/>
                </a:solidFill>
                <a:effectLst/>
                <a:uLnTx/>
                <a:uFillTx/>
                <a:latin typeface="微软雅黑" panose="020B0503020204020204" charset="-122"/>
                <a:ea typeface="微软雅黑" panose="020B0503020204020204" charset="-122"/>
                <a:cs typeface="+mn-ea"/>
                <a:sym typeface="思源黑体 CN" panose="020B0500000000000000" pitchFamily="34" charset="-122"/>
              </a:rPr>
              <a:t>PHPSploit-Framework 拥有</a:t>
            </a:r>
            <a:r>
              <a:rPr kumimoji="0" lang="zh-CN" altLang="en-US" sz="1200" b="0" i="0" u="none" strike="noStrike" kern="1200" cap="none" spc="0" normalizeH="0" baseline="0" noProof="0">
                <a:ln>
                  <a:noFill/>
                </a:ln>
                <a:solidFill>
                  <a:schemeClr val="bg2"/>
                </a:solidFill>
                <a:effectLst/>
                <a:uLnTx/>
                <a:uFillTx/>
                <a:latin typeface="微软雅黑" panose="020B0503020204020204" charset="-122"/>
                <a:ea typeface="微软雅黑" panose="020B0503020204020204" charset="-122"/>
                <a:cs typeface="+mn-ea"/>
                <a:sym typeface="思源黑体 CN" panose="020B0500000000000000" pitchFamily="34" charset="-122"/>
              </a:rPr>
              <a:t>开放的社区支持，通过不断的反馈和改进，保障了工具的实时性和实用性。</a:t>
            </a:r>
            <a:endParaRPr kumimoji="0" lang="zh-CN" altLang="en-US" sz="1200" b="0" i="0" u="none" strike="noStrike" kern="1200" cap="none" spc="0" normalizeH="0" baseline="0" noProof="0">
              <a:ln>
                <a:noFill/>
              </a:ln>
              <a:solidFill>
                <a:schemeClr val="bg2"/>
              </a:solidFill>
              <a:effectLst/>
              <a:uLnTx/>
              <a:uFillTx/>
              <a:latin typeface="微软雅黑" panose="020B0503020204020204" charset="-122"/>
              <a:ea typeface="微软雅黑" panose="020B0503020204020204" charset="-122"/>
              <a:cs typeface="+mn-ea"/>
              <a:sym typeface="思源黑体 CN" panose="020B0500000000000000" pitchFamily="34" charset="-122"/>
            </a:endParaRPr>
          </a:p>
          <a:p>
            <a:pPr marL="0" marR="0" lvl="0" indent="0" algn="just" defTabSz="914400" rtl="0" eaLnBrk="1" fontAlgn="auto" latinLnBrk="0" hangingPunct="1">
              <a:lnSpc>
                <a:spcPct val="100000"/>
              </a:lnSpc>
              <a:spcBef>
                <a:spcPts val="1800"/>
              </a:spcBef>
              <a:spcAft>
                <a:spcPct val="0"/>
              </a:spcAft>
              <a:buClrTx/>
              <a:buSzTx/>
              <a:buFontTx/>
              <a:buNone/>
              <a:defRPr/>
            </a:pPr>
            <a:r>
              <a:rPr kumimoji="0" lang="zh-CN" altLang="en-US" sz="1600" b="1" i="0" u="none" strike="noStrike" kern="1200" cap="none" spc="0" normalizeH="0" baseline="0" noProof="0">
                <a:ln>
                  <a:noFill/>
                </a:ln>
                <a:solidFill>
                  <a:schemeClr val="accent1"/>
                </a:solidFill>
                <a:effectLst/>
                <a:uLnTx/>
                <a:uFillTx/>
                <a:latin typeface="微软雅黑" panose="020B0503020204020204" charset="-122"/>
                <a:ea typeface="微软雅黑" panose="020B0503020204020204" charset="-122"/>
                <a:cs typeface="+mn-ea"/>
                <a:sym typeface="思源黑体 CN" panose="020B0500000000000000" pitchFamily="34" charset="-122"/>
              </a:rPr>
              <a:t>4.跨平台兼容</a:t>
            </a:r>
            <a:endParaRPr kumimoji="0" lang="zh-CN" altLang="en-US" sz="1600" b="1" i="0" u="none" strike="noStrike" kern="1200" cap="none" spc="0" normalizeH="0" baseline="0" noProof="0">
              <a:ln>
                <a:noFill/>
              </a:ln>
              <a:solidFill>
                <a:schemeClr val="accent1"/>
              </a:solidFill>
              <a:effectLst/>
              <a:uLnTx/>
              <a:uFillTx/>
              <a:latin typeface="微软雅黑" panose="020B0503020204020204" charset="-122"/>
              <a:ea typeface="微软雅黑" panose="020B0503020204020204" charset="-122"/>
              <a:cs typeface="+mn-ea"/>
              <a:sym typeface="思源黑体 CN" panose="020B0500000000000000" pitchFamily="34" charset="-122"/>
            </a:endParaRPr>
          </a:p>
          <a:p>
            <a:pPr marL="0" marR="0" lvl="0" indent="0" algn="just" defTabSz="914400" rtl="0" eaLnBrk="1" fontAlgn="auto" latinLnBrk="0" hangingPunct="1">
              <a:lnSpc>
                <a:spcPct val="100000"/>
              </a:lnSpc>
              <a:spcBef>
                <a:spcPts val="1800"/>
              </a:spcBef>
              <a:spcAft>
                <a:spcPct val="0"/>
              </a:spcAft>
              <a:buClrTx/>
              <a:buSzTx/>
              <a:buFontTx/>
              <a:buNone/>
              <a:defRPr/>
            </a:pPr>
            <a:r>
              <a:rPr kumimoji="0" lang="zh-CN" altLang="en-US" sz="1200" b="0" i="0" u="none" strike="noStrike" kern="1200" cap="none" spc="0" normalizeH="0" baseline="0" noProof="0">
                <a:ln>
                  <a:noFill/>
                </a:ln>
                <a:solidFill>
                  <a:schemeClr val="bg2"/>
                </a:solidFill>
                <a:effectLst/>
                <a:uLnTx/>
                <a:uFillTx/>
                <a:latin typeface="微软雅黑" panose="020B0503020204020204" charset="-122"/>
                <a:ea typeface="微软雅黑" panose="020B0503020204020204" charset="-122"/>
                <a:cs typeface="+mn-ea"/>
                <a:sym typeface="思源黑体 CN" panose="020B0500000000000000" pitchFamily="34" charset="-122"/>
              </a:rPr>
              <a:t>该框架支持</a:t>
            </a:r>
            <a:r>
              <a:rPr kumimoji="0" lang="en-US" altLang="zh-CN" sz="1200" b="0" i="0" u="none" strike="noStrike" kern="1200" cap="none" spc="0" normalizeH="0" baseline="0" noProof="0">
                <a:ln>
                  <a:noFill/>
                </a:ln>
                <a:solidFill>
                  <a:schemeClr val="bg2"/>
                </a:solidFill>
                <a:effectLst/>
                <a:uLnTx/>
                <a:uFillTx/>
                <a:latin typeface="微软雅黑" panose="020B0503020204020204" charset="-122"/>
                <a:ea typeface="微软雅黑" panose="020B0503020204020204" charset="-122"/>
                <a:cs typeface="+mn-ea"/>
                <a:sym typeface="思源黑体 CN" panose="020B0500000000000000" pitchFamily="34" charset="-122"/>
              </a:rPr>
              <a:t>5.4</a:t>
            </a:r>
            <a:r>
              <a:rPr kumimoji="0" lang="zh-CN" altLang="en-US" sz="1200" b="0" i="0" u="none" strike="noStrike" kern="1200" cap="none" spc="0" normalizeH="0" baseline="0" noProof="0">
                <a:ln>
                  <a:noFill/>
                </a:ln>
                <a:solidFill>
                  <a:schemeClr val="bg2"/>
                </a:solidFill>
                <a:effectLst/>
                <a:uLnTx/>
                <a:uFillTx/>
                <a:latin typeface="微软雅黑" panose="020B0503020204020204" charset="-122"/>
                <a:ea typeface="微软雅黑" panose="020B0503020204020204" charset="-122"/>
                <a:cs typeface="+mn-ea"/>
                <a:sym typeface="思源黑体 CN" panose="020B0500000000000000" pitchFamily="34" charset="-122"/>
              </a:rPr>
              <a:t>以上的</a:t>
            </a:r>
            <a:r>
              <a:rPr kumimoji="0" lang="en-US" altLang="zh-CN" sz="1200" b="0" i="0" u="none" strike="noStrike" kern="1200" cap="none" spc="0" normalizeH="0" baseline="0" noProof="0">
                <a:ln>
                  <a:noFill/>
                </a:ln>
                <a:solidFill>
                  <a:schemeClr val="bg2"/>
                </a:solidFill>
                <a:effectLst/>
                <a:uLnTx/>
                <a:uFillTx/>
                <a:latin typeface="微软雅黑" panose="020B0503020204020204" charset="-122"/>
                <a:ea typeface="微软雅黑" panose="020B0503020204020204" charset="-122"/>
                <a:cs typeface="+mn-ea"/>
                <a:sym typeface="思源黑体 CN" panose="020B0500000000000000" pitchFamily="34" charset="-122"/>
              </a:rPr>
              <a:t>PHP</a:t>
            </a:r>
            <a:r>
              <a:rPr kumimoji="0" lang="zh-CN" altLang="en-US" sz="1200" b="0" i="0" u="none" strike="noStrike" kern="1200" cap="none" spc="0" normalizeH="0" baseline="0" noProof="0">
                <a:ln>
                  <a:noFill/>
                </a:ln>
                <a:solidFill>
                  <a:schemeClr val="bg2"/>
                </a:solidFill>
                <a:effectLst/>
                <a:uLnTx/>
                <a:uFillTx/>
                <a:latin typeface="微软雅黑" panose="020B0503020204020204" charset="-122"/>
                <a:ea typeface="微软雅黑" panose="020B0503020204020204" charset="-122"/>
                <a:cs typeface="+mn-ea"/>
                <a:sym typeface="思源黑体 CN" panose="020B0500000000000000" pitchFamily="34" charset="-122"/>
              </a:rPr>
              <a:t>语言版本，能够在多个不同版本的Linux操作系统中稳定运行，方便用户在不同的</a:t>
            </a:r>
            <a:r>
              <a:rPr kumimoji="0" lang="en-US" altLang="zh-CN" sz="1200" b="0" i="0" u="none" strike="noStrike" kern="1200" cap="none" spc="0" normalizeH="0" baseline="0" noProof="0">
                <a:ln>
                  <a:noFill/>
                </a:ln>
                <a:solidFill>
                  <a:schemeClr val="bg2"/>
                </a:solidFill>
                <a:effectLst/>
                <a:uLnTx/>
                <a:uFillTx/>
                <a:latin typeface="微软雅黑" panose="020B0503020204020204" charset="-122"/>
                <a:ea typeface="微软雅黑" panose="020B0503020204020204" charset="-122"/>
                <a:cs typeface="+mn-ea"/>
                <a:sym typeface="思源黑体 CN" panose="020B0500000000000000" pitchFamily="34" charset="-122"/>
              </a:rPr>
              <a:t>LINUX</a:t>
            </a:r>
            <a:r>
              <a:rPr kumimoji="0" lang="zh-CN" altLang="en-US" sz="1200" b="0" i="0" u="none" strike="noStrike" kern="1200" cap="none" spc="0" normalizeH="0" baseline="0" noProof="0">
                <a:ln>
                  <a:noFill/>
                </a:ln>
                <a:solidFill>
                  <a:schemeClr val="bg2"/>
                </a:solidFill>
                <a:effectLst/>
                <a:uLnTx/>
                <a:uFillTx/>
                <a:latin typeface="微软雅黑" panose="020B0503020204020204" charset="-122"/>
                <a:ea typeface="微软雅黑" panose="020B0503020204020204" charset="-122"/>
                <a:cs typeface="+mn-ea"/>
                <a:sym typeface="思源黑体 CN" panose="020B0500000000000000" pitchFamily="34" charset="-122"/>
              </a:rPr>
              <a:t>系统环境下进行安全测试。</a:t>
            </a:r>
            <a:endParaRPr kumimoji="0" lang="zh-CN" altLang="en-US" sz="1200" b="0" i="0" u="none" strike="noStrike" kern="1200" cap="none" spc="0" normalizeH="0" baseline="0" noProof="0">
              <a:ln>
                <a:noFill/>
              </a:ln>
              <a:solidFill>
                <a:schemeClr val="bg2"/>
              </a:solidFill>
              <a:effectLst/>
              <a:uLnTx/>
              <a:uFillTx/>
              <a:latin typeface="微软雅黑" panose="020B0503020204020204" charset="-122"/>
              <a:ea typeface="微软雅黑" panose="020B0503020204020204" charset="-122"/>
              <a:cs typeface="+mn-ea"/>
              <a:sym typeface="思源黑体 CN" panose="020B0500000000000000" pitchFamily="34" charset="-122"/>
            </a:endParaRPr>
          </a:p>
        </p:txBody>
      </p:sp>
      <p:sp>
        <p:nvSpPr>
          <p:cNvPr id="18" name="Text2"/>
          <p:cNvSpPr txBox="1"/>
          <p:nvPr>
            <p:custDataLst>
              <p:tags r:id="rId3"/>
            </p:custDataLst>
          </p:nvPr>
        </p:nvSpPr>
        <p:spPr>
          <a:xfrm>
            <a:off x="632233" y="552968"/>
            <a:ext cx="5367625" cy="1295771"/>
          </a:xfrm>
          <a:prstGeom prst="rect">
            <a:avLst/>
          </a:prstGeom>
          <a:noFill/>
        </p:spPr>
        <p:txBody>
          <a:bodyPr wrap="square" rtlCol="0" anchor="b"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ct val="0"/>
              </a:spcBef>
              <a:spcAft>
                <a:spcPct val="0"/>
              </a:spcAft>
              <a:buClrTx/>
              <a:buSzTx/>
              <a:buFontTx/>
              <a:buNone/>
              <a:defRPr/>
            </a:pPr>
            <a:r>
              <a:rPr lang="en-US" altLang="zh-CN" sz="3200" b="1" noProof="0">
                <a:ln>
                  <a:noFill/>
                </a:ln>
                <a:effectLst/>
                <a:uLnTx/>
                <a:uFillTx/>
                <a:latin typeface="微软雅黑" panose="020B0503020204020204" charset="-122"/>
                <a:ea typeface="微软雅黑" panose="020B0503020204020204" charset="-122"/>
                <a:cs typeface="微软雅黑" panose="020B0503020204020204" charset="-122"/>
                <a:sym typeface="思源黑体 CN" panose="020B0500000000000000" pitchFamily="34" charset="-122"/>
              </a:rPr>
              <a:t>框架概述:框架简介</a:t>
            </a:r>
            <a:endParaRPr lang="en-US" altLang="zh-CN" sz="3200" b="1" noProof="0">
              <a:ln>
                <a:noFill/>
              </a:ln>
              <a:effectLst/>
              <a:uLnTx/>
              <a:uFillTx/>
              <a:latin typeface="微软雅黑" panose="020B0503020204020204" charset="-122"/>
              <a:ea typeface="微软雅黑" panose="020B0503020204020204" charset="-122"/>
              <a:cs typeface="微软雅黑" panose="020B0503020204020204" charset="-122"/>
              <a:sym typeface="思源黑体 CN" panose="020B0500000000000000" pitchFamily="34" charset="-122"/>
            </a:endParaRPr>
          </a:p>
        </p:txBody>
      </p:sp>
      <p:sp>
        <p:nvSpPr>
          <p:cNvPr id="22" name="任意多边形: 形状 21"/>
          <p:cNvSpPr/>
          <p:nvPr/>
        </p:nvSpPr>
        <p:spPr>
          <a:xfrm>
            <a:off x="11262202" y="5938393"/>
            <a:ext cx="929798" cy="921859"/>
          </a:xfrm>
          <a:custGeom>
            <a:avLst/>
            <a:gdLst>
              <a:gd name="connsiteX0" fmla="*/ 676289 w 929798"/>
              <a:gd name="connsiteY0" fmla="*/ 0 h 921859"/>
              <a:gd name="connsiteX1" fmla="*/ 812585 w 929798"/>
              <a:gd name="connsiteY1" fmla="*/ 13740 h 921859"/>
              <a:gd name="connsiteX2" fmla="*/ 929798 w 929798"/>
              <a:gd name="connsiteY2" fmla="*/ 50125 h 921859"/>
              <a:gd name="connsiteX3" fmla="*/ 929798 w 929798"/>
              <a:gd name="connsiteY3" fmla="*/ 921859 h 921859"/>
              <a:gd name="connsiteX4" fmla="*/ 47660 w 929798"/>
              <a:gd name="connsiteY4" fmla="*/ 921859 h 921859"/>
              <a:gd name="connsiteX5" fmla="*/ 13740 w 929798"/>
              <a:gd name="connsiteY5" fmla="*/ 812585 h 921859"/>
              <a:gd name="connsiteX6" fmla="*/ 0 w 929798"/>
              <a:gd name="connsiteY6" fmla="*/ 676289 h 921859"/>
              <a:gd name="connsiteX7" fmla="*/ 676289 w 929798"/>
              <a:gd name="connsiteY7" fmla="*/ 0 h 921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9798" h="921859">
                <a:moveTo>
                  <a:pt x="676289" y="0"/>
                </a:moveTo>
                <a:cubicBezTo>
                  <a:pt x="722977" y="0"/>
                  <a:pt x="768560" y="4731"/>
                  <a:pt x="812585" y="13740"/>
                </a:cubicBezTo>
                <a:lnTo>
                  <a:pt x="929798" y="50125"/>
                </a:lnTo>
                <a:lnTo>
                  <a:pt x="929798" y="921859"/>
                </a:lnTo>
                <a:lnTo>
                  <a:pt x="47660" y="921859"/>
                </a:lnTo>
                <a:lnTo>
                  <a:pt x="13740" y="812585"/>
                </a:lnTo>
                <a:cubicBezTo>
                  <a:pt x="4731" y="768560"/>
                  <a:pt x="0" y="722977"/>
                  <a:pt x="0" y="676289"/>
                </a:cubicBezTo>
                <a:cubicBezTo>
                  <a:pt x="0" y="302785"/>
                  <a:pt x="302785" y="0"/>
                  <a:pt x="676289" y="0"/>
                </a:cubicBezTo>
                <a:close/>
              </a:path>
            </a:pathLst>
          </a:custGeom>
          <a:solidFill>
            <a:schemeClr val="accent1">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defPPr>
            <a:lvl1pPr marL="0" algn="l" defTabSz="914400" rtl="0" eaLnBrk="1" latinLnBrk="0" hangingPunct="1">
              <a:defRPr sz="1800" kern="1200">
                <a:solidFill>
                  <a:srgbClr val="FFFFFF"/>
                </a:solidFill>
                <a:latin typeface="等线" panose="02010600030101010101" charset="-122"/>
                <a:ea typeface="+mn-ea"/>
                <a:cs typeface="+mn-cs"/>
              </a:defRPr>
            </a:lvl1pPr>
            <a:lvl2pPr marL="457200" algn="l" defTabSz="914400" rtl="0" eaLnBrk="1" latinLnBrk="0" hangingPunct="1">
              <a:defRPr sz="1800" kern="1200">
                <a:solidFill>
                  <a:srgbClr val="FFFFFF"/>
                </a:solidFill>
                <a:latin typeface="等线" panose="02010600030101010101" charset="-122"/>
                <a:ea typeface="+mn-ea"/>
                <a:cs typeface="+mn-cs"/>
              </a:defRPr>
            </a:lvl2pPr>
            <a:lvl3pPr marL="914400" algn="l" defTabSz="914400" rtl="0" eaLnBrk="1" latinLnBrk="0" hangingPunct="1">
              <a:defRPr sz="1800" kern="1200">
                <a:solidFill>
                  <a:srgbClr val="FFFFFF"/>
                </a:solidFill>
                <a:latin typeface="等线" panose="02010600030101010101" charset="-122"/>
                <a:ea typeface="+mn-ea"/>
                <a:cs typeface="+mn-cs"/>
              </a:defRPr>
            </a:lvl3pPr>
            <a:lvl4pPr marL="1371600" algn="l" defTabSz="914400" rtl="0" eaLnBrk="1" latinLnBrk="0" hangingPunct="1">
              <a:defRPr sz="1800" kern="1200">
                <a:solidFill>
                  <a:srgbClr val="FFFFFF"/>
                </a:solidFill>
                <a:latin typeface="等线" panose="02010600030101010101" charset="-122"/>
                <a:ea typeface="+mn-ea"/>
                <a:cs typeface="+mn-cs"/>
              </a:defRPr>
            </a:lvl4pPr>
            <a:lvl5pPr marL="1828800" algn="l" defTabSz="914400" rtl="0" eaLnBrk="1" latinLnBrk="0" hangingPunct="1">
              <a:defRPr sz="1800" kern="1200">
                <a:solidFill>
                  <a:srgbClr val="FFFFFF"/>
                </a:solidFill>
                <a:latin typeface="等线" panose="02010600030101010101" charset="-122"/>
                <a:ea typeface="+mn-ea"/>
                <a:cs typeface="+mn-cs"/>
              </a:defRPr>
            </a:lvl5pPr>
            <a:lvl6pPr marL="2286000" algn="l" defTabSz="914400" rtl="0" eaLnBrk="1" latinLnBrk="0" hangingPunct="1">
              <a:defRPr sz="1800" kern="1200">
                <a:solidFill>
                  <a:srgbClr val="FFFFFF"/>
                </a:solidFill>
                <a:latin typeface="等线" panose="02010600030101010101" charset="-122"/>
                <a:ea typeface="+mn-ea"/>
                <a:cs typeface="+mn-cs"/>
              </a:defRPr>
            </a:lvl6pPr>
            <a:lvl7pPr marL="2743200" algn="l" defTabSz="914400" rtl="0" eaLnBrk="1" latinLnBrk="0" hangingPunct="1">
              <a:defRPr sz="1800" kern="1200">
                <a:solidFill>
                  <a:srgbClr val="FFFFFF"/>
                </a:solidFill>
                <a:latin typeface="等线" panose="02010600030101010101" charset="-122"/>
                <a:ea typeface="+mn-ea"/>
                <a:cs typeface="+mn-cs"/>
              </a:defRPr>
            </a:lvl7pPr>
            <a:lvl8pPr marL="3200400" algn="l" defTabSz="914400" rtl="0" eaLnBrk="1" latinLnBrk="0" hangingPunct="1">
              <a:defRPr sz="1800" kern="1200">
                <a:solidFill>
                  <a:srgbClr val="FFFFFF"/>
                </a:solidFill>
                <a:latin typeface="等线" panose="02010600030101010101" charset="-122"/>
                <a:ea typeface="+mn-ea"/>
                <a:cs typeface="+mn-cs"/>
              </a:defRPr>
            </a:lvl8pPr>
            <a:lvl9pPr marL="3657600" algn="l" defTabSz="914400" rtl="0" eaLnBrk="1" latinLnBrk="0" hangingPunct="1">
              <a:defRPr sz="1800" kern="1200">
                <a:solidFill>
                  <a:srgbClr val="FFFFFF"/>
                </a:solidFill>
                <a:latin typeface="等线" panose="02010600030101010101" charset="-122"/>
                <a:ea typeface="+mn-ea"/>
                <a:cs typeface="+mn-cs"/>
              </a:defRPr>
            </a:lvl9pPr>
          </a:lstStyle>
          <a:p>
            <a:pPr algn="ctr"/>
            <a:endParaRPr lang="zh-CN" altLang="en-US">
              <a:latin typeface="微软雅黑" panose="020B0503020204020204" charset="-122"/>
              <a:ea typeface="微软雅黑" panose="020B0503020204020204" charset="-122"/>
            </a:endParaRPr>
          </a:p>
        </p:txBody>
      </p:sp>
      <p:sp>
        <p:nvSpPr>
          <p:cNvPr id="23" name="Shape1"/>
          <p:cNvSpPr/>
          <p:nvPr>
            <p:custDataLst>
              <p:tags r:id="rId4"/>
            </p:custDataLst>
          </p:nvPr>
        </p:nvSpPr>
        <p:spPr>
          <a:xfrm>
            <a:off x="6962886" y="1360170"/>
            <a:ext cx="4018280" cy="4137660"/>
          </a:xfrm>
          <a:prstGeom prst="ellipse">
            <a:avLst/>
          </a:prstGeom>
          <a:blipFill>
            <a:blip r:embed="rId5"/>
            <a:stretch>
              <a:fillRect l="-43877" r="-4387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rgbClr val="FFFFFF"/>
                </a:solidFill>
                <a:latin typeface="等线" panose="02010600030101010101" charset="-122"/>
                <a:ea typeface="+mn-ea"/>
                <a:cs typeface="+mn-cs"/>
              </a:defRPr>
            </a:lvl1pPr>
            <a:lvl2pPr marL="457200" algn="l" defTabSz="914400" rtl="0" eaLnBrk="1" latinLnBrk="0" hangingPunct="1">
              <a:defRPr sz="1800" kern="1200">
                <a:solidFill>
                  <a:srgbClr val="FFFFFF"/>
                </a:solidFill>
                <a:latin typeface="等线" panose="02010600030101010101" charset="-122"/>
                <a:ea typeface="+mn-ea"/>
                <a:cs typeface="+mn-cs"/>
              </a:defRPr>
            </a:lvl2pPr>
            <a:lvl3pPr marL="914400" algn="l" defTabSz="914400" rtl="0" eaLnBrk="1" latinLnBrk="0" hangingPunct="1">
              <a:defRPr sz="1800" kern="1200">
                <a:solidFill>
                  <a:srgbClr val="FFFFFF"/>
                </a:solidFill>
                <a:latin typeface="等线" panose="02010600030101010101" charset="-122"/>
                <a:ea typeface="+mn-ea"/>
                <a:cs typeface="+mn-cs"/>
              </a:defRPr>
            </a:lvl3pPr>
            <a:lvl4pPr marL="1371600" algn="l" defTabSz="914400" rtl="0" eaLnBrk="1" latinLnBrk="0" hangingPunct="1">
              <a:defRPr sz="1800" kern="1200">
                <a:solidFill>
                  <a:srgbClr val="FFFFFF"/>
                </a:solidFill>
                <a:latin typeface="等线" panose="02010600030101010101" charset="-122"/>
                <a:ea typeface="+mn-ea"/>
                <a:cs typeface="+mn-cs"/>
              </a:defRPr>
            </a:lvl4pPr>
            <a:lvl5pPr marL="1828800" algn="l" defTabSz="914400" rtl="0" eaLnBrk="1" latinLnBrk="0" hangingPunct="1">
              <a:defRPr sz="1800" kern="1200">
                <a:solidFill>
                  <a:srgbClr val="FFFFFF"/>
                </a:solidFill>
                <a:latin typeface="等线" panose="02010600030101010101" charset="-122"/>
                <a:ea typeface="+mn-ea"/>
                <a:cs typeface="+mn-cs"/>
              </a:defRPr>
            </a:lvl5pPr>
            <a:lvl6pPr marL="2286000" algn="l" defTabSz="914400" rtl="0" eaLnBrk="1" latinLnBrk="0" hangingPunct="1">
              <a:defRPr sz="1800" kern="1200">
                <a:solidFill>
                  <a:srgbClr val="FFFFFF"/>
                </a:solidFill>
                <a:latin typeface="等线" panose="02010600030101010101" charset="-122"/>
                <a:ea typeface="+mn-ea"/>
                <a:cs typeface="+mn-cs"/>
              </a:defRPr>
            </a:lvl6pPr>
            <a:lvl7pPr marL="2743200" algn="l" defTabSz="914400" rtl="0" eaLnBrk="1" latinLnBrk="0" hangingPunct="1">
              <a:defRPr sz="1800" kern="1200">
                <a:solidFill>
                  <a:srgbClr val="FFFFFF"/>
                </a:solidFill>
                <a:latin typeface="等线" panose="02010600030101010101" charset="-122"/>
                <a:ea typeface="+mn-ea"/>
                <a:cs typeface="+mn-cs"/>
              </a:defRPr>
            </a:lvl7pPr>
            <a:lvl8pPr marL="3200400" algn="l" defTabSz="914400" rtl="0" eaLnBrk="1" latinLnBrk="0" hangingPunct="1">
              <a:defRPr sz="1800" kern="1200">
                <a:solidFill>
                  <a:srgbClr val="FFFFFF"/>
                </a:solidFill>
                <a:latin typeface="等线" panose="02010600030101010101" charset="-122"/>
                <a:ea typeface="+mn-ea"/>
                <a:cs typeface="+mn-cs"/>
              </a:defRPr>
            </a:lvl8pPr>
            <a:lvl9pPr marL="3657600" algn="l" defTabSz="914400" rtl="0" eaLnBrk="1" latinLnBrk="0" hangingPunct="1">
              <a:defRPr sz="1800" kern="1200">
                <a:solidFill>
                  <a:srgbClr val="FFFFFF"/>
                </a:solidFill>
                <a:latin typeface="等线" panose="02010600030101010101" charset="-122"/>
                <a:ea typeface="+mn-ea"/>
                <a:cs typeface="+mn-cs"/>
              </a:defRPr>
            </a:lvl9pPr>
          </a:lstStyle>
          <a:p>
            <a:pPr algn="ctr"/>
            <a:endParaRPr lang="zh-CN" altLang="en-US">
              <a:latin typeface="微软雅黑" panose="020B0503020204020204" charset="-122"/>
              <a:ea typeface="微软雅黑" panose="020B0503020204020204" charset="-122"/>
            </a:endParaRPr>
          </a:p>
        </p:txBody>
      </p:sp>
    </p:spTree>
    <p:custDataLst>
      <p:tags r:id="rId6"/>
    </p:custData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02"/>
        <p:cNvGrpSpPr/>
        <p:nvPr/>
      </p:nvGrpSpPr>
      <p:grpSpPr>
        <a:xfrm>
          <a:off x="0" y="0"/>
          <a:ext cx="0" cy="0"/>
          <a:chOff x="0" y="0"/>
          <a:chExt cx="0" cy="0"/>
        </a:xfrm>
      </p:grpSpPr>
      <p:sp>
        <p:nvSpPr>
          <p:cNvPr id="705" name="图形 168"/>
          <p:cNvSpPr/>
          <p:nvPr/>
        </p:nvSpPr>
        <p:spPr>
          <a:xfrm>
            <a:off x="10245961" y="234144"/>
            <a:ext cx="1606621" cy="1605069"/>
          </a:xfrm>
          <a:custGeom>
            <a:avLst/>
            <a:gdLst>
              <a:gd name="connsiteX0" fmla="*/ 1605388 w 1606621"/>
              <a:gd name="connsiteY0" fmla="*/ 833899 h 1605069"/>
              <a:gd name="connsiteX1" fmla="*/ 1605388 w 1606621"/>
              <a:gd name="connsiteY1" fmla="*/ 833899 h 1605069"/>
              <a:gd name="connsiteX2" fmla="*/ 1605388 w 1606621"/>
              <a:gd name="connsiteY2" fmla="*/ 772653 h 1605069"/>
              <a:gd name="connsiteX3" fmla="*/ 1602626 w 1606621"/>
              <a:gd name="connsiteY3" fmla="*/ 721028 h 1605069"/>
              <a:gd name="connsiteX4" fmla="*/ 1599197 w 1606621"/>
              <a:gd name="connsiteY4" fmla="*/ 701502 h 1605069"/>
              <a:gd name="connsiteX5" fmla="*/ 1599197 w 1606621"/>
              <a:gd name="connsiteY5" fmla="*/ 701502 h 1605069"/>
              <a:gd name="connsiteX6" fmla="*/ 1593482 w 1606621"/>
              <a:gd name="connsiteY6" fmla="*/ 658830 h 1605069"/>
              <a:gd name="connsiteX7" fmla="*/ 1590434 w 1606621"/>
              <a:gd name="connsiteY7" fmla="*/ 648066 h 1605069"/>
              <a:gd name="connsiteX8" fmla="*/ 1589195 w 1606621"/>
              <a:gd name="connsiteY8" fmla="*/ 641875 h 1605069"/>
              <a:gd name="connsiteX9" fmla="*/ 1579670 w 1606621"/>
              <a:gd name="connsiteY9" fmla="*/ 599489 h 1605069"/>
              <a:gd name="connsiteX10" fmla="*/ 1579670 w 1606621"/>
              <a:gd name="connsiteY10" fmla="*/ 599489 h 1605069"/>
              <a:gd name="connsiteX11" fmla="*/ 1579670 w 1606621"/>
              <a:gd name="connsiteY11" fmla="*/ 599489 h 1605069"/>
              <a:gd name="connsiteX12" fmla="*/ 1579670 w 1606621"/>
              <a:gd name="connsiteY12" fmla="*/ 599489 h 1605069"/>
              <a:gd name="connsiteX13" fmla="*/ 1574432 w 1606621"/>
              <a:gd name="connsiteY13" fmla="*/ 581010 h 1605069"/>
              <a:gd name="connsiteX14" fmla="*/ 1574432 w 1606621"/>
              <a:gd name="connsiteY14" fmla="*/ 581010 h 1605069"/>
              <a:gd name="connsiteX15" fmla="*/ 1570145 w 1606621"/>
              <a:gd name="connsiteY15" fmla="*/ 568533 h 1605069"/>
              <a:gd name="connsiteX16" fmla="*/ 1570145 w 1606621"/>
              <a:gd name="connsiteY16" fmla="*/ 568533 h 1605069"/>
              <a:gd name="connsiteX17" fmla="*/ 1569384 w 1606621"/>
              <a:gd name="connsiteY17" fmla="*/ 565199 h 1605069"/>
              <a:gd name="connsiteX18" fmla="*/ 1569384 w 1606621"/>
              <a:gd name="connsiteY18" fmla="*/ 565199 h 1605069"/>
              <a:gd name="connsiteX19" fmla="*/ 1561763 w 1606621"/>
              <a:gd name="connsiteY19" fmla="*/ 538434 h 1605069"/>
              <a:gd name="connsiteX20" fmla="*/ 1557001 w 1606621"/>
              <a:gd name="connsiteY20" fmla="*/ 527670 h 1605069"/>
              <a:gd name="connsiteX21" fmla="*/ 1550809 w 1606621"/>
              <a:gd name="connsiteY21" fmla="*/ 511478 h 1605069"/>
              <a:gd name="connsiteX22" fmla="*/ 1545857 w 1606621"/>
              <a:gd name="connsiteY22" fmla="*/ 499000 h 1605069"/>
              <a:gd name="connsiteX23" fmla="*/ 1539570 w 1606621"/>
              <a:gd name="connsiteY23" fmla="*/ 484236 h 1605069"/>
              <a:gd name="connsiteX24" fmla="*/ 1532236 w 1606621"/>
              <a:gd name="connsiteY24" fmla="*/ 467949 h 1605069"/>
              <a:gd name="connsiteX25" fmla="*/ 1526712 w 1606621"/>
              <a:gd name="connsiteY25" fmla="*/ 456900 h 1605069"/>
              <a:gd name="connsiteX26" fmla="*/ 1526712 w 1606621"/>
              <a:gd name="connsiteY26" fmla="*/ 456900 h 1605069"/>
              <a:gd name="connsiteX27" fmla="*/ 1525949 w 1606621"/>
              <a:gd name="connsiteY27" fmla="*/ 454709 h 1605069"/>
              <a:gd name="connsiteX28" fmla="*/ 1522330 w 1606621"/>
              <a:gd name="connsiteY28" fmla="*/ 446899 h 1605069"/>
              <a:gd name="connsiteX29" fmla="*/ 1518234 w 1606621"/>
              <a:gd name="connsiteY29" fmla="*/ 439469 h 1605069"/>
              <a:gd name="connsiteX30" fmla="*/ 1516044 w 1606621"/>
              <a:gd name="connsiteY30" fmla="*/ 434802 h 1605069"/>
              <a:gd name="connsiteX31" fmla="*/ 1513091 w 1606621"/>
              <a:gd name="connsiteY31" fmla="*/ 429563 h 1605069"/>
              <a:gd name="connsiteX32" fmla="*/ 1513091 w 1606621"/>
              <a:gd name="connsiteY32" fmla="*/ 429563 h 1605069"/>
              <a:gd name="connsiteX33" fmla="*/ 1512234 w 1606621"/>
              <a:gd name="connsiteY33" fmla="*/ 427467 h 1605069"/>
              <a:gd name="connsiteX34" fmla="*/ 1506994 w 1606621"/>
              <a:gd name="connsiteY34" fmla="*/ 417942 h 1605069"/>
              <a:gd name="connsiteX35" fmla="*/ 1506994 w 1606621"/>
              <a:gd name="connsiteY35" fmla="*/ 417942 h 1605069"/>
              <a:gd name="connsiteX36" fmla="*/ 1504804 w 1606621"/>
              <a:gd name="connsiteY36" fmla="*/ 413370 h 1605069"/>
              <a:gd name="connsiteX37" fmla="*/ 1499851 w 1606621"/>
              <a:gd name="connsiteY37" fmla="*/ 404322 h 1605069"/>
              <a:gd name="connsiteX38" fmla="*/ 1494897 w 1606621"/>
              <a:gd name="connsiteY38" fmla="*/ 395654 h 1605069"/>
              <a:gd name="connsiteX39" fmla="*/ 1490707 w 1606621"/>
              <a:gd name="connsiteY39" fmla="*/ 389463 h 1605069"/>
              <a:gd name="connsiteX40" fmla="*/ 1490707 w 1606621"/>
              <a:gd name="connsiteY40" fmla="*/ 389463 h 1605069"/>
              <a:gd name="connsiteX41" fmla="*/ 1488707 w 1606621"/>
              <a:gd name="connsiteY41" fmla="*/ 385843 h 1605069"/>
              <a:gd name="connsiteX42" fmla="*/ 1484992 w 1606621"/>
              <a:gd name="connsiteY42" fmla="*/ 379461 h 1605069"/>
              <a:gd name="connsiteX43" fmla="*/ 1480801 w 1606621"/>
              <a:gd name="connsiteY43" fmla="*/ 373270 h 1605069"/>
              <a:gd name="connsiteX44" fmla="*/ 1480801 w 1606621"/>
              <a:gd name="connsiteY44" fmla="*/ 373270 h 1605069"/>
              <a:gd name="connsiteX45" fmla="*/ 1473848 w 1606621"/>
              <a:gd name="connsiteY45" fmla="*/ 362316 h 1605069"/>
              <a:gd name="connsiteX46" fmla="*/ 1468514 w 1606621"/>
              <a:gd name="connsiteY46" fmla="*/ 354697 h 1605069"/>
              <a:gd name="connsiteX47" fmla="*/ 1468514 w 1606621"/>
              <a:gd name="connsiteY47" fmla="*/ 354697 h 1605069"/>
              <a:gd name="connsiteX48" fmla="*/ 1461370 w 1606621"/>
              <a:gd name="connsiteY48" fmla="*/ 343838 h 1605069"/>
              <a:gd name="connsiteX49" fmla="*/ 1455179 w 1606621"/>
              <a:gd name="connsiteY49" fmla="*/ 334789 h 1605069"/>
              <a:gd name="connsiteX50" fmla="*/ 1448988 w 1606621"/>
              <a:gd name="connsiteY50" fmla="*/ 326122 h 1605069"/>
              <a:gd name="connsiteX51" fmla="*/ 1445273 w 1606621"/>
              <a:gd name="connsiteY51" fmla="*/ 321168 h 1605069"/>
              <a:gd name="connsiteX52" fmla="*/ 1441176 w 1606621"/>
              <a:gd name="connsiteY52" fmla="*/ 316216 h 1605069"/>
              <a:gd name="connsiteX53" fmla="*/ 1441176 w 1606621"/>
              <a:gd name="connsiteY53" fmla="*/ 316216 h 1605069"/>
              <a:gd name="connsiteX54" fmla="*/ 1440319 w 1606621"/>
              <a:gd name="connsiteY54" fmla="*/ 315168 h 1605069"/>
              <a:gd name="connsiteX55" fmla="*/ 1432795 w 1606621"/>
              <a:gd name="connsiteY55" fmla="*/ 304976 h 1605069"/>
              <a:gd name="connsiteX56" fmla="*/ 1427842 w 1606621"/>
              <a:gd name="connsiteY56" fmla="*/ 298785 h 1605069"/>
              <a:gd name="connsiteX57" fmla="*/ 1422412 w 1606621"/>
              <a:gd name="connsiteY57" fmla="*/ 292593 h 1605069"/>
              <a:gd name="connsiteX58" fmla="*/ 1422412 w 1606621"/>
              <a:gd name="connsiteY58" fmla="*/ 292593 h 1605069"/>
              <a:gd name="connsiteX59" fmla="*/ 1421651 w 1606621"/>
              <a:gd name="connsiteY59" fmla="*/ 291641 h 1605069"/>
              <a:gd name="connsiteX60" fmla="*/ 1416221 w 1606621"/>
              <a:gd name="connsiteY60" fmla="*/ 285164 h 1605069"/>
              <a:gd name="connsiteX61" fmla="*/ 1416221 w 1606621"/>
              <a:gd name="connsiteY61" fmla="*/ 285164 h 1605069"/>
              <a:gd name="connsiteX62" fmla="*/ 1415459 w 1606621"/>
              <a:gd name="connsiteY62" fmla="*/ 284212 h 1605069"/>
              <a:gd name="connsiteX63" fmla="*/ 1408888 w 1606621"/>
              <a:gd name="connsiteY63" fmla="*/ 276496 h 1605069"/>
              <a:gd name="connsiteX64" fmla="*/ 1408888 w 1606621"/>
              <a:gd name="connsiteY64" fmla="*/ 276496 h 1605069"/>
              <a:gd name="connsiteX65" fmla="*/ 1406887 w 1606621"/>
              <a:gd name="connsiteY65" fmla="*/ 274210 h 1605069"/>
              <a:gd name="connsiteX66" fmla="*/ 1398981 w 1606621"/>
              <a:gd name="connsiteY66" fmla="*/ 265352 h 1605069"/>
              <a:gd name="connsiteX67" fmla="*/ 1398981 w 1606621"/>
              <a:gd name="connsiteY67" fmla="*/ 265352 h 1605069"/>
              <a:gd name="connsiteX68" fmla="*/ 1396981 w 1606621"/>
              <a:gd name="connsiteY68" fmla="*/ 263066 h 1605069"/>
              <a:gd name="connsiteX69" fmla="*/ 1385265 w 1606621"/>
              <a:gd name="connsiteY69" fmla="*/ 250398 h 1605069"/>
              <a:gd name="connsiteX70" fmla="*/ 1385265 w 1606621"/>
              <a:gd name="connsiteY70" fmla="*/ 250398 h 1605069"/>
              <a:gd name="connsiteX71" fmla="*/ 1354785 w 1606621"/>
              <a:gd name="connsiteY71" fmla="*/ 219822 h 1605069"/>
              <a:gd name="connsiteX72" fmla="*/ 1342117 w 1606621"/>
              <a:gd name="connsiteY72" fmla="*/ 208202 h 1605069"/>
              <a:gd name="connsiteX73" fmla="*/ 1342117 w 1606621"/>
              <a:gd name="connsiteY73" fmla="*/ 208202 h 1605069"/>
              <a:gd name="connsiteX74" fmla="*/ 1338593 w 1606621"/>
              <a:gd name="connsiteY74" fmla="*/ 204963 h 1605069"/>
              <a:gd name="connsiteX75" fmla="*/ 1338593 w 1606621"/>
              <a:gd name="connsiteY75" fmla="*/ 204963 h 1605069"/>
              <a:gd name="connsiteX76" fmla="*/ 1330973 w 1606621"/>
              <a:gd name="connsiteY76" fmla="*/ 198296 h 1605069"/>
              <a:gd name="connsiteX77" fmla="*/ 1330973 w 1606621"/>
              <a:gd name="connsiteY77" fmla="*/ 198296 h 1605069"/>
              <a:gd name="connsiteX78" fmla="*/ 1328687 w 1606621"/>
              <a:gd name="connsiteY78" fmla="*/ 196200 h 1605069"/>
              <a:gd name="connsiteX79" fmla="*/ 1322305 w 1606621"/>
              <a:gd name="connsiteY79" fmla="*/ 190771 h 1605069"/>
              <a:gd name="connsiteX80" fmla="*/ 1322305 w 1606621"/>
              <a:gd name="connsiteY80" fmla="*/ 190771 h 1605069"/>
              <a:gd name="connsiteX81" fmla="*/ 1320019 w 1606621"/>
              <a:gd name="connsiteY81" fmla="*/ 188771 h 1605069"/>
              <a:gd name="connsiteX82" fmla="*/ 1313447 w 1606621"/>
              <a:gd name="connsiteY82" fmla="*/ 183437 h 1605069"/>
              <a:gd name="connsiteX83" fmla="*/ 1313447 w 1606621"/>
              <a:gd name="connsiteY83" fmla="*/ 183437 h 1605069"/>
              <a:gd name="connsiteX84" fmla="*/ 1312495 w 1606621"/>
              <a:gd name="connsiteY84" fmla="*/ 182580 h 1605069"/>
              <a:gd name="connsiteX85" fmla="*/ 1312495 w 1606621"/>
              <a:gd name="connsiteY85" fmla="*/ 182580 h 1605069"/>
              <a:gd name="connsiteX86" fmla="*/ 1306303 w 1606621"/>
              <a:gd name="connsiteY86" fmla="*/ 177246 h 1605069"/>
              <a:gd name="connsiteX87" fmla="*/ 1301159 w 1606621"/>
              <a:gd name="connsiteY87" fmla="*/ 173436 h 1605069"/>
              <a:gd name="connsiteX88" fmla="*/ 1301159 w 1606621"/>
              <a:gd name="connsiteY88" fmla="*/ 173436 h 1605069"/>
              <a:gd name="connsiteX89" fmla="*/ 1300112 w 1606621"/>
              <a:gd name="connsiteY89" fmla="*/ 172674 h 1605069"/>
              <a:gd name="connsiteX90" fmla="*/ 1295159 w 1606621"/>
              <a:gd name="connsiteY90" fmla="*/ 168483 h 1605069"/>
              <a:gd name="connsiteX91" fmla="*/ 1283634 w 1606621"/>
              <a:gd name="connsiteY91" fmla="*/ 159815 h 1605069"/>
              <a:gd name="connsiteX92" fmla="*/ 1283634 w 1606621"/>
              <a:gd name="connsiteY92" fmla="*/ 159815 h 1605069"/>
              <a:gd name="connsiteX93" fmla="*/ 1271632 w 1606621"/>
              <a:gd name="connsiteY93" fmla="*/ 151338 h 1605069"/>
              <a:gd name="connsiteX94" fmla="*/ 1255534 w 1606621"/>
              <a:gd name="connsiteY94" fmla="*/ 140193 h 1605069"/>
              <a:gd name="connsiteX95" fmla="*/ 1231817 w 1606621"/>
              <a:gd name="connsiteY95" fmla="*/ 124191 h 1605069"/>
              <a:gd name="connsiteX96" fmla="*/ 1225341 w 1606621"/>
              <a:gd name="connsiteY96" fmla="*/ 120096 h 1605069"/>
              <a:gd name="connsiteX97" fmla="*/ 1225341 w 1606621"/>
              <a:gd name="connsiteY97" fmla="*/ 120096 h 1605069"/>
              <a:gd name="connsiteX98" fmla="*/ 1215816 w 1606621"/>
              <a:gd name="connsiteY98" fmla="*/ 114286 h 1605069"/>
              <a:gd name="connsiteX99" fmla="*/ 1215816 w 1606621"/>
              <a:gd name="connsiteY99" fmla="*/ 114286 h 1605069"/>
              <a:gd name="connsiteX100" fmla="*/ 1207148 w 1606621"/>
              <a:gd name="connsiteY100" fmla="*/ 108856 h 1605069"/>
              <a:gd name="connsiteX101" fmla="*/ 1184859 w 1606621"/>
              <a:gd name="connsiteY101" fmla="*/ 96474 h 1605069"/>
              <a:gd name="connsiteX102" fmla="*/ 1170763 w 1606621"/>
              <a:gd name="connsiteY102" fmla="*/ 89044 h 1605069"/>
              <a:gd name="connsiteX103" fmla="*/ 1170763 w 1606621"/>
              <a:gd name="connsiteY103" fmla="*/ 89044 h 1605069"/>
              <a:gd name="connsiteX104" fmla="*/ 1163808 w 1606621"/>
              <a:gd name="connsiteY104" fmla="*/ 86568 h 1605069"/>
              <a:gd name="connsiteX105" fmla="*/ 1163808 w 1606621"/>
              <a:gd name="connsiteY105" fmla="*/ 85711 h 1605069"/>
              <a:gd name="connsiteX106" fmla="*/ 1155998 w 1606621"/>
              <a:gd name="connsiteY106" fmla="*/ 81615 h 1605069"/>
              <a:gd name="connsiteX107" fmla="*/ 1155998 w 1606621"/>
              <a:gd name="connsiteY107" fmla="*/ 81615 h 1605069"/>
              <a:gd name="connsiteX108" fmla="*/ 1153808 w 1606621"/>
              <a:gd name="connsiteY108" fmla="*/ 80853 h 1605069"/>
              <a:gd name="connsiteX109" fmla="*/ 1134758 w 1606621"/>
              <a:gd name="connsiteY109" fmla="*/ 71328 h 1605069"/>
              <a:gd name="connsiteX110" fmla="*/ 1134758 w 1606621"/>
              <a:gd name="connsiteY110" fmla="*/ 71328 h 1605069"/>
              <a:gd name="connsiteX111" fmla="*/ 1132567 w 1606621"/>
              <a:gd name="connsiteY111" fmla="*/ 70470 h 1605069"/>
              <a:gd name="connsiteX112" fmla="*/ 1131805 w 1606621"/>
              <a:gd name="connsiteY112" fmla="*/ 69518 h 1605069"/>
              <a:gd name="connsiteX113" fmla="*/ 1124090 w 1606621"/>
              <a:gd name="connsiteY113" fmla="*/ 66089 h 1605069"/>
              <a:gd name="connsiteX114" fmla="*/ 1124090 w 1606621"/>
              <a:gd name="connsiteY114" fmla="*/ 66089 h 1605069"/>
              <a:gd name="connsiteX115" fmla="*/ 1124090 w 1606621"/>
              <a:gd name="connsiteY115" fmla="*/ 66089 h 1605069"/>
              <a:gd name="connsiteX116" fmla="*/ 1124090 w 1606621"/>
              <a:gd name="connsiteY116" fmla="*/ 66089 h 1605069"/>
              <a:gd name="connsiteX117" fmla="*/ 1115422 w 1606621"/>
              <a:gd name="connsiteY117" fmla="*/ 62374 h 1605069"/>
              <a:gd name="connsiteX118" fmla="*/ 1115422 w 1606621"/>
              <a:gd name="connsiteY118" fmla="*/ 62374 h 1605069"/>
              <a:gd name="connsiteX119" fmla="*/ 1115422 w 1606621"/>
              <a:gd name="connsiteY119" fmla="*/ 62374 h 1605069"/>
              <a:gd name="connsiteX120" fmla="*/ 1115422 w 1606621"/>
              <a:gd name="connsiteY120" fmla="*/ 62374 h 1605069"/>
              <a:gd name="connsiteX121" fmla="*/ 1100468 w 1606621"/>
              <a:gd name="connsiteY121" fmla="*/ 56183 h 1605069"/>
              <a:gd name="connsiteX122" fmla="*/ 1100468 w 1606621"/>
              <a:gd name="connsiteY122" fmla="*/ 56183 h 1605069"/>
              <a:gd name="connsiteX123" fmla="*/ 1100468 w 1606621"/>
              <a:gd name="connsiteY123" fmla="*/ 56183 h 1605069"/>
              <a:gd name="connsiteX124" fmla="*/ 1100468 w 1606621"/>
              <a:gd name="connsiteY124" fmla="*/ 56183 h 1605069"/>
              <a:gd name="connsiteX125" fmla="*/ 1085990 w 1606621"/>
              <a:gd name="connsiteY125" fmla="*/ 49896 h 1605069"/>
              <a:gd name="connsiteX126" fmla="*/ 1059319 w 1606621"/>
              <a:gd name="connsiteY126" fmla="*/ 41419 h 1605069"/>
              <a:gd name="connsiteX127" fmla="*/ 1047699 w 1606621"/>
              <a:gd name="connsiteY127" fmla="*/ 37800 h 1605069"/>
              <a:gd name="connsiteX128" fmla="*/ 1047699 w 1606621"/>
              <a:gd name="connsiteY128" fmla="*/ 37800 h 1605069"/>
              <a:gd name="connsiteX129" fmla="*/ 1044366 w 1606621"/>
              <a:gd name="connsiteY129" fmla="*/ 36942 h 1605069"/>
              <a:gd name="connsiteX130" fmla="*/ 1014648 w 1606621"/>
              <a:gd name="connsiteY130" fmla="*/ 27417 h 1605069"/>
              <a:gd name="connsiteX131" fmla="*/ 1010265 w 1606621"/>
              <a:gd name="connsiteY131" fmla="*/ 24750 h 1605069"/>
              <a:gd name="connsiteX132" fmla="*/ 992264 w 1606621"/>
              <a:gd name="connsiteY132" fmla="*/ 20464 h 1605069"/>
              <a:gd name="connsiteX133" fmla="*/ 950068 w 1606621"/>
              <a:gd name="connsiteY133" fmla="*/ 12558 h 1605069"/>
              <a:gd name="connsiteX134" fmla="*/ 950068 w 1606621"/>
              <a:gd name="connsiteY134" fmla="*/ 12558 h 1605069"/>
              <a:gd name="connsiteX135" fmla="*/ 920159 w 1606621"/>
              <a:gd name="connsiteY135" fmla="*/ 7510 h 1605069"/>
              <a:gd name="connsiteX136" fmla="*/ 920159 w 1606621"/>
              <a:gd name="connsiteY136" fmla="*/ 7510 h 1605069"/>
              <a:gd name="connsiteX137" fmla="*/ 911587 w 1606621"/>
              <a:gd name="connsiteY137" fmla="*/ 4843 h 1605069"/>
              <a:gd name="connsiteX138" fmla="*/ 894442 w 1606621"/>
              <a:gd name="connsiteY138" fmla="*/ 3415 h 1605069"/>
              <a:gd name="connsiteX139" fmla="*/ 846817 w 1606621"/>
              <a:gd name="connsiteY139" fmla="*/ -14 h 1605069"/>
              <a:gd name="connsiteX140" fmla="*/ 756996 w 1606621"/>
              <a:gd name="connsiteY140" fmla="*/ -14 h 1605069"/>
              <a:gd name="connsiteX141" fmla="*/ 751852 w 1606621"/>
              <a:gd name="connsiteY141" fmla="*/ 557 h 1605069"/>
              <a:gd name="connsiteX142" fmla="*/ 756996 w 1606621"/>
              <a:gd name="connsiteY142" fmla="*/ -14 h 1605069"/>
              <a:gd name="connsiteX143" fmla="*/ 737946 w 1606621"/>
              <a:gd name="connsiteY143" fmla="*/ -14 h 1605069"/>
              <a:gd name="connsiteX144" fmla="*/ 724515 w 1606621"/>
              <a:gd name="connsiteY144" fmla="*/ 2653 h 1605069"/>
              <a:gd name="connsiteX145" fmla="*/ 724515 w 1606621"/>
              <a:gd name="connsiteY145" fmla="*/ 2653 h 1605069"/>
              <a:gd name="connsiteX146" fmla="*/ 701752 w 1606621"/>
              <a:gd name="connsiteY146" fmla="*/ 4272 h 1605069"/>
              <a:gd name="connsiteX147" fmla="*/ 684702 w 1606621"/>
              <a:gd name="connsiteY147" fmla="*/ 7701 h 1605069"/>
              <a:gd name="connsiteX148" fmla="*/ 684702 w 1606621"/>
              <a:gd name="connsiteY148" fmla="*/ 7701 h 1605069"/>
              <a:gd name="connsiteX149" fmla="*/ 654984 w 1606621"/>
              <a:gd name="connsiteY149" fmla="*/ 12749 h 1605069"/>
              <a:gd name="connsiteX150" fmla="*/ 628027 w 1606621"/>
              <a:gd name="connsiteY150" fmla="*/ 17321 h 1605069"/>
              <a:gd name="connsiteX151" fmla="*/ 608977 w 1606621"/>
              <a:gd name="connsiteY151" fmla="*/ 22465 h 1605069"/>
              <a:gd name="connsiteX152" fmla="*/ 608977 w 1606621"/>
              <a:gd name="connsiteY152" fmla="*/ 22465 h 1605069"/>
              <a:gd name="connsiteX153" fmla="*/ 608977 w 1606621"/>
              <a:gd name="connsiteY153" fmla="*/ 22465 h 1605069"/>
              <a:gd name="connsiteX154" fmla="*/ 608977 w 1606621"/>
              <a:gd name="connsiteY154" fmla="*/ 22465 h 1605069"/>
              <a:gd name="connsiteX155" fmla="*/ 589927 w 1606621"/>
              <a:gd name="connsiteY155" fmla="*/ 27417 h 1605069"/>
              <a:gd name="connsiteX156" fmla="*/ 589927 w 1606621"/>
              <a:gd name="connsiteY156" fmla="*/ 27417 h 1605069"/>
              <a:gd name="connsiteX157" fmla="*/ 572783 w 1606621"/>
              <a:gd name="connsiteY157" fmla="*/ 32656 h 1605069"/>
              <a:gd name="connsiteX158" fmla="*/ 572783 w 1606621"/>
              <a:gd name="connsiteY158" fmla="*/ 32656 h 1605069"/>
              <a:gd name="connsiteX159" fmla="*/ 560209 w 1606621"/>
              <a:gd name="connsiteY159" fmla="*/ 36371 h 1605069"/>
              <a:gd name="connsiteX160" fmla="*/ 556876 w 1606621"/>
              <a:gd name="connsiteY160" fmla="*/ 37704 h 1605069"/>
              <a:gd name="connsiteX161" fmla="*/ 545351 w 1606621"/>
              <a:gd name="connsiteY161" fmla="*/ 41324 h 1605069"/>
              <a:gd name="connsiteX162" fmla="*/ 516776 w 1606621"/>
              <a:gd name="connsiteY162" fmla="*/ 50849 h 1605069"/>
              <a:gd name="connsiteX163" fmla="*/ 516776 w 1606621"/>
              <a:gd name="connsiteY163" fmla="*/ 50849 h 1605069"/>
              <a:gd name="connsiteX164" fmla="*/ 516776 w 1606621"/>
              <a:gd name="connsiteY164" fmla="*/ 50849 h 1605069"/>
              <a:gd name="connsiteX165" fmla="*/ 516776 w 1606621"/>
              <a:gd name="connsiteY165" fmla="*/ 50849 h 1605069"/>
              <a:gd name="connsiteX166" fmla="*/ 504393 w 1606621"/>
              <a:gd name="connsiteY166" fmla="*/ 55802 h 1605069"/>
              <a:gd name="connsiteX167" fmla="*/ 504393 w 1606621"/>
              <a:gd name="connsiteY167" fmla="*/ 55802 h 1605069"/>
              <a:gd name="connsiteX168" fmla="*/ 504393 w 1606621"/>
              <a:gd name="connsiteY168" fmla="*/ 55802 h 1605069"/>
              <a:gd name="connsiteX169" fmla="*/ 504393 w 1606621"/>
              <a:gd name="connsiteY169" fmla="*/ 55802 h 1605069"/>
              <a:gd name="connsiteX170" fmla="*/ 489439 w 1606621"/>
              <a:gd name="connsiteY170" fmla="*/ 61993 h 1605069"/>
              <a:gd name="connsiteX171" fmla="*/ 489439 w 1606621"/>
              <a:gd name="connsiteY171" fmla="*/ 61993 h 1605069"/>
              <a:gd name="connsiteX172" fmla="*/ 480771 w 1606621"/>
              <a:gd name="connsiteY172" fmla="*/ 65708 h 1605069"/>
              <a:gd name="connsiteX173" fmla="*/ 480771 w 1606621"/>
              <a:gd name="connsiteY173" fmla="*/ 65708 h 1605069"/>
              <a:gd name="connsiteX174" fmla="*/ 472103 w 1606621"/>
              <a:gd name="connsiteY174" fmla="*/ 69518 h 1605069"/>
              <a:gd name="connsiteX175" fmla="*/ 470008 w 1606621"/>
              <a:gd name="connsiteY175" fmla="*/ 70851 h 1605069"/>
              <a:gd name="connsiteX176" fmla="*/ 450958 w 1606621"/>
              <a:gd name="connsiteY176" fmla="*/ 79424 h 1605069"/>
              <a:gd name="connsiteX177" fmla="*/ 448958 w 1606621"/>
              <a:gd name="connsiteY177" fmla="*/ 80853 h 1605069"/>
              <a:gd name="connsiteX178" fmla="*/ 440957 w 1606621"/>
              <a:gd name="connsiteY178" fmla="*/ 84472 h 1605069"/>
              <a:gd name="connsiteX179" fmla="*/ 440957 w 1606621"/>
              <a:gd name="connsiteY179" fmla="*/ 84472 h 1605069"/>
              <a:gd name="connsiteX180" fmla="*/ 431432 w 1606621"/>
              <a:gd name="connsiteY180" fmla="*/ 89520 h 1605069"/>
              <a:gd name="connsiteX181" fmla="*/ 419811 w 1606621"/>
              <a:gd name="connsiteY181" fmla="*/ 95616 h 1605069"/>
              <a:gd name="connsiteX182" fmla="*/ 412382 w 1606621"/>
              <a:gd name="connsiteY182" fmla="*/ 99522 h 1605069"/>
              <a:gd name="connsiteX183" fmla="*/ 403714 w 1606621"/>
              <a:gd name="connsiteY183" fmla="*/ 104475 h 1605069"/>
              <a:gd name="connsiteX184" fmla="*/ 388664 w 1606621"/>
              <a:gd name="connsiteY184" fmla="*/ 112952 h 1605069"/>
              <a:gd name="connsiteX185" fmla="*/ 385330 w 1606621"/>
              <a:gd name="connsiteY185" fmla="*/ 115619 h 1605069"/>
              <a:gd name="connsiteX186" fmla="*/ 385330 w 1606621"/>
              <a:gd name="connsiteY186" fmla="*/ 115619 h 1605069"/>
              <a:gd name="connsiteX187" fmla="*/ 378854 w 1606621"/>
              <a:gd name="connsiteY187" fmla="*/ 119334 h 1605069"/>
              <a:gd name="connsiteX188" fmla="*/ 372567 w 1606621"/>
              <a:gd name="connsiteY188" fmla="*/ 122953 h 1605069"/>
              <a:gd name="connsiteX189" fmla="*/ 365519 w 1606621"/>
              <a:gd name="connsiteY189" fmla="*/ 128001 h 1605069"/>
              <a:gd name="connsiteX190" fmla="*/ 357708 w 1606621"/>
              <a:gd name="connsiteY190" fmla="*/ 132764 h 1605069"/>
              <a:gd name="connsiteX191" fmla="*/ 334562 w 1606621"/>
              <a:gd name="connsiteY191" fmla="*/ 149147 h 1605069"/>
              <a:gd name="connsiteX192" fmla="*/ 329133 w 1606621"/>
              <a:gd name="connsiteY192" fmla="*/ 152576 h 1605069"/>
              <a:gd name="connsiteX193" fmla="*/ 320941 w 1606621"/>
              <a:gd name="connsiteY193" fmla="*/ 159053 h 1605069"/>
              <a:gd name="connsiteX194" fmla="*/ 315608 w 1606621"/>
              <a:gd name="connsiteY194" fmla="*/ 162768 h 1605069"/>
              <a:gd name="connsiteX195" fmla="*/ 309321 w 1606621"/>
              <a:gd name="connsiteY195" fmla="*/ 167721 h 1605069"/>
              <a:gd name="connsiteX196" fmla="*/ 304272 w 1606621"/>
              <a:gd name="connsiteY196" fmla="*/ 171340 h 1605069"/>
              <a:gd name="connsiteX197" fmla="*/ 302939 w 1606621"/>
              <a:gd name="connsiteY197" fmla="*/ 172578 h 1605069"/>
              <a:gd name="connsiteX198" fmla="*/ 298176 w 1606621"/>
              <a:gd name="connsiteY198" fmla="*/ 176484 h 1605069"/>
              <a:gd name="connsiteX199" fmla="*/ 290748 w 1606621"/>
              <a:gd name="connsiteY199" fmla="*/ 182580 h 1605069"/>
              <a:gd name="connsiteX200" fmla="*/ 284366 w 1606621"/>
              <a:gd name="connsiteY200" fmla="*/ 187533 h 1605069"/>
              <a:gd name="connsiteX201" fmla="*/ 281794 w 1606621"/>
              <a:gd name="connsiteY201" fmla="*/ 189914 h 1605069"/>
              <a:gd name="connsiteX202" fmla="*/ 275697 w 1606621"/>
              <a:gd name="connsiteY202" fmla="*/ 194962 h 1605069"/>
              <a:gd name="connsiteX203" fmla="*/ 273127 w 1606621"/>
              <a:gd name="connsiteY203" fmla="*/ 197343 h 1605069"/>
              <a:gd name="connsiteX204" fmla="*/ 265792 w 1606621"/>
              <a:gd name="connsiteY204" fmla="*/ 203630 h 1605069"/>
              <a:gd name="connsiteX205" fmla="*/ 261982 w 1606621"/>
              <a:gd name="connsiteY205" fmla="*/ 207345 h 1605069"/>
              <a:gd name="connsiteX206" fmla="*/ 250837 w 1606621"/>
              <a:gd name="connsiteY206" fmla="*/ 216870 h 1605069"/>
              <a:gd name="connsiteX207" fmla="*/ 217500 w 1606621"/>
              <a:gd name="connsiteY207" fmla="*/ 250207 h 1605069"/>
              <a:gd name="connsiteX208" fmla="*/ 207404 w 1606621"/>
              <a:gd name="connsiteY208" fmla="*/ 261351 h 1605069"/>
              <a:gd name="connsiteX209" fmla="*/ 203784 w 1606621"/>
              <a:gd name="connsiteY209" fmla="*/ 265162 h 1605069"/>
              <a:gd name="connsiteX210" fmla="*/ 197498 w 1606621"/>
              <a:gd name="connsiteY210" fmla="*/ 272496 h 1605069"/>
              <a:gd name="connsiteX211" fmla="*/ 195116 w 1606621"/>
              <a:gd name="connsiteY211" fmla="*/ 275067 h 1605069"/>
              <a:gd name="connsiteX212" fmla="*/ 188829 w 1606621"/>
              <a:gd name="connsiteY212" fmla="*/ 282497 h 1605069"/>
              <a:gd name="connsiteX213" fmla="*/ 187687 w 1606621"/>
              <a:gd name="connsiteY213" fmla="*/ 283735 h 1605069"/>
              <a:gd name="connsiteX214" fmla="*/ 182639 w 1606621"/>
              <a:gd name="connsiteY214" fmla="*/ 289926 h 1605069"/>
              <a:gd name="connsiteX215" fmla="*/ 181401 w 1606621"/>
              <a:gd name="connsiteY215" fmla="*/ 291260 h 1605069"/>
              <a:gd name="connsiteX216" fmla="*/ 176543 w 1606621"/>
              <a:gd name="connsiteY216" fmla="*/ 297546 h 1605069"/>
              <a:gd name="connsiteX217" fmla="*/ 171590 w 1606621"/>
              <a:gd name="connsiteY217" fmla="*/ 303738 h 1605069"/>
              <a:gd name="connsiteX218" fmla="*/ 166446 w 1606621"/>
              <a:gd name="connsiteY218" fmla="*/ 309929 h 1605069"/>
              <a:gd name="connsiteX219" fmla="*/ 162826 w 1606621"/>
              <a:gd name="connsiteY219" fmla="*/ 314787 h 1605069"/>
              <a:gd name="connsiteX220" fmla="*/ 159207 w 1606621"/>
              <a:gd name="connsiteY220" fmla="*/ 319930 h 1605069"/>
              <a:gd name="connsiteX221" fmla="*/ 155301 w 1606621"/>
              <a:gd name="connsiteY221" fmla="*/ 324693 h 1605069"/>
              <a:gd name="connsiteX222" fmla="*/ 154635 w 1606621"/>
              <a:gd name="connsiteY222" fmla="*/ 326122 h 1605069"/>
              <a:gd name="connsiteX223" fmla="*/ 149111 w 1606621"/>
              <a:gd name="connsiteY223" fmla="*/ 333456 h 1605069"/>
              <a:gd name="connsiteX224" fmla="*/ 145396 w 1606621"/>
              <a:gd name="connsiteY224" fmla="*/ 338504 h 1605069"/>
              <a:gd name="connsiteX225" fmla="*/ 142920 w 1606621"/>
              <a:gd name="connsiteY225" fmla="*/ 342124 h 1605069"/>
              <a:gd name="connsiteX226" fmla="*/ 130346 w 1606621"/>
              <a:gd name="connsiteY226" fmla="*/ 360697 h 1605069"/>
              <a:gd name="connsiteX227" fmla="*/ 130346 w 1606621"/>
              <a:gd name="connsiteY227" fmla="*/ 360697 h 1605069"/>
              <a:gd name="connsiteX228" fmla="*/ 125394 w 1606621"/>
              <a:gd name="connsiteY228" fmla="*/ 368127 h 1605069"/>
              <a:gd name="connsiteX229" fmla="*/ 125394 w 1606621"/>
              <a:gd name="connsiteY229" fmla="*/ 368127 h 1605069"/>
              <a:gd name="connsiteX230" fmla="*/ 125394 w 1606621"/>
              <a:gd name="connsiteY230" fmla="*/ 368127 h 1605069"/>
              <a:gd name="connsiteX231" fmla="*/ 125394 w 1606621"/>
              <a:gd name="connsiteY231" fmla="*/ 368127 h 1605069"/>
              <a:gd name="connsiteX232" fmla="*/ 119298 w 1606621"/>
              <a:gd name="connsiteY232" fmla="*/ 377652 h 1605069"/>
              <a:gd name="connsiteX233" fmla="*/ 116916 w 1606621"/>
              <a:gd name="connsiteY233" fmla="*/ 381462 h 1605069"/>
              <a:gd name="connsiteX234" fmla="*/ 113011 w 1606621"/>
              <a:gd name="connsiteY234" fmla="*/ 387558 h 1605069"/>
              <a:gd name="connsiteX235" fmla="*/ 113011 w 1606621"/>
              <a:gd name="connsiteY235" fmla="*/ 387558 h 1605069"/>
              <a:gd name="connsiteX236" fmla="*/ 104533 w 1606621"/>
              <a:gd name="connsiteY236" fmla="*/ 402702 h 1605069"/>
              <a:gd name="connsiteX237" fmla="*/ 99580 w 1606621"/>
              <a:gd name="connsiteY237" fmla="*/ 411466 h 1605069"/>
              <a:gd name="connsiteX238" fmla="*/ 90913 w 1606621"/>
              <a:gd name="connsiteY238" fmla="*/ 427563 h 1605069"/>
              <a:gd name="connsiteX239" fmla="*/ 88246 w 1606621"/>
              <a:gd name="connsiteY239" fmla="*/ 432325 h 1605069"/>
              <a:gd name="connsiteX240" fmla="*/ 85769 w 1606621"/>
              <a:gd name="connsiteY240" fmla="*/ 437374 h 1605069"/>
              <a:gd name="connsiteX241" fmla="*/ 80912 w 1606621"/>
              <a:gd name="connsiteY241" fmla="*/ 447375 h 1605069"/>
              <a:gd name="connsiteX242" fmla="*/ 77101 w 1606621"/>
              <a:gd name="connsiteY242" fmla="*/ 454614 h 1605069"/>
              <a:gd name="connsiteX243" fmla="*/ 77101 w 1606621"/>
              <a:gd name="connsiteY243" fmla="*/ 456328 h 1605069"/>
              <a:gd name="connsiteX244" fmla="*/ 74720 w 1606621"/>
              <a:gd name="connsiteY244" fmla="*/ 459662 h 1605069"/>
              <a:gd name="connsiteX245" fmla="*/ 68624 w 1606621"/>
              <a:gd name="connsiteY245" fmla="*/ 473568 h 1605069"/>
              <a:gd name="connsiteX246" fmla="*/ 68624 w 1606621"/>
              <a:gd name="connsiteY246" fmla="*/ 473568 h 1605069"/>
              <a:gd name="connsiteX247" fmla="*/ 61005 w 1606621"/>
              <a:gd name="connsiteY247" fmla="*/ 490904 h 1605069"/>
              <a:gd name="connsiteX248" fmla="*/ 59099 w 1606621"/>
              <a:gd name="connsiteY248" fmla="*/ 492238 h 1605069"/>
              <a:gd name="connsiteX249" fmla="*/ 47097 w 1606621"/>
              <a:gd name="connsiteY249" fmla="*/ 525480 h 1605069"/>
              <a:gd name="connsiteX250" fmla="*/ 47097 w 1606621"/>
              <a:gd name="connsiteY250" fmla="*/ 525480 h 1605069"/>
              <a:gd name="connsiteX251" fmla="*/ 47097 w 1606621"/>
              <a:gd name="connsiteY251" fmla="*/ 525480 h 1605069"/>
              <a:gd name="connsiteX252" fmla="*/ 47097 w 1606621"/>
              <a:gd name="connsiteY252" fmla="*/ 525480 h 1605069"/>
              <a:gd name="connsiteX253" fmla="*/ 37572 w 1606621"/>
              <a:gd name="connsiteY253" fmla="*/ 554055 h 1605069"/>
              <a:gd name="connsiteX254" fmla="*/ 37572 w 1606621"/>
              <a:gd name="connsiteY254" fmla="*/ 554055 h 1605069"/>
              <a:gd name="connsiteX255" fmla="*/ 37572 w 1606621"/>
              <a:gd name="connsiteY255" fmla="*/ 554055 h 1605069"/>
              <a:gd name="connsiteX256" fmla="*/ 37572 w 1606621"/>
              <a:gd name="connsiteY256" fmla="*/ 554055 h 1605069"/>
              <a:gd name="connsiteX257" fmla="*/ 33858 w 1606621"/>
              <a:gd name="connsiteY257" fmla="*/ 566437 h 1605069"/>
              <a:gd name="connsiteX258" fmla="*/ 33858 w 1606621"/>
              <a:gd name="connsiteY258" fmla="*/ 566437 h 1605069"/>
              <a:gd name="connsiteX259" fmla="*/ 33858 w 1606621"/>
              <a:gd name="connsiteY259" fmla="*/ 566437 h 1605069"/>
              <a:gd name="connsiteX260" fmla="*/ 33858 w 1606621"/>
              <a:gd name="connsiteY260" fmla="*/ 566437 h 1605069"/>
              <a:gd name="connsiteX261" fmla="*/ 31382 w 1606621"/>
              <a:gd name="connsiteY261" fmla="*/ 570438 h 1605069"/>
              <a:gd name="connsiteX262" fmla="*/ 24333 w 1606621"/>
              <a:gd name="connsiteY262" fmla="*/ 597203 h 1605069"/>
              <a:gd name="connsiteX263" fmla="*/ 13951 w 1606621"/>
              <a:gd name="connsiteY263" fmla="*/ 645876 h 1605069"/>
              <a:gd name="connsiteX264" fmla="*/ 13951 w 1606621"/>
              <a:gd name="connsiteY264" fmla="*/ 645876 h 1605069"/>
              <a:gd name="connsiteX265" fmla="*/ 13951 w 1606621"/>
              <a:gd name="connsiteY265" fmla="*/ 645876 h 1605069"/>
              <a:gd name="connsiteX266" fmla="*/ 13951 w 1606621"/>
              <a:gd name="connsiteY266" fmla="*/ 645876 h 1605069"/>
              <a:gd name="connsiteX267" fmla="*/ 11569 w 1606621"/>
              <a:gd name="connsiteY267" fmla="*/ 651972 h 1605069"/>
              <a:gd name="connsiteX268" fmla="*/ 3664 w 1606621"/>
              <a:gd name="connsiteY268" fmla="*/ 706741 h 1605069"/>
              <a:gd name="connsiteX269" fmla="*/ -717 w 1606621"/>
              <a:gd name="connsiteY269" fmla="*/ 766843 h 1605069"/>
              <a:gd name="connsiteX270" fmla="*/ -146 w 1606621"/>
              <a:gd name="connsiteY270" fmla="*/ 762748 h 1605069"/>
              <a:gd name="connsiteX271" fmla="*/ -717 w 1606621"/>
              <a:gd name="connsiteY271" fmla="*/ 766843 h 1605069"/>
              <a:gd name="connsiteX272" fmla="*/ -717 w 1606621"/>
              <a:gd name="connsiteY272" fmla="*/ 838566 h 1605069"/>
              <a:gd name="connsiteX273" fmla="*/ -146 w 1606621"/>
              <a:gd name="connsiteY273" fmla="*/ 842472 h 1605069"/>
              <a:gd name="connsiteX274" fmla="*/ -717 w 1606621"/>
              <a:gd name="connsiteY274" fmla="*/ 838566 h 1605069"/>
              <a:gd name="connsiteX275" fmla="*/ 615 w 1606621"/>
              <a:gd name="connsiteY275" fmla="*/ 873428 h 1605069"/>
              <a:gd name="connsiteX276" fmla="*/ 4045 w 1606621"/>
              <a:gd name="connsiteY276" fmla="*/ 896288 h 1605069"/>
              <a:gd name="connsiteX277" fmla="*/ 4045 w 1606621"/>
              <a:gd name="connsiteY277" fmla="*/ 896288 h 1605069"/>
              <a:gd name="connsiteX278" fmla="*/ 5569 w 1606621"/>
              <a:gd name="connsiteY278" fmla="*/ 905813 h 1605069"/>
              <a:gd name="connsiteX279" fmla="*/ 5569 w 1606621"/>
              <a:gd name="connsiteY279" fmla="*/ 905813 h 1605069"/>
              <a:gd name="connsiteX280" fmla="*/ 6236 w 1606621"/>
              <a:gd name="connsiteY280" fmla="*/ 918005 h 1605069"/>
              <a:gd name="connsiteX281" fmla="*/ 11665 w 1606621"/>
              <a:gd name="connsiteY281" fmla="*/ 953628 h 1605069"/>
              <a:gd name="connsiteX282" fmla="*/ 14237 w 1606621"/>
              <a:gd name="connsiteY282" fmla="*/ 958105 h 1605069"/>
              <a:gd name="connsiteX283" fmla="*/ 14332 w 1606621"/>
              <a:gd name="connsiteY283" fmla="*/ 958772 h 1605069"/>
              <a:gd name="connsiteX284" fmla="*/ 14237 w 1606621"/>
              <a:gd name="connsiteY284" fmla="*/ 958867 h 1605069"/>
              <a:gd name="connsiteX285" fmla="*/ 15189 w 1606621"/>
              <a:gd name="connsiteY285" fmla="*/ 958867 h 1605069"/>
              <a:gd name="connsiteX286" fmla="*/ 15189 w 1606621"/>
              <a:gd name="connsiteY286" fmla="*/ 958867 h 1605069"/>
              <a:gd name="connsiteX287" fmla="*/ 15189 w 1606621"/>
              <a:gd name="connsiteY287" fmla="*/ 958867 h 1605069"/>
              <a:gd name="connsiteX288" fmla="*/ 14237 w 1606621"/>
              <a:gd name="connsiteY288" fmla="*/ 958296 h 1605069"/>
              <a:gd name="connsiteX289" fmla="*/ 17761 w 1606621"/>
              <a:gd name="connsiteY289" fmla="*/ 979917 h 1605069"/>
              <a:gd name="connsiteX290" fmla="*/ 22905 w 1606621"/>
              <a:gd name="connsiteY290" fmla="*/ 997253 h 1605069"/>
              <a:gd name="connsiteX291" fmla="*/ 23952 w 1606621"/>
              <a:gd name="connsiteY291" fmla="*/ 1002301 h 1605069"/>
              <a:gd name="connsiteX292" fmla="*/ 30810 w 1606621"/>
              <a:gd name="connsiteY292" fmla="*/ 1030114 h 1605069"/>
              <a:gd name="connsiteX293" fmla="*/ 37763 w 1606621"/>
              <a:gd name="connsiteY293" fmla="*/ 1049164 h 1605069"/>
              <a:gd name="connsiteX294" fmla="*/ 37763 w 1606621"/>
              <a:gd name="connsiteY294" fmla="*/ 1049164 h 1605069"/>
              <a:gd name="connsiteX295" fmla="*/ 38906 w 1606621"/>
              <a:gd name="connsiteY295" fmla="*/ 1052879 h 1605069"/>
              <a:gd name="connsiteX296" fmla="*/ 44050 w 1606621"/>
              <a:gd name="connsiteY296" fmla="*/ 1067643 h 1605069"/>
              <a:gd name="connsiteX297" fmla="*/ 44050 w 1606621"/>
              <a:gd name="connsiteY297" fmla="*/ 1067643 h 1605069"/>
              <a:gd name="connsiteX298" fmla="*/ 47669 w 1606621"/>
              <a:gd name="connsiteY298" fmla="*/ 1077739 h 1605069"/>
              <a:gd name="connsiteX299" fmla="*/ 49765 w 1606621"/>
              <a:gd name="connsiteY299" fmla="*/ 1082407 h 1605069"/>
              <a:gd name="connsiteX300" fmla="*/ 49669 w 1606621"/>
              <a:gd name="connsiteY300" fmla="*/ 1085102 h 1605069"/>
              <a:gd name="connsiteX301" fmla="*/ 49765 w 1606621"/>
              <a:gd name="connsiteY301" fmla="*/ 1085169 h 1605069"/>
              <a:gd name="connsiteX302" fmla="*/ 52337 w 1606621"/>
              <a:gd name="connsiteY302" fmla="*/ 1091360 h 1605069"/>
              <a:gd name="connsiteX303" fmla="*/ 57290 w 1606621"/>
              <a:gd name="connsiteY303" fmla="*/ 1103742 h 1605069"/>
              <a:gd name="connsiteX304" fmla="*/ 61005 w 1606621"/>
              <a:gd name="connsiteY304" fmla="*/ 1112506 h 1605069"/>
              <a:gd name="connsiteX305" fmla="*/ 66243 w 1606621"/>
              <a:gd name="connsiteY305" fmla="*/ 1124793 h 1605069"/>
              <a:gd name="connsiteX306" fmla="*/ 66243 w 1606621"/>
              <a:gd name="connsiteY306" fmla="*/ 1124793 h 1605069"/>
              <a:gd name="connsiteX307" fmla="*/ 69958 w 1606621"/>
              <a:gd name="connsiteY307" fmla="*/ 1131936 h 1605069"/>
              <a:gd name="connsiteX308" fmla="*/ 93104 w 1606621"/>
              <a:gd name="connsiteY308" fmla="*/ 1178514 h 1605069"/>
              <a:gd name="connsiteX309" fmla="*/ 126632 w 1606621"/>
              <a:gd name="connsiteY309" fmla="*/ 1235664 h 1605069"/>
              <a:gd name="connsiteX310" fmla="*/ 133776 w 1606621"/>
              <a:gd name="connsiteY310" fmla="*/ 1246713 h 1605069"/>
              <a:gd name="connsiteX311" fmla="*/ 150445 w 1606621"/>
              <a:gd name="connsiteY311" fmla="*/ 1272240 h 1605069"/>
              <a:gd name="connsiteX312" fmla="*/ 157969 w 1606621"/>
              <a:gd name="connsiteY312" fmla="*/ 1282432 h 1605069"/>
              <a:gd name="connsiteX313" fmla="*/ 161683 w 1606621"/>
              <a:gd name="connsiteY313" fmla="*/ 1287384 h 1605069"/>
              <a:gd name="connsiteX314" fmla="*/ 165303 w 1606621"/>
              <a:gd name="connsiteY314" fmla="*/ 1292528 h 1605069"/>
              <a:gd name="connsiteX315" fmla="*/ 170161 w 1606621"/>
              <a:gd name="connsiteY315" fmla="*/ 1298719 h 1605069"/>
              <a:gd name="connsiteX316" fmla="*/ 174162 w 1606621"/>
              <a:gd name="connsiteY316" fmla="*/ 1303482 h 1605069"/>
              <a:gd name="connsiteX317" fmla="*/ 179020 w 1606621"/>
              <a:gd name="connsiteY317" fmla="*/ 1309864 h 1605069"/>
              <a:gd name="connsiteX318" fmla="*/ 180163 w 1606621"/>
              <a:gd name="connsiteY318" fmla="*/ 1311197 h 1605069"/>
              <a:gd name="connsiteX319" fmla="*/ 185115 w 1606621"/>
              <a:gd name="connsiteY319" fmla="*/ 1317293 h 1605069"/>
              <a:gd name="connsiteX320" fmla="*/ 189402 w 1606621"/>
              <a:gd name="connsiteY320" fmla="*/ 1322151 h 1605069"/>
              <a:gd name="connsiteX321" fmla="*/ 193783 w 1606621"/>
              <a:gd name="connsiteY321" fmla="*/ 1327390 h 1605069"/>
              <a:gd name="connsiteX322" fmla="*/ 198927 w 1606621"/>
              <a:gd name="connsiteY322" fmla="*/ 1333485 h 1605069"/>
              <a:gd name="connsiteX323" fmla="*/ 201212 w 1606621"/>
              <a:gd name="connsiteY323" fmla="*/ 1336057 h 1605069"/>
              <a:gd name="connsiteX324" fmla="*/ 211308 w 1606621"/>
              <a:gd name="connsiteY324" fmla="*/ 1347106 h 1605069"/>
              <a:gd name="connsiteX325" fmla="*/ 216166 w 1606621"/>
              <a:gd name="connsiteY325" fmla="*/ 1352250 h 1605069"/>
              <a:gd name="connsiteX326" fmla="*/ 254266 w 1606621"/>
              <a:gd name="connsiteY326" fmla="*/ 1390350 h 1605069"/>
              <a:gd name="connsiteX327" fmla="*/ 259410 w 1606621"/>
              <a:gd name="connsiteY327" fmla="*/ 1395208 h 1605069"/>
              <a:gd name="connsiteX328" fmla="*/ 268078 w 1606621"/>
              <a:gd name="connsiteY328" fmla="*/ 1402827 h 1605069"/>
              <a:gd name="connsiteX329" fmla="*/ 269316 w 1606621"/>
              <a:gd name="connsiteY329" fmla="*/ 1403970 h 1605069"/>
              <a:gd name="connsiteX330" fmla="*/ 276651 w 1606621"/>
              <a:gd name="connsiteY330" fmla="*/ 1410257 h 1605069"/>
              <a:gd name="connsiteX331" fmla="*/ 279222 w 1606621"/>
              <a:gd name="connsiteY331" fmla="*/ 1412734 h 1605069"/>
              <a:gd name="connsiteX332" fmla="*/ 285318 w 1606621"/>
              <a:gd name="connsiteY332" fmla="*/ 1417686 h 1605069"/>
              <a:gd name="connsiteX333" fmla="*/ 286747 w 1606621"/>
              <a:gd name="connsiteY333" fmla="*/ 1418925 h 1605069"/>
              <a:gd name="connsiteX334" fmla="*/ 292843 w 1606621"/>
              <a:gd name="connsiteY334" fmla="*/ 1423878 h 1605069"/>
              <a:gd name="connsiteX335" fmla="*/ 294177 w 1606621"/>
              <a:gd name="connsiteY335" fmla="*/ 1425116 h 1605069"/>
              <a:gd name="connsiteX336" fmla="*/ 299034 w 1606621"/>
              <a:gd name="connsiteY336" fmla="*/ 1428831 h 1605069"/>
              <a:gd name="connsiteX337" fmla="*/ 300368 w 1606621"/>
              <a:gd name="connsiteY337" fmla="*/ 1430069 h 1605069"/>
              <a:gd name="connsiteX338" fmla="*/ 305226 w 1606621"/>
              <a:gd name="connsiteY338" fmla="*/ 1433784 h 1605069"/>
              <a:gd name="connsiteX339" fmla="*/ 305226 w 1606621"/>
              <a:gd name="connsiteY339" fmla="*/ 1433784 h 1605069"/>
              <a:gd name="connsiteX340" fmla="*/ 306558 w 1606621"/>
              <a:gd name="connsiteY340" fmla="*/ 1435022 h 1605069"/>
              <a:gd name="connsiteX341" fmla="*/ 311702 w 1606621"/>
              <a:gd name="connsiteY341" fmla="*/ 1438642 h 1605069"/>
              <a:gd name="connsiteX342" fmla="*/ 316465 w 1606621"/>
              <a:gd name="connsiteY342" fmla="*/ 1442547 h 1605069"/>
              <a:gd name="connsiteX343" fmla="*/ 317703 w 1606621"/>
              <a:gd name="connsiteY343" fmla="*/ 1443690 h 1605069"/>
              <a:gd name="connsiteX344" fmla="*/ 331514 w 1606621"/>
              <a:gd name="connsiteY344" fmla="*/ 1453215 h 1605069"/>
              <a:gd name="connsiteX345" fmla="*/ 340087 w 1606621"/>
              <a:gd name="connsiteY345" fmla="*/ 1459597 h 1605069"/>
              <a:gd name="connsiteX346" fmla="*/ 343801 w 1606621"/>
              <a:gd name="connsiteY346" fmla="*/ 1462168 h 1605069"/>
              <a:gd name="connsiteX347" fmla="*/ 351327 w 1606621"/>
              <a:gd name="connsiteY347" fmla="*/ 1466931 h 1605069"/>
              <a:gd name="connsiteX348" fmla="*/ 358756 w 1606621"/>
              <a:gd name="connsiteY348" fmla="*/ 1471979 h 1605069"/>
              <a:gd name="connsiteX349" fmla="*/ 365995 w 1606621"/>
              <a:gd name="connsiteY349" fmla="*/ 1477027 h 1605069"/>
              <a:gd name="connsiteX350" fmla="*/ 373615 w 1606621"/>
              <a:gd name="connsiteY350" fmla="*/ 1481980 h 1605069"/>
              <a:gd name="connsiteX351" fmla="*/ 379711 w 1606621"/>
              <a:gd name="connsiteY351" fmla="*/ 1485695 h 1605069"/>
              <a:gd name="connsiteX352" fmla="*/ 383521 w 1606621"/>
              <a:gd name="connsiteY352" fmla="*/ 1488172 h 1605069"/>
              <a:gd name="connsiteX353" fmla="*/ 389808 w 1606621"/>
              <a:gd name="connsiteY353" fmla="*/ 1491886 h 1605069"/>
              <a:gd name="connsiteX354" fmla="*/ 392283 w 1606621"/>
              <a:gd name="connsiteY354" fmla="*/ 1493220 h 1605069"/>
              <a:gd name="connsiteX355" fmla="*/ 407238 w 1606621"/>
              <a:gd name="connsiteY355" fmla="*/ 1501697 h 1605069"/>
              <a:gd name="connsiteX356" fmla="*/ 415716 w 1606621"/>
              <a:gd name="connsiteY356" fmla="*/ 1506841 h 1605069"/>
              <a:gd name="connsiteX357" fmla="*/ 415716 w 1606621"/>
              <a:gd name="connsiteY357" fmla="*/ 1506841 h 1605069"/>
              <a:gd name="connsiteX358" fmla="*/ 437052 w 1606621"/>
              <a:gd name="connsiteY358" fmla="*/ 1517699 h 1605069"/>
              <a:gd name="connsiteX359" fmla="*/ 442100 w 1606621"/>
              <a:gd name="connsiteY359" fmla="*/ 1520271 h 1605069"/>
              <a:gd name="connsiteX360" fmla="*/ 450576 w 1606621"/>
              <a:gd name="connsiteY360" fmla="*/ 1525224 h 1605069"/>
              <a:gd name="connsiteX361" fmla="*/ 485247 w 1606621"/>
              <a:gd name="connsiteY361" fmla="*/ 1540368 h 1605069"/>
              <a:gd name="connsiteX362" fmla="*/ 485247 w 1606621"/>
              <a:gd name="connsiteY362" fmla="*/ 1540368 h 1605069"/>
              <a:gd name="connsiteX363" fmla="*/ 485247 w 1606621"/>
              <a:gd name="connsiteY363" fmla="*/ 1540368 h 1605069"/>
              <a:gd name="connsiteX364" fmla="*/ 485247 w 1606621"/>
              <a:gd name="connsiteY364" fmla="*/ 1540368 h 1605069"/>
              <a:gd name="connsiteX365" fmla="*/ 496487 w 1606621"/>
              <a:gd name="connsiteY365" fmla="*/ 1545322 h 1605069"/>
              <a:gd name="connsiteX366" fmla="*/ 496487 w 1606621"/>
              <a:gd name="connsiteY366" fmla="*/ 1545322 h 1605069"/>
              <a:gd name="connsiteX367" fmla="*/ 502584 w 1606621"/>
              <a:gd name="connsiteY367" fmla="*/ 1547798 h 1605069"/>
              <a:gd name="connsiteX368" fmla="*/ 502584 w 1606621"/>
              <a:gd name="connsiteY368" fmla="*/ 1547798 h 1605069"/>
              <a:gd name="connsiteX369" fmla="*/ 502584 w 1606621"/>
              <a:gd name="connsiteY369" fmla="*/ 1547798 h 1605069"/>
              <a:gd name="connsiteX370" fmla="*/ 502584 w 1606621"/>
              <a:gd name="connsiteY370" fmla="*/ 1547798 h 1605069"/>
              <a:gd name="connsiteX371" fmla="*/ 508775 w 1606621"/>
              <a:gd name="connsiteY371" fmla="*/ 1550275 h 1605069"/>
              <a:gd name="connsiteX372" fmla="*/ 508775 w 1606621"/>
              <a:gd name="connsiteY372" fmla="*/ 1550275 h 1605069"/>
              <a:gd name="connsiteX373" fmla="*/ 508775 w 1606621"/>
              <a:gd name="connsiteY373" fmla="*/ 1550275 h 1605069"/>
              <a:gd name="connsiteX374" fmla="*/ 508775 w 1606621"/>
              <a:gd name="connsiteY374" fmla="*/ 1550275 h 1605069"/>
              <a:gd name="connsiteX375" fmla="*/ 518776 w 1606621"/>
              <a:gd name="connsiteY375" fmla="*/ 1554084 h 1605069"/>
              <a:gd name="connsiteX376" fmla="*/ 518776 w 1606621"/>
              <a:gd name="connsiteY376" fmla="*/ 1554084 h 1605069"/>
              <a:gd name="connsiteX377" fmla="*/ 518776 w 1606621"/>
              <a:gd name="connsiteY377" fmla="*/ 1554084 h 1605069"/>
              <a:gd name="connsiteX378" fmla="*/ 518776 w 1606621"/>
              <a:gd name="connsiteY378" fmla="*/ 1554084 h 1605069"/>
              <a:gd name="connsiteX379" fmla="*/ 528301 w 1606621"/>
              <a:gd name="connsiteY379" fmla="*/ 1557704 h 1605069"/>
              <a:gd name="connsiteX380" fmla="*/ 532016 w 1606621"/>
              <a:gd name="connsiteY380" fmla="*/ 1558847 h 1605069"/>
              <a:gd name="connsiteX381" fmla="*/ 532016 w 1606621"/>
              <a:gd name="connsiteY381" fmla="*/ 1558847 h 1605069"/>
              <a:gd name="connsiteX382" fmla="*/ 546875 w 1606621"/>
              <a:gd name="connsiteY382" fmla="*/ 1564943 h 1605069"/>
              <a:gd name="connsiteX383" fmla="*/ 577927 w 1606621"/>
              <a:gd name="connsiteY383" fmla="*/ 1573801 h 1605069"/>
              <a:gd name="connsiteX384" fmla="*/ 577927 w 1606621"/>
              <a:gd name="connsiteY384" fmla="*/ 1573801 h 1605069"/>
              <a:gd name="connsiteX385" fmla="*/ 596500 w 1606621"/>
              <a:gd name="connsiteY385" fmla="*/ 1578850 h 1605069"/>
              <a:gd name="connsiteX386" fmla="*/ 596500 w 1606621"/>
              <a:gd name="connsiteY386" fmla="*/ 1578850 h 1605069"/>
              <a:gd name="connsiteX387" fmla="*/ 596500 w 1606621"/>
              <a:gd name="connsiteY387" fmla="*/ 1578850 h 1605069"/>
              <a:gd name="connsiteX388" fmla="*/ 596500 w 1606621"/>
              <a:gd name="connsiteY388" fmla="*/ 1578850 h 1605069"/>
              <a:gd name="connsiteX389" fmla="*/ 632505 w 1606621"/>
              <a:gd name="connsiteY389" fmla="*/ 1587517 h 1605069"/>
              <a:gd name="connsiteX390" fmla="*/ 632505 w 1606621"/>
              <a:gd name="connsiteY390" fmla="*/ 1587517 h 1605069"/>
              <a:gd name="connsiteX391" fmla="*/ 632505 w 1606621"/>
              <a:gd name="connsiteY391" fmla="*/ 1587517 h 1605069"/>
              <a:gd name="connsiteX392" fmla="*/ 632505 w 1606621"/>
              <a:gd name="connsiteY392" fmla="*/ 1587517 h 1605069"/>
              <a:gd name="connsiteX393" fmla="*/ 642791 w 1606621"/>
              <a:gd name="connsiteY393" fmla="*/ 1590565 h 1605069"/>
              <a:gd name="connsiteX394" fmla="*/ 688512 w 1606621"/>
              <a:gd name="connsiteY394" fmla="*/ 1597328 h 1605069"/>
              <a:gd name="connsiteX395" fmla="*/ 696417 w 1606621"/>
              <a:gd name="connsiteY395" fmla="*/ 1599900 h 1605069"/>
              <a:gd name="connsiteX396" fmla="*/ 714229 w 1606621"/>
              <a:gd name="connsiteY396" fmla="*/ 1601328 h 1605069"/>
              <a:gd name="connsiteX397" fmla="*/ 767093 w 1606621"/>
              <a:gd name="connsiteY397" fmla="*/ 1604758 h 1605069"/>
              <a:gd name="connsiteX398" fmla="*/ 837006 w 1606621"/>
              <a:gd name="connsiteY398" fmla="*/ 1604758 h 1605069"/>
              <a:gd name="connsiteX399" fmla="*/ 843198 w 1606621"/>
              <a:gd name="connsiteY399" fmla="*/ 1604186 h 1605069"/>
              <a:gd name="connsiteX400" fmla="*/ 837006 w 1606621"/>
              <a:gd name="connsiteY400" fmla="*/ 1604758 h 1605069"/>
              <a:gd name="connsiteX401" fmla="*/ 899014 w 1606621"/>
              <a:gd name="connsiteY401" fmla="*/ 1600662 h 1605069"/>
              <a:gd name="connsiteX402" fmla="*/ 914540 w 1606621"/>
              <a:gd name="connsiteY402" fmla="*/ 1597518 h 1605069"/>
              <a:gd name="connsiteX403" fmla="*/ 914540 w 1606621"/>
              <a:gd name="connsiteY403" fmla="*/ 1597518 h 1605069"/>
              <a:gd name="connsiteX404" fmla="*/ 954544 w 1606621"/>
              <a:gd name="connsiteY404" fmla="*/ 1591518 h 1605069"/>
              <a:gd name="connsiteX405" fmla="*/ 970356 w 1606621"/>
              <a:gd name="connsiteY405" fmla="*/ 1587517 h 1605069"/>
              <a:gd name="connsiteX406" fmla="*/ 970356 w 1606621"/>
              <a:gd name="connsiteY406" fmla="*/ 1587517 h 1605069"/>
              <a:gd name="connsiteX407" fmla="*/ 970356 w 1606621"/>
              <a:gd name="connsiteY407" fmla="*/ 1587517 h 1605069"/>
              <a:gd name="connsiteX408" fmla="*/ 970356 w 1606621"/>
              <a:gd name="connsiteY408" fmla="*/ 1587517 h 1605069"/>
              <a:gd name="connsiteX409" fmla="*/ 980643 w 1606621"/>
              <a:gd name="connsiteY409" fmla="*/ 1586089 h 1605069"/>
              <a:gd name="connsiteX410" fmla="*/ 1006361 w 1606621"/>
              <a:gd name="connsiteY410" fmla="*/ 1578850 h 1605069"/>
              <a:gd name="connsiteX411" fmla="*/ 1006361 w 1606621"/>
              <a:gd name="connsiteY411" fmla="*/ 1578850 h 1605069"/>
              <a:gd name="connsiteX412" fmla="*/ 1024839 w 1606621"/>
              <a:gd name="connsiteY412" fmla="*/ 1573801 h 1605069"/>
              <a:gd name="connsiteX413" fmla="*/ 1024839 w 1606621"/>
              <a:gd name="connsiteY413" fmla="*/ 1573801 h 1605069"/>
              <a:gd name="connsiteX414" fmla="*/ 1024839 w 1606621"/>
              <a:gd name="connsiteY414" fmla="*/ 1573801 h 1605069"/>
              <a:gd name="connsiteX415" fmla="*/ 1024839 w 1606621"/>
              <a:gd name="connsiteY415" fmla="*/ 1573801 h 1605069"/>
              <a:gd name="connsiteX416" fmla="*/ 1052652 w 1606621"/>
              <a:gd name="connsiteY416" fmla="*/ 1565991 h 1605069"/>
              <a:gd name="connsiteX417" fmla="*/ 1070750 w 1606621"/>
              <a:gd name="connsiteY417" fmla="*/ 1559038 h 1605069"/>
              <a:gd name="connsiteX418" fmla="*/ 1073988 w 1606621"/>
              <a:gd name="connsiteY418" fmla="*/ 1557514 h 1605069"/>
              <a:gd name="connsiteX419" fmla="*/ 1084275 w 1606621"/>
              <a:gd name="connsiteY419" fmla="*/ 1553799 h 1605069"/>
              <a:gd name="connsiteX420" fmla="*/ 1100468 w 1606621"/>
              <a:gd name="connsiteY420" fmla="*/ 1547512 h 1605069"/>
              <a:gd name="connsiteX421" fmla="*/ 1100468 w 1606621"/>
              <a:gd name="connsiteY421" fmla="*/ 1547512 h 1605069"/>
              <a:gd name="connsiteX422" fmla="*/ 1106944 w 1606621"/>
              <a:gd name="connsiteY422" fmla="*/ 1545036 h 1605069"/>
              <a:gd name="connsiteX423" fmla="*/ 1108945 w 1606621"/>
              <a:gd name="connsiteY423" fmla="*/ 1543798 h 1605069"/>
              <a:gd name="connsiteX424" fmla="*/ 1118470 w 1606621"/>
              <a:gd name="connsiteY424" fmla="*/ 1540178 h 1605069"/>
              <a:gd name="connsiteX425" fmla="*/ 1135805 w 1606621"/>
              <a:gd name="connsiteY425" fmla="*/ 1532749 h 1605069"/>
              <a:gd name="connsiteX426" fmla="*/ 1135805 w 1606621"/>
              <a:gd name="connsiteY426" fmla="*/ 1532749 h 1605069"/>
              <a:gd name="connsiteX427" fmla="*/ 1157046 w 1606621"/>
              <a:gd name="connsiteY427" fmla="*/ 1523224 h 1605069"/>
              <a:gd name="connsiteX428" fmla="*/ 1157046 w 1606621"/>
              <a:gd name="connsiteY428" fmla="*/ 1523224 h 1605069"/>
              <a:gd name="connsiteX429" fmla="*/ 1161904 w 1606621"/>
              <a:gd name="connsiteY429" fmla="*/ 1520652 h 1605069"/>
              <a:gd name="connsiteX430" fmla="*/ 1161904 w 1606621"/>
              <a:gd name="connsiteY430" fmla="*/ 1520652 h 1605069"/>
              <a:gd name="connsiteX431" fmla="*/ 1161904 w 1606621"/>
              <a:gd name="connsiteY431" fmla="*/ 1520652 h 1605069"/>
              <a:gd name="connsiteX432" fmla="*/ 1161904 w 1606621"/>
              <a:gd name="connsiteY432" fmla="*/ 1520652 h 1605069"/>
              <a:gd name="connsiteX433" fmla="*/ 1183144 w 1606621"/>
              <a:gd name="connsiteY433" fmla="*/ 1509508 h 1605069"/>
              <a:gd name="connsiteX434" fmla="*/ 1183144 w 1606621"/>
              <a:gd name="connsiteY434" fmla="*/ 1509508 h 1605069"/>
              <a:gd name="connsiteX435" fmla="*/ 1183144 w 1606621"/>
              <a:gd name="connsiteY435" fmla="*/ 1509508 h 1605069"/>
              <a:gd name="connsiteX436" fmla="*/ 1183144 w 1606621"/>
              <a:gd name="connsiteY436" fmla="*/ 1509508 h 1605069"/>
              <a:gd name="connsiteX437" fmla="*/ 1188002 w 1606621"/>
              <a:gd name="connsiteY437" fmla="*/ 1507031 h 1605069"/>
              <a:gd name="connsiteX438" fmla="*/ 1188002 w 1606621"/>
              <a:gd name="connsiteY438" fmla="*/ 1507031 h 1605069"/>
              <a:gd name="connsiteX439" fmla="*/ 1188002 w 1606621"/>
              <a:gd name="connsiteY439" fmla="*/ 1507031 h 1605069"/>
              <a:gd name="connsiteX440" fmla="*/ 1188002 w 1606621"/>
              <a:gd name="connsiteY440" fmla="*/ 1507507 h 1605069"/>
              <a:gd name="connsiteX441" fmla="*/ 1196670 w 1606621"/>
              <a:gd name="connsiteY441" fmla="*/ 1502554 h 1605069"/>
              <a:gd name="connsiteX442" fmla="*/ 1196670 w 1606621"/>
              <a:gd name="connsiteY442" fmla="*/ 1502554 h 1605069"/>
              <a:gd name="connsiteX443" fmla="*/ 1196670 w 1606621"/>
              <a:gd name="connsiteY443" fmla="*/ 1502554 h 1605069"/>
              <a:gd name="connsiteX444" fmla="*/ 1196670 w 1606621"/>
              <a:gd name="connsiteY444" fmla="*/ 1502554 h 1605069"/>
              <a:gd name="connsiteX445" fmla="*/ 1205243 w 1606621"/>
              <a:gd name="connsiteY445" fmla="*/ 1497411 h 1605069"/>
              <a:gd name="connsiteX446" fmla="*/ 1211529 w 1606621"/>
              <a:gd name="connsiteY446" fmla="*/ 1493791 h 1605069"/>
              <a:gd name="connsiteX447" fmla="*/ 1213530 w 1606621"/>
              <a:gd name="connsiteY447" fmla="*/ 1492363 h 1605069"/>
              <a:gd name="connsiteX448" fmla="*/ 1220292 w 1606621"/>
              <a:gd name="connsiteY448" fmla="*/ 1488743 h 1605069"/>
              <a:gd name="connsiteX449" fmla="*/ 1223530 w 1606621"/>
              <a:gd name="connsiteY449" fmla="*/ 1486171 h 1605069"/>
              <a:gd name="connsiteX450" fmla="*/ 1230199 w 1606621"/>
              <a:gd name="connsiteY450" fmla="*/ 1482457 h 1605069"/>
              <a:gd name="connsiteX451" fmla="*/ 1230199 w 1606621"/>
              <a:gd name="connsiteY451" fmla="*/ 1482457 h 1605069"/>
              <a:gd name="connsiteX452" fmla="*/ 1236770 w 1606621"/>
              <a:gd name="connsiteY452" fmla="*/ 1477599 h 1605069"/>
              <a:gd name="connsiteX453" fmla="*/ 1245152 w 1606621"/>
              <a:gd name="connsiteY453" fmla="*/ 1472836 h 1605069"/>
              <a:gd name="connsiteX454" fmla="*/ 1245152 w 1606621"/>
              <a:gd name="connsiteY454" fmla="*/ 1472836 h 1605069"/>
              <a:gd name="connsiteX455" fmla="*/ 1245152 w 1606621"/>
              <a:gd name="connsiteY455" fmla="*/ 1472836 h 1605069"/>
              <a:gd name="connsiteX456" fmla="*/ 1245152 w 1606621"/>
              <a:gd name="connsiteY456" fmla="*/ 1472836 h 1605069"/>
              <a:gd name="connsiteX457" fmla="*/ 1252487 w 1606621"/>
              <a:gd name="connsiteY457" fmla="*/ 1467598 h 1605069"/>
              <a:gd name="connsiteX458" fmla="*/ 1260012 w 1606621"/>
              <a:gd name="connsiteY458" fmla="*/ 1462740 h 1605069"/>
              <a:gd name="connsiteX459" fmla="*/ 1263155 w 1606621"/>
              <a:gd name="connsiteY459" fmla="*/ 1460073 h 1605069"/>
              <a:gd name="connsiteX460" fmla="*/ 1272680 w 1606621"/>
              <a:gd name="connsiteY460" fmla="*/ 1453882 h 1605069"/>
              <a:gd name="connsiteX461" fmla="*/ 1279062 w 1606621"/>
              <a:gd name="connsiteY461" fmla="*/ 1449119 h 1605069"/>
              <a:gd name="connsiteX462" fmla="*/ 1287633 w 1606621"/>
              <a:gd name="connsiteY462" fmla="*/ 1442737 h 1605069"/>
              <a:gd name="connsiteX463" fmla="*/ 1292587 w 1606621"/>
              <a:gd name="connsiteY463" fmla="*/ 1439023 h 1605069"/>
              <a:gd name="connsiteX464" fmla="*/ 1297540 w 1606621"/>
              <a:gd name="connsiteY464" fmla="*/ 1434927 h 1605069"/>
              <a:gd name="connsiteX465" fmla="*/ 1297540 w 1606621"/>
              <a:gd name="connsiteY465" fmla="*/ 1434927 h 1605069"/>
              <a:gd name="connsiteX466" fmla="*/ 1298587 w 1606621"/>
              <a:gd name="connsiteY466" fmla="*/ 1434069 h 1605069"/>
              <a:gd name="connsiteX467" fmla="*/ 1298587 w 1606621"/>
              <a:gd name="connsiteY467" fmla="*/ 1434069 h 1605069"/>
              <a:gd name="connsiteX468" fmla="*/ 1303731 w 1606621"/>
              <a:gd name="connsiteY468" fmla="*/ 1429974 h 1605069"/>
              <a:gd name="connsiteX469" fmla="*/ 1303731 w 1606621"/>
              <a:gd name="connsiteY469" fmla="*/ 1429974 h 1605069"/>
              <a:gd name="connsiteX470" fmla="*/ 1304779 w 1606621"/>
              <a:gd name="connsiteY470" fmla="*/ 1429117 h 1605069"/>
              <a:gd name="connsiteX471" fmla="*/ 1304779 w 1606621"/>
              <a:gd name="connsiteY471" fmla="*/ 1429117 h 1605069"/>
              <a:gd name="connsiteX472" fmla="*/ 1309923 w 1606621"/>
              <a:gd name="connsiteY472" fmla="*/ 1425021 h 1605069"/>
              <a:gd name="connsiteX473" fmla="*/ 1309923 w 1606621"/>
              <a:gd name="connsiteY473" fmla="*/ 1425021 h 1605069"/>
              <a:gd name="connsiteX474" fmla="*/ 1310970 w 1606621"/>
              <a:gd name="connsiteY474" fmla="*/ 1424164 h 1605069"/>
              <a:gd name="connsiteX475" fmla="*/ 1317447 w 1606621"/>
              <a:gd name="connsiteY475" fmla="*/ 1418830 h 1605069"/>
              <a:gd name="connsiteX476" fmla="*/ 1317447 w 1606621"/>
              <a:gd name="connsiteY476" fmla="*/ 1418830 h 1605069"/>
              <a:gd name="connsiteX477" fmla="*/ 1318495 w 1606621"/>
              <a:gd name="connsiteY477" fmla="*/ 1417972 h 1605069"/>
              <a:gd name="connsiteX478" fmla="*/ 1324972 w 1606621"/>
              <a:gd name="connsiteY478" fmla="*/ 1413019 h 1605069"/>
              <a:gd name="connsiteX479" fmla="*/ 1324972 w 1606621"/>
              <a:gd name="connsiteY479" fmla="*/ 1413019 h 1605069"/>
              <a:gd name="connsiteX480" fmla="*/ 1327067 w 1606621"/>
              <a:gd name="connsiteY480" fmla="*/ 1410543 h 1605069"/>
              <a:gd name="connsiteX481" fmla="*/ 1334688 w 1606621"/>
              <a:gd name="connsiteY481" fmla="*/ 1403875 h 1605069"/>
              <a:gd name="connsiteX482" fmla="*/ 1334688 w 1606621"/>
              <a:gd name="connsiteY482" fmla="*/ 1403875 h 1605069"/>
              <a:gd name="connsiteX483" fmla="*/ 1336973 w 1606621"/>
              <a:gd name="connsiteY483" fmla="*/ 1401780 h 1605069"/>
              <a:gd name="connsiteX484" fmla="*/ 1347070 w 1606621"/>
              <a:gd name="connsiteY484" fmla="*/ 1392255 h 1605069"/>
              <a:gd name="connsiteX485" fmla="*/ 1347070 w 1606621"/>
              <a:gd name="connsiteY485" fmla="*/ 1392255 h 1605069"/>
              <a:gd name="connsiteX486" fmla="*/ 1351833 w 1606621"/>
              <a:gd name="connsiteY486" fmla="*/ 1387778 h 1605069"/>
              <a:gd name="connsiteX487" fmla="*/ 1356595 w 1606621"/>
              <a:gd name="connsiteY487" fmla="*/ 1385397 h 1605069"/>
              <a:gd name="connsiteX488" fmla="*/ 1385741 w 1606621"/>
              <a:gd name="connsiteY488" fmla="*/ 1356250 h 1605069"/>
              <a:gd name="connsiteX489" fmla="*/ 1388123 w 1606621"/>
              <a:gd name="connsiteY489" fmla="*/ 1351583 h 1605069"/>
              <a:gd name="connsiteX490" fmla="*/ 1392599 w 1606621"/>
              <a:gd name="connsiteY490" fmla="*/ 1346820 h 1605069"/>
              <a:gd name="connsiteX491" fmla="*/ 1392599 w 1606621"/>
              <a:gd name="connsiteY491" fmla="*/ 1346820 h 1605069"/>
              <a:gd name="connsiteX492" fmla="*/ 1400601 w 1606621"/>
              <a:gd name="connsiteY492" fmla="*/ 1338439 h 1605069"/>
              <a:gd name="connsiteX493" fmla="*/ 1403744 w 1606621"/>
              <a:gd name="connsiteY493" fmla="*/ 1334343 h 1605069"/>
              <a:gd name="connsiteX494" fmla="*/ 1410411 w 1606621"/>
              <a:gd name="connsiteY494" fmla="*/ 1326723 h 1605069"/>
              <a:gd name="connsiteX495" fmla="*/ 1410411 w 1606621"/>
              <a:gd name="connsiteY495" fmla="*/ 1326723 h 1605069"/>
              <a:gd name="connsiteX496" fmla="*/ 1412507 w 1606621"/>
              <a:gd name="connsiteY496" fmla="*/ 1324437 h 1605069"/>
              <a:gd name="connsiteX497" fmla="*/ 1416698 w 1606621"/>
              <a:gd name="connsiteY497" fmla="*/ 1319389 h 1605069"/>
              <a:gd name="connsiteX498" fmla="*/ 1416698 w 1606621"/>
              <a:gd name="connsiteY498" fmla="*/ 1319389 h 1605069"/>
              <a:gd name="connsiteX499" fmla="*/ 1418697 w 1606621"/>
              <a:gd name="connsiteY499" fmla="*/ 1317007 h 1605069"/>
              <a:gd name="connsiteX500" fmla="*/ 1424032 w 1606621"/>
              <a:gd name="connsiteY500" fmla="*/ 1310626 h 1605069"/>
              <a:gd name="connsiteX501" fmla="*/ 1424889 w 1606621"/>
              <a:gd name="connsiteY501" fmla="*/ 1309578 h 1605069"/>
              <a:gd name="connsiteX502" fmla="*/ 1429081 w 1606621"/>
              <a:gd name="connsiteY502" fmla="*/ 1304339 h 1605069"/>
              <a:gd name="connsiteX503" fmla="*/ 1429081 w 1606621"/>
              <a:gd name="connsiteY503" fmla="*/ 1304339 h 1605069"/>
              <a:gd name="connsiteX504" fmla="*/ 1429842 w 1606621"/>
              <a:gd name="connsiteY504" fmla="*/ 1303386 h 1605069"/>
              <a:gd name="connsiteX505" fmla="*/ 1434033 w 1606621"/>
              <a:gd name="connsiteY505" fmla="*/ 1298148 h 1605069"/>
              <a:gd name="connsiteX506" fmla="*/ 1434033 w 1606621"/>
              <a:gd name="connsiteY506" fmla="*/ 1298148 h 1605069"/>
              <a:gd name="connsiteX507" fmla="*/ 1434795 w 1606621"/>
              <a:gd name="connsiteY507" fmla="*/ 1297100 h 1605069"/>
              <a:gd name="connsiteX508" fmla="*/ 1438986 w 1606621"/>
              <a:gd name="connsiteY508" fmla="*/ 1292147 h 1605069"/>
              <a:gd name="connsiteX509" fmla="*/ 1442701 w 1606621"/>
              <a:gd name="connsiteY509" fmla="*/ 1286908 h 1605069"/>
              <a:gd name="connsiteX510" fmla="*/ 1450130 w 1606621"/>
              <a:gd name="connsiteY510" fmla="*/ 1277383 h 1605069"/>
              <a:gd name="connsiteX511" fmla="*/ 1458513 w 1606621"/>
              <a:gd name="connsiteY511" fmla="*/ 1265286 h 1605069"/>
              <a:gd name="connsiteX512" fmla="*/ 1462513 w 1606621"/>
              <a:gd name="connsiteY512" fmla="*/ 1259952 h 1605069"/>
              <a:gd name="connsiteX513" fmla="*/ 1462513 w 1606621"/>
              <a:gd name="connsiteY513" fmla="*/ 1259952 h 1605069"/>
              <a:gd name="connsiteX514" fmla="*/ 1466038 w 1606621"/>
              <a:gd name="connsiteY514" fmla="*/ 1254142 h 1605069"/>
              <a:gd name="connsiteX515" fmla="*/ 1479562 w 1606621"/>
              <a:gd name="connsiteY515" fmla="*/ 1234235 h 1605069"/>
              <a:gd name="connsiteX516" fmla="*/ 1483659 w 1606621"/>
              <a:gd name="connsiteY516" fmla="*/ 1227758 h 1605069"/>
              <a:gd name="connsiteX517" fmla="*/ 1483659 w 1606621"/>
              <a:gd name="connsiteY517" fmla="*/ 1227758 h 1605069"/>
              <a:gd name="connsiteX518" fmla="*/ 1485754 w 1606621"/>
              <a:gd name="connsiteY518" fmla="*/ 1224329 h 1605069"/>
              <a:gd name="connsiteX519" fmla="*/ 1490040 w 1606621"/>
              <a:gd name="connsiteY519" fmla="*/ 1218328 h 1605069"/>
              <a:gd name="connsiteX520" fmla="*/ 1490040 w 1606621"/>
              <a:gd name="connsiteY520" fmla="*/ 1218328 h 1605069"/>
              <a:gd name="connsiteX521" fmla="*/ 1490040 w 1606621"/>
              <a:gd name="connsiteY521" fmla="*/ 1218328 h 1605069"/>
              <a:gd name="connsiteX522" fmla="*/ 1490040 w 1606621"/>
              <a:gd name="connsiteY522" fmla="*/ 1218328 h 1605069"/>
              <a:gd name="connsiteX523" fmla="*/ 1493755 w 1606621"/>
              <a:gd name="connsiteY523" fmla="*/ 1212042 h 1605069"/>
              <a:gd name="connsiteX524" fmla="*/ 1493755 w 1606621"/>
              <a:gd name="connsiteY524" fmla="*/ 1212042 h 1605069"/>
              <a:gd name="connsiteX525" fmla="*/ 1493755 w 1606621"/>
              <a:gd name="connsiteY525" fmla="*/ 1212042 h 1605069"/>
              <a:gd name="connsiteX526" fmla="*/ 1493755 w 1606621"/>
              <a:gd name="connsiteY526" fmla="*/ 1212042 h 1605069"/>
              <a:gd name="connsiteX527" fmla="*/ 1498708 w 1606621"/>
              <a:gd name="connsiteY527" fmla="*/ 1203374 h 1605069"/>
              <a:gd name="connsiteX528" fmla="*/ 1498708 w 1606621"/>
              <a:gd name="connsiteY528" fmla="*/ 1203374 h 1605069"/>
              <a:gd name="connsiteX529" fmla="*/ 1498708 w 1606621"/>
              <a:gd name="connsiteY529" fmla="*/ 1203374 h 1605069"/>
              <a:gd name="connsiteX530" fmla="*/ 1498708 w 1606621"/>
              <a:gd name="connsiteY530" fmla="*/ 1203374 h 1605069"/>
              <a:gd name="connsiteX531" fmla="*/ 1502518 w 1606621"/>
              <a:gd name="connsiteY531" fmla="*/ 1197183 h 1605069"/>
              <a:gd name="connsiteX532" fmla="*/ 1502518 w 1606621"/>
              <a:gd name="connsiteY532" fmla="*/ 1197183 h 1605069"/>
              <a:gd name="connsiteX533" fmla="*/ 1502518 w 1606621"/>
              <a:gd name="connsiteY533" fmla="*/ 1197183 h 1605069"/>
              <a:gd name="connsiteX534" fmla="*/ 1502518 w 1606621"/>
              <a:gd name="connsiteY534" fmla="*/ 1197183 h 1605069"/>
              <a:gd name="connsiteX535" fmla="*/ 1510995 w 1606621"/>
              <a:gd name="connsiteY535" fmla="*/ 1180609 h 1605069"/>
              <a:gd name="connsiteX536" fmla="*/ 1510995 w 1606621"/>
              <a:gd name="connsiteY536" fmla="*/ 1180609 h 1605069"/>
              <a:gd name="connsiteX537" fmla="*/ 1513186 w 1606621"/>
              <a:gd name="connsiteY537" fmla="*/ 1175942 h 1605069"/>
              <a:gd name="connsiteX538" fmla="*/ 1517091 w 1606621"/>
              <a:gd name="connsiteY538" fmla="*/ 1171560 h 1605069"/>
              <a:gd name="connsiteX539" fmla="*/ 1526616 w 1606621"/>
              <a:gd name="connsiteY539" fmla="*/ 1152510 h 1605069"/>
              <a:gd name="connsiteX540" fmla="*/ 1530807 w 1606621"/>
              <a:gd name="connsiteY540" fmla="*/ 1141271 h 1605069"/>
              <a:gd name="connsiteX541" fmla="*/ 1535855 w 1606621"/>
              <a:gd name="connsiteY541" fmla="*/ 1130222 h 1605069"/>
              <a:gd name="connsiteX542" fmla="*/ 1538237 w 1606621"/>
              <a:gd name="connsiteY542" fmla="*/ 1125174 h 1605069"/>
              <a:gd name="connsiteX543" fmla="*/ 1540809 w 1606621"/>
              <a:gd name="connsiteY543" fmla="*/ 1118983 h 1605069"/>
              <a:gd name="connsiteX544" fmla="*/ 1544524 w 1606621"/>
              <a:gd name="connsiteY544" fmla="*/ 1110315 h 1605069"/>
              <a:gd name="connsiteX545" fmla="*/ 1547000 w 1606621"/>
              <a:gd name="connsiteY545" fmla="*/ 1104028 h 1605069"/>
              <a:gd name="connsiteX546" fmla="*/ 1551952 w 1606621"/>
              <a:gd name="connsiteY546" fmla="*/ 1091646 h 1605069"/>
              <a:gd name="connsiteX547" fmla="*/ 1551952 w 1606621"/>
              <a:gd name="connsiteY547" fmla="*/ 1091646 h 1605069"/>
              <a:gd name="connsiteX548" fmla="*/ 1557096 w 1606621"/>
              <a:gd name="connsiteY548" fmla="*/ 1077930 h 1605069"/>
              <a:gd name="connsiteX549" fmla="*/ 1557096 w 1606621"/>
              <a:gd name="connsiteY549" fmla="*/ 1077930 h 1605069"/>
              <a:gd name="connsiteX550" fmla="*/ 1564526 w 1606621"/>
              <a:gd name="connsiteY550" fmla="*/ 1056403 h 1605069"/>
              <a:gd name="connsiteX551" fmla="*/ 1564526 w 1606621"/>
              <a:gd name="connsiteY551" fmla="*/ 1056403 h 1605069"/>
              <a:gd name="connsiteX552" fmla="*/ 1565383 w 1606621"/>
              <a:gd name="connsiteY552" fmla="*/ 1052974 h 1605069"/>
              <a:gd name="connsiteX553" fmla="*/ 1567383 w 1606621"/>
              <a:gd name="connsiteY553" fmla="*/ 1051926 h 1605069"/>
              <a:gd name="connsiteX554" fmla="*/ 1575765 w 1606621"/>
              <a:gd name="connsiteY554" fmla="*/ 1020780 h 1605069"/>
              <a:gd name="connsiteX555" fmla="*/ 1576908 w 1606621"/>
              <a:gd name="connsiteY555" fmla="*/ 1019541 h 1605069"/>
              <a:gd name="connsiteX556" fmla="*/ 1588148 w 1606621"/>
              <a:gd name="connsiteY556" fmla="*/ 975345 h 1605069"/>
              <a:gd name="connsiteX557" fmla="*/ 1590624 w 1606621"/>
              <a:gd name="connsiteY557" fmla="*/ 958296 h 1605069"/>
              <a:gd name="connsiteX558" fmla="*/ 1590624 w 1606621"/>
              <a:gd name="connsiteY558" fmla="*/ 958296 h 1605069"/>
              <a:gd name="connsiteX559" fmla="*/ 1590624 w 1606621"/>
              <a:gd name="connsiteY559" fmla="*/ 957534 h 1605069"/>
              <a:gd name="connsiteX560" fmla="*/ 1593196 w 1606621"/>
              <a:gd name="connsiteY560" fmla="*/ 952200 h 1605069"/>
              <a:gd name="connsiteX561" fmla="*/ 1602054 w 1606621"/>
              <a:gd name="connsiteY561" fmla="*/ 888287 h 1605069"/>
              <a:gd name="connsiteX562" fmla="*/ 1605483 w 1606621"/>
              <a:gd name="connsiteY562" fmla="*/ 833042 h 1605069"/>
              <a:gd name="connsiteX563" fmla="*/ 117678 w 1606621"/>
              <a:gd name="connsiteY563" fmla="*/ 1217852 h 1605069"/>
              <a:gd name="connsiteX564" fmla="*/ 117678 w 1606621"/>
              <a:gd name="connsiteY564" fmla="*/ 1217852 h 1605069"/>
              <a:gd name="connsiteX565" fmla="*/ 1539856 w 1606621"/>
              <a:gd name="connsiteY565" fmla="*/ 484332 h 1605069"/>
              <a:gd name="connsiteX566" fmla="*/ 1539856 w 1606621"/>
              <a:gd name="connsiteY566" fmla="*/ 484332 h 1605069"/>
              <a:gd name="connsiteX567" fmla="*/ 17761 w 1606621"/>
              <a:gd name="connsiteY567" fmla="*/ 965820 h 1605069"/>
              <a:gd name="connsiteX568" fmla="*/ 17761 w 1606621"/>
              <a:gd name="connsiteY568" fmla="*/ 965820 h 1605069"/>
              <a:gd name="connsiteX569" fmla="*/ 28047 w 1606621"/>
              <a:gd name="connsiteY569" fmla="*/ 612062 h 1605069"/>
              <a:gd name="connsiteX570" fmla="*/ 28047 w 1606621"/>
              <a:gd name="connsiteY570" fmla="*/ 612824 h 1605069"/>
              <a:gd name="connsiteX571" fmla="*/ 27952 w 1606621"/>
              <a:gd name="connsiteY571" fmla="*/ 612062 h 1605069"/>
              <a:gd name="connsiteX572" fmla="*/ 444386 w 1606621"/>
              <a:gd name="connsiteY572" fmla="*/ 122763 h 1605069"/>
              <a:gd name="connsiteX573" fmla="*/ 444386 w 1606621"/>
              <a:gd name="connsiteY573" fmla="*/ 122763 h 1605069"/>
              <a:gd name="connsiteX574" fmla="*/ 1524901 w 1606621"/>
              <a:gd name="connsiteY574" fmla="*/ 547673 h 1605069"/>
              <a:gd name="connsiteX575" fmla="*/ 1524901 w 1606621"/>
              <a:gd name="connsiteY575" fmla="*/ 547673 h 1605069"/>
              <a:gd name="connsiteX576" fmla="*/ 1524901 w 1606621"/>
              <a:gd name="connsiteY576" fmla="*/ 547673 h 1605069"/>
              <a:gd name="connsiteX577" fmla="*/ 597834 w 1606621"/>
              <a:gd name="connsiteY577" fmla="*/ 1519509 h 1605069"/>
              <a:gd name="connsiteX578" fmla="*/ 597834 w 1606621"/>
              <a:gd name="connsiteY578" fmla="*/ 1518842 h 1605069"/>
              <a:gd name="connsiteX579" fmla="*/ 597834 w 1606621"/>
              <a:gd name="connsiteY579" fmla="*/ 1519318 h 1605069"/>
              <a:gd name="connsiteX580" fmla="*/ 364090 w 1606621"/>
              <a:gd name="connsiteY580" fmla="*/ 218775 h 1605069"/>
              <a:gd name="connsiteX581" fmla="*/ 364090 w 1606621"/>
              <a:gd name="connsiteY581" fmla="*/ 218775 h 1605069"/>
              <a:gd name="connsiteX582" fmla="*/ 1427461 w 1606621"/>
              <a:gd name="connsiteY582" fmla="*/ 448613 h 1605069"/>
              <a:gd name="connsiteX583" fmla="*/ 1427461 w 1606621"/>
              <a:gd name="connsiteY583" fmla="*/ 448041 h 1605069"/>
              <a:gd name="connsiteX584" fmla="*/ 1427461 w 1606621"/>
              <a:gd name="connsiteY584" fmla="*/ 448041 h 1605069"/>
              <a:gd name="connsiteX585" fmla="*/ 487344 w 1606621"/>
              <a:gd name="connsiteY585" fmla="*/ 1433784 h 1605069"/>
              <a:gd name="connsiteX586" fmla="*/ 487344 w 1606621"/>
              <a:gd name="connsiteY586" fmla="*/ 1433784 h 1605069"/>
              <a:gd name="connsiteX587" fmla="*/ 487915 w 1606621"/>
              <a:gd name="connsiteY587" fmla="*/ 1433308 h 1605069"/>
              <a:gd name="connsiteX588" fmla="*/ 1501852 w 1606621"/>
              <a:gd name="connsiteY588" fmla="*/ 987347 h 1605069"/>
              <a:gd name="connsiteX589" fmla="*/ 1501470 w 1606621"/>
              <a:gd name="connsiteY589" fmla="*/ 985490 h 1605069"/>
              <a:gd name="connsiteX590" fmla="*/ 1501852 w 1606621"/>
              <a:gd name="connsiteY590" fmla="*/ 985156 h 1605069"/>
              <a:gd name="connsiteX591" fmla="*/ 1501852 w 1606621"/>
              <a:gd name="connsiteY591" fmla="*/ 985156 h 1605069"/>
              <a:gd name="connsiteX592" fmla="*/ 1501756 w 1606621"/>
              <a:gd name="connsiteY592" fmla="*/ 987347 h 1605069"/>
              <a:gd name="connsiteX593" fmla="*/ 816052 w 1606621"/>
              <a:gd name="connsiteY593" fmla="*/ 1517699 h 1605069"/>
              <a:gd name="connsiteX594" fmla="*/ 816052 w 1606621"/>
              <a:gd name="connsiteY594" fmla="*/ 1517699 h 1605069"/>
              <a:gd name="connsiteX595" fmla="*/ 171685 w 1606621"/>
              <a:gd name="connsiteY595" fmla="*/ 1148415 h 1605069"/>
              <a:gd name="connsiteX596" fmla="*/ 171685 w 1606621"/>
              <a:gd name="connsiteY596" fmla="*/ 1150415 h 1605069"/>
              <a:gd name="connsiteX597" fmla="*/ 172065 w 1606621"/>
              <a:gd name="connsiteY597" fmla="*/ 1148415 h 1605069"/>
              <a:gd name="connsiteX598" fmla="*/ 1095610 w 1606621"/>
              <a:gd name="connsiteY598" fmla="*/ 1451500 h 1605069"/>
              <a:gd name="connsiteX599" fmla="*/ 1095610 w 1606621"/>
              <a:gd name="connsiteY599" fmla="*/ 1451500 h 1605069"/>
              <a:gd name="connsiteX600" fmla="*/ 1095610 w 1606621"/>
              <a:gd name="connsiteY600" fmla="*/ 1451500 h 1605069"/>
              <a:gd name="connsiteX601" fmla="*/ 1095610 w 1606621"/>
              <a:gd name="connsiteY601" fmla="*/ 1451500 h 1605069"/>
              <a:gd name="connsiteX602" fmla="*/ 1241057 w 1606621"/>
              <a:gd name="connsiteY602" fmla="*/ 351363 h 1605069"/>
              <a:gd name="connsiteX603" fmla="*/ 1243343 w 1606621"/>
              <a:gd name="connsiteY603" fmla="*/ 351363 h 1605069"/>
              <a:gd name="connsiteX604" fmla="*/ 1241057 w 1606621"/>
              <a:gd name="connsiteY604" fmla="*/ 351363 h 1605069"/>
              <a:gd name="connsiteX605" fmla="*/ 1309065 w 1606621"/>
              <a:gd name="connsiteY605" fmla="*/ 1230806 h 1605069"/>
              <a:gd name="connsiteX606" fmla="*/ 1309065 w 1606621"/>
              <a:gd name="connsiteY606" fmla="*/ 1230234 h 1605069"/>
              <a:gd name="connsiteX607" fmla="*/ 1309732 w 1606621"/>
              <a:gd name="connsiteY607" fmla="*/ 1230234 h 1605069"/>
              <a:gd name="connsiteX608" fmla="*/ 1481848 w 1606621"/>
              <a:gd name="connsiteY608" fmla="*/ 527861 h 1605069"/>
              <a:gd name="connsiteX609" fmla="*/ 1481848 w 1606621"/>
              <a:gd name="connsiteY609" fmla="*/ 527861 h 1605069"/>
              <a:gd name="connsiteX610" fmla="*/ 1481848 w 1606621"/>
              <a:gd name="connsiteY610" fmla="*/ 527861 h 1605069"/>
              <a:gd name="connsiteX611" fmla="*/ 944639 w 1606621"/>
              <a:gd name="connsiteY611" fmla="*/ 1417686 h 1605069"/>
              <a:gd name="connsiteX612" fmla="*/ 947496 w 1606621"/>
              <a:gd name="connsiteY612" fmla="*/ 1421211 h 1605069"/>
              <a:gd name="connsiteX613" fmla="*/ 945305 w 1606621"/>
              <a:gd name="connsiteY613" fmla="*/ 1417686 h 1605069"/>
              <a:gd name="connsiteX614" fmla="*/ 770236 w 1606621"/>
              <a:gd name="connsiteY614" fmla="*/ 1461120 h 1605069"/>
              <a:gd name="connsiteX615" fmla="*/ 770236 w 1606621"/>
              <a:gd name="connsiteY615" fmla="*/ 1461120 h 1605069"/>
              <a:gd name="connsiteX616" fmla="*/ 710609 w 1606621"/>
              <a:gd name="connsiteY616" fmla="*/ 226014 h 1605069"/>
              <a:gd name="connsiteX617" fmla="*/ 710609 w 1606621"/>
              <a:gd name="connsiteY617" fmla="*/ 226014 h 1605069"/>
              <a:gd name="connsiteX618" fmla="*/ 339134 w 1606621"/>
              <a:gd name="connsiteY618" fmla="*/ 1248427 h 1605069"/>
              <a:gd name="connsiteX619" fmla="*/ 339134 w 1606621"/>
              <a:gd name="connsiteY619" fmla="*/ 1248427 h 1605069"/>
              <a:gd name="connsiteX620" fmla="*/ 906444 w 1606621"/>
              <a:gd name="connsiteY620" fmla="*/ 150862 h 1605069"/>
              <a:gd name="connsiteX621" fmla="*/ 906444 w 1606621"/>
              <a:gd name="connsiteY621" fmla="*/ 150862 h 1605069"/>
              <a:gd name="connsiteX622" fmla="*/ 906444 w 1606621"/>
              <a:gd name="connsiteY622" fmla="*/ 150862 h 1605069"/>
              <a:gd name="connsiteX623" fmla="*/ 575069 w 1606621"/>
              <a:gd name="connsiteY623" fmla="*/ 260685 h 1605069"/>
              <a:gd name="connsiteX624" fmla="*/ 575069 w 1606621"/>
              <a:gd name="connsiteY624" fmla="*/ 260685 h 1605069"/>
              <a:gd name="connsiteX625" fmla="*/ 1472609 w 1606621"/>
              <a:gd name="connsiteY625" fmla="*/ 896288 h 1605069"/>
              <a:gd name="connsiteX626" fmla="*/ 1472609 w 1606621"/>
              <a:gd name="connsiteY626" fmla="*/ 896288 h 1605069"/>
              <a:gd name="connsiteX627" fmla="*/ 1472609 w 1606621"/>
              <a:gd name="connsiteY627" fmla="*/ 896288 h 1605069"/>
              <a:gd name="connsiteX628" fmla="*/ 1472609 w 1606621"/>
              <a:gd name="connsiteY628" fmla="*/ 896288 h 1605069"/>
              <a:gd name="connsiteX629" fmla="*/ 1472609 w 1606621"/>
              <a:gd name="connsiteY629" fmla="*/ 896288 h 1605069"/>
              <a:gd name="connsiteX630" fmla="*/ 643363 w 1606621"/>
              <a:gd name="connsiteY630" fmla="*/ 256970 h 1605069"/>
              <a:gd name="connsiteX631" fmla="*/ 643363 w 1606621"/>
              <a:gd name="connsiteY631" fmla="*/ 256970 h 1605069"/>
              <a:gd name="connsiteX632" fmla="*/ 365709 w 1606621"/>
              <a:gd name="connsiteY632" fmla="*/ 397368 h 1605069"/>
              <a:gd name="connsiteX633" fmla="*/ 365709 w 1606621"/>
              <a:gd name="connsiteY633" fmla="*/ 397368 h 1605069"/>
              <a:gd name="connsiteX634" fmla="*/ 365709 w 1606621"/>
              <a:gd name="connsiteY634" fmla="*/ 397845 h 1605069"/>
              <a:gd name="connsiteX635" fmla="*/ 1506042 w 1606621"/>
              <a:gd name="connsiteY635" fmla="*/ 727505 h 1605069"/>
              <a:gd name="connsiteX636" fmla="*/ 1506042 w 1606621"/>
              <a:gd name="connsiteY636" fmla="*/ 727505 h 1605069"/>
              <a:gd name="connsiteX637" fmla="*/ 1506042 w 1606621"/>
              <a:gd name="connsiteY637" fmla="*/ 727505 h 1605069"/>
              <a:gd name="connsiteX638" fmla="*/ 1162285 w 1606621"/>
              <a:gd name="connsiteY638" fmla="*/ 1258809 h 1605069"/>
              <a:gd name="connsiteX639" fmla="*/ 1162285 w 1606621"/>
              <a:gd name="connsiteY639" fmla="*/ 1258809 h 1605069"/>
              <a:gd name="connsiteX640" fmla="*/ 1162285 w 1606621"/>
              <a:gd name="connsiteY640" fmla="*/ 1258809 h 1605069"/>
              <a:gd name="connsiteX641" fmla="*/ 1302588 w 1606621"/>
              <a:gd name="connsiteY641" fmla="*/ 851140 h 1605069"/>
              <a:gd name="connsiteX642" fmla="*/ 1302588 w 1606621"/>
              <a:gd name="connsiteY642" fmla="*/ 850473 h 1605069"/>
              <a:gd name="connsiteX643" fmla="*/ 1302398 w 1606621"/>
              <a:gd name="connsiteY643" fmla="*/ 847787 h 1605069"/>
              <a:gd name="connsiteX644" fmla="*/ 1303731 w 1606621"/>
              <a:gd name="connsiteY644" fmla="*/ 847139 h 1605069"/>
              <a:gd name="connsiteX645" fmla="*/ 1303731 w 1606621"/>
              <a:gd name="connsiteY645" fmla="*/ 847139 h 1605069"/>
              <a:gd name="connsiteX646" fmla="*/ 1302588 w 1606621"/>
              <a:gd name="connsiteY646" fmla="*/ 851140 h 1605069"/>
              <a:gd name="connsiteX647" fmla="*/ 462769 w 1606621"/>
              <a:gd name="connsiteY647" fmla="*/ 1277574 h 1605069"/>
              <a:gd name="connsiteX648" fmla="*/ 462769 w 1606621"/>
              <a:gd name="connsiteY648" fmla="*/ 1277574 h 1605069"/>
              <a:gd name="connsiteX649" fmla="*/ 462769 w 1606621"/>
              <a:gd name="connsiteY649" fmla="*/ 1277574 h 1605069"/>
              <a:gd name="connsiteX650" fmla="*/ 278365 w 1606621"/>
              <a:gd name="connsiteY650" fmla="*/ 491666 h 1605069"/>
              <a:gd name="connsiteX651" fmla="*/ 278365 w 1606621"/>
              <a:gd name="connsiteY651" fmla="*/ 491666 h 1605069"/>
              <a:gd name="connsiteX652" fmla="*/ 278365 w 1606621"/>
              <a:gd name="connsiteY652" fmla="*/ 491666 h 1605069"/>
              <a:gd name="connsiteX653" fmla="*/ 678415 w 1606621"/>
              <a:gd name="connsiteY653" fmla="*/ 496524 h 1605069"/>
              <a:gd name="connsiteX654" fmla="*/ 678415 w 1606621"/>
              <a:gd name="connsiteY654" fmla="*/ 496524 h 1605069"/>
              <a:gd name="connsiteX655" fmla="*/ 678415 w 1606621"/>
              <a:gd name="connsiteY655" fmla="*/ 496524 h 1605069"/>
              <a:gd name="connsiteX656" fmla="*/ 678796 w 1606621"/>
              <a:gd name="connsiteY656" fmla="*/ 496524 h 1605069"/>
              <a:gd name="connsiteX657" fmla="*/ 1380408 w 1606621"/>
              <a:gd name="connsiteY657" fmla="*/ 973250 h 1605069"/>
              <a:gd name="connsiteX658" fmla="*/ 1380408 w 1606621"/>
              <a:gd name="connsiteY658" fmla="*/ 973250 h 1605069"/>
              <a:gd name="connsiteX659" fmla="*/ 1380408 w 1606621"/>
              <a:gd name="connsiteY659" fmla="*/ 973250 h 1605069"/>
              <a:gd name="connsiteX660" fmla="*/ 623455 w 1606621"/>
              <a:gd name="connsiteY660" fmla="*/ 1371967 h 1605069"/>
              <a:gd name="connsiteX661" fmla="*/ 623455 w 1606621"/>
              <a:gd name="connsiteY661" fmla="*/ 1371967 h 1605069"/>
              <a:gd name="connsiteX662" fmla="*/ 637363 w 1606621"/>
              <a:gd name="connsiteY662" fmla="*/ 439850 h 1605069"/>
              <a:gd name="connsiteX663" fmla="*/ 637363 w 1606621"/>
              <a:gd name="connsiteY663" fmla="*/ 440517 h 1605069"/>
              <a:gd name="connsiteX664" fmla="*/ 637363 w 1606621"/>
              <a:gd name="connsiteY664" fmla="*/ 439755 h 1605069"/>
              <a:gd name="connsiteX665" fmla="*/ 1004646 w 1606621"/>
              <a:gd name="connsiteY665" fmla="*/ 417276 h 1605069"/>
              <a:gd name="connsiteX666" fmla="*/ 1004646 w 1606621"/>
              <a:gd name="connsiteY666" fmla="*/ 417276 h 1605069"/>
              <a:gd name="connsiteX667" fmla="*/ 1005123 w 1606621"/>
              <a:gd name="connsiteY667" fmla="*/ 418038 h 1605069"/>
              <a:gd name="connsiteX668" fmla="*/ 1005123 w 1606621"/>
              <a:gd name="connsiteY668" fmla="*/ 418038 h 1605069"/>
              <a:gd name="connsiteX669" fmla="*/ 1004551 w 1606621"/>
              <a:gd name="connsiteY669" fmla="*/ 417276 h 1605069"/>
              <a:gd name="connsiteX670" fmla="*/ 969784 w 1606621"/>
              <a:gd name="connsiteY670" fmla="*/ 1244998 h 1605069"/>
              <a:gd name="connsiteX671" fmla="*/ 969784 w 1606621"/>
              <a:gd name="connsiteY671" fmla="*/ 1244998 h 1605069"/>
              <a:gd name="connsiteX672" fmla="*/ 969784 w 1606621"/>
              <a:gd name="connsiteY672" fmla="*/ 1244998 h 1605069"/>
              <a:gd name="connsiteX673" fmla="*/ 969784 w 1606621"/>
              <a:gd name="connsiteY673" fmla="*/ 1244998 h 1605069"/>
              <a:gd name="connsiteX674" fmla="*/ 663841 w 1606621"/>
              <a:gd name="connsiteY674" fmla="*/ 1271383 h 1605069"/>
              <a:gd name="connsiteX675" fmla="*/ 663841 w 1606621"/>
              <a:gd name="connsiteY675" fmla="*/ 1271383 h 1605069"/>
              <a:gd name="connsiteX676" fmla="*/ 663841 w 1606621"/>
              <a:gd name="connsiteY676" fmla="*/ 1271383 h 1605069"/>
              <a:gd name="connsiteX677" fmla="*/ 594405 w 1606621"/>
              <a:gd name="connsiteY677" fmla="*/ 1234140 h 1605069"/>
              <a:gd name="connsiteX678" fmla="*/ 594405 w 1606621"/>
              <a:gd name="connsiteY678" fmla="*/ 1234140 h 1605069"/>
              <a:gd name="connsiteX679" fmla="*/ 247981 w 1606621"/>
              <a:gd name="connsiteY679" fmla="*/ 557865 h 1605069"/>
              <a:gd name="connsiteX680" fmla="*/ 247408 w 1606621"/>
              <a:gd name="connsiteY680" fmla="*/ 556722 h 1605069"/>
              <a:gd name="connsiteX681" fmla="*/ 248076 w 1606621"/>
              <a:gd name="connsiteY681" fmla="*/ 557769 h 1605069"/>
              <a:gd name="connsiteX682" fmla="*/ 1452607 w 1606621"/>
              <a:gd name="connsiteY682" fmla="*/ 770939 h 1605069"/>
              <a:gd name="connsiteX683" fmla="*/ 1452607 w 1606621"/>
              <a:gd name="connsiteY683" fmla="*/ 770939 h 1605069"/>
              <a:gd name="connsiteX684" fmla="*/ 1452607 w 1606621"/>
              <a:gd name="connsiteY684" fmla="*/ 819326 h 1605069"/>
              <a:gd name="connsiteX685" fmla="*/ 1452607 w 1606621"/>
              <a:gd name="connsiteY685" fmla="*/ 819326 h 1605069"/>
              <a:gd name="connsiteX686" fmla="*/ 1452416 w 1606621"/>
              <a:gd name="connsiteY686" fmla="*/ 819516 h 1605069"/>
              <a:gd name="connsiteX687" fmla="*/ 464579 w 1606621"/>
              <a:gd name="connsiteY687" fmla="*/ 1196707 h 1605069"/>
              <a:gd name="connsiteX688" fmla="*/ 464579 w 1606621"/>
              <a:gd name="connsiteY688" fmla="*/ 1196707 h 1605069"/>
              <a:gd name="connsiteX689" fmla="*/ 464579 w 1606621"/>
              <a:gd name="connsiteY689" fmla="*/ 1196707 h 1605069"/>
              <a:gd name="connsiteX690" fmla="*/ 555828 w 1606621"/>
              <a:gd name="connsiteY690" fmla="*/ 386510 h 1605069"/>
              <a:gd name="connsiteX691" fmla="*/ 555828 w 1606621"/>
              <a:gd name="connsiteY691" fmla="*/ 388796 h 1605069"/>
              <a:gd name="connsiteX692" fmla="*/ 553161 w 1606621"/>
              <a:gd name="connsiteY692" fmla="*/ 388034 h 1605069"/>
              <a:gd name="connsiteX693" fmla="*/ 555828 w 1606621"/>
              <a:gd name="connsiteY693" fmla="*/ 386510 h 1605069"/>
              <a:gd name="connsiteX694" fmla="*/ 354565 w 1606621"/>
              <a:gd name="connsiteY694" fmla="*/ 1042687 h 1605069"/>
              <a:gd name="connsiteX695" fmla="*/ 355232 w 1606621"/>
              <a:gd name="connsiteY695" fmla="*/ 1042687 h 1605069"/>
              <a:gd name="connsiteX696" fmla="*/ 355232 w 1606621"/>
              <a:gd name="connsiteY696" fmla="*/ 1043259 h 1605069"/>
              <a:gd name="connsiteX697" fmla="*/ 258362 w 1606621"/>
              <a:gd name="connsiteY697" fmla="*/ 639494 h 1605069"/>
              <a:gd name="connsiteX698" fmla="*/ 257601 w 1606621"/>
              <a:gd name="connsiteY698" fmla="*/ 637589 h 1605069"/>
              <a:gd name="connsiteX699" fmla="*/ 258362 w 1606621"/>
              <a:gd name="connsiteY699" fmla="*/ 639494 h 1605069"/>
              <a:gd name="connsiteX700" fmla="*/ 703180 w 1606621"/>
              <a:gd name="connsiteY700" fmla="*/ 616063 h 1605069"/>
              <a:gd name="connsiteX701" fmla="*/ 703180 w 1606621"/>
              <a:gd name="connsiteY701" fmla="*/ 617396 h 1605069"/>
              <a:gd name="connsiteX702" fmla="*/ 703180 w 1606621"/>
              <a:gd name="connsiteY702" fmla="*/ 617396 h 1605069"/>
              <a:gd name="connsiteX703" fmla="*/ 703180 w 1606621"/>
              <a:gd name="connsiteY703" fmla="*/ 616539 h 1605069"/>
              <a:gd name="connsiteX704" fmla="*/ 1195718 w 1606621"/>
              <a:gd name="connsiteY704" fmla="*/ 382605 h 1605069"/>
              <a:gd name="connsiteX705" fmla="*/ 1195718 w 1606621"/>
              <a:gd name="connsiteY705" fmla="*/ 382605 h 1605069"/>
              <a:gd name="connsiteX706" fmla="*/ 1195718 w 1606621"/>
              <a:gd name="connsiteY706" fmla="*/ 382605 h 1605069"/>
              <a:gd name="connsiteX707" fmla="*/ 1195718 w 1606621"/>
              <a:gd name="connsiteY707" fmla="*/ 382605 h 1605069"/>
              <a:gd name="connsiteX708" fmla="*/ 1195718 w 1606621"/>
              <a:gd name="connsiteY708" fmla="*/ 382605 h 1605069"/>
              <a:gd name="connsiteX709" fmla="*/ 1195718 w 1606621"/>
              <a:gd name="connsiteY709" fmla="*/ 382605 h 1605069"/>
              <a:gd name="connsiteX710" fmla="*/ 810526 w 1606621"/>
              <a:gd name="connsiteY710" fmla="*/ 1050212 h 1605069"/>
              <a:gd name="connsiteX711" fmla="*/ 810526 w 1606621"/>
              <a:gd name="connsiteY711" fmla="*/ 1050212 h 1605069"/>
              <a:gd name="connsiteX712" fmla="*/ 810526 w 1606621"/>
              <a:gd name="connsiteY712" fmla="*/ 1050212 h 1605069"/>
              <a:gd name="connsiteX713" fmla="*/ 923397 w 1606621"/>
              <a:gd name="connsiteY713" fmla="*/ 522813 h 1605069"/>
              <a:gd name="connsiteX714" fmla="*/ 923874 w 1606621"/>
              <a:gd name="connsiteY714" fmla="*/ 522146 h 1605069"/>
              <a:gd name="connsiteX715" fmla="*/ 924540 w 1606621"/>
              <a:gd name="connsiteY715" fmla="*/ 522146 h 1605069"/>
              <a:gd name="connsiteX716" fmla="*/ 987787 w 1606621"/>
              <a:gd name="connsiteY716" fmla="*/ 490904 h 1605069"/>
              <a:gd name="connsiteX717" fmla="*/ 986739 w 1606621"/>
              <a:gd name="connsiteY717" fmla="*/ 490904 h 1605069"/>
              <a:gd name="connsiteX718" fmla="*/ 1191051 w 1606621"/>
              <a:gd name="connsiteY718" fmla="*/ 483760 h 1605069"/>
              <a:gd name="connsiteX719" fmla="*/ 1191051 w 1606621"/>
              <a:gd name="connsiteY719" fmla="*/ 483760 h 1605069"/>
              <a:gd name="connsiteX720" fmla="*/ 329323 w 1606621"/>
              <a:gd name="connsiteY720" fmla="*/ 705216 h 1605069"/>
              <a:gd name="connsiteX721" fmla="*/ 329323 w 1606621"/>
              <a:gd name="connsiteY721" fmla="*/ 705216 h 1605069"/>
              <a:gd name="connsiteX722" fmla="*/ 329323 w 1606621"/>
              <a:gd name="connsiteY722" fmla="*/ 705216 h 1605069"/>
              <a:gd name="connsiteX723" fmla="*/ 1227245 w 1606621"/>
              <a:gd name="connsiteY723" fmla="*/ 647209 h 1605069"/>
              <a:gd name="connsiteX724" fmla="*/ 1227245 w 1606621"/>
              <a:gd name="connsiteY724" fmla="*/ 648162 h 1605069"/>
              <a:gd name="connsiteX725" fmla="*/ 1227245 w 1606621"/>
              <a:gd name="connsiteY725" fmla="*/ 647400 h 1605069"/>
              <a:gd name="connsiteX726" fmla="*/ 1041889 w 1606621"/>
              <a:gd name="connsiteY726" fmla="*/ 532909 h 1605069"/>
              <a:gd name="connsiteX727" fmla="*/ 1041889 w 1606621"/>
              <a:gd name="connsiteY727" fmla="*/ 532909 h 1605069"/>
              <a:gd name="connsiteX728" fmla="*/ 1041889 w 1606621"/>
              <a:gd name="connsiteY728" fmla="*/ 533385 h 1605069"/>
              <a:gd name="connsiteX729" fmla="*/ 1041889 w 1606621"/>
              <a:gd name="connsiteY729" fmla="*/ 533385 h 1605069"/>
              <a:gd name="connsiteX730" fmla="*/ 1041889 w 1606621"/>
              <a:gd name="connsiteY730" fmla="*/ 533385 h 1605069"/>
              <a:gd name="connsiteX731" fmla="*/ 1073512 w 1606621"/>
              <a:gd name="connsiteY731" fmla="*/ 494809 h 1605069"/>
              <a:gd name="connsiteX732" fmla="*/ 1073512 w 1606621"/>
              <a:gd name="connsiteY732" fmla="*/ 496428 h 1605069"/>
              <a:gd name="connsiteX733" fmla="*/ 1073131 w 1606621"/>
              <a:gd name="connsiteY733" fmla="*/ 494571 h 1605069"/>
              <a:gd name="connsiteX734" fmla="*/ 1073512 w 1606621"/>
              <a:gd name="connsiteY734" fmla="*/ 494238 h 1605069"/>
              <a:gd name="connsiteX735" fmla="*/ 921112 w 1606621"/>
              <a:gd name="connsiteY735" fmla="*/ 785703 h 1605069"/>
              <a:gd name="connsiteX736" fmla="*/ 921112 w 1606621"/>
              <a:gd name="connsiteY736" fmla="*/ 785703 h 1605069"/>
              <a:gd name="connsiteX737" fmla="*/ 526967 w 1606621"/>
              <a:gd name="connsiteY737" fmla="*/ 701121 h 1605069"/>
              <a:gd name="connsiteX738" fmla="*/ 526967 w 1606621"/>
              <a:gd name="connsiteY738" fmla="*/ 700168 h 1605069"/>
              <a:gd name="connsiteX739" fmla="*/ 526967 w 1606621"/>
              <a:gd name="connsiteY739" fmla="*/ 700168 h 1605069"/>
              <a:gd name="connsiteX740" fmla="*/ 526967 w 1606621"/>
              <a:gd name="connsiteY740" fmla="*/ 700549 h 1605069"/>
              <a:gd name="connsiteX741" fmla="*/ 501916 w 1606621"/>
              <a:gd name="connsiteY741" fmla="*/ 711313 h 1605069"/>
              <a:gd name="connsiteX742" fmla="*/ 501916 w 1606621"/>
              <a:gd name="connsiteY742" fmla="*/ 711313 h 1605069"/>
              <a:gd name="connsiteX743" fmla="*/ 516585 w 1606621"/>
              <a:gd name="connsiteY743" fmla="*/ 709217 h 1605069"/>
              <a:gd name="connsiteX744" fmla="*/ 516585 w 1606621"/>
              <a:gd name="connsiteY744" fmla="*/ 709217 h 1605069"/>
              <a:gd name="connsiteX745" fmla="*/ 509346 w 1606621"/>
              <a:gd name="connsiteY745" fmla="*/ 710741 h 1605069"/>
              <a:gd name="connsiteX746" fmla="*/ 509346 w 1606621"/>
              <a:gd name="connsiteY746" fmla="*/ 710741 h 1605069"/>
              <a:gd name="connsiteX747" fmla="*/ 509346 w 1606621"/>
              <a:gd name="connsiteY747" fmla="*/ 710741 h 1605069"/>
              <a:gd name="connsiteX748" fmla="*/ 509346 w 1606621"/>
              <a:gd name="connsiteY748" fmla="*/ 710741 h 1605069"/>
              <a:gd name="connsiteX749" fmla="*/ 875106 w 1606621"/>
              <a:gd name="connsiteY749" fmla="*/ 993633 h 1605069"/>
              <a:gd name="connsiteX750" fmla="*/ 874439 w 1606621"/>
              <a:gd name="connsiteY750" fmla="*/ 991633 h 1605069"/>
              <a:gd name="connsiteX751" fmla="*/ 874439 w 1606621"/>
              <a:gd name="connsiteY751" fmla="*/ 991633 h 1605069"/>
              <a:gd name="connsiteX752" fmla="*/ 875583 w 1606621"/>
              <a:gd name="connsiteY752" fmla="*/ 992109 h 1605069"/>
              <a:gd name="connsiteX753" fmla="*/ 875011 w 1606621"/>
              <a:gd name="connsiteY753" fmla="*/ 993062 h 1605069"/>
              <a:gd name="connsiteX754" fmla="*/ 786048 w 1606621"/>
              <a:gd name="connsiteY754" fmla="*/ 765033 h 1605069"/>
              <a:gd name="connsiteX755" fmla="*/ 786048 w 1606621"/>
              <a:gd name="connsiteY755" fmla="*/ 765033 h 1605069"/>
              <a:gd name="connsiteX756" fmla="*/ 773760 w 1606621"/>
              <a:gd name="connsiteY756" fmla="*/ 804562 h 1605069"/>
              <a:gd name="connsiteX757" fmla="*/ 773760 w 1606621"/>
              <a:gd name="connsiteY757" fmla="*/ 804562 h 1605069"/>
              <a:gd name="connsiteX758" fmla="*/ 785000 w 1606621"/>
              <a:gd name="connsiteY758" fmla="*/ 765224 h 1605069"/>
              <a:gd name="connsiteX759" fmla="*/ 785000 w 1606621"/>
              <a:gd name="connsiteY759" fmla="*/ 765224 h 1605069"/>
              <a:gd name="connsiteX760" fmla="*/ 602976 w 1606621"/>
              <a:gd name="connsiteY760" fmla="*/ 980203 h 1605069"/>
              <a:gd name="connsiteX761" fmla="*/ 602215 w 1606621"/>
              <a:gd name="connsiteY761" fmla="*/ 980203 h 1605069"/>
              <a:gd name="connsiteX762" fmla="*/ 601644 w 1606621"/>
              <a:gd name="connsiteY762" fmla="*/ 979060 h 1605069"/>
              <a:gd name="connsiteX763" fmla="*/ 648315 w 1606621"/>
              <a:gd name="connsiteY763" fmla="*/ 990871 h 1605069"/>
              <a:gd name="connsiteX764" fmla="*/ 648315 w 1606621"/>
              <a:gd name="connsiteY764" fmla="*/ 990871 h 1605069"/>
              <a:gd name="connsiteX765" fmla="*/ 648315 w 1606621"/>
              <a:gd name="connsiteY765" fmla="*/ 990871 h 1605069"/>
              <a:gd name="connsiteX766" fmla="*/ 648315 w 1606621"/>
              <a:gd name="connsiteY766" fmla="*/ 990871 h 1605069"/>
              <a:gd name="connsiteX767" fmla="*/ 656413 w 1606621"/>
              <a:gd name="connsiteY767" fmla="*/ 1016017 h 1605069"/>
              <a:gd name="connsiteX768" fmla="*/ 656413 w 1606621"/>
              <a:gd name="connsiteY768" fmla="*/ 1016017 h 1605069"/>
              <a:gd name="connsiteX769" fmla="*/ 656413 w 1606621"/>
              <a:gd name="connsiteY769" fmla="*/ 1016017 h 1605069"/>
              <a:gd name="connsiteX770" fmla="*/ 600024 w 1606621"/>
              <a:gd name="connsiteY770" fmla="*/ 764367 h 1605069"/>
              <a:gd name="connsiteX771" fmla="*/ 600024 w 1606621"/>
              <a:gd name="connsiteY771" fmla="*/ 764367 h 1605069"/>
              <a:gd name="connsiteX772" fmla="*/ 1168477 w 1606621"/>
              <a:gd name="connsiteY772" fmla="*/ 952866 h 1605069"/>
              <a:gd name="connsiteX773" fmla="*/ 1168477 w 1606621"/>
              <a:gd name="connsiteY773" fmla="*/ 952866 h 1605069"/>
              <a:gd name="connsiteX774" fmla="*/ 1168477 w 1606621"/>
              <a:gd name="connsiteY774" fmla="*/ 952866 h 1605069"/>
              <a:gd name="connsiteX775" fmla="*/ 992644 w 1606621"/>
              <a:gd name="connsiteY775" fmla="*/ 959534 h 1605069"/>
              <a:gd name="connsiteX776" fmla="*/ 993883 w 1606621"/>
              <a:gd name="connsiteY776" fmla="*/ 959534 h 1605069"/>
              <a:gd name="connsiteX777" fmla="*/ 993883 w 1606621"/>
              <a:gd name="connsiteY777" fmla="*/ 959534 h 1605069"/>
              <a:gd name="connsiteX778" fmla="*/ 957402 w 1606621"/>
              <a:gd name="connsiteY778" fmla="*/ 941341 h 1605069"/>
              <a:gd name="connsiteX779" fmla="*/ 957402 w 1606621"/>
              <a:gd name="connsiteY779" fmla="*/ 941341 h 1605069"/>
              <a:gd name="connsiteX780" fmla="*/ 917683 w 1606621"/>
              <a:gd name="connsiteY780" fmla="*/ 961249 h 1605069"/>
              <a:gd name="connsiteX781" fmla="*/ 917683 w 1606621"/>
              <a:gd name="connsiteY781" fmla="*/ 961249 h 1605069"/>
              <a:gd name="connsiteX782" fmla="*/ 917683 w 1606621"/>
              <a:gd name="connsiteY782" fmla="*/ 961249 h 1605069"/>
              <a:gd name="connsiteX783" fmla="*/ 915301 w 1606621"/>
              <a:gd name="connsiteY783" fmla="*/ 955915 h 1605069"/>
              <a:gd name="connsiteX784" fmla="*/ 915301 w 1606621"/>
              <a:gd name="connsiteY784" fmla="*/ 955915 h 1605069"/>
              <a:gd name="connsiteX785" fmla="*/ 915301 w 1606621"/>
              <a:gd name="connsiteY785" fmla="*/ 955915 h 1605069"/>
              <a:gd name="connsiteX786" fmla="*/ 939877 w 1606621"/>
              <a:gd name="connsiteY786" fmla="*/ 1019541 h 1605069"/>
              <a:gd name="connsiteX787" fmla="*/ 939877 w 1606621"/>
              <a:gd name="connsiteY787" fmla="*/ 1020875 h 1605069"/>
              <a:gd name="connsiteX788" fmla="*/ 939877 w 1606621"/>
              <a:gd name="connsiteY788" fmla="*/ 1019541 h 1605069"/>
              <a:gd name="connsiteX789" fmla="*/ 1098087 w 1606621"/>
              <a:gd name="connsiteY789" fmla="*/ 933150 h 1605069"/>
              <a:gd name="connsiteX790" fmla="*/ 1097419 w 1606621"/>
              <a:gd name="connsiteY790" fmla="*/ 932674 h 1605069"/>
              <a:gd name="connsiteX791" fmla="*/ 1097419 w 1606621"/>
              <a:gd name="connsiteY791" fmla="*/ 932674 h 1605069"/>
              <a:gd name="connsiteX792" fmla="*/ 1098087 w 1606621"/>
              <a:gd name="connsiteY792" fmla="*/ 932769 h 1605069"/>
              <a:gd name="connsiteX793" fmla="*/ 1046461 w 1606621"/>
              <a:gd name="connsiteY793" fmla="*/ 744459 h 1605069"/>
              <a:gd name="connsiteX794" fmla="*/ 1046461 w 1606621"/>
              <a:gd name="connsiteY794" fmla="*/ 745793 h 1605069"/>
              <a:gd name="connsiteX795" fmla="*/ 1046461 w 1606621"/>
              <a:gd name="connsiteY795" fmla="*/ 745793 h 1605069"/>
              <a:gd name="connsiteX796" fmla="*/ 1046461 w 1606621"/>
              <a:gd name="connsiteY796" fmla="*/ 744459 h 1605069"/>
              <a:gd name="connsiteX797" fmla="*/ 1095229 w 1606621"/>
              <a:gd name="connsiteY797" fmla="*/ 805419 h 1605069"/>
              <a:gd name="connsiteX798" fmla="*/ 1095895 w 1606621"/>
              <a:gd name="connsiteY798" fmla="*/ 805419 h 1605069"/>
              <a:gd name="connsiteX799" fmla="*/ 1095895 w 1606621"/>
              <a:gd name="connsiteY799" fmla="*/ 805991 h 1605069"/>
              <a:gd name="connsiteX800" fmla="*/ 1095229 w 1606621"/>
              <a:gd name="connsiteY800" fmla="*/ 805419 h 1605069"/>
              <a:gd name="connsiteX801" fmla="*/ 1085704 w 1606621"/>
              <a:gd name="connsiteY801" fmla="*/ 922672 h 1605069"/>
              <a:gd name="connsiteX802" fmla="*/ 1085704 w 1606621"/>
              <a:gd name="connsiteY802" fmla="*/ 922672 h 1605069"/>
              <a:gd name="connsiteX803" fmla="*/ 1092657 w 1606621"/>
              <a:gd name="connsiteY803" fmla="*/ 807610 h 1605069"/>
              <a:gd name="connsiteX804" fmla="*/ 1092181 w 1606621"/>
              <a:gd name="connsiteY804" fmla="*/ 805896 h 1605069"/>
              <a:gd name="connsiteX805" fmla="*/ 1092848 w 1606621"/>
              <a:gd name="connsiteY805" fmla="*/ 805896 h 1605069"/>
              <a:gd name="connsiteX806" fmla="*/ 1092943 w 1606621"/>
              <a:gd name="connsiteY806" fmla="*/ 807610 h 1605069"/>
              <a:gd name="connsiteX807" fmla="*/ 1138568 w 1606621"/>
              <a:gd name="connsiteY807" fmla="*/ 693977 h 1605069"/>
              <a:gd name="connsiteX808" fmla="*/ 1138568 w 1606621"/>
              <a:gd name="connsiteY808" fmla="*/ 693977 h 1605069"/>
              <a:gd name="connsiteX809" fmla="*/ 1138568 w 1606621"/>
              <a:gd name="connsiteY809" fmla="*/ 693977 h 1605069"/>
              <a:gd name="connsiteX810" fmla="*/ 1061701 w 1606621"/>
              <a:gd name="connsiteY810" fmla="*/ 971916 h 1605069"/>
              <a:gd name="connsiteX811" fmla="*/ 1063702 w 1606621"/>
              <a:gd name="connsiteY811" fmla="*/ 975631 h 1605069"/>
              <a:gd name="connsiteX812" fmla="*/ 1061701 w 1606621"/>
              <a:gd name="connsiteY812" fmla="*/ 971916 h 1605069"/>
              <a:gd name="connsiteX813" fmla="*/ 1108755 w 1606621"/>
              <a:gd name="connsiteY813" fmla="*/ 924768 h 1605069"/>
              <a:gd name="connsiteX814" fmla="*/ 1108755 w 1606621"/>
              <a:gd name="connsiteY814" fmla="*/ 924768 h 1605069"/>
              <a:gd name="connsiteX815" fmla="*/ 1108755 w 1606621"/>
              <a:gd name="connsiteY815" fmla="*/ 924768 h 1605069"/>
              <a:gd name="connsiteX816" fmla="*/ 1021029 w 1606621"/>
              <a:gd name="connsiteY816" fmla="*/ 775987 h 1605069"/>
              <a:gd name="connsiteX817" fmla="*/ 1021505 w 1606621"/>
              <a:gd name="connsiteY817" fmla="*/ 776559 h 1605069"/>
              <a:gd name="connsiteX818" fmla="*/ 1020933 w 1606621"/>
              <a:gd name="connsiteY818" fmla="*/ 776559 h 1605069"/>
              <a:gd name="connsiteX819" fmla="*/ 1021029 w 1606621"/>
              <a:gd name="connsiteY819" fmla="*/ 776083 h 1605069"/>
              <a:gd name="connsiteX820" fmla="*/ 1146283 w 1606621"/>
              <a:gd name="connsiteY820" fmla="*/ 669783 h 1605069"/>
              <a:gd name="connsiteX821" fmla="*/ 1145712 w 1606621"/>
              <a:gd name="connsiteY821" fmla="*/ 668641 h 1605069"/>
              <a:gd name="connsiteX822" fmla="*/ 1145997 w 1606621"/>
              <a:gd name="connsiteY822" fmla="*/ 669879 h 1605069"/>
              <a:gd name="connsiteX823" fmla="*/ 1128471 w 1606621"/>
              <a:gd name="connsiteY823" fmla="*/ 692834 h 1605069"/>
              <a:gd name="connsiteX824" fmla="*/ 1128471 w 1606621"/>
              <a:gd name="connsiteY824" fmla="*/ 692834 h 1605069"/>
              <a:gd name="connsiteX825" fmla="*/ 1128471 w 1606621"/>
              <a:gd name="connsiteY825" fmla="*/ 692263 h 1605069"/>
              <a:gd name="connsiteX826" fmla="*/ 1128185 w 1606621"/>
              <a:gd name="connsiteY826" fmla="*/ 692929 h 1605069"/>
              <a:gd name="connsiteX827" fmla="*/ 1105706 w 1606621"/>
              <a:gd name="connsiteY827" fmla="*/ 689024 h 1605069"/>
              <a:gd name="connsiteX828" fmla="*/ 1105135 w 1606621"/>
              <a:gd name="connsiteY828" fmla="*/ 689024 h 1605069"/>
              <a:gd name="connsiteX829" fmla="*/ 1105801 w 1606621"/>
              <a:gd name="connsiteY829" fmla="*/ 689024 h 1605069"/>
              <a:gd name="connsiteX830" fmla="*/ 1105420 w 1606621"/>
              <a:gd name="connsiteY830" fmla="*/ 689119 h 1605069"/>
              <a:gd name="connsiteX831" fmla="*/ 951211 w 1606621"/>
              <a:gd name="connsiteY831" fmla="*/ 894955 h 1605069"/>
              <a:gd name="connsiteX832" fmla="*/ 951211 w 1606621"/>
              <a:gd name="connsiteY832" fmla="*/ 894955 h 1605069"/>
              <a:gd name="connsiteX833" fmla="*/ 991978 w 1606621"/>
              <a:gd name="connsiteY833" fmla="*/ 926482 h 1605069"/>
              <a:gd name="connsiteX834" fmla="*/ 991978 w 1606621"/>
              <a:gd name="connsiteY834" fmla="*/ 927340 h 1605069"/>
              <a:gd name="connsiteX835" fmla="*/ 991978 w 1606621"/>
              <a:gd name="connsiteY835" fmla="*/ 927340 h 1605069"/>
              <a:gd name="connsiteX836" fmla="*/ 1047033 w 1606621"/>
              <a:gd name="connsiteY836" fmla="*/ 991252 h 1605069"/>
              <a:gd name="connsiteX837" fmla="*/ 1047985 w 1606621"/>
              <a:gd name="connsiteY837" fmla="*/ 991252 h 1605069"/>
              <a:gd name="connsiteX838" fmla="*/ 1047222 w 1606621"/>
              <a:gd name="connsiteY838" fmla="*/ 990966 h 1605069"/>
              <a:gd name="connsiteX839" fmla="*/ 1184287 w 1606621"/>
              <a:gd name="connsiteY839" fmla="*/ 735125 h 1605069"/>
              <a:gd name="connsiteX840" fmla="*/ 1184287 w 1606621"/>
              <a:gd name="connsiteY840" fmla="*/ 736363 h 1605069"/>
              <a:gd name="connsiteX841" fmla="*/ 1184287 w 1606621"/>
              <a:gd name="connsiteY841" fmla="*/ 735411 h 1605069"/>
              <a:gd name="connsiteX842" fmla="*/ 1184859 w 1606621"/>
              <a:gd name="connsiteY842" fmla="*/ 734934 h 1605069"/>
              <a:gd name="connsiteX843" fmla="*/ 1184859 w 1606621"/>
              <a:gd name="connsiteY843" fmla="*/ 734934 h 1605069"/>
              <a:gd name="connsiteX844" fmla="*/ 1038174 w 1606621"/>
              <a:gd name="connsiteY844" fmla="*/ 648066 h 1605069"/>
              <a:gd name="connsiteX845" fmla="*/ 1037697 w 1606621"/>
              <a:gd name="connsiteY845" fmla="*/ 647590 h 1605069"/>
              <a:gd name="connsiteX846" fmla="*/ 1037697 w 1606621"/>
              <a:gd name="connsiteY846" fmla="*/ 647590 h 1605069"/>
              <a:gd name="connsiteX847" fmla="*/ 1038174 w 1606621"/>
              <a:gd name="connsiteY847" fmla="*/ 648066 h 1605069"/>
              <a:gd name="connsiteX848" fmla="*/ 885774 w 1606621"/>
              <a:gd name="connsiteY848" fmla="*/ 789513 h 1605069"/>
              <a:gd name="connsiteX849" fmla="*/ 885774 w 1606621"/>
              <a:gd name="connsiteY849" fmla="*/ 790084 h 1605069"/>
              <a:gd name="connsiteX850" fmla="*/ 885774 w 1606621"/>
              <a:gd name="connsiteY850" fmla="*/ 789608 h 1605069"/>
              <a:gd name="connsiteX851" fmla="*/ 974357 w 1606621"/>
              <a:gd name="connsiteY851" fmla="*/ 963439 h 1605069"/>
              <a:gd name="connsiteX852" fmla="*/ 975023 w 1606621"/>
              <a:gd name="connsiteY852" fmla="*/ 962296 h 1605069"/>
              <a:gd name="connsiteX853" fmla="*/ 975023 w 1606621"/>
              <a:gd name="connsiteY853" fmla="*/ 963630 h 1605069"/>
              <a:gd name="connsiteX854" fmla="*/ 974357 w 1606621"/>
              <a:gd name="connsiteY854" fmla="*/ 963439 h 1605069"/>
              <a:gd name="connsiteX855" fmla="*/ 1030649 w 1606621"/>
              <a:gd name="connsiteY855" fmla="*/ 651781 h 1605069"/>
              <a:gd name="connsiteX856" fmla="*/ 1030649 w 1606621"/>
              <a:gd name="connsiteY856" fmla="*/ 651781 h 1605069"/>
              <a:gd name="connsiteX857" fmla="*/ 907776 w 1606621"/>
              <a:gd name="connsiteY857" fmla="*/ 1078692 h 1605069"/>
              <a:gd name="connsiteX858" fmla="*/ 907205 w 1606621"/>
              <a:gd name="connsiteY858" fmla="*/ 1079644 h 1605069"/>
              <a:gd name="connsiteX859" fmla="*/ 907776 w 1606621"/>
              <a:gd name="connsiteY859" fmla="*/ 1078692 h 1605069"/>
              <a:gd name="connsiteX860" fmla="*/ 916635 w 1606621"/>
              <a:gd name="connsiteY860" fmla="*/ 1075358 h 1605069"/>
              <a:gd name="connsiteX861" fmla="*/ 916635 w 1606621"/>
              <a:gd name="connsiteY861" fmla="*/ 1076310 h 1605069"/>
              <a:gd name="connsiteX862" fmla="*/ 914731 w 1606621"/>
              <a:gd name="connsiteY862" fmla="*/ 1076310 h 1605069"/>
              <a:gd name="connsiteX863" fmla="*/ 916635 w 1606621"/>
              <a:gd name="connsiteY863" fmla="*/ 1075358 h 1605069"/>
              <a:gd name="connsiteX864" fmla="*/ 1142377 w 1606621"/>
              <a:gd name="connsiteY864" fmla="*/ 590821 h 1605069"/>
              <a:gd name="connsiteX865" fmla="*/ 1139425 w 1606621"/>
              <a:gd name="connsiteY865" fmla="*/ 593488 h 1605069"/>
              <a:gd name="connsiteX866" fmla="*/ 1142377 w 1606621"/>
              <a:gd name="connsiteY866" fmla="*/ 590916 h 1605069"/>
              <a:gd name="connsiteX867" fmla="*/ 885202 w 1606621"/>
              <a:gd name="connsiteY867" fmla="*/ 774558 h 1605069"/>
              <a:gd name="connsiteX868" fmla="*/ 885202 w 1606621"/>
              <a:gd name="connsiteY868" fmla="*/ 774558 h 1605069"/>
              <a:gd name="connsiteX869" fmla="*/ 866152 w 1606621"/>
              <a:gd name="connsiteY869" fmla="*/ 694644 h 1605069"/>
              <a:gd name="connsiteX870" fmla="*/ 867106 w 1606621"/>
              <a:gd name="connsiteY870" fmla="*/ 694644 h 1605069"/>
              <a:gd name="connsiteX871" fmla="*/ 866058 w 1606621"/>
              <a:gd name="connsiteY871" fmla="*/ 694644 h 1605069"/>
              <a:gd name="connsiteX872" fmla="*/ 801858 w 1606621"/>
              <a:gd name="connsiteY872" fmla="*/ 887430 h 1605069"/>
              <a:gd name="connsiteX873" fmla="*/ 801858 w 1606621"/>
              <a:gd name="connsiteY873" fmla="*/ 887430 h 1605069"/>
              <a:gd name="connsiteX874" fmla="*/ 757187 w 1606621"/>
              <a:gd name="connsiteY874" fmla="*/ 849997 h 1605069"/>
              <a:gd name="connsiteX875" fmla="*/ 757187 w 1606621"/>
              <a:gd name="connsiteY875" fmla="*/ 849997 h 1605069"/>
              <a:gd name="connsiteX876" fmla="*/ 757187 w 1606621"/>
              <a:gd name="connsiteY876" fmla="*/ 849997 h 1605069"/>
              <a:gd name="connsiteX877" fmla="*/ 723088 w 1606621"/>
              <a:gd name="connsiteY877" fmla="*/ 913528 h 1605069"/>
              <a:gd name="connsiteX878" fmla="*/ 723088 w 1606621"/>
              <a:gd name="connsiteY878" fmla="*/ 913528 h 1605069"/>
              <a:gd name="connsiteX879" fmla="*/ 594880 w 1606621"/>
              <a:gd name="connsiteY879" fmla="*/ 989728 h 1605069"/>
              <a:gd name="connsiteX880" fmla="*/ 594880 w 1606621"/>
              <a:gd name="connsiteY880" fmla="*/ 990395 h 1605069"/>
              <a:gd name="connsiteX881" fmla="*/ 594214 w 1606621"/>
              <a:gd name="connsiteY881" fmla="*/ 989919 h 1605069"/>
              <a:gd name="connsiteX882" fmla="*/ 758139 w 1606621"/>
              <a:gd name="connsiteY882" fmla="*/ 904003 h 1605069"/>
              <a:gd name="connsiteX883" fmla="*/ 758711 w 1606621"/>
              <a:gd name="connsiteY883" fmla="*/ 903527 h 1605069"/>
              <a:gd name="connsiteX884" fmla="*/ 758711 w 1606621"/>
              <a:gd name="connsiteY884" fmla="*/ 903527 h 1605069"/>
              <a:gd name="connsiteX885" fmla="*/ 874345 w 1606621"/>
              <a:gd name="connsiteY885" fmla="*/ 1001349 h 1605069"/>
              <a:gd name="connsiteX886" fmla="*/ 875583 w 1606621"/>
              <a:gd name="connsiteY886" fmla="*/ 1001349 h 1605069"/>
              <a:gd name="connsiteX887" fmla="*/ 874249 w 1606621"/>
              <a:gd name="connsiteY887" fmla="*/ 1001349 h 1605069"/>
              <a:gd name="connsiteX888" fmla="*/ 880250 w 1606621"/>
              <a:gd name="connsiteY888" fmla="*/ 1009921 h 1605069"/>
              <a:gd name="connsiteX889" fmla="*/ 880250 w 1606621"/>
              <a:gd name="connsiteY889" fmla="*/ 1009921 h 1605069"/>
              <a:gd name="connsiteX890" fmla="*/ 880250 w 1606621"/>
              <a:gd name="connsiteY890" fmla="*/ 1009921 h 1605069"/>
              <a:gd name="connsiteX891" fmla="*/ 880155 w 1606621"/>
              <a:gd name="connsiteY891" fmla="*/ 1010016 h 1605069"/>
              <a:gd name="connsiteX892" fmla="*/ 1189908 w 1606621"/>
              <a:gd name="connsiteY892" fmla="*/ 648066 h 1605069"/>
              <a:gd name="connsiteX893" fmla="*/ 1189908 w 1606621"/>
              <a:gd name="connsiteY893" fmla="*/ 648066 h 1605069"/>
              <a:gd name="connsiteX894" fmla="*/ 954449 w 1606621"/>
              <a:gd name="connsiteY894" fmla="*/ 757794 h 1605069"/>
              <a:gd name="connsiteX895" fmla="*/ 955783 w 1606621"/>
              <a:gd name="connsiteY895" fmla="*/ 757033 h 1605069"/>
              <a:gd name="connsiteX896" fmla="*/ 955783 w 1606621"/>
              <a:gd name="connsiteY896" fmla="*/ 758080 h 1605069"/>
              <a:gd name="connsiteX897" fmla="*/ 954449 w 1606621"/>
              <a:gd name="connsiteY897" fmla="*/ 757509 h 1605069"/>
              <a:gd name="connsiteX898" fmla="*/ 532492 w 1606621"/>
              <a:gd name="connsiteY898" fmla="*/ 776559 h 1605069"/>
              <a:gd name="connsiteX899" fmla="*/ 532492 w 1606621"/>
              <a:gd name="connsiteY899" fmla="*/ 776559 h 1605069"/>
              <a:gd name="connsiteX900" fmla="*/ 532492 w 1606621"/>
              <a:gd name="connsiteY900" fmla="*/ 776559 h 1605069"/>
              <a:gd name="connsiteX901" fmla="*/ 527539 w 1606621"/>
              <a:gd name="connsiteY901" fmla="*/ 757509 h 1605069"/>
              <a:gd name="connsiteX902" fmla="*/ 527539 w 1606621"/>
              <a:gd name="connsiteY902" fmla="*/ 757509 h 1605069"/>
              <a:gd name="connsiteX903" fmla="*/ 527539 w 1606621"/>
              <a:gd name="connsiteY903" fmla="*/ 757509 h 1605069"/>
              <a:gd name="connsiteX904" fmla="*/ 787381 w 1606621"/>
              <a:gd name="connsiteY904" fmla="*/ 914766 h 1605069"/>
              <a:gd name="connsiteX905" fmla="*/ 787381 w 1606621"/>
              <a:gd name="connsiteY905" fmla="*/ 914766 h 1605069"/>
              <a:gd name="connsiteX906" fmla="*/ 787381 w 1606621"/>
              <a:gd name="connsiteY906" fmla="*/ 914766 h 1605069"/>
              <a:gd name="connsiteX907" fmla="*/ 909301 w 1606621"/>
              <a:gd name="connsiteY907" fmla="*/ 1086217 h 1605069"/>
              <a:gd name="connsiteX908" fmla="*/ 909968 w 1606621"/>
              <a:gd name="connsiteY908" fmla="*/ 1086217 h 1605069"/>
              <a:gd name="connsiteX909" fmla="*/ 909968 w 1606621"/>
              <a:gd name="connsiteY909" fmla="*/ 1086788 h 1605069"/>
              <a:gd name="connsiteX910" fmla="*/ 909301 w 1606621"/>
              <a:gd name="connsiteY910" fmla="*/ 1086217 h 1605069"/>
              <a:gd name="connsiteX911" fmla="*/ 928827 w 1606621"/>
              <a:gd name="connsiteY911" fmla="*/ 1127269 h 1605069"/>
              <a:gd name="connsiteX912" fmla="*/ 928827 w 1606621"/>
              <a:gd name="connsiteY912" fmla="*/ 1127269 h 1605069"/>
              <a:gd name="connsiteX913" fmla="*/ 1031887 w 1606621"/>
              <a:gd name="connsiteY913" fmla="*/ 1034115 h 1605069"/>
              <a:gd name="connsiteX914" fmla="*/ 1031887 w 1606621"/>
              <a:gd name="connsiteY914" fmla="*/ 1034115 h 1605069"/>
              <a:gd name="connsiteX915" fmla="*/ 429812 w 1606621"/>
              <a:gd name="connsiteY915" fmla="*/ 890097 h 1605069"/>
              <a:gd name="connsiteX916" fmla="*/ 429812 w 1606621"/>
              <a:gd name="connsiteY916" fmla="*/ 890097 h 1605069"/>
              <a:gd name="connsiteX917" fmla="*/ 797096 w 1606621"/>
              <a:gd name="connsiteY917" fmla="*/ 921910 h 1605069"/>
              <a:gd name="connsiteX918" fmla="*/ 797096 w 1606621"/>
              <a:gd name="connsiteY918" fmla="*/ 922386 h 1605069"/>
              <a:gd name="connsiteX919" fmla="*/ 795573 w 1606621"/>
              <a:gd name="connsiteY919" fmla="*/ 921910 h 1605069"/>
              <a:gd name="connsiteX920" fmla="*/ 797096 w 1606621"/>
              <a:gd name="connsiteY920" fmla="*/ 921910 h 1605069"/>
              <a:gd name="connsiteX921" fmla="*/ 1200765 w 1606621"/>
              <a:gd name="connsiteY921" fmla="*/ 959058 h 1605069"/>
              <a:gd name="connsiteX922" fmla="*/ 1200765 w 1606621"/>
              <a:gd name="connsiteY922" fmla="*/ 959058 h 1605069"/>
              <a:gd name="connsiteX923" fmla="*/ 735374 w 1606621"/>
              <a:gd name="connsiteY923" fmla="*/ 831613 h 1605069"/>
              <a:gd name="connsiteX924" fmla="*/ 735374 w 1606621"/>
              <a:gd name="connsiteY924" fmla="*/ 831613 h 1605069"/>
              <a:gd name="connsiteX925" fmla="*/ 735374 w 1606621"/>
              <a:gd name="connsiteY925" fmla="*/ 831613 h 1605069"/>
              <a:gd name="connsiteX926" fmla="*/ 735374 w 1606621"/>
              <a:gd name="connsiteY926" fmla="*/ 831613 h 1605069"/>
              <a:gd name="connsiteX927" fmla="*/ 496583 w 1606621"/>
              <a:gd name="connsiteY927" fmla="*/ 622063 h 1605069"/>
              <a:gd name="connsiteX928" fmla="*/ 496583 w 1606621"/>
              <a:gd name="connsiteY928" fmla="*/ 620444 h 1605069"/>
              <a:gd name="connsiteX929" fmla="*/ 496583 w 1606621"/>
              <a:gd name="connsiteY929" fmla="*/ 621777 h 1605069"/>
              <a:gd name="connsiteX930" fmla="*/ 736517 w 1606621"/>
              <a:gd name="connsiteY930" fmla="*/ 1041830 h 1605069"/>
              <a:gd name="connsiteX931" fmla="*/ 736517 w 1606621"/>
              <a:gd name="connsiteY931" fmla="*/ 1041830 h 1605069"/>
              <a:gd name="connsiteX932" fmla="*/ 736517 w 1606621"/>
              <a:gd name="connsiteY932" fmla="*/ 1041830 h 1605069"/>
              <a:gd name="connsiteX933" fmla="*/ 791858 w 1606621"/>
              <a:gd name="connsiteY933" fmla="*/ 953438 h 1605069"/>
              <a:gd name="connsiteX934" fmla="*/ 791858 w 1606621"/>
              <a:gd name="connsiteY934" fmla="*/ 955533 h 1605069"/>
              <a:gd name="connsiteX935" fmla="*/ 791858 w 1606621"/>
              <a:gd name="connsiteY935" fmla="*/ 952866 h 1605069"/>
              <a:gd name="connsiteX936" fmla="*/ 833863 w 1606621"/>
              <a:gd name="connsiteY936" fmla="*/ 1008111 h 1605069"/>
              <a:gd name="connsiteX937" fmla="*/ 833863 w 1606621"/>
              <a:gd name="connsiteY937" fmla="*/ 1008111 h 1605069"/>
              <a:gd name="connsiteX938" fmla="*/ 833387 w 1606621"/>
              <a:gd name="connsiteY938" fmla="*/ 1008111 h 1605069"/>
              <a:gd name="connsiteX939" fmla="*/ 925208 w 1606621"/>
              <a:gd name="connsiteY939" fmla="*/ 1143652 h 1605069"/>
              <a:gd name="connsiteX940" fmla="*/ 925208 w 1606621"/>
              <a:gd name="connsiteY940" fmla="*/ 1144224 h 1605069"/>
              <a:gd name="connsiteX941" fmla="*/ 925208 w 1606621"/>
              <a:gd name="connsiteY941" fmla="*/ 1143652 h 1605069"/>
              <a:gd name="connsiteX942" fmla="*/ 1033412 w 1606621"/>
              <a:gd name="connsiteY942" fmla="*/ 1054403 h 1605069"/>
              <a:gd name="connsiteX943" fmla="*/ 1033412 w 1606621"/>
              <a:gd name="connsiteY943" fmla="*/ 1053165 h 1605069"/>
              <a:gd name="connsiteX944" fmla="*/ 1034173 w 1606621"/>
              <a:gd name="connsiteY944" fmla="*/ 1053832 h 1605069"/>
              <a:gd name="connsiteX945" fmla="*/ 1166000 w 1606621"/>
              <a:gd name="connsiteY945" fmla="*/ 552816 h 1605069"/>
              <a:gd name="connsiteX946" fmla="*/ 1166000 w 1606621"/>
              <a:gd name="connsiteY946" fmla="*/ 552816 h 1605069"/>
              <a:gd name="connsiteX947" fmla="*/ 1166000 w 1606621"/>
              <a:gd name="connsiteY947" fmla="*/ 552816 h 1605069"/>
              <a:gd name="connsiteX948" fmla="*/ 980643 w 1606621"/>
              <a:gd name="connsiteY948" fmla="*/ 676641 h 1605069"/>
              <a:gd name="connsiteX949" fmla="*/ 981501 w 1606621"/>
              <a:gd name="connsiteY949" fmla="*/ 676641 h 1605069"/>
              <a:gd name="connsiteX950" fmla="*/ 980643 w 1606621"/>
              <a:gd name="connsiteY950" fmla="*/ 675975 h 1605069"/>
              <a:gd name="connsiteX951" fmla="*/ 776903 w 1606621"/>
              <a:gd name="connsiteY951" fmla="*/ 663021 h 1605069"/>
              <a:gd name="connsiteX952" fmla="*/ 776903 w 1606621"/>
              <a:gd name="connsiteY952" fmla="*/ 661783 h 1605069"/>
              <a:gd name="connsiteX953" fmla="*/ 776903 w 1606621"/>
              <a:gd name="connsiteY953" fmla="*/ 662354 h 1605069"/>
              <a:gd name="connsiteX954" fmla="*/ 513061 w 1606621"/>
              <a:gd name="connsiteY954" fmla="*/ 594250 h 1605069"/>
              <a:gd name="connsiteX955" fmla="*/ 513061 w 1606621"/>
              <a:gd name="connsiteY955" fmla="*/ 594250 h 1605069"/>
              <a:gd name="connsiteX956" fmla="*/ 451244 w 1606621"/>
              <a:gd name="connsiteY956" fmla="*/ 648828 h 1605069"/>
              <a:gd name="connsiteX957" fmla="*/ 451244 w 1606621"/>
              <a:gd name="connsiteY957" fmla="*/ 648828 h 1605069"/>
              <a:gd name="connsiteX958" fmla="*/ 451244 w 1606621"/>
              <a:gd name="connsiteY958" fmla="*/ 648828 h 1605069"/>
              <a:gd name="connsiteX959" fmla="*/ 846913 w 1606621"/>
              <a:gd name="connsiteY959" fmla="*/ 1057165 h 1605069"/>
              <a:gd name="connsiteX960" fmla="*/ 846913 w 1606621"/>
              <a:gd name="connsiteY960" fmla="*/ 1057165 h 1605069"/>
              <a:gd name="connsiteX961" fmla="*/ 741661 w 1606621"/>
              <a:gd name="connsiteY961" fmla="*/ 752841 h 1605069"/>
              <a:gd name="connsiteX962" fmla="*/ 741661 w 1606621"/>
              <a:gd name="connsiteY962" fmla="*/ 752841 h 1605069"/>
              <a:gd name="connsiteX963" fmla="*/ 741661 w 1606621"/>
              <a:gd name="connsiteY963" fmla="*/ 752841 h 1605069"/>
              <a:gd name="connsiteX964" fmla="*/ 741661 w 1606621"/>
              <a:gd name="connsiteY964" fmla="*/ 752841 h 1605069"/>
              <a:gd name="connsiteX965" fmla="*/ 726801 w 1606621"/>
              <a:gd name="connsiteY965" fmla="*/ 752841 h 1605069"/>
              <a:gd name="connsiteX966" fmla="*/ 726801 w 1606621"/>
              <a:gd name="connsiteY966" fmla="*/ 752841 h 1605069"/>
              <a:gd name="connsiteX967" fmla="*/ 716801 w 1606621"/>
              <a:gd name="connsiteY967" fmla="*/ 718837 h 1605069"/>
              <a:gd name="connsiteX968" fmla="*/ 716229 w 1606621"/>
              <a:gd name="connsiteY968" fmla="*/ 717980 h 1605069"/>
              <a:gd name="connsiteX969" fmla="*/ 716991 w 1606621"/>
              <a:gd name="connsiteY969" fmla="*/ 717980 h 1605069"/>
              <a:gd name="connsiteX970" fmla="*/ 716610 w 1606621"/>
              <a:gd name="connsiteY970" fmla="*/ 719218 h 1605069"/>
              <a:gd name="connsiteX971" fmla="*/ 677939 w 1606621"/>
              <a:gd name="connsiteY971" fmla="*/ 800657 h 1605069"/>
              <a:gd name="connsiteX972" fmla="*/ 677939 w 1606621"/>
              <a:gd name="connsiteY972" fmla="*/ 799895 h 1605069"/>
              <a:gd name="connsiteX973" fmla="*/ 677939 w 1606621"/>
              <a:gd name="connsiteY973" fmla="*/ 800562 h 1605069"/>
              <a:gd name="connsiteX974" fmla="*/ 538873 w 1606621"/>
              <a:gd name="connsiteY974" fmla="*/ 629778 h 1605069"/>
              <a:gd name="connsiteX975" fmla="*/ 540302 w 1606621"/>
              <a:gd name="connsiteY975" fmla="*/ 629778 h 1605069"/>
              <a:gd name="connsiteX976" fmla="*/ 538873 w 1606621"/>
              <a:gd name="connsiteY976" fmla="*/ 629778 h 1605069"/>
              <a:gd name="connsiteX977" fmla="*/ 311893 w 1606621"/>
              <a:gd name="connsiteY977" fmla="*/ 841233 h 1605069"/>
              <a:gd name="connsiteX978" fmla="*/ 311893 w 1606621"/>
              <a:gd name="connsiteY978" fmla="*/ 841233 h 1605069"/>
              <a:gd name="connsiteX979" fmla="*/ 311893 w 1606621"/>
              <a:gd name="connsiteY979" fmla="*/ 841233 h 1605069"/>
              <a:gd name="connsiteX980" fmla="*/ 311702 w 1606621"/>
              <a:gd name="connsiteY980" fmla="*/ 841900 h 1605069"/>
              <a:gd name="connsiteX981" fmla="*/ 300844 w 1606621"/>
              <a:gd name="connsiteY981" fmla="*/ 791608 h 1605069"/>
              <a:gd name="connsiteX982" fmla="*/ 300844 w 1606621"/>
              <a:gd name="connsiteY982" fmla="*/ 791608 h 1605069"/>
              <a:gd name="connsiteX983" fmla="*/ 300844 w 1606621"/>
              <a:gd name="connsiteY983" fmla="*/ 791608 h 1605069"/>
              <a:gd name="connsiteX984" fmla="*/ 307130 w 1606621"/>
              <a:gd name="connsiteY984" fmla="*/ 786465 h 1605069"/>
              <a:gd name="connsiteX985" fmla="*/ 307130 w 1606621"/>
              <a:gd name="connsiteY985" fmla="*/ 786465 h 1605069"/>
              <a:gd name="connsiteX986" fmla="*/ 342563 w 1606621"/>
              <a:gd name="connsiteY986" fmla="*/ 898098 h 1605069"/>
              <a:gd name="connsiteX987" fmla="*/ 342563 w 1606621"/>
              <a:gd name="connsiteY987" fmla="*/ 898098 h 1605069"/>
              <a:gd name="connsiteX988" fmla="*/ 230740 w 1606621"/>
              <a:gd name="connsiteY988" fmla="*/ 837709 h 1605069"/>
              <a:gd name="connsiteX989" fmla="*/ 228931 w 1606621"/>
              <a:gd name="connsiteY989" fmla="*/ 837138 h 1605069"/>
              <a:gd name="connsiteX990" fmla="*/ 230549 w 1606621"/>
              <a:gd name="connsiteY990" fmla="*/ 838566 h 1605069"/>
              <a:gd name="connsiteX991" fmla="*/ 347898 w 1606621"/>
              <a:gd name="connsiteY991" fmla="*/ 777797 h 1605069"/>
              <a:gd name="connsiteX992" fmla="*/ 347898 w 1606621"/>
              <a:gd name="connsiteY992" fmla="*/ 777797 h 1605069"/>
              <a:gd name="connsiteX993" fmla="*/ 249980 w 1606621"/>
              <a:gd name="connsiteY993" fmla="*/ 760461 h 1605069"/>
              <a:gd name="connsiteX994" fmla="*/ 249980 w 1606621"/>
              <a:gd name="connsiteY994" fmla="*/ 760461 h 1605069"/>
              <a:gd name="connsiteX995" fmla="*/ 592690 w 1606621"/>
              <a:gd name="connsiteY995" fmla="*/ 1022208 h 1605069"/>
              <a:gd name="connsiteX996" fmla="*/ 592690 w 1606621"/>
              <a:gd name="connsiteY996" fmla="*/ 1022208 h 1605069"/>
              <a:gd name="connsiteX997" fmla="*/ 593262 w 1606621"/>
              <a:gd name="connsiteY997" fmla="*/ 1022208 h 1605069"/>
              <a:gd name="connsiteX998" fmla="*/ 593262 w 1606621"/>
              <a:gd name="connsiteY998" fmla="*/ 1022208 h 1605069"/>
              <a:gd name="connsiteX999" fmla="*/ 700227 w 1606621"/>
              <a:gd name="connsiteY999" fmla="*/ 1101552 h 1605069"/>
              <a:gd name="connsiteX1000" fmla="*/ 700894 w 1606621"/>
              <a:gd name="connsiteY1000" fmla="*/ 1102123 h 1605069"/>
              <a:gd name="connsiteX1001" fmla="*/ 700132 w 1606621"/>
              <a:gd name="connsiteY1001" fmla="*/ 1102123 h 1605069"/>
              <a:gd name="connsiteX1002" fmla="*/ 700037 w 1606621"/>
              <a:gd name="connsiteY1002" fmla="*/ 1102218 h 1605069"/>
              <a:gd name="connsiteX1003" fmla="*/ 757377 w 1606621"/>
              <a:gd name="connsiteY1003" fmla="*/ 1052022 h 1605069"/>
              <a:gd name="connsiteX1004" fmla="*/ 757377 w 1606621"/>
              <a:gd name="connsiteY1004" fmla="*/ 1052022 h 1605069"/>
              <a:gd name="connsiteX1005" fmla="*/ 757377 w 1606621"/>
              <a:gd name="connsiteY1005" fmla="*/ 1052022 h 1605069"/>
              <a:gd name="connsiteX1006" fmla="*/ 907682 w 1606621"/>
              <a:gd name="connsiteY1006" fmla="*/ 1128222 h 1605069"/>
              <a:gd name="connsiteX1007" fmla="*/ 907682 w 1606621"/>
              <a:gd name="connsiteY1007" fmla="*/ 1128222 h 1605069"/>
              <a:gd name="connsiteX1008" fmla="*/ 1201814 w 1606621"/>
              <a:gd name="connsiteY1008" fmla="*/ 552816 h 1605069"/>
              <a:gd name="connsiteX1009" fmla="*/ 1201814 w 1606621"/>
              <a:gd name="connsiteY1009" fmla="*/ 552816 h 1605069"/>
              <a:gd name="connsiteX1010" fmla="*/ 1205052 w 1606621"/>
              <a:gd name="connsiteY1010" fmla="*/ 496809 h 1605069"/>
              <a:gd name="connsiteX1011" fmla="*/ 1205052 w 1606621"/>
              <a:gd name="connsiteY1011" fmla="*/ 496809 h 1605069"/>
              <a:gd name="connsiteX1012" fmla="*/ 1205623 w 1606621"/>
              <a:gd name="connsiteY1012" fmla="*/ 496809 h 1605069"/>
              <a:gd name="connsiteX1013" fmla="*/ 717753 w 1606621"/>
              <a:gd name="connsiteY1013" fmla="*/ 714741 h 1605069"/>
              <a:gd name="connsiteX1014" fmla="*/ 717753 w 1606621"/>
              <a:gd name="connsiteY1014" fmla="*/ 714741 h 1605069"/>
              <a:gd name="connsiteX1015" fmla="*/ 717753 w 1606621"/>
              <a:gd name="connsiteY1015" fmla="*/ 714741 h 1605069"/>
              <a:gd name="connsiteX1016" fmla="*/ 660603 w 1606621"/>
              <a:gd name="connsiteY1016" fmla="*/ 733791 h 1605069"/>
              <a:gd name="connsiteX1017" fmla="*/ 660603 w 1606621"/>
              <a:gd name="connsiteY1017" fmla="*/ 733315 h 1605069"/>
              <a:gd name="connsiteX1018" fmla="*/ 532777 w 1606621"/>
              <a:gd name="connsiteY1018" fmla="*/ 612919 h 1605069"/>
              <a:gd name="connsiteX1019" fmla="*/ 532777 w 1606621"/>
              <a:gd name="connsiteY1019" fmla="*/ 612919 h 1605069"/>
              <a:gd name="connsiteX1020" fmla="*/ 280841 w 1606621"/>
              <a:gd name="connsiteY1020" fmla="*/ 932674 h 1605069"/>
              <a:gd name="connsiteX1021" fmla="*/ 280841 w 1606621"/>
              <a:gd name="connsiteY1021" fmla="*/ 933150 h 1605069"/>
              <a:gd name="connsiteX1022" fmla="*/ 280841 w 1606621"/>
              <a:gd name="connsiteY1022" fmla="*/ 933150 h 1605069"/>
              <a:gd name="connsiteX1023" fmla="*/ 308178 w 1606621"/>
              <a:gd name="connsiteY1023" fmla="*/ 961249 h 1605069"/>
              <a:gd name="connsiteX1024" fmla="*/ 310655 w 1606621"/>
              <a:gd name="connsiteY1024" fmla="*/ 961820 h 1605069"/>
              <a:gd name="connsiteX1025" fmla="*/ 310655 w 1606621"/>
              <a:gd name="connsiteY1025" fmla="*/ 961820 h 1605069"/>
              <a:gd name="connsiteX1026" fmla="*/ 308369 w 1606621"/>
              <a:gd name="connsiteY1026" fmla="*/ 961630 h 1605069"/>
              <a:gd name="connsiteX1027" fmla="*/ 437052 w 1606621"/>
              <a:gd name="connsiteY1027" fmla="*/ 923149 h 1605069"/>
              <a:gd name="connsiteX1028" fmla="*/ 437052 w 1606621"/>
              <a:gd name="connsiteY1028" fmla="*/ 923149 h 1605069"/>
              <a:gd name="connsiteX1029" fmla="*/ 479247 w 1606621"/>
              <a:gd name="connsiteY1029" fmla="*/ 930768 h 1605069"/>
              <a:gd name="connsiteX1030" fmla="*/ 479247 w 1606621"/>
              <a:gd name="connsiteY1030" fmla="*/ 929244 h 1605069"/>
              <a:gd name="connsiteX1031" fmla="*/ 480200 w 1606621"/>
              <a:gd name="connsiteY1031" fmla="*/ 930483 h 1605069"/>
              <a:gd name="connsiteX1032" fmla="*/ 479437 w 1606621"/>
              <a:gd name="connsiteY1032" fmla="*/ 931245 h 1605069"/>
              <a:gd name="connsiteX1033" fmla="*/ 911396 w 1606621"/>
              <a:gd name="connsiteY1033" fmla="*/ 1171942 h 1605069"/>
              <a:gd name="connsiteX1034" fmla="*/ 911396 w 1606621"/>
              <a:gd name="connsiteY1034" fmla="*/ 1171942 h 1605069"/>
              <a:gd name="connsiteX1035" fmla="*/ 917873 w 1606621"/>
              <a:gd name="connsiteY1035" fmla="*/ 1163845 h 1605069"/>
              <a:gd name="connsiteX1036" fmla="*/ 917873 w 1606621"/>
              <a:gd name="connsiteY1036" fmla="*/ 1163845 h 1605069"/>
              <a:gd name="connsiteX1037" fmla="*/ 1100182 w 1606621"/>
              <a:gd name="connsiteY1037" fmla="*/ 1107362 h 1605069"/>
              <a:gd name="connsiteX1038" fmla="*/ 1100182 w 1606621"/>
              <a:gd name="connsiteY1038" fmla="*/ 1107362 h 1605069"/>
              <a:gd name="connsiteX1039" fmla="*/ 1100182 w 1606621"/>
              <a:gd name="connsiteY1039" fmla="*/ 1107362 h 1605069"/>
              <a:gd name="connsiteX1040" fmla="*/ 1127614 w 1606621"/>
              <a:gd name="connsiteY1040" fmla="*/ 1099837 h 1605069"/>
              <a:gd name="connsiteX1041" fmla="*/ 1127614 w 1606621"/>
              <a:gd name="connsiteY1041" fmla="*/ 1099837 h 1605069"/>
              <a:gd name="connsiteX1042" fmla="*/ 919778 w 1606621"/>
              <a:gd name="connsiteY1042" fmla="*/ 549768 h 1605069"/>
              <a:gd name="connsiteX1043" fmla="*/ 920541 w 1606621"/>
              <a:gd name="connsiteY1043" fmla="*/ 549768 h 1605069"/>
              <a:gd name="connsiteX1044" fmla="*/ 919778 w 1606621"/>
              <a:gd name="connsiteY1044" fmla="*/ 549768 h 1605069"/>
              <a:gd name="connsiteX1045" fmla="*/ 604882 w 1606621"/>
              <a:gd name="connsiteY1045" fmla="*/ 611586 h 1605069"/>
              <a:gd name="connsiteX1046" fmla="*/ 605548 w 1606621"/>
              <a:gd name="connsiteY1046" fmla="*/ 611586 h 1605069"/>
              <a:gd name="connsiteX1047" fmla="*/ 605548 w 1606621"/>
              <a:gd name="connsiteY1047" fmla="*/ 611586 h 1605069"/>
              <a:gd name="connsiteX1048" fmla="*/ 605548 w 1606621"/>
              <a:gd name="connsiteY1048" fmla="*/ 611586 h 1605069"/>
              <a:gd name="connsiteX1049" fmla="*/ 188163 w 1606621"/>
              <a:gd name="connsiteY1049" fmla="*/ 749127 h 1605069"/>
              <a:gd name="connsiteX1050" fmla="*/ 188163 w 1606621"/>
              <a:gd name="connsiteY1050" fmla="*/ 749127 h 1605069"/>
              <a:gd name="connsiteX1051" fmla="*/ 258076 w 1606621"/>
              <a:gd name="connsiteY1051" fmla="*/ 889144 h 1605069"/>
              <a:gd name="connsiteX1052" fmla="*/ 258839 w 1606621"/>
              <a:gd name="connsiteY1052" fmla="*/ 890192 h 1605069"/>
              <a:gd name="connsiteX1053" fmla="*/ 258267 w 1606621"/>
              <a:gd name="connsiteY1053" fmla="*/ 890192 h 1605069"/>
              <a:gd name="connsiteX1054" fmla="*/ 258076 w 1606621"/>
              <a:gd name="connsiteY1054" fmla="*/ 889144 h 1605069"/>
              <a:gd name="connsiteX1055" fmla="*/ 741470 w 1606621"/>
              <a:gd name="connsiteY1055" fmla="*/ 1127269 h 1605069"/>
              <a:gd name="connsiteX1056" fmla="*/ 741470 w 1606621"/>
              <a:gd name="connsiteY1056" fmla="*/ 1127269 h 1605069"/>
              <a:gd name="connsiteX1057" fmla="*/ 975595 w 1606621"/>
              <a:gd name="connsiteY1057" fmla="*/ 1147653 h 1605069"/>
              <a:gd name="connsiteX1058" fmla="*/ 976452 w 1606621"/>
              <a:gd name="connsiteY1058" fmla="*/ 1149177 h 1605069"/>
              <a:gd name="connsiteX1059" fmla="*/ 975595 w 1606621"/>
              <a:gd name="connsiteY1059" fmla="*/ 1147672 h 1605069"/>
              <a:gd name="connsiteX1060" fmla="*/ 975595 w 1606621"/>
              <a:gd name="connsiteY1060" fmla="*/ 1147558 h 1605069"/>
              <a:gd name="connsiteX1061" fmla="*/ 1103897 w 1606621"/>
              <a:gd name="connsiteY1061" fmla="*/ 1137175 h 1605069"/>
              <a:gd name="connsiteX1062" fmla="*/ 1103897 w 1606621"/>
              <a:gd name="connsiteY1062" fmla="*/ 1137175 h 1605069"/>
              <a:gd name="connsiteX1063" fmla="*/ 1111231 w 1606621"/>
              <a:gd name="connsiteY1063" fmla="*/ 489475 h 1605069"/>
              <a:gd name="connsiteX1064" fmla="*/ 1111231 w 1606621"/>
              <a:gd name="connsiteY1064" fmla="*/ 488523 h 1605069"/>
              <a:gd name="connsiteX1065" fmla="*/ 1111231 w 1606621"/>
              <a:gd name="connsiteY1065" fmla="*/ 488523 h 1605069"/>
              <a:gd name="connsiteX1066" fmla="*/ 1111231 w 1606621"/>
              <a:gd name="connsiteY1066" fmla="*/ 489475 h 1605069"/>
              <a:gd name="connsiteX1067" fmla="*/ 921398 w 1606621"/>
              <a:gd name="connsiteY1067" fmla="*/ 540053 h 1605069"/>
              <a:gd name="connsiteX1068" fmla="*/ 921398 w 1606621"/>
              <a:gd name="connsiteY1068" fmla="*/ 540053 h 1605069"/>
              <a:gd name="connsiteX1069" fmla="*/ 921398 w 1606621"/>
              <a:gd name="connsiteY1069" fmla="*/ 540053 h 1605069"/>
              <a:gd name="connsiteX1070" fmla="*/ 921398 w 1606621"/>
              <a:gd name="connsiteY1070" fmla="*/ 540053 h 1605069"/>
              <a:gd name="connsiteX1071" fmla="*/ 921398 w 1606621"/>
              <a:gd name="connsiteY1071" fmla="*/ 540053 h 1605069"/>
              <a:gd name="connsiteX1072" fmla="*/ 736803 w 1606621"/>
              <a:gd name="connsiteY1072" fmla="*/ 644828 h 1605069"/>
              <a:gd name="connsiteX1073" fmla="*/ 736803 w 1606621"/>
              <a:gd name="connsiteY1073" fmla="*/ 644828 h 1605069"/>
              <a:gd name="connsiteX1074" fmla="*/ 736803 w 1606621"/>
              <a:gd name="connsiteY1074" fmla="*/ 644828 h 1605069"/>
              <a:gd name="connsiteX1075" fmla="*/ 694227 w 1606621"/>
              <a:gd name="connsiteY1075" fmla="*/ 712265 h 1605069"/>
              <a:gd name="connsiteX1076" fmla="*/ 694227 w 1606621"/>
              <a:gd name="connsiteY1076" fmla="*/ 712265 h 1605069"/>
              <a:gd name="connsiteX1077" fmla="*/ 709562 w 1606621"/>
              <a:gd name="connsiteY1077" fmla="*/ 1102218 h 1605069"/>
              <a:gd name="connsiteX1078" fmla="*/ 709562 w 1606621"/>
              <a:gd name="connsiteY1078" fmla="*/ 1102218 h 1605069"/>
              <a:gd name="connsiteX1079" fmla="*/ 709562 w 1606621"/>
              <a:gd name="connsiteY1079" fmla="*/ 1102218 h 1605069"/>
              <a:gd name="connsiteX1080" fmla="*/ 791762 w 1606621"/>
              <a:gd name="connsiteY1080" fmla="*/ 1048116 h 1605069"/>
              <a:gd name="connsiteX1081" fmla="*/ 788620 w 1606621"/>
              <a:gd name="connsiteY1081" fmla="*/ 1048974 h 1605069"/>
              <a:gd name="connsiteX1082" fmla="*/ 819765 w 1606621"/>
              <a:gd name="connsiteY1082" fmla="*/ 1074596 h 1605069"/>
              <a:gd name="connsiteX1083" fmla="*/ 819765 w 1606621"/>
              <a:gd name="connsiteY1083" fmla="*/ 1074596 h 1605069"/>
              <a:gd name="connsiteX1084" fmla="*/ 819765 w 1606621"/>
              <a:gd name="connsiteY1084" fmla="*/ 1074596 h 1605069"/>
              <a:gd name="connsiteX1085" fmla="*/ 1343640 w 1606621"/>
              <a:gd name="connsiteY1085" fmla="*/ 814183 h 1605069"/>
              <a:gd name="connsiteX1086" fmla="*/ 1343640 w 1606621"/>
              <a:gd name="connsiteY1086" fmla="*/ 814183 h 1605069"/>
              <a:gd name="connsiteX1087" fmla="*/ 1354976 w 1606621"/>
              <a:gd name="connsiteY1087" fmla="*/ 764652 h 1605069"/>
              <a:gd name="connsiteX1088" fmla="*/ 1354976 w 1606621"/>
              <a:gd name="connsiteY1088" fmla="*/ 765129 h 1605069"/>
              <a:gd name="connsiteX1089" fmla="*/ 1354976 w 1606621"/>
              <a:gd name="connsiteY1089" fmla="*/ 764557 h 1605069"/>
              <a:gd name="connsiteX1090" fmla="*/ 1043318 w 1606621"/>
              <a:gd name="connsiteY1090" fmla="*/ 428039 h 1605069"/>
              <a:gd name="connsiteX1091" fmla="*/ 1043318 w 1606621"/>
              <a:gd name="connsiteY1091" fmla="*/ 428039 h 1605069"/>
              <a:gd name="connsiteX1092" fmla="*/ 1033793 w 1606621"/>
              <a:gd name="connsiteY1092" fmla="*/ 498619 h 1605069"/>
              <a:gd name="connsiteX1093" fmla="*/ 1033793 w 1606621"/>
              <a:gd name="connsiteY1093" fmla="*/ 498619 h 1605069"/>
              <a:gd name="connsiteX1094" fmla="*/ 793667 w 1606621"/>
              <a:gd name="connsiteY1094" fmla="*/ 436326 h 1605069"/>
              <a:gd name="connsiteX1095" fmla="*/ 793667 w 1606621"/>
              <a:gd name="connsiteY1095" fmla="*/ 436897 h 1605069"/>
              <a:gd name="connsiteX1096" fmla="*/ 793096 w 1606621"/>
              <a:gd name="connsiteY1096" fmla="*/ 436326 h 1605069"/>
              <a:gd name="connsiteX1097" fmla="*/ 611930 w 1606621"/>
              <a:gd name="connsiteY1097" fmla="*/ 644161 h 1605069"/>
              <a:gd name="connsiteX1098" fmla="*/ 611930 w 1606621"/>
              <a:gd name="connsiteY1098" fmla="*/ 644161 h 1605069"/>
              <a:gd name="connsiteX1099" fmla="*/ 611930 w 1606621"/>
              <a:gd name="connsiteY1099" fmla="*/ 644352 h 1605069"/>
              <a:gd name="connsiteX1100" fmla="*/ 509727 w 1606621"/>
              <a:gd name="connsiteY1100" fmla="*/ 485189 h 1605069"/>
              <a:gd name="connsiteX1101" fmla="*/ 509727 w 1606621"/>
              <a:gd name="connsiteY1101" fmla="*/ 485189 h 1605069"/>
              <a:gd name="connsiteX1102" fmla="*/ 510680 w 1606621"/>
              <a:gd name="connsiteY1102" fmla="*/ 483284 h 1605069"/>
              <a:gd name="connsiteX1103" fmla="*/ 509727 w 1606621"/>
              <a:gd name="connsiteY1103" fmla="*/ 485380 h 1605069"/>
              <a:gd name="connsiteX1104" fmla="*/ 397523 w 1606621"/>
              <a:gd name="connsiteY1104" fmla="*/ 759700 h 1605069"/>
              <a:gd name="connsiteX1105" fmla="*/ 397523 w 1606621"/>
              <a:gd name="connsiteY1105" fmla="*/ 759700 h 1605069"/>
              <a:gd name="connsiteX1106" fmla="*/ 397523 w 1606621"/>
              <a:gd name="connsiteY1106" fmla="*/ 759700 h 1605069"/>
              <a:gd name="connsiteX1107" fmla="*/ 397523 w 1606621"/>
              <a:gd name="connsiteY1107" fmla="*/ 759700 h 1605069"/>
              <a:gd name="connsiteX1108" fmla="*/ 397523 w 1606621"/>
              <a:gd name="connsiteY1108" fmla="*/ 759700 h 1605069"/>
              <a:gd name="connsiteX1109" fmla="*/ 172447 w 1606621"/>
              <a:gd name="connsiteY1109" fmla="*/ 718837 h 1605069"/>
              <a:gd name="connsiteX1110" fmla="*/ 172447 w 1606621"/>
              <a:gd name="connsiteY1110" fmla="*/ 718837 h 1605069"/>
              <a:gd name="connsiteX1111" fmla="*/ 172447 w 1606621"/>
              <a:gd name="connsiteY1111" fmla="*/ 718837 h 1605069"/>
              <a:gd name="connsiteX1112" fmla="*/ 490963 w 1606621"/>
              <a:gd name="connsiteY1112" fmla="*/ 1010398 h 1605069"/>
              <a:gd name="connsiteX1113" fmla="*/ 490963 w 1606621"/>
              <a:gd name="connsiteY1113" fmla="*/ 1010398 h 1605069"/>
              <a:gd name="connsiteX1114" fmla="*/ 490963 w 1606621"/>
              <a:gd name="connsiteY1114" fmla="*/ 1010016 h 1605069"/>
              <a:gd name="connsiteX1115" fmla="*/ 490963 w 1606621"/>
              <a:gd name="connsiteY1115" fmla="*/ 1010016 h 1605069"/>
              <a:gd name="connsiteX1116" fmla="*/ 562590 w 1606621"/>
              <a:gd name="connsiteY1116" fmla="*/ 1009921 h 1605069"/>
              <a:gd name="connsiteX1117" fmla="*/ 562590 w 1606621"/>
              <a:gd name="connsiteY1117" fmla="*/ 1009921 h 1605069"/>
              <a:gd name="connsiteX1118" fmla="*/ 563258 w 1606621"/>
              <a:gd name="connsiteY1118" fmla="*/ 1009445 h 1605069"/>
              <a:gd name="connsiteX1119" fmla="*/ 563258 w 1606621"/>
              <a:gd name="connsiteY1119" fmla="*/ 1009445 h 1605069"/>
              <a:gd name="connsiteX1120" fmla="*/ 562306 w 1606621"/>
              <a:gd name="connsiteY1120" fmla="*/ 1010016 h 1605069"/>
              <a:gd name="connsiteX1121" fmla="*/ 1002455 w 1606621"/>
              <a:gd name="connsiteY1121" fmla="*/ 1133746 h 1605069"/>
              <a:gd name="connsiteX1122" fmla="*/ 1002455 w 1606621"/>
              <a:gd name="connsiteY1122" fmla="*/ 1134603 h 1605069"/>
              <a:gd name="connsiteX1123" fmla="*/ 1002455 w 1606621"/>
              <a:gd name="connsiteY1123" fmla="*/ 1134603 h 1605069"/>
              <a:gd name="connsiteX1124" fmla="*/ 1002169 w 1606621"/>
              <a:gd name="connsiteY1124" fmla="*/ 1133842 h 1605069"/>
              <a:gd name="connsiteX1125" fmla="*/ 1107230 w 1606621"/>
              <a:gd name="connsiteY1125" fmla="*/ 1120697 h 1605069"/>
              <a:gd name="connsiteX1126" fmla="*/ 1107230 w 1606621"/>
              <a:gd name="connsiteY1126" fmla="*/ 1120697 h 1605069"/>
              <a:gd name="connsiteX1127" fmla="*/ 1107230 w 1606621"/>
              <a:gd name="connsiteY1127" fmla="*/ 1120697 h 1605069"/>
              <a:gd name="connsiteX1128" fmla="*/ 1265059 w 1606621"/>
              <a:gd name="connsiteY1128" fmla="*/ 817992 h 1605069"/>
              <a:gd name="connsiteX1129" fmla="*/ 1265059 w 1606621"/>
              <a:gd name="connsiteY1129" fmla="*/ 817992 h 1605069"/>
              <a:gd name="connsiteX1130" fmla="*/ 1381074 w 1606621"/>
              <a:gd name="connsiteY1130" fmla="*/ 729600 h 1605069"/>
              <a:gd name="connsiteX1131" fmla="*/ 1381074 w 1606621"/>
              <a:gd name="connsiteY1131" fmla="*/ 730077 h 1605069"/>
              <a:gd name="connsiteX1132" fmla="*/ 1380313 w 1606621"/>
              <a:gd name="connsiteY1132" fmla="*/ 730077 h 1605069"/>
              <a:gd name="connsiteX1133" fmla="*/ 1376026 w 1606621"/>
              <a:gd name="connsiteY1133" fmla="*/ 748650 h 1605069"/>
              <a:gd name="connsiteX1134" fmla="*/ 1376026 w 1606621"/>
              <a:gd name="connsiteY1134" fmla="*/ 747984 h 1605069"/>
              <a:gd name="connsiteX1135" fmla="*/ 1376026 w 1606621"/>
              <a:gd name="connsiteY1135" fmla="*/ 748650 h 1605069"/>
              <a:gd name="connsiteX1136" fmla="*/ 1352976 w 1606621"/>
              <a:gd name="connsiteY1136" fmla="*/ 753889 h 1605069"/>
              <a:gd name="connsiteX1137" fmla="*/ 1352976 w 1606621"/>
              <a:gd name="connsiteY1137" fmla="*/ 753889 h 1605069"/>
              <a:gd name="connsiteX1138" fmla="*/ 1352976 w 1606621"/>
              <a:gd name="connsiteY1138" fmla="*/ 753889 h 1605069"/>
              <a:gd name="connsiteX1139" fmla="*/ 1095801 w 1606621"/>
              <a:gd name="connsiteY1139" fmla="*/ 400035 h 1605069"/>
              <a:gd name="connsiteX1140" fmla="*/ 1095801 w 1606621"/>
              <a:gd name="connsiteY1140" fmla="*/ 400035 h 1605069"/>
              <a:gd name="connsiteX1141" fmla="*/ 1091895 w 1606621"/>
              <a:gd name="connsiteY1141" fmla="*/ 394987 h 1605069"/>
              <a:gd name="connsiteX1142" fmla="*/ 1091895 w 1606621"/>
              <a:gd name="connsiteY1142" fmla="*/ 394987 h 1605069"/>
              <a:gd name="connsiteX1143" fmla="*/ 1071416 w 1606621"/>
              <a:gd name="connsiteY1143" fmla="*/ 399845 h 1605069"/>
              <a:gd name="connsiteX1144" fmla="*/ 1071416 w 1606621"/>
              <a:gd name="connsiteY1144" fmla="*/ 397654 h 1605069"/>
              <a:gd name="connsiteX1145" fmla="*/ 1072750 w 1606621"/>
              <a:gd name="connsiteY1145" fmla="*/ 398702 h 1605069"/>
              <a:gd name="connsiteX1146" fmla="*/ 1070940 w 1606621"/>
              <a:gd name="connsiteY1146" fmla="*/ 399559 h 1605069"/>
              <a:gd name="connsiteX1147" fmla="*/ 768998 w 1606621"/>
              <a:gd name="connsiteY1147" fmla="*/ 432516 h 1605069"/>
              <a:gd name="connsiteX1148" fmla="*/ 768998 w 1606621"/>
              <a:gd name="connsiteY1148" fmla="*/ 432516 h 1605069"/>
              <a:gd name="connsiteX1149" fmla="*/ 429336 w 1606621"/>
              <a:gd name="connsiteY1149" fmla="*/ 642256 h 1605069"/>
              <a:gd name="connsiteX1150" fmla="*/ 427717 w 1606621"/>
              <a:gd name="connsiteY1150" fmla="*/ 643018 h 1605069"/>
              <a:gd name="connsiteX1151" fmla="*/ 274936 w 1606621"/>
              <a:gd name="connsiteY1151" fmla="*/ 1015732 h 1605069"/>
              <a:gd name="connsiteX1152" fmla="*/ 274270 w 1606621"/>
              <a:gd name="connsiteY1152" fmla="*/ 1017256 h 1605069"/>
              <a:gd name="connsiteX1153" fmla="*/ 274270 w 1606621"/>
              <a:gd name="connsiteY1153" fmla="*/ 1016303 h 1605069"/>
              <a:gd name="connsiteX1154" fmla="*/ 400381 w 1606621"/>
              <a:gd name="connsiteY1154" fmla="*/ 1058023 h 1605069"/>
              <a:gd name="connsiteX1155" fmla="*/ 400381 w 1606621"/>
              <a:gd name="connsiteY1155" fmla="*/ 1058023 h 1605069"/>
              <a:gd name="connsiteX1156" fmla="*/ 457531 w 1606621"/>
              <a:gd name="connsiteY1156" fmla="*/ 1041640 h 1605069"/>
              <a:gd name="connsiteX1157" fmla="*/ 457531 w 1606621"/>
              <a:gd name="connsiteY1157" fmla="*/ 1041640 h 1605069"/>
              <a:gd name="connsiteX1158" fmla="*/ 692036 w 1606621"/>
              <a:gd name="connsiteY1158" fmla="*/ 1125936 h 1605069"/>
              <a:gd name="connsiteX1159" fmla="*/ 692036 w 1606621"/>
              <a:gd name="connsiteY1159" fmla="*/ 1125936 h 1605069"/>
              <a:gd name="connsiteX1160" fmla="*/ 1177144 w 1606621"/>
              <a:gd name="connsiteY1160" fmla="*/ 1161845 h 1605069"/>
              <a:gd name="connsiteX1161" fmla="*/ 1177144 w 1606621"/>
              <a:gd name="connsiteY1161" fmla="*/ 1161845 h 1605069"/>
              <a:gd name="connsiteX1162" fmla="*/ 1286490 w 1606621"/>
              <a:gd name="connsiteY1162" fmla="*/ 634827 h 1605069"/>
              <a:gd name="connsiteX1163" fmla="*/ 1287444 w 1606621"/>
              <a:gd name="connsiteY1163" fmla="*/ 635970 h 1605069"/>
              <a:gd name="connsiteX1164" fmla="*/ 1286490 w 1606621"/>
              <a:gd name="connsiteY1164" fmla="*/ 635017 h 1605069"/>
              <a:gd name="connsiteX1165" fmla="*/ 617264 w 1606621"/>
              <a:gd name="connsiteY1165" fmla="*/ 629207 h 1605069"/>
              <a:gd name="connsiteX1166" fmla="*/ 617264 w 1606621"/>
              <a:gd name="connsiteY1166" fmla="*/ 629207 h 1605069"/>
              <a:gd name="connsiteX1167" fmla="*/ 304368 w 1606621"/>
              <a:gd name="connsiteY1167" fmla="*/ 1048498 h 1605069"/>
              <a:gd name="connsiteX1168" fmla="*/ 302082 w 1606621"/>
              <a:gd name="connsiteY1168" fmla="*/ 1048498 h 1605069"/>
              <a:gd name="connsiteX1169" fmla="*/ 545922 w 1606621"/>
              <a:gd name="connsiteY1169" fmla="*/ 1035925 h 1605069"/>
              <a:gd name="connsiteX1170" fmla="*/ 547255 w 1606621"/>
              <a:gd name="connsiteY1170" fmla="*/ 1037544 h 1605069"/>
              <a:gd name="connsiteX1171" fmla="*/ 545922 w 1606621"/>
              <a:gd name="connsiteY1171" fmla="*/ 1036115 h 1605069"/>
              <a:gd name="connsiteX1172" fmla="*/ 955497 w 1606621"/>
              <a:gd name="connsiteY1172" fmla="*/ 1235378 h 1605069"/>
              <a:gd name="connsiteX1173" fmla="*/ 955497 w 1606621"/>
              <a:gd name="connsiteY1173" fmla="*/ 1235378 h 1605069"/>
              <a:gd name="connsiteX1174" fmla="*/ 955497 w 1606621"/>
              <a:gd name="connsiteY1174" fmla="*/ 1235854 h 1605069"/>
              <a:gd name="connsiteX1175" fmla="*/ 1366787 w 1606621"/>
              <a:gd name="connsiteY1175" fmla="*/ 876095 h 1605069"/>
              <a:gd name="connsiteX1176" fmla="*/ 1366787 w 1606621"/>
              <a:gd name="connsiteY1176" fmla="*/ 876095 h 1605069"/>
              <a:gd name="connsiteX1177" fmla="*/ 1384503 w 1606621"/>
              <a:gd name="connsiteY1177" fmla="*/ 693596 h 1605069"/>
              <a:gd name="connsiteX1178" fmla="*/ 1384503 w 1606621"/>
              <a:gd name="connsiteY1178" fmla="*/ 692548 h 1605069"/>
              <a:gd name="connsiteX1179" fmla="*/ 1384884 w 1606621"/>
              <a:gd name="connsiteY1179" fmla="*/ 693786 h 1605069"/>
              <a:gd name="connsiteX1180" fmla="*/ 1090943 w 1606621"/>
              <a:gd name="connsiteY1180" fmla="*/ 375842 h 1605069"/>
              <a:gd name="connsiteX1181" fmla="*/ 1090943 w 1606621"/>
              <a:gd name="connsiteY1181" fmla="*/ 375842 h 1605069"/>
              <a:gd name="connsiteX1182" fmla="*/ 1090943 w 1606621"/>
              <a:gd name="connsiteY1182" fmla="*/ 375842 h 1605069"/>
              <a:gd name="connsiteX1183" fmla="*/ 1005218 w 1606621"/>
              <a:gd name="connsiteY1183" fmla="*/ 466615 h 1605069"/>
              <a:gd name="connsiteX1184" fmla="*/ 1005218 w 1606621"/>
              <a:gd name="connsiteY1184" fmla="*/ 466615 h 1605069"/>
              <a:gd name="connsiteX1185" fmla="*/ 701561 w 1606621"/>
              <a:gd name="connsiteY1185" fmla="*/ 618349 h 1605069"/>
              <a:gd name="connsiteX1186" fmla="*/ 701561 w 1606621"/>
              <a:gd name="connsiteY1186" fmla="*/ 619491 h 1605069"/>
              <a:gd name="connsiteX1187" fmla="*/ 701561 w 1606621"/>
              <a:gd name="connsiteY1187" fmla="*/ 619491 h 1605069"/>
              <a:gd name="connsiteX1188" fmla="*/ 146158 w 1606621"/>
              <a:gd name="connsiteY1188" fmla="*/ 807896 h 1605069"/>
              <a:gd name="connsiteX1189" fmla="*/ 146158 w 1606621"/>
              <a:gd name="connsiteY1189" fmla="*/ 807896 h 1605069"/>
              <a:gd name="connsiteX1190" fmla="*/ 163874 w 1606621"/>
              <a:gd name="connsiteY1190" fmla="*/ 896288 h 1605069"/>
              <a:gd name="connsiteX1191" fmla="*/ 163874 w 1606621"/>
              <a:gd name="connsiteY1191" fmla="*/ 896955 h 1605069"/>
              <a:gd name="connsiteX1192" fmla="*/ 163874 w 1606621"/>
              <a:gd name="connsiteY1192" fmla="*/ 896955 h 1605069"/>
              <a:gd name="connsiteX1193" fmla="*/ 235693 w 1606621"/>
              <a:gd name="connsiteY1193" fmla="*/ 932007 h 1605069"/>
              <a:gd name="connsiteX1194" fmla="*/ 236264 w 1606621"/>
              <a:gd name="connsiteY1194" fmla="*/ 933816 h 1605069"/>
              <a:gd name="connsiteX1195" fmla="*/ 415334 w 1606621"/>
              <a:gd name="connsiteY1195" fmla="*/ 1163464 h 1605069"/>
              <a:gd name="connsiteX1196" fmla="*/ 415334 w 1606621"/>
              <a:gd name="connsiteY1196" fmla="*/ 1163464 h 1605069"/>
              <a:gd name="connsiteX1197" fmla="*/ 415334 w 1606621"/>
              <a:gd name="connsiteY1197" fmla="*/ 1163464 h 1605069"/>
              <a:gd name="connsiteX1198" fmla="*/ 761188 w 1606621"/>
              <a:gd name="connsiteY1198" fmla="*/ 1265953 h 1605069"/>
              <a:gd name="connsiteX1199" fmla="*/ 761758 w 1606621"/>
              <a:gd name="connsiteY1199" fmla="*/ 1265953 h 1605069"/>
              <a:gd name="connsiteX1200" fmla="*/ 761758 w 1606621"/>
              <a:gd name="connsiteY1200" fmla="*/ 1266620 h 1605069"/>
              <a:gd name="connsiteX1201" fmla="*/ 761854 w 1606621"/>
              <a:gd name="connsiteY1201" fmla="*/ 1266144 h 1605069"/>
              <a:gd name="connsiteX1202" fmla="*/ 825671 w 1606621"/>
              <a:gd name="connsiteY1202" fmla="*/ 1213566 h 1605069"/>
              <a:gd name="connsiteX1203" fmla="*/ 825671 w 1606621"/>
              <a:gd name="connsiteY1203" fmla="*/ 1213566 h 1605069"/>
              <a:gd name="connsiteX1204" fmla="*/ 826338 w 1606621"/>
              <a:gd name="connsiteY1204" fmla="*/ 1213756 h 1605069"/>
              <a:gd name="connsiteX1205" fmla="*/ 927398 w 1606621"/>
              <a:gd name="connsiteY1205" fmla="*/ 1320913 h 1605069"/>
              <a:gd name="connsiteX1206" fmla="*/ 927398 w 1606621"/>
              <a:gd name="connsiteY1206" fmla="*/ 1322246 h 1605069"/>
              <a:gd name="connsiteX1207" fmla="*/ 928065 w 1606621"/>
              <a:gd name="connsiteY1207" fmla="*/ 1321103 h 1605069"/>
              <a:gd name="connsiteX1208" fmla="*/ 933208 w 1606621"/>
              <a:gd name="connsiteY1208" fmla="*/ 1304530 h 1605069"/>
              <a:gd name="connsiteX1209" fmla="*/ 933208 w 1606621"/>
              <a:gd name="connsiteY1209" fmla="*/ 1304530 h 1605069"/>
              <a:gd name="connsiteX1210" fmla="*/ 932447 w 1606621"/>
              <a:gd name="connsiteY1210" fmla="*/ 1305101 h 1605069"/>
              <a:gd name="connsiteX1211" fmla="*/ 933113 w 1606621"/>
              <a:gd name="connsiteY1211" fmla="*/ 1304434 h 1605069"/>
              <a:gd name="connsiteX1212" fmla="*/ 933113 w 1606621"/>
              <a:gd name="connsiteY1212" fmla="*/ 1303291 h 1605069"/>
              <a:gd name="connsiteX1213" fmla="*/ 933113 w 1606621"/>
              <a:gd name="connsiteY1213" fmla="*/ 1303291 h 1605069"/>
              <a:gd name="connsiteX1214" fmla="*/ 933876 w 1606621"/>
              <a:gd name="connsiteY1214" fmla="*/ 1304720 h 1605069"/>
              <a:gd name="connsiteX1215" fmla="*/ 1120756 w 1606621"/>
              <a:gd name="connsiteY1215" fmla="*/ 1175466 h 1605069"/>
              <a:gd name="connsiteX1216" fmla="*/ 1119423 w 1606621"/>
              <a:gd name="connsiteY1216" fmla="*/ 1175466 h 1605069"/>
              <a:gd name="connsiteX1217" fmla="*/ 1452988 w 1606621"/>
              <a:gd name="connsiteY1217" fmla="*/ 771034 h 1605069"/>
              <a:gd name="connsiteX1218" fmla="*/ 1452988 w 1606621"/>
              <a:gd name="connsiteY1218" fmla="*/ 771034 h 1605069"/>
              <a:gd name="connsiteX1219" fmla="*/ 701466 w 1606621"/>
              <a:gd name="connsiteY1219" fmla="*/ 636160 h 1605069"/>
              <a:gd name="connsiteX1220" fmla="*/ 701466 w 1606621"/>
              <a:gd name="connsiteY1220" fmla="*/ 636160 h 1605069"/>
              <a:gd name="connsiteX1221" fmla="*/ 644316 w 1606621"/>
              <a:gd name="connsiteY1221" fmla="*/ 629493 h 1605069"/>
              <a:gd name="connsiteX1222" fmla="*/ 644316 w 1606621"/>
              <a:gd name="connsiteY1222" fmla="*/ 629969 h 1605069"/>
              <a:gd name="connsiteX1223" fmla="*/ 574021 w 1606621"/>
              <a:gd name="connsiteY1223" fmla="*/ 336504 h 1605069"/>
              <a:gd name="connsiteX1224" fmla="*/ 574021 w 1606621"/>
              <a:gd name="connsiteY1224" fmla="*/ 336504 h 1605069"/>
              <a:gd name="connsiteX1225" fmla="*/ 574021 w 1606621"/>
              <a:gd name="connsiteY1225" fmla="*/ 336504 h 1605069"/>
              <a:gd name="connsiteX1226" fmla="*/ 382378 w 1606621"/>
              <a:gd name="connsiteY1226" fmla="*/ 1057642 h 1605069"/>
              <a:gd name="connsiteX1227" fmla="*/ 382378 w 1606621"/>
              <a:gd name="connsiteY1227" fmla="*/ 1057642 h 1605069"/>
              <a:gd name="connsiteX1228" fmla="*/ 464484 w 1606621"/>
              <a:gd name="connsiteY1228" fmla="*/ 1197088 h 1605069"/>
              <a:gd name="connsiteX1229" fmla="*/ 464484 w 1606621"/>
              <a:gd name="connsiteY1229" fmla="*/ 1197088 h 1605069"/>
              <a:gd name="connsiteX1230" fmla="*/ 464484 w 1606621"/>
              <a:gd name="connsiteY1230" fmla="*/ 1197088 h 1605069"/>
              <a:gd name="connsiteX1231" fmla="*/ 464484 w 1606621"/>
              <a:gd name="connsiteY1231" fmla="*/ 1197088 h 1605069"/>
              <a:gd name="connsiteX1232" fmla="*/ 996455 w 1606621"/>
              <a:gd name="connsiteY1232" fmla="*/ 1185467 h 1605069"/>
              <a:gd name="connsiteX1233" fmla="*/ 996455 w 1606621"/>
              <a:gd name="connsiteY1233" fmla="*/ 1185467 h 1605069"/>
              <a:gd name="connsiteX1234" fmla="*/ 996455 w 1606621"/>
              <a:gd name="connsiteY1234" fmla="*/ 1185467 h 1605069"/>
              <a:gd name="connsiteX1235" fmla="*/ 996455 w 1606621"/>
              <a:gd name="connsiteY1235" fmla="*/ 1185467 h 1605069"/>
              <a:gd name="connsiteX1236" fmla="*/ 1172190 w 1606621"/>
              <a:gd name="connsiteY1236" fmla="*/ 1244522 h 1605069"/>
              <a:gd name="connsiteX1237" fmla="*/ 1172190 w 1606621"/>
              <a:gd name="connsiteY1237" fmla="*/ 1244522 h 1605069"/>
              <a:gd name="connsiteX1238" fmla="*/ 1228102 w 1606621"/>
              <a:gd name="connsiteY1238" fmla="*/ 1150129 h 1605069"/>
              <a:gd name="connsiteX1239" fmla="*/ 1228102 w 1606621"/>
              <a:gd name="connsiteY1239" fmla="*/ 1150129 h 1605069"/>
              <a:gd name="connsiteX1240" fmla="*/ 1277728 w 1606621"/>
              <a:gd name="connsiteY1240" fmla="*/ 888097 h 1605069"/>
              <a:gd name="connsiteX1241" fmla="*/ 1277728 w 1606621"/>
              <a:gd name="connsiteY1241" fmla="*/ 888097 h 1605069"/>
              <a:gd name="connsiteX1242" fmla="*/ 1317162 w 1606621"/>
              <a:gd name="connsiteY1242" fmla="*/ 837995 h 1605069"/>
              <a:gd name="connsiteX1243" fmla="*/ 1317162 w 1606621"/>
              <a:gd name="connsiteY1243" fmla="*/ 838566 h 1605069"/>
              <a:gd name="connsiteX1244" fmla="*/ 1316590 w 1606621"/>
              <a:gd name="connsiteY1244" fmla="*/ 837995 h 1605069"/>
              <a:gd name="connsiteX1245" fmla="*/ 1376978 w 1606621"/>
              <a:gd name="connsiteY1245" fmla="*/ 896383 h 1605069"/>
              <a:gd name="connsiteX1246" fmla="*/ 1376312 w 1606621"/>
              <a:gd name="connsiteY1246" fmla="*/ 895526 h 1605069"/>
              <a:gd name="connsiteX1247" fmla="*/ 1378502 w 1606621"/>
              <a:gd name="connsiteY1247" fmla="*/ 895526 h 1605069"/>
              <a:gd name="connsiteX1248" fmla="*/ 1281728 w 1606621"/>
              <a:gd name="connsiteY1248" fmla="*/ 617015 h 1605069"/>
              <a:gd name="connsiteX1249" fmla="*/ 1280585 w 1606621"/>
              <a:gd name="connsiteY1249" fmla="*/ 617586 h 1605069"/>
              <a:gd name="connsiteX1250" fmla="*/ 991692 w 1606621"/>
              <a:gd name="connsiteY1250" fmla="*/ 428896 h 1605069"/>
              <a:gd name="connsiteX1251" fmla="*/ 991692 w 1606621"/>
              <a:gd name="connsiteY1251" fmla="*/ 428896 h 1605069"/>
              <a:gd name="connsiteX1252" fmla="*/ 991692 w 1606621"/>
              <a:gd name="connsiteY1252" fmla="*/ 428896 h 1605069"/>
              <a:gd name="connsiteX1253" fmla="*/ 395713 w 1606621"/>
              <a:gd name="connsiteY1253" fmla="*/ 463567 h 1605069"/>
              <a:gd name="connsiteX1254" fmla="*/ 397618 w 1606621"/>
              <a:gd name="connsiteY1254" fmla="*/ 467473 h 1605069"/>
              <a:gd name="connsiteX1255" fmla="*/ 393426 w 1606621"/>
              <a:gd name="connsiteY1255" fmla="*/ 467473 h 1605069"/>
              <a:gd name="connsiteX1256" fmla="*/ 395618 w 1606621"/>
              <a:gd name="connsiteY1256" fmla="*/ 462900 h 1605069"/>
              <a:gd name="connsiteX1257" fmla="*/ 309988 w 1606621"/>
              <a:gd name="connsiteY1257" fmla="*/ 1083740 h 1605069"/>
              <a:gd name="connsiteX1258" fmla="*/ 308655 w 1606621"/>
              <a:gd name="connsiteY1258" fmla="*/ 1084597 h 1605069"/>
              <a:gd name="connsiteX1259" fmla="*/ 309893 w 1606621"/>
              <a:gd name="connsiteY1259" fmla="*/ 1083073 h 1605069"/>
              <a:gd name="connsiteX1260" fmla="*/ 436099 w 1606621"/>
              <a:gd name="connsiteY1260" fmla="*/ 1193563 h 1605069"/>
              <a:gd name="connsiteX1261" fmla="*/ 436099 w 1606621"/>
              <a:gd name="connsiteY1261" fmla="*/ 1193563 h 1605069"/>
              <a:gd name="connsiteX1262" fmla="*/ 969499 w 1606621"/>
              <a:gd name="connsiteY1262" fmla="*/ 1245284 h 1605069"/>
              <a:gd name="connsiteX1263" fmla="*/ 969499 w 1606621"/>
              <a:gd name="connsiteY1263" fmla="*/ 1245284 h 1605069"/>
              <a:gd name="connsiteX1264" fmla="*/ 969499 w 1606621"/>
              <a:gd name="connsiteY1264" fmla="*/ 1245284 h 1605069"/>
              <a:gd name="connsiteX1265" fmla="*/ 969499 w 1606621"/>
              <a:gd name="connsiteY1265" fmla="*/ 1245284 h 1605069"/>
              <a:gd name="connsiteX1266" fmla="*/ 1165905 w 1606621"/>
              <a:gd name="connsiteY1266" fmla="*/ 1199659 h 1605069"/>
              <a:gd name="connsiteX1267" fmla="*/ 1165905 w 1606621"/>
              <a:gd name="connsiteY1267" fmla="*/ 1199659 h 1605069"/>
              <a:gd name="connsiteX1268" fmla="*/ 1165905 w 1606621"/>
              <a:gd name="connsiteY1268" fmla="*/ 1199659 h 1605069"/>
              <a:gd name="connsiteX1269" fmla="*/ 1272203 w 1606621"/>
              <a:gd name="connsiteY1269" fmla="*/ 892478 h 1605069"/>
              <a:gd name="connsiteX1270" fmla="*/ 1271537 w 1606621"/>
              <a:gd name="connsiteY1270" fmla="*/ 891907 h 1605069"/>
              <a:gd name="connsiteX1271" fmla="*/ 1271537 w 1606621"/>
              <a:gd name="connsiteY1271" fmla="*/ 889430 h 1605069"/>
              <a:gd name="connsiteX1272" fmla="*/ 1274299 w 1606621"/>
              <a:gd name="connsiteY1272" fmla="*/ 890287 h 1605069"/>
              <a:gd name="connsiteX1273" fmla="*/ 1275442 w 1606621"/>
              <a:gd name="connsiteY1273" fmla="*/ 891621 h 1605069"/>
              <a:gd name="connsiteX1274" fmla="*/ 1272298 w 1606621"/>
              <a:gd name="connsiteY1274" fmla="*/ 891811 h 1605069"/>
              <a:gd name="connsiteX1275" fmla="*/ 1375835 w 1606621"/>
              <a:gd name="connsiteY1275" fmla="*/ 912385 h 1605069"/>
              <a:gd name="connsiteX1276" fmla="*/ 1375835 w 1606621"/>
              <a:gd name="connsiteY1276" fmla="*/ 912385 h 1605069"/>
              <a:gd name="connsiteX1277" fmla="*/ 1375835 w 1606621"/>
              <a:gd name="connsiteY1277" fmla="*/ 912385 h 1605069"/>
              <a:gd name="connsiteX1278" fmla="*/ 653364 w 1606621"/>
              <a:gd name="connsiteY1278" fmla="*/ 637017 h 1605069"/>
              <a:gd name="connsiteX1279" fmla="*/ 653364 w 1606621"/>
              <a:gd name="connsiteY1279" fmla="*/ 637017 h 1605069"/>
              <a:gd name="connsiteX1280" fmla="*/ 653936 w 1606621"/>
              <a:gd name="connsiteY1280" fmla="*/ 637017 h 1605069"/>
              <a:gd name="connsiteX1281" fmla="*/ 295033 w 1606621"/>
              <a:gd name="connsiteY1281" fmla="*/ 509859 h 1605069"/>
              <a:gd name="connsiteX1282" fmla="*/ 291700 w 1606621"/>
              <a:gd name="connsiteY1282" fmla="*/ 514526 h 1605069"/>
              <a:gd name="connsiteX1283" fmla="*/ 294938 w 1606621"/>
              <a:gd name="connsiteY1283" fmla="*/ 509478 h 1605069"/>
              <a:gd name="connsiteX1284" fmla="*/ 242265 w 1606621"/>
              <a:gd name="connsiteY1284" fmla="*/ 541672 h 1605069"/>
              <a:gd name="connsiteX1285" fmla="*/ 241503 w 1606621"/>
              <a:gd name="connsiteY1285" fmla="*/ 542530 h 1605069"/>
              <a:gd name="connsiteX1286" fmla="*/ 241503 w 1606621"/>
              <a:gd name="connsiteY1286" fmla="*/ 541672 h 1605069"/>
              <a:gd name="connsiteX1287" fmla="*/ 943401 w 1606621"/>
              <a:gd name="connsiteY1287" fmla="*/ 1371014 h 1605069"/>
              <a:gd name="connsiteX1288" fmla="*/ 943401 w 1606621"/>
              <a:gd name="connsiteY1288" fmla="*/ 1371014 h 1605069"/>
              <a:gd name="connsiteX1289" fmla="*/ 942067 w 1606621"/>
              <a:gd name="connsiteY1289" fmla="*/ 1353869 h 1605069"/>
              <a:gd name="connsiteX1290" fmla="*/ 943115 w 1606621"/>
              <a:gd name="connsiteY1290" fmla="*/ 1353202 h 1605069"/>
              <a:gd name="connsiteX1291" fmla="*/ 250171 w 1606621"/>
              <a:gd name="connsiteY1291" fmla="*/ 524241 h 1605069"/>
              <a:gd name="connsiteX1292" fmla="*/ 250171 w 1606621"/>
              <a:gd name="connsiteY1292" fmla="*/ 524241 h 1605069"/>
              <a:gd name="connsiteX1293" fmla="*/ 250171 w 1606621"/>
              <a:gd name="connsiteY1293" fmla="*/ 524241 h 1605069"/>
              <a:gd name="connsiteX1294" fmla="*/ 250171 w 1606621"/>
              <a:gd name="connsiteY1294" fmla="*/ 524241 h 1605069"/>
              <a:gd name="connsiteX1295" fmla="*/ 241503 w 1606621"/>
              <a:gd name="connsiteY1295" fmla="*/ 623587 h 1605069"/>
              <a:gd name="connsiteX1296" fmla="*/ 241503 w 1606621"/>
              <a:gd name="connsiteY1296" fmla="*/ 623587 h 1605069"/>
              <a:gd name="connsiteX1297" fmla="*/ 140634 w 1606621"/>
              <a:gd name="connsiteY1297" fmla="*/ 736458 h 1605069"/>
              <a:gd name="connsiteX1298" fmla="*/ 140634 w 1606621"/>
              <a:gd name="connsiteY1298" fmla="*/ 736458 h 1605069"/>
              <a:gd name="connsiteX1299" fmla="*/ 280841 w 1606621"/>
              <a:gd name="connsiteY1299" fmla="*/ 1141081 h 1605069"/>
              <a:gd name="connsiteX1300" fmla="*/ 280841 w 1606621"/>
              <a:gd name="connsiteY1300" fmla="*/ 1141081 h 1605069"/>
              <a:gd name="connsiteX1301" fmla="*/ 628408 w 1606621"/>
              <a:gd name="connsiteY1301" fmla="*/ 1375110 h 1605069"/>
              <a:gd name="connsiteX1302" fmla="*/ 628408 w 1606621"/>
              <a:gd name="connsiteY1302" fmla="*/ 1375110 h 1605069"/>
              <a:gd name="connsiteX1303" fmla="*/ 1191431 w 1606621"/>
              <a:gd name="connsiteY1303" fmla="*/ 1198516 h 1605069"/>
              <a:gd name="connsiteX1304" fmla="*/ 1191431 w 1606621"/>
              <a:gd name="connsiteY1304" fmla="*/ 1198516 h 1605069"/>
              <a:gd name="connsiteX1305" fmla="*/ 1240676 w 1606621"/>
              <a:gd name="connsiteY1305" fmla="*/ 1193468 h 1605069"/>
              <a:gd name="connsiteX1306" fmla="*/ 1240676 w 1606621"/>
              <a:gd name="connsiteY1306" fmla="*/ 1193468 h 1605069"/>
              <a:gd name="connsiteX1307" fmla="*/ 1240676 w 1606621"/>
              <a:gd name="connsiteY1307" fmla="*/ 1193468 h 1605069"/>
              <a:gd name="connsiteX1308" fmla="*/ 1240676 w 1606621"/>
              <a:gd name="connsiteY1308" fmla="*/ 1193849 h 1605069"/>
              <a:gd name="connsiteX1309" fmla="*/ 1391933 w 1606621"/>
              <a:gd name="connsiteY1309" fmla="*/ 992205 h 1605069"/>
              <a:gd name="connsiteX1310" fmla="*/ 1391933 w 1606621"/>
              <a:gd name="connsiteY1310" fmla="*/ 992205 h 1605069"/>
              <a:gd name="connsiteX1311" fmla="*/ 1391933 w 1606621"/>
              <a:gd name="connsiteY1311" fmla="*/ 992205 h 1605069"/>
              <a:gd name="connsiteX1312" fmla="*/ 1399267 w 1606621"/>
              <a:gd name="connsiteY1312" fmla="*/ 1051736 h 1605069"/>
              <a:gd name="connsiteX1313" fmla="*/ 1399267 w 1606621"/>
              <a:gd name="connsiteY1313" fmla="*/ 1052212 h 1605069"/>
              <a:gd name="connsiteX1314" fmla="*/ 1399267 w 1606621"/>
              <a:gd name="connsiteY1314" fmla="*/ 1052212 h 1605069"/>
              <a:gd name="connsiteX1315" fmla="*/ 1399267 w 1606621"/>
              <a:gd name="connsiteY1315" fmla="*/ 1051736 h 1605069"/>
              <a:gd name="connsiteX1316" fmla="*/ 1444511 w 1606621"/>
              <a:gd name="connsiteY1316" fmla="*/ 691596 h 1605069"/>
              <a:gd name="connsiteX1317" fmla="*/ 1444511 w 1606621"/>
              <a:gd name="connsiteY1317" fmla="*/ 691596 h 1605069"/>
              <a:gd name="connsiteX1318" fmla="*/ 749757 w 1606621"/>
              <a:gd name="connsiteY1318" fmla="*/ 248302 h 1605069"/>
              <a:gd name="connsiteX1319" fmla="*/ 750234 w 1606621"/>
              <a:gd name="connsiteY1319" fmla="*/ 247350 h 1605069"/>
              <a:gd name="connsiteX1320" fmla="*/ 750234 w 1606621"/>
              <a:gd name="connsiteY1320" fmla="*/ 248493 h 1605069"/>
              <a:gd name="connsiteX1321" fmla="*/ 566782 w 1606621"/>
              <a:gd name="connsiteY1321" fmla="*/ 307929 h 1605069"/>
              <a:gd name="connsiteX1322" fmla="*/ 566782 w 1606621"/>
              <a:gd name="connsiteY1322" fmla="*/ 307929 h 1605069"/>
              <a:gd name="connsiteX1323" fmla="*/ 567258 w 1606621"/>
              <a:gd name="connsiteY1323" fmla="*/ 307357 h 1605069"/>
              <a:gd name="connsiteX1324" fmla="*/ 508489 w 1606621"/>
              <a:gd name="connsiteY1324" fmla="*/ 324407 h 1605069"/>
              <a:gd name="connsiteX1325" fmla="*/ 510108 w 1606621"/>
              <a:gd name="connsiteY1325" fmla="*/ 324407 h 1605069"/>
              <a:gd name="connsiteX1326" fmla="*/ 508489 w 1606621"/>
              <a:gd name="connsiteY1326" fmla="*/ 324788 h 1605069"/>
              <a:gd name="connsiteX1327" fmla="*/ 375139 w 1606621"/>
              <a:gd name="connsiteY1327" fmla="*/ 472425 h 1605069"/>
              <a:gd name="connsiteX1328" fmla="*/ 375139 w 1606621"/>
              <a:gd name="connsiteY1328" fmla="*/ 472425 h 1605069"/>
              <a:gd name="connsiteX1329" fmla="*/ 375139 w 1606621"/>
              <a:gd name="connsiteY1329" fmla="*/ 472425 h 1605069"/>
              <a:gd name="connsiteX1330" fmla="*/ 375139 w 1606621"/>
              <a:gd name="connsiteY1330" fmla="*/ 472425 h 1605069"/>
              <a:gd name="connsiteX1331" fmla="*/ 160636 w 1606621"/>
              <a:gd name="connsiteY1331" fmla="*/ 585201 h 1605069"/>
              <a:gd name="connsiteX1332" fmla="*/ 160636 w 1606621"/>
              <a:gd name="connsiteY1332" fmla="*/ 585201 h 1605069"/>
              <a:gd name="connsiteX1333" fmla="*/ 296081 w 1606621"/>
              <a:gd name="connsiteY1333" fmla="*/ 1125936 h 1605069"/>
              <a:gd name="connsiteX1334" fmla="*/ 296081 w 1606621"/>
              <a:gd name="connsiteY1334" fmla="*/ 1125936 h 1605069"/>
              <a:gd name="connsiteX1335" fmla="*/ 338753 w 1606621"/>
              <a:gd name="connsiteY1335" fmla="*/ 1112315 h 1605069"/>
              <a:gd name="connsiteX1336" fmla="*/ 338753 w 1606621"/>
              <a:gd name="connsiteY1336" fmla="*/ 1112886 h 1605069"/>
              <a:gd name="connsiteX1337" fmla="*/ 338753 w 1606621"/>
              <a:gd name="connsiteY1337" fmla="*/ 1112886 h 1605069"/>
              <a:gd name="connsiteX1338" fmla="*/ 338468 w 1606621"/>
              <a:gd name="connsiteY1338" fmla="*/ 1112315 h 1605069"/>
              <a:gd name="connsiteX1339" fmla="*/ 428193 w 1606621"/>
              <a:gd name="connsiteY1339" fmla="*/ 1178990 h 1605069"/>
              <a:gd name="connsiteX1340" fmla="*/ 428193 w 1606621"/>
              <a:gd name="connsiteY1340" fmla="*/ 1178990 h 1605069"/>
              <a:gd name="connsiteX1341" fmla="*/ 427908 w 1606621"/>
              <a:gd name="connsiteY1341" fmla="*/ 1178895 h 1605069"/>
              <a:gd name="connsiteX1342" fmla="*/ 1474229 w 1606621"/>
              <a:gd name="connsiteY1342" fmla="*/ 978965 h 1605069"/>
              <a:gd name="connsiteX1343" fmla="*/ 1474229 w 1606621"/>
              <a:gd name="connsiteY1343" fmla="*/ 978108 h 1605069"/>
              <a:gd name="connsiteX1344" fmla="*/ 1473943 w 1606621"/>
              <a:gd name="connsiteY1344" fmla="*/ 979156 h 1605069"/>
              <a:gd name="connsiteX1345" fmla="*/ 1122661 w 1606621"/>
              <a:gd name="connsiteY1345" fmla="*/ 278306 h 1605069"/>
              <a:gd name="connsiteX1346" fmla="*/ 1122661 w 1606621"/>
              <a:gd name="connsiteY1346" fmla="*/ 278306 h 1605069"/>
              <a:gd name="connsiteX1347" fmla="*/ 1122661 w 1606621"/>
              <a:gd name="connsiteY1347" fmla="*/ 278306 h 1605069"/>
              <a:gd name="connsiteX1348" fmla="*/ 991215 w 1606621"/>
              <a:gd name="connsiteY1348" fmla="*/ 288783 h 1605069"/>
              <a:gd name="connsiteX1349" fmla="*/ 991215 w 1606621"/>
              <a:gd name="connsiteY1349" fmla="*/ 288212 h 1605069"/>
              <a:gd name="connsiteX1350" fmla="*/ 991215 w 1606621"/>
              <a:gd name="connsiteY1350" fmla="*/ 288212 h 1605069"/>
              <a:gd name="connsiteX1351" fmla="*/ 991215 w 1606621"/>
              <a:gd name="connsiteY1351" fmla="*/ 288212 h 1605069"/>
              <a:gd name="connsiteX1352" fmla="*/ 557543 w 1606621"/>
              <a:gd name="connsiteY1352" fmla="*/ 320597 h 1605069"/>
              <a:gd name="connsiteX1353" fmla="*/ 557543 w 1606621"/>
              <a:gd name="connsiteY1353" fmla="*/ 320597 h 1605069"/>
              <a:gd name="connsiteX1354" fmla="*/ 555923 w 1606621"/>
              <a:gd name="connsiteY1354" fmla="*/ 322502 h 1605069"/>
              <a:gd name="connsiteX1355" fmla="*/ 557543 w 1606621"/>
              <a:gd name="connsiteY1355" fmla="*/ 320597 h 1605069"/>
              <a:gd name="connsiteX1356" fmla="*/ 327609 w 1606621"/>
              <a:gd name="connsiteY1356" fmla="*/ 488713 h 1605069"/>
              <a:gd name="connsiteX1357" fmla="*/ 327609 w 1606621"/>
              <a:gd name="connsiteY1357" fmla="*/ 489190 h 1605069"/>
              <a:gd name="connsiteX1358" fmla="*/ 327609 w 1606621"/>
              <a:gd name="connsiteY1358" fmla="*/ 488523 h 1605069"/>
              <a:gd name="connsiteX1359" fmla="*/ 545255 w 1606621"/>
              <a:gd name="connsiteY1359" fmla="*/ 1173370 h 1605069"/>
              <a:gd name="connsiteX1360" fmla="*/ 545255 w 1606621"/>
              <a:gd name="connsiteY1360" fmla="*/ 1173370 h 1605069"/>
              <a:gd name="connsiteX1361" fmla="*/ 665461 w 1606621"/>
              <a:gd name="connsiteY1361" fmla="*/ 1367014 h 1605069"/>
              <a:gd name="connsiteX1362" fmla="*/ 665461 w 1606621"/>
              <a:gd name="connsiteY1362" fmla="*/ 1367014 h 1605069"/>
              <a:gd name="connsiteX1363" fmla="*/ 1100373 w 1606621"/>
              <a:gd name="connsiteY1363" fmla="*/ 1235950 h 1605069"/>
              <a:gd name="connsiteX1364" fmla="*/ 1100373 w 1606621"/>
              <a:gd name="connsiteY1364" fmla="*/ 1235950 h 1605069"/>
              <a:gd name="connsiteX1365" fmla="*/ 1100373 w 1606621"/>
              <a:gd name="connsiteY1365" fmla="*/ 1235473 h 1605069"/>
              <a:gd name="connsiteX1366" fmla="*/ 1302302 w 1606621"/>
              <a:gd name="connsiteY1366" fmla="*/ 924863 h 1605069"/>
              <a:gd name="connsiteX1367" fmla="*/ 1302302 w 1606621"/>
              <a:gd name="connsiteY1367" fmla="*/ 924863 h 1605069"/>
              <a:gd name="connsiteX1368" fmla="*/ 1302302 w 1606621"/>
              <a:gd name="connsiteY1368" fmla="*/ 924863 h 1605069"/>
              <a:gd name="connsiteX1369" fmla="*/ 1384217 w 1606621"/>
              <a:gd name="connsiteY1369" fmla="*/ 507954 h 1605069"/>
              <a:gd name="connsiteX1370" fmla="*/ 1384217 w 1606621"/>
              <a:gd name="connsiteY1370" fmla="*/ 507954 h 1605069"/>
              <a:gd name="connsiteX1371" fmla="*/ 1279442 w 1606621"/>
              <a:gd name="connsiteY1371" fmla="*/ 487666 h 1605069"/>
              <a:gd name="connsiteX1372" fmla="*/ 1281633 w 1606621"/>
              <a:gd name="connsiteY1372" fmla="*/ 488399 h 1605069"/>
              <a:gd name="connsiteX1373" fmla="*/ 1281728 w 1606621"/>
              <a:gd name="connsiteY1373" fmla="*/ 488713 h 1605069"/>
              <a:gd name="connsiteX1374" fmla="*/ 1279251 w 1606621"/>
              <a:gd name="connsiteY1374" fmla="*/ 487666 h 1605069"/>
              <a:gd name="connsiteX1375" fmla="*/ 1219435 w 1606621"/>
              <a:gd name="connsiteY1375" fmla="*/ 352791 h 1605069"/>
              <a:gd name="connsiteX1376" fmla="*/ 1219435 w 1606621"/>
              <a:gd name="connsiteY1376" fmla="*/ 352791 h 1605069"/>
              <a:gd name="connsiteX1377" fmla="*/ 1162285 w 1606621"/>
              <a:gd name="connsiteY1377" fmla="*/ 272115 h 1605069"/>
              <a:gd name="connsiteX1378" fmla="*/ 1162285 w 1606621"/>
              <a:gd name="connsiteY1378" fmla="*/ 272115 h 1605069"/>
              <a:gd name="connsiteX1379" fmla="*/ 1162285 w 1606621"/>
              <a:gd name="connsiteY1379" fmla="*/ 272115 h 1605069"/>
              <a:gd name="connsiteX1380" fmla="*/ 928637 w 1606621"/>
              <a:gd name="connsiteY1380" fmla="*/ 212679 h 1605069"/>
              <a:gd name="connsiteX1381" fmla="*/ 928637 w 1606621"/>
              <a:gd name="connsiteY1381" fmla="*/ 211917 h 1605069"/>
              <a:gd name="connsiteX1382" fmla="*/ 928637 w 1606621"/>
              <a:gd name="connsiteY1382" fmla="*/ 212488 h 1605069"/>
              <a:gd name="connsiteX1383" fmla="*/ 497821 w 1606621"/>
              <a:gd name="connsiteY1383" fmla="*/ 323550 h 1605069"/>
              <a:gd name="connsiteX1384" fmla="*/ 497821 w 1606621"/>
              <a:gd name="connsiteY1384" fmla="*/ 323074 h 1605069"/>
              <a:gd name="connsiteX1385" fmla="*/ 497821 w 1606621"/>
              <a:gd name="connsiteY1385" fmla="*/ 323550 h 1605069"/>
              <a:gd name="connsiteX1386" fmla="*/ 497821 w 1606621"/>
              <a:gd name="connsiteY1386" fmla="*/ 324026 h 1605069"/>
              <a:gd name="connsiteX1387" fmla="*/ 496201 w 1606621"/>
              <a:gd name="connsiteY1387" fmla="*/ 324693 h 1605069"/>
              <a:gd name="connsiteX1388" fmla="*/ 497249 w 1606621"/>
              <a:gd name="connsiteY1388" fmla="*/ 324216 h 1605069"/>
              <a:gd name="connsiteX1389" fmla="*/ 447147 w 1606621"/>
              <a:gd name="connsiteY1389" fmla="*/ 321264 h 1605069"/>
              <a:gd name="connsiteX1390" fmla="*/ 448290 w 1606621"/>
              <a:gd name="connsiteY1390" fmla="*/ 316787 h 1605069"/>
              <a:gd name="connsiteX1391" fmla="*/ 446386 w 1606621"/>
              <a:gd name="connsiteY1391" fmla="*/ 321549 h 1605069"/>
              <a:gd name="connsiteX1392" fmla="*/ 138728 w 1606621"/>
              <a:gd name="connsiteY1392" fmla="*/ 670069 h 1605069"/>
              <a:gd name="connsiteX1393" fmla="*/ 138728 w 1606621"/>
              <a:gd name="connsiteY1393" fmla="*/ 670069 h 1605069"/>
              <a:gd name="connsiteX1394" fmla="*/ 138728 w 1606621"/>
              <a:gd name="connsiteY1394" fmla="*/ 670069 h 1605069"/>
              <a:gd name="connsiteX1395" fmla="*/ 119678 w 1606621"/>
              <a:gd name="connsiteY1395" fmla="*/ 799800 h 1605069"/>
              <a:gd name="connsiteX1396" fmla="*/ 120250 w 1606621"/>
              <a:gd name="connsiteY1396" fmla="*/ 799800 h 1605069"/>
              <a:gd name="connsiteX1397" fmla="*/ 263125 w 1606621"/>
              <a:gd name="connsiteY1397" fmla="*/ 1136794 h 1605069"/>
              <a:gd name="connsiteX1398" fmla="*/ 263125 w 1606621"/>
              <a:gd name="connsiteY1398" fmla="*/ 1136794 h 1605069"/>
              <a:gd name="connsiteX1399" fmla="*/ 575545 w 1606621"/>
              <a:gd name="connsiteY1399" fmla="*/ 1233568 h 1605069"/>
              <a:gd name="connsiteX1400" fmla="*/ 574401 w 1606621"/>
              <a:gd name="connsiteY1400" fmla="*/ 1234807 h 1605069"/>
              <a:gd name="connsiteX1401" fmla="*/ 575355 w 1606621"/>
              <a:gd name="connsiteY1401" fmla="*/ 1233854 h 1605069"/>
              <a:gd name="connsiteX1402" fmla="*/ 952926 w 1606621"/>
              <a:gd name="connsiteY1402" fmla="*/ 1392255 h 1605069"/>
              <a:gd name="connsiteX1403" fmla="*/ 952449 w 1606621"/>
              <a:gd name="connsiteY1403" fmla="*/ 1391493 h 1605069"/>
              <a:gd name="connsiteX1404" fmla="*/ 953020 w 1606621"/>
              <a:gd name="connsiteY1404" fmla="*/ 1392159 h 1605069"/>
              <a:gd name="connsiteX1405" fmla="*/ 1528140 w 1606621"/>
              <a:gd name="connsiteY1405" fmla="*/ 767605 h 1605069"/>
              <a:gd name="connsiteX1406" fmla="*/ 1528140 w 1606621"/>
              <a:gd name="connsiteY1406" fmla="*/ 767605 h 1605069"/>
              <a:gd name="connsiteX1407" fmla="*/ 1297921 w 1606621"/>
              <a:gd name="connsiteY1407" fmla="*/ 411847 h 1605069"/>
              <a:gd name="connsiteX1408" fmla="*/ 1297921 w 1606621"/>
              <a:gd name="connsiteY1408" fmla="*/ 411847 h 1605069"/>
              <a:gd name="connsiteX1409" fmla="*/ 1297921 w 1606621"/>
              <a:gd name="connsiteY1409" fmla="*/ 411847 h 1605069"/>
              <a:gd name="connsiteX1410" fmla="*/ 750138 w 1606621"/>
              <a:gd name="connsiteY1410" fmla="*/ 211821 h 1605069"/>
              <a:gd name="connsiteX1411" fmla="*/ 750138 w 1606621"/>
              <a:gd name="connsiteY1411" fmla="*/ 211821 h 1605069"/>
              <a:gd name="connsiteX1412" fmla="*/ 752043 w 1606621"/>
              <a:gd name="connsiteY1412" fmla="*/ 212488 h 1605069"/>
              <a:gd name="connsiteX1413" fmla="*/ 749948 w 1606621"/>
              <a:gd name="connsiteY1413" fmla="*/ 212488 h 1605069"/>
              <a:gd name="connsiteX1414" fmla="*/ 155016 w 1606621"/>
              <a:gd name="connsiteY1414" fmla="*/ 551578 h 1605069"/>
              <a:gd name="connsiteX1415" fmla="*/ 155016 w 1606621"/>
              <a:gd name="connsiteY1415" fmla="*/ 550531 h 1605069"/>
              <a:gd name="connsiteX1416" fmla="*/ 155016 w 1606621"/>
              <a:gd name="connsiteY1416" fmla="*/ 550531 h 1605069"/>
              <a:gd name="connsiteX1417" fmla="*/ 154826 w 1606621"/>
              <a:gd name="connsiteY1417" fmla="*/ 552245 h 1605069"/>
              <a:gd name="connsiteX1418" fmla="*/ 134442 w 1606621"/>
              <a:gd name="connsiteY1418" fmla="*/ 1004968 h 1605069"/>
              <a:gd name="connsiteX1419" fmla="*/ 134442 w 1606621"/>
              <a:gd name="connsiteY1419" fmla="*/ 1004968 h 1605069"/>
              <a:gd name="connsiteX1420" fmla="*/ 141586 w 1606621"/>
              <a:gd name="connsiteY1420" fmla="*/ 1057642 h 1605069"/>
              <a:gd name="connsiteX1421" fmla="*/ 141586 w 1606621"/>
              <a:gd name="connsiteY1421" fmla="*/ 1057642 h 1605069"/>
              <a:gd name="connsiteX1422" fmla="*/ 142252 w 1606621"/>
              <a:gd name="connsiteY1422" fmla="*/ 1057642 h 1605069"/>
              <a:gd name="connsiteX1423" fmla="*/ 174828 w 1606621"/>
              <a:gd name="connsiteY1423" fmla="*/ 1058880 h 1605069"/>
              <a:gd name="connsiteX1424" fmla="*/ 176257 w 1606621"/>
              <a:gd name="connsiteY1424" fmla="*/ 1058623 h 1605069"/>
              <a:gd name="connsiteX1425" fmla="*/ 176543 w 1606621"/>
              <a:gd name="connsiteY1425" fmla="*/ 1058880 h 1605069"/>
              <a:gd name="connsiteX1426" fmla="*/ 174447 w 1606621"/>
              <a:gd name="connsiteY1426" fmla="*/ 1058499 h 1605069"/>
              <a:gd name="connsiteX1427" fmla="*/ 349516 w 1606621"/>
              <a:gd name="connsiteY1427" fmla="*/ 1116030 h 1605069"/>
              <a:gd name="connsiteX1428" fmla="*/ 349516 w 1606621"/>
              <a:gd name="connsiteY1428" fmla="*/ 1116030 h 1605069"/>
              <a:gd name="connsiteX1429" fmla="*/ 443909 w 1606621"/>
              <a:gd name="connsiteY1429" fmla="*/ 1382730 h 1605069"/>
              <a:gd name="connsiteX1430" fmla="*/ 443909 w 1606621"/>
              <a:gd name="connsiteY1430" fmla="*/ 1382730 h 1605069"/>
              <a:gd name="connsiteX1431" fmla="*/ 443909 w 1606621"/>
              <a:gd name="connsiteY1431" fmla="*/ 1382730 h 1605069"/>
              <a:gd name="connsiteX1432" fmla="*/ 1479182 w 1606621"/>
              <a:gd name="connsiteY1432" fmla="*/ 895050 h 1605069"/>
              <a:gd name="connsiteX1433" fmla="*/ 1479182 w 1606621"/>
              <a:gd name="connsiteY1433" fmla="*/ 895050 h 1605069"/>
              <a:gd name="connsiteX1434" fmla="*/ 1479182 w 1606621"/>
              <a:gd name="connsiteY1434" fmla="*/ 895050 h 1605069"/>
              <a:gd name="connsiteX1435" fmla="*/ 1479182 w 1606621"/>
              <a:gd name="connsiteY1435" fmla="*/ 895050 h 1605069"/>
              <a:gd name="connsiteX1436" fmla="*/ 1481753 w 1606621"/>
              <a:gd name="connsiteY1436" fmla="*/ 889811 h 1605069"/>
              <a:gd name="connsiteX1437" fmla="*/ 1481753 w 1606621"/>
              <a:gd name="connsiteY1437" fmla="*/ 889811 h 1605069"/>
              <a:gd name="connsiteX1438" fmla="*/ 1481753 w 1606621"/>
              <a:gd name="connsiteY1438" fmla="*/ 889811 h 1605069"/>
              <a:gd name="connsiteX1439" fmla="*/ 1481373 w 1606621"/>
              <a:gd name="connsiteY1439" fmla="*/ 889811 h 1605069"/>
              <a:gd name="connsiteX1440" fmla="*/ 1201624 w 1606621"/>
              <a:gd name="connsiteY1440" fmla="*/ 256875 h 1605069"/>
              <a:gd name="connsiteX1441" fmla="*/ 1201242 w 1606621"/>
              <a:gd name="connsiteY1441" fmla="*/ 256875 h 1605069"/>
              <a:gd name="connsiteX1442" fmla="*/ 235407 w 1606621"/>
              <a:gd name="connsiteY1442" fmla="*/ 495000 h 1605069"/>
              <a:gd name="connsiteX1443" fmla="*/ 235407 w 1606621"/>
              <a:gd name="connsiteY1443" fmla="*/ 495000 h 1605069"/>
              <a:gd name="connsiteX1444" fmla="*/ 235027 w 1606621"/>
              <a:gd name="connsiteY1444" fmla="*/ 495666 h 1605069"/>
              <a:gd name="connsiteX1445" fmla="*/ 213023 w 1606621"/>
              <a:gd name="connsiteY1445" fmla="*/ 503001 h 1605069"/>
              <a:gd name="connsiteX1446" fmla="*/ 213023 w 1606621"/>
              <a:gd name="connsiteY1446" fmla="*/ 502334 h 1605069"/>
              <a:gd name="connsiteX1447" fmla="*/ 213023 w 1606621"/>
              <a:gd name="connsiteY1447" fmla="*/ 503096 h 1605069"/>
              <a:gd name="connsiteX1448" fmla="*/ 212642 w 1606621"/>
              <a:gd name="connsiteY1448" fmla="*/ 503286 h 1605069"/>
              <a:gd name="connsiteX1449" fmla="*/ 326562 w 1606621"/>
              <a:gd name="connsiteY1449" fmla="*/ 1179276 h 1605069"/>
              <a:gd name="connsiteX1450" fmla="*/ 326562 w 1606621"/>
              <a:gd name="connsiteY1450" fmla="*/ 1179276 h 1605069"/>
              <a:gd name="connsiteX1451" fmla="*/ 326562 w 1606621"/>
              <a:gd name="connsiteY1451" fmla="*/ 1178800 h 1605069"/>
              <a:gd name="connsiteX1452" fmla="*/ 379616 w 1606621"/>
              <a:gd name="connsiteY1452" fmla="*/ 1252333 h 1605069"/>
              <a:gd name="connsiteX1453" fmla="*/ 379616 w 1606621"/>
              <a:gd name="connsiteY1453" fmla="*/ 1252333 h 1605069"/>
              <a:gd name="connsiteX1454" fmla="*/ 379616 w 1606621"/>
              <a:gd name="connsiteY1454" fmla="*/ 1252333 h 1605069"/>
              <a:gd name="connsiteX1455" fmla="*/ 379616 w 1606621"/>
              <a:gd name="connsiteY1455" fmla="*/ 1252333 h 1605069"/>
              <a:gd name="connsiteX1456" fmla="*/ 379616 w 1606621"/>
              <a:gd name="connsiteY1456" fmla="*/ 1252333 h 1605069"/>
              <a:gd name="connsiteX1457" fmla="*/ 401047 w 1606621"/>
              <a:gd name="connsiteY1457" fmla="*/ 1277002 h 1605069"/>
              <a:gd name="connsiteX1458" fmla="*/ 401047 w 1606621"/>
              <a:gd name="connsiteY1458" fmla="*/ 1277859 h 1605069"/>
              <a:gd name="connsiteX1459" fmla="*/ 400476 w 1606621"/>
              <a:gd name="connsiteY1459" fmla="*/ 1277288 h 1605069"/>
              <a:gd name="connsiteX1460" fmla="*/ 582689 w 1606621"/>
              <a:gd name="connsiteY1460" fmla="*/ 1349297 h 1605069"/>
              <a:gd name="connsiteX1461" fmla="*/ 582689 w 1606621"/>
              <a:gd name="connsiteY1461" fmla="*/ 1349297 h 1605069"/>
              <a:gd name="connsiteX1462" fmla="*/ 582689 w 1606621"/>
              <a:gd name="connsiteY1462" fmla="*/ 1349297 h 1605069"/>
              <a:gd name="connsiteX1463" fmla="*/ 582689 w 1606621"/>
              <a:gd name="connsiteY1463" fmla="*/ 1349297 h 1605069"/>
              <a:gd name="connsiteX1464" fmla="*/ 1151522 w 1606621"/>
              <a:gd name="connsiteY1464" fmla="*/ 1321770 h 1605069"/>
              <a:gd name="connsiteX1465" fmla="*/ 1151522 w 1606621"/>
              <a:gd name="connsiteY1465" fmla="*/ 1321770 h 1605069"/>
              <a:gd name="connsiteX1466" fmla="*/ 1411174 w 1606621"/>
              <a:gd name="connsiteY1466" fmla="*/ 1119459 h 1605069"/>
              <a:gd name="connsiteX1467" fmla="*/ 1411174 w 1606621"/>
              <a:gd name="connsiteY1467" fmla="*/ 1119459 h 1605069"/>
              <a:gd name="connsiteX1468" fmla="*/ 1411174 w 1606621"/>
              <a:gd name="connsiteY1468" fmla="*/ 1119459 h 1605069"/>
              <a:gd name="connsiteX1469" fmla="*/ 1437463 w 1606621"/>
              <a:gd name="connsiteY1469" fmla="*/ 1140509 h 1605069"/>
              <a:gd name="connsiteX1470" fmla="*/ 1437463 w 1606621"/>
              <a:gd name="connsiteY1470" fmla="*/ 1140509 h 1605069"/>
              <a:gd name="connsiteX1471" fmla="*/ 1466609 w 1606621"/>
              <a:gd name="connsiteY1471" fmla="*/ 1089169 h 1605069"/>
              <a:gd name="connsiteX1472" fmla="*/ 1466609 w 1606621"/>
              <a:gd name="connsiteY1472" fmla="*/ 1089169 h 1605069"/>
              <a:gd name="connsiteX1473" fmla="*/ 1465561 w 1606621"/>
              <a:gd name="connsiteY1473" fmla="*/ 527194 h 1605069"/>
              <a:gd name="connsiteX1474" fmla="*/ 1465561 w 1606621"/>
              <a:gd name="connsiteY1474" fmla="*/ 527194 h 1605069"/>
              <a:gd name="connsiteX1475" fmla="*/ 1465561 w 1606621"/>
              <a:gd name="connsiteY1475" fmla="*/ 527194 h 1605069"/>
              <a:gd name="connsiteX1476" fmla="*/ 1465561 w 1606621"/>
              <a:gd name="connsiteY1476" fmla="*/ 527194 h 1605069"/>
              <a:gd name="connsiteX1477" fmla="*/ 1203719 w 1606621"/>
              <a:gd name="connsiteY1477" fmla="*/ 200963 h 1605069"/>
              <a:gd name="connsiteX1478" fmla="*/ 1203719 w 1606621"/>
              <a:gd name="connsiteY1478" fmla="*/ 200963 h 1605069"/>
              <a:gd name="connsiteX1479" fmla="*/ 1203719 w 1606621"/>
              <a:gd name="connsiteY1479" fmla="*/ 200963 h 1605069"/>
              <a:gd name="connsiteX1480" fmla="*/ 1075322 w 1606621"/>
              <a:gd name="connsiteY1480" fmla="*/ 206202 h 1605069"/>
              <a:gd name="connsiteX1481" fmla="*/ 1075322 w 1606621"/>
              <a:gd name="connsiteY1481" fmla="*/ 206202 h 1605069"/>
              <a:gd name="connsiteX1482" fmla="*/ 949591 w 1606621"/>
              <a:gd name="connsiteY1482" fmla="*/ 145623 h 1605069"/>
              <a:gd name="connsiteX1483" fmla="*/ 949591 w 1606621"/>
              <a:gd name="connsiteY1483" fmla="*/ 144003 h 1605069"/>
              <a:gd name="connsiteX1484" fmla="*/ 949211 w 1606621"/>
              <a:gd name="connsiteY1484" fmla="*/ 146099 h 1605069"/>
              <a:gd name="connsiteX1485" fmla="*/ 877964 w 1606621"/>
              <a:gd name="connsiteY1485" fmla="*/ 191628 h 1605069"/>
              <a:gd name="connsiteX1486" fmla="*/ 877964 w 1606621"/>
              <a:gd name="connsiteY1486" fmla="*/ 191057 h 1605069"/>
              <a:gd name="connsiteX1487" fmla="*/ 878726 w 1606621"/>
              <a:gd name="connsiteY1487" fmla="*/ 191057 h 1605069"/>
              <a:gd name="connsiteX1488" fmla="*/ 626980 w 1606621"/>
              <a:gd name="connsiteY1488" fmla="*/ 258303 h 1605069"/>
              <a:gd name="connsiteX1489" fmla="*/ 627552 w 1606621"/>
              <a:gd name="connsiteY1489" fmla="*/ 257351 h 1605069"/>
              <a:gd name="connsiteX1490" fmla="*/ 145301 w 1606621"/>
              <a:gd name="connsiteY1490" fmla="*/ 546435 h 1605069"/>
              <a:gd name="connsiteX1491" fmla="*/ 142824 w 1606621"/>
              <a:gd name="connsiteY1491" fmla="*/ 546435 h 1605069"/>
              <a:gd name="connsiteX1492" fmla="*/ 143681 w 1606621"/>
              <a:gd name="connsiteY1492" fmla="*/ 545006 h 1605069"/>
              <a:gd name="connsiteX1493" fmla="*/ 144919 w 1606621"/>
              <a:gd name="connsiteY1493" fmla="*/ 547006 h 1605069"/>
              <a:gd name="connsiteX1494" fmla="*/ 192926 w 1606621"/>
              <a:gd name="connsiteY1494" fmla="*/ 1051260 h 1605069"/>
              <a:gd name="connsiteX1495" fmla="*/ 190640 w 1606621"/>
              <a:gd name="connsiteY1495" fmla="*/ 1051260 h 1605069"/>
              <a:gd name="connsiteX1496" fmla="*/ 192069 w 1606621"/>
              <a:gd name="connsiteY1496" fmla="*/ 1052212 h 1605069"/>
              <a:gd name="connsiteX1497" fmla="*/ 297701 w 1606621"/>
              <a:gd name="connsiteY1497" fmla="*/ 1264239 h 1605069"/>
              <a:gd name="connsiteX1498" fmla="*/ 297701 w 1606621"/>
              <a:gd name="connsiteY1498" fmla="*/ 1264239 h 1605069"/>
              <a:gd name="connsiteX1499" fmla="*/ 297701 w 1606621"/>
              <a:gd name="connsiteY1499" fmla="*/ 1264239 h 1605069"/>
              <a:gd name="connsiteX1500" fmla="*/ 297033 w 1606621"/>
              <a:gd name="connsiteY1500" fmla="*/ 1265191 h 1605069"/>
              <a:gd name="connsiteX1501" fmla="*/ 798145 w 1606621"/>
              <a:gd name="connsiteY1501" fmla="*/ 1413876 h 1605069"/>
              <a:gd name="connsiteX1502" fmla="*/ 798145 w 1606621"/>
              <a:gd name="connsiteY1502" fmla="*/ 1413876 h 1605069"/>
              <a:gd name="connsiteX1503" fmla="*/ 798145 w 1606621"/>
              <a:gd name="connsiteY1503" fmla="*/ 1413876 h 1605069"/>
              <a:gd name="connsiteX1504" fmla="*/ 802335 w 1606621"/>
              <a:gd name="connsiteY1504" fmla="*/ 1468455 h 1605069"/>
              <a:gd name="connsiteX1505" fmla="*/ 802335 w 1606621"/>
              <a:gd name="connsiteY1505" fmla="*/ 1468455 h 1605069"/>
              <a:gd name="connsiteX1506" fmla="*/ 823290 w 1606621"/>
              <a:gd name="connsiteY1506" fmla="*/ 1468455 h 1605069"/>
              <a:gd name="connsiteX1507" fmla="*/ 822337 w 1606621"/>
              <a:gd name="connsiteY1507" fmla="*/ 1470645 h 1605069"/>
              <a:gd name="connsiteX1508" fmla="*/ 821480 w 1606621"/>
              <a:gd name="connsiteY1508" fmla="*/ 1468645 h 1605069"/>
              <a:gd name="connsiteX1509" fmla="*/ 822623 w 1606621"/>
              <a:gd name="connsiteY1509" fmla="*/ 1469884 h 1605069"/>
              <a:gd name="connsiteX1510" fmla="*/ 1083132 w 1606621"/>
              <a:gd name="connsiteY1510" fmla="*/ 1305292 h 1605069"/>
              <a:gd name="connsiteX1511" fmla="*/ 1083132 w 1606621"/>
              <a:gd name="connsiteY1511" fmla="*/ 1305292 h 1605069"/>
              <a:gd name="connsiteX1512" fmla="*/ 1083132 w 1606621"/>
              <a:gd name="connsiteY1512" fmla="*/ 1390159 h 1605069"/>
              <a:gd name="connsiteX1513" fmla="*/ 1083132 w 1606621"/>
              <a:gd name="connsiteY1513" fmla="*/ 1390635 h 1605069"/>
              <a:gd name="connsiteX1514" fmla="*/ 1083132 w 1606621"/>
              <a:gd name="connsiteY1514" fmla="*/ 1390635 h 1605069"/>
              <a:gd name="connsiteX1515" fmla="*/ 1082941 w 1606621"/>
              <a:gd name="connsiteY1515" fmla="*/ 1390064 h 1605069"/>
              <a:gd name="connsiteX1516" fmla="*/ 1084847 w 1606621"/>
              <a:gd name="connsiteY1516" fmla="*/ 1398351 h 1605069"/>
              <a:gd name="connsiteX1517" fmla="*/ 1083989 w 1606621"/>
              <a:gd name="connsiteY1517" fmla="*/ 1399589 h 1605069"/>
              <a:gd name="connsiteX1518" fmla="*/ 1083513 w 1606621"/>
              <a:gd name="connsiteY1518" fmla="*/ 1398541 h 1605069"/>
              <a:gd name="connsiteX1519" fmla="*/ 1201433 w 1606621"/>
              <a:gd name="connsiteY1519" fmla="*/ 1303101 h 1605069"/>
              <a:gd name="connsiteX1520" fmla="*/ 1201433 w 1606621"/>
              <a:gd name="connsiteY1520" fmla="*/ 1303101 h 1605069"/>
              <a:gd name="connsiteX1521" fmla="*/ 1201433 w 1606621"/>
              <a:gd name="connsiteY1521" fmla="*/ 1303101 h 1605069"/>
              <a:gd name="connsiteX1522" fmla="*/ 1383074 w 1606621"/>
              <a:gd name="connsiteY1522" fmla="*/ 1124698 h 1605069"/>
              <a:gd name="connsiteX1523" fmla="*/ 1383074 w 1606621"/>
              <a:gd name="connsiteY1523" fmla="*/ 1124698 h 1605069"/>
              <a:gd name="connsiteX1524" fmla="*/ 1251630 w 1606621"/>
              <a:gd name="connsiteY1524" fmla="*/ 353173 h 1605069"/>
              <a:gd name="connsiteX1525" fmla="*/ 1252773 w 1606621"/>
              <a:gd name="connsiteY1525" fmla="*/ 353173 h 1605069"/>
              <a:gd name="connsiteX1526" fmla="*/ 1251439 w 1606621"/>
              <a:gd name="connsiteY1526" fmla="*/ 353363 h 1605069"/>
              <a:gd name="connsiteX1527" fmla="*/ 888917 w 1606621"/>
              <a:gd name="connsiteY1527" fmla="*/ 188771 h 1605069"/>
              <a:gd name="connsiteX1528" fmla="*/ 888917 w 1606621"/>
              <a:gd name="connsiteY1528" fmla="*/ 189533 h 1605069"/>
              <a:gd name="connsiteX1529" fmla="*/ 888917 w 1606621"/>
              <a:gd name="connsiteY1529" fmla="*/ 188676 h 1605069"/>
              <a:gd name="connsiteX1530" fmla="*/ 767664 w 1606621"/>
              <a:gd name="connsiteY1530" fmla="*/ 156291 h 1605069"/>
              <a:gd name="connsiteX1531" fmla="*/ 767664 w 1606621"/>
              <a:gd name="connsiteY1531" fmla="*/ 156291 h 1605069"/>
              <a:gd name="connsiteX1532" fmla="*/ 767664 w 1606621"/>
              <a:gd name="connsiteY1532" fmla="*/ 156291 h 1605069"/>
              <a:gd name="connsiteX1533" fmla="*/ 767473 w 1606621"/>
              <a:gd name="connsiteY1533" fmla="*/ 156481 h 1605069"/>
              <a:gd name="connsiteX1534" fmla="*/ 588595 w 1606621"/>
              <a:gd name="connsiteY1534" fmla="*/ 233253 h 1605069"/>
              <a:gd name="connsiteX1535" fmla="*/ 588595 w 1606621"/>
              <a:gd name="connsiteY1535" fmla="*/ 233253 h 1605069"/>
              <a:gd name="connsiteX1536" fmla="*/ 588595 w 1606621"/>
              <a:gd name="connsiteY1536" fmla="*/ 233253 h 1605069"/>
              <a:gd name="connsiteX1537" fmla="*/ 228549 w 1606621"/>
              <a:gd name="connsiteY1537" fmla="*/ 490428 h 1605069"/>
              <a:gd name="connsiteX1538" fmla="*/ 229501 w 1606621"/>
              <a:gd name="connsiteY1538" fmla="*/ 490428 h 1605069"/>
              <a:gd name="connsiteX1539" fmla="*/ 228358 w 1606621"/>
              <a:gd name="connsiteY1539" fmla="*/ 490714 h 1605069"/>
              <a:gd name="connsiteX1540" fmla="*/ 168256 w 1606621"/>
              <a:gd name="connsiteY1540" fmla="*/ 497572 h 1605069"/>
              <a:gd name="connsiteX1541" fmla="*/ 168256 w 1606621"/>
              <a:gd name="connsiteY1541" fmla="*/ 497572 h 1605069"/>
              <a:gd name="connsiteX1542" fmla="*/ 137776 w 1606621"/>
              <a:gd name="connsiteY1542" fmla="*/ 553198 h 1605069"/>
              <a:gd name="connsiteX1543" fmla="*/ 138443 w 1606621"/>
              <a:gd name="connsiteY1543" fmla="*/ 555960 h 1605069"/>
              <a:gd name="connsiteX1544" fmla="*/ 136347 w 1606621"/>
              <a:gd name="connsiteY1544" fmla="*/ 554531 h 1605069"/>
              <a:gd name="connsiteX1545" fmla="*/ 134537 w 1606621"/>
              <a:gd name="connsiteY1545" fmla="*/ 1096123 h 1605069"/>
              <a:gd name="connsiteX1546" fmla="*/ 134537 w 1606621"/>
              <a:gd name="connsiteY1546" fmla="*/ 1096123 h 1605069"/>
              <a:gd name="connsiteX1547" fmla="*/ 134537 w 1606621"/>
              <a:gd name="connsiteY1547" fmla="*/ 1096123 h 1605069"/>
              <a:gd name="connsiteX1548" fmla="*/ 236264 w 1606621"/>
              <a:gd name="connsiteY1548" fmla="*/ 1195373 h 1605069"/>
              <a:gd name="connsiteX1549" fmla="*/ 236264 w 1606621"/>
              <a:gd name="connsiteY1549" fmla="*/ 1195373 h 1605069"/>
              <a:gd name="connsiteX1550" fmla="*/ 405143 w 1606621"/>
              <a:gd name="connsiteY1550" fmla="*/ 1282051 h 1605069"/>
              <a:gd name="connsiteX1551" fmla="*/ 404476 w 1606621"/>
              <a:gd name="connsiteY1551" fmla="*/ 1280908 h 1605069"/>
              <a:gd name="connsiteX1552" fmla="*/ 405714 w 1606621"/>
              <a:gd name="connsiteY1552" fmla="*/ 1281955 h 1605069"/>
              <a:gd name="connsiteX1553" fmla="*/ 530111 w 1606621"/>
              <a:gd name="connsiteY1553" fmla="*/ 1227949 h 1605069"/>
              <a:gd name="connsiteX1554" fmla="*/ 530111 w 1606621"/>
              <a:gd name="connsiteY1554" fmla="*/ 1227949 h 1605069"/>
              <a:gd name="connsiteX1555" fmla="*/ 737184 w 1606621"/>
              <a:gd name="connsiteY1555" fmla="*/ 1457692 h 1605069"/>
              <a:gd name="connsiteX1556" fmla="*/ 735089 w 1606621"/>
              <a:gd name="connsiteY1556" fmla="*/ 1460930 h 1605069"/>
              <a:gd name="connsiteX1557" fmla="*/ 733279 w 1606621"/>
              <a:gd name="connsiteY1557" fmla="*/ 1457310 h 1605069"/>
              <a:gd name="connsiteX1558" fmla="*/ 737184 w 1606621"/>
              <a:gd name="connsiteY1558" fmla="*/ 1457692 h 1605069"/>
              <a:gd name="connsiteX1559" fmla="*/ 769950 w 1606621"/>
              <a:gd name="connsiteY1559" fmla="*/ 1460549 h 1605069"/>
              <a:gd name="connsiteX1560" fmla="*/ 769950 w 1606621"/>
              <a:gd name="connsiteY1560" fmla="*/ 1460549 h 1605069"/>
              <a:gd name="connsiteX1561" fmla="*/ 769950 w 1606621"/>
              <a:gd name="connsiteY1561" fmla="*/ 1460549 h 1605069"/>
              <a:gd name="connsiteX1562" fmla="*/ 770236 w 1606621"/>
              <a:gd name="connsiteY1562" fmla="*/ 1460930 h 1605069"/>
              <a:gd name="connsiteX1563" fmla="*/ 1043032 w 1606621"/>
              <a:gd name="connsiteY1563" fmla="*/ 1367490 h 1605069"/>
              <a:gd name="connsiteX1564" fmla="*/ 1043603 w 1606621"/>
              <a:gd name="connsiteY1564" fmla="*/ 1367966 h 1605069"/>
              <a:gd name="connsiteX1565" fmla="*/ 1042651 w 1606621"/>
              <a:gd name="connsiteY1565" fmla="*/ 1368538 h 1605069"/>
              <a:gd name="connsiteX1566" fmla="*/ 1425461 w 1606621"/>
              <a:gd name="connsiteY1566" fmla="*/ 1137080 h 1605069"/>
              <a:gd name="connsiteX1567" fmla="*/ 1425461 w 1606621"/>
              <a:gd name="connsiteY1567" fmla="*/ 1137080 h 1605069"/>
              <a:gd name="connsiteX1568" fmla="*/ 1473752 w 1606621"/>
              <a:gd name="connsiteY1568" fmla="*/ 1032305 h 1605069"/>
              <a:gd name="connsiteX1569" fmla="*/ 1473752 w 1606621"/>
              <a:gd name="connsiteY1569" fmla="*/ 1032305 h 1605069"/>
              <a:gd name="connsiteX1570" fmla="*/ 1473752 w 1606621"/>
              <a:gd name="connsiteY1570" fmla="*/ 1032305 h 1605069"/>
              <a:gd name="connsiteX1571" fmla="*/ 1473752 w 1606621"/>
              <a:gd name="connsiteY1571" fmla="*/ 1032305 h 1605069"/>
              <a:gd name="connsiteX1572" fmla="*/ 1555762 w 1606621"/>
              <a:gd name="connsiteY1572" fmla="*/ 816373 h 1605069"/>
              <a:gd name="connsiteX1573" fmla="*/ 1555762 w 1606621"/>
              <a:gd name="connsiteY1573" fmla="*/ 816373 h 1605069"/>
              <a:gd name="connsiteX1574" fmla="*/ 1184573 w 1606621"/>
              <a:gd name="connsiteY1574" fmla="*/ 164768 h 1605069"/>
              <a:gd name="connsiteX1575" fmla="*/ 1184573 w 1606621"/>
              <a:gd name="connsiteY1575" fmla="*/ 164768 h 1605069"/>
              <a:gd name="connsiteX1576" fmla="*/ 1152379 w 1606621"/>
              <a:gd name="connsiteY1576" fmla="*/ 186104 h 1605069"/>
              <a:gd name="connsiteX1577" fmla="*/ 1152379 w 1606621"/>
              <a:gd name="connsiteY1577" fmla="*/ 185628 h 1605069"/>
              <a:gd name="connsiteX1578" fmla="*/ 1153140 w 1606621"/>
              <a:gd name="connsiteY1578" fmla="*/ 185628 h 1605069"/>
              <a:gd name="connsiteX1579" fmla="*/ 863200 w 1606621"/>
              <a:gd name="connsiteY1579" fmla="*/ 228966 h 1605069"/>
              <a:gd name="connsiteX1580" fmla="*/ 864343 w 1606621"/>
              <a:gd name="connsiteY1580" fmla="*/ 227728 h 1605069"/>
              <a:gd name="connsiteX1581" fmla="*/ 864343 w 1606621"/>
              <a:gd name="connsiteY1581" fmla="*/ 228966 h 1605069"/>
              <a:gd name="connsiteX1582" fmla="*/ 367519 w 1606621"/>
              <a:gd name="connsiteY1582" fmla="*/ 300023 h 1605069"/>
              <a:gd name="connsiteX1583" fmla="*/ 366662 w 1606621"/>
              <a:gd name="connsiteY1583" fmla="*/ 298880 h 1605069"/>
              <a:gd name="connsiteX1584" fmla="*/ 368471 w 1606621"/>
              <a:gd name="connsiteY1584" fmla="*/ 298880 h 1605069"/>
              <a:gd name="connsiteX1585" fmla="*/ 367519 w 1606621"/>
              <a:gd name="connsiteY1585" fmla="*/ 299737 h 1605069"/>
              <a:gd name="connsiteX1586" fmla="*/ 134251 w 1606621"/>
              <a:gd name="connsiteY1586" fmla="*/ 1097742 h 1605069"/>
              <a:gd name="connsiteX1587" fmla="*/ 134251 w 1606621"/>
              <a:gd name="connsiteY1587" fmla="*/ 1097742 h 1605069"/>
              <a:gd name="connsiteX1588" fmla="*/ 333229 w 1606621"/>
              <a:gd name="connsiteY1588" fmla="*/ 1300719 h 1605069"/>
              <a:gd name="connsiteX1589" fmla="*/ 333229 w 1606621"/>
              <a:gd name="connsiteY1589" fmla="*/ 1299767 h 1605069"/>
              <a:gd name="connsiteX1590" fmla="*/ 333229 w 1606621"/>
              <a:gd name="connsiteY1590" fmla="*/ 1300434 h 1605069"/>
              <a:gd name="connsiteX1591" fmla="*/ 397332 w 1606621"/>
              <a:gd name="connsiteY1591" fmla="*/ 1286146 h 1605069"/>
              <a:gd name="connsiteX1592" fmla="*/ 396380 w 1606621"/>
              <a:gd name="connsiteY1592" fmla="*/ 1286908 h 1605069"/>
              <a:gd name="connsiteX1593" fmla="*/ 559257 w 1606621"/>
              <a:gd name="connsiteY1593" fmla="*/ 1305196 h 1605069"/>
              <a:gd name="connsiteX1594" fmla="*/ 559257 w 1606621"/>
              <a:gd name="connsiteY1594" fmla="*/ 1305196 h 1605069"/>
              <a:gd name="connsiteX1595" fmla="*/ 1248390 w 1606621"/>
              <a:gd name="connsiteY1595" fmla="*/ 1276621 h 1605069"/>
              <a:gd name="connsiteX1596" fmla="*/ 1248390 w 1606621"/>
              <a:gd name="connsiteY1596" fmla="*/ 1276621 h 1605069"/>
              <a:gd name="connsiteX1597" fmla="*/ 1248390 w 1606621"/>
              <a:gd name="connsiteY1597" fmla="*/ 1276621 h 1605069"/>
              <a:gd name="connsiteX1598" fmla="*/ 1402219 w 1606621"/>
              <a:gd name="connsiteY1598" fmla="*/ 392320 h 1605069"/>
              <a:gd name="connsiteX1599" fmla="*/ 1402219 w 1606621"/>
              <a:gd name="connsiteY1599" fmla="*/ 392797 h 1605069"/>
              <a:gd name="connsiteX1600" fmla="*/ 1402219 w 1606621"/>
              <a:gd name="connsiteY1600" fmla="*/ 392320 h 1605069"/>
              <a:gd name="connsiteX1601" fmla="*/ 1257726 w 1606621"/>
              <a:gd name="connsiteY1601" fmla="*/ 333741 h 1605069"/>
              <a:gd name="connsiteX1602" fmla="*/ 1257726 w 1606621"/>
              <a:gd name="connsiteY1602" fmla="*/ 333741 h 1605069"/>
              <a:gd name="connsiteX1603" fmla="*/ 233693 w 1606621"/>
              <a:gd name="connsiteY1603" fmla="*/ 1258714 h 1605069"/>
              <a:gd name="connsiteX1604" fmla="*/ 234264 w 1606621"/>
              <a:gd name="connsiteY1604" fmla="*/ 1258238 h 1605069"/>
              <a:gd name="connsiteX1605" fmla="*/ 234264 w 1606621"/>
              <a:gd name="connsiteY1605" fmla="*/ 1258714 h 1605069"/>
              <a:gd name="connsiteX1606" fmla="*/ 275697 w 1606621"/>
              <a:gd name="connsiteY1606" fmla="*/ 1298338 h 1605069"/>
              <a:gd name="connsiteX1607" fmla="*/ 275697 w 1606621"/>
              <a:gd name="connsiteY1607" fmla="*/ 1297100 h 1605069"/>
              <a:gd name="connsiteX1608" fmla="*/ 275697 w 1606621"/>
              <a:gd name="connsiteY1608" fmla="*/ 1297100 h 1605069"/>
              <a:gd name="connsiteX1609" fmla="*/ 276365 w 1606621"/>
              <a:gd name="connsiteY1609" fmla="*/ 1297100 h 1605069"/>
              <a:gd name="connsiteX1610" fmla="*/ 275697 w 1606621"/>
              <a:gd name="connsiteY1610" fmla="*/ 1298434 h 1605069"/>
              <a:gd name="connsiteX1611" fmla="*/ 447147 w 1606621"/>
              <a:gd name="connsiteY1611" fmla="*/ 1423687 h 1605069"/>
              <a:gd name="connsiteX1612" fmla="*/ 448767 w 1606621"/>
              <a:gd name="connsiteY1612" fmla="*/ 1423211 h 1605069"/>
              <a:gd name="connsiteX1613" fmla="*/ 447052 w 1606621"/>
              <a:gd name="connsiteY1613" fmla="*/ 1423783 h 1605069"/>
              <a:gd name="connsiteX1614" fmla="*/ 953974 w 1606621"/>
              <a:gd name="connsiteY1614" fmla="*/ 1480837 h 1605069"/>
              <a:gd name="connsiteX1615" fmla="*/ 953974 w 1606621"/>
              <a:gd name="connsiteY1615" fmla="*/ 1480837 h 1605069"/>
              <a:gd name="connsiteX1616" fmla="*/ 1578718 w 1606621"/>
              <a:gd name="connsiteY1616" fmla="*/ 820469 h 1605069"/>
              <a:gd name="connsiteX1617" fmla="*/ 1578718 w 1606621"/>
              <a:gd name="connsiteY1617" fmla="*/ 820469 h 1605069"/>
              <a:gd name="connsiteX1618" fmla="*/ 1578718 w 1606621"/>
              <a:gd name="connsiteY1618" fmla="*/ 820469 h 1605069"/>
              <a:gd name="connsiteX1619" fmla="*/ 1497565 w 1606621"/>
              <a:gd name="connsiteY1619" fmla="*/ 568533 h 1605069"/>
              <a:gd name="connsiteX1620" fmla="*/ 1497565 w 1606621"/>
              <a:gd name="connsiteY1620" fmla="*/ 568533 h 1605069"/>
              <a:gd name="connsiteX1621" fmla="*/ 1390790 w 1606621"/>
              <a:gd name="connsiteY1621" fmla="*/ 395178 h 1605069"/>
              <a:gd name="connsiteX1622" fmla="*/ 1390790 w 1606621"/>
              <a:gd name="connsiteY1622" fmla="*/ 395178 h 1605069"/>
              <a:gd name="connsiteX1623" fmla="*/ 959307 w 1606621"/>
              <a:gd name="connsiteY1623" fmla="*/ 86091 h 1605069"/>
              <a:gd name="connsiteX1624" fmla="*/ 959307 w 1606621"/>
              <a:gd name="connsiteY1624" fmla="*/ 86091 h 1605069"/>
              <a:gd name="connsiteX1625" fmla="*/ 959307 w 1606621"/>
              <a:gd name="connsiteY1625" fmla="*/ 86091 h 1605069"/>
              <a:gd name="connsiteX1626" fmla="*/ 843959 w 1606621"/>
              <a:gd name="connsiteY1626" fmla="*/ 146290 h 1605069"/>
              <a:gd name="connsiteX1627" fmla="*/ 843388 w 1606621"/>
              <a:gd name="connsiteY1627" fmla="*/ 144956 h 1605069"/>
              <a:gd name="connsiteX1628" fmla="*/ 843959 w 1606621"/>
              <a:gd name="connsiteY1628" fmla="*/ 145813 h 1605069"/>
              <a:gd name="connsiteX1629" fmla="*/ 714801 w 1606621"/>
              <a:gd name="connsiteY1629" fmla="*/ 138670 h 1605069"/>
              <a:gd name="connsiteX1630" fmla="*/ 714801 w 1606621"/>
              <a:gd name="connsiteY1630" fmla="*/ 138670 h 1605069"/>
              <a:gd name="connsiteX1631" fmla="*/ 714038 w 1606621"/>
              <a:gd name="connsiteY1631" fmla="*/ 138098 h 1605069"/>
              <a:gd name="connsiteX1632" fmla="*/ 714801 w 1606621"/>
              <a:gd name="connsiteY1632" fmla="*/ 138193 h 1605069"/>
              <a:gd name="connsiteX1633" fmla="*/ 452958 w 1606621"/>
              <a:gd name="connsiteY1633" fmla="*/ 198391 h 1605069"/>
              <a:gd name="connsiteX1634" fmla="*/ 454482 w 1606621"/>
              <a:gd name="connsiteY1634" fmla="*/ 197248 h 1605069"/>
              <a:gd name="connsiteX1635" fmla="*/ 33573 w 1606621"/>
              <a:gd name="connsiteY1635" fmla="*/ 787513 h 1605069"/>
              <a:gd name="connsiteX1636" fmla="*/ 33573 w 1606621"/>
              <a:gd name="connsiteY1636" fmla="*/ 787513 h 1605069"/>
              <a:gd name="connsiteX1637" fmla="*/ 443243 w 1606621"/>
              <a:gd name="connsiteY1637" fmla="*/ 1459025 h 1605069"/>
              <a:gd name="connsiteX1638" fmla="*/ 443243 w 1606621"/>
              <a:gd name="connsiteY1638" fmla="*/ 1459025 h 1605069"/>
              <a:gd name="connsiteX1639" fmla="*/ 514013 w 1606621"/>
              <a:gd name="connsiteY1639" fmla="*/ 1252809 h 1605069"/>
              <a:gd name="connsiteX1640" fmla="*/ 515537 w 1606621"/>
              <a:gd name="connsiteY1640" fmla="*/ 1252237 h 1605069"/>
              <a:gd name="connsiteX1641" fmla="*/ 515537 w 1606621"/>
              <a:gd name="connsiteY1641" fmla="*/ 1253380 h 1605069"/>
              <a:gd name="connsiteX1642" fmla="*/ 569354 w 1606621"/>
              <a:gd name="connsiteY1642" fmla="*/ 1360632 h 1605069"/>
              <a:gd name="connsiteX1643" fmla="*/ 567830 w 1606621"/>
              <a:gd name="connsiteY1643" fmla="*/ 1361108 h 1605069"/>
              <a:gd name="connsiteX1644" fmla="*/ 569068 w 1606621"/>
              <a:gd name="connsiteY1644" fmla="*/ 1360251 h 1605069"/>
              <a:gd name="connsiteX1645" fmla="*/ 569354 w 1606621"/>
              <a:gd name="connsiteY1645" fmla="*/ 1360536 h 1605069"/>
              <a:gd name="connsiteX1646" fmla="*/ 1099801 w 1606621"/>
              <a:gd name="connsiteY1646" fmla="*/ 1433879 h 1605069"/>
              <a:gd name="connsiteX1647" fmla="*/ 1099801 w 1606621"/>
              <a:gd name="connsiteY1647" fmla="*/ 1433879 h 1605069"/>
              <a:gd name="connsiteX1648" fmla="*/ 1099801 w 1606621"/>
              <a:gd name="connsiteY1648" fmla="*/ 1433879 h 1605069"/>
              <a:gd name="connsiteX1649" fmla="*/ 1341736 w 1606621"/>
              <a:gd name="connsiteY1649" fmla="*/ 1218424 h 1605069"/>
              <a:gd name="connsiteX1650" fmla="*/ 1341736 w 1606621"/>
              <a:gd name="connsiteY1650" fmla="*/ 1218424 h 1605069"/>
              <a:gd name="connsiteX1651" fmla="*/ 1341736 w 1606621"/>
              <a:gd name="connsiteY1651" fmla="*/ 1218424 h 1605069"/>
              <a:gd name="connsiteX1652" fmla="*/ 1341736 w 1606621"/>
              <a:gd name="connsiteY1652" fmla="*/ 1218424 h 1605069"/>
              <a:gd name="connsiteX1653" fmla="*/ 1390790 w 1606621"/>
              <a:gd name="connsiteY1653" fmla="*/ 394797 h 1605069"/>
              <a:gd name="connsiteX1654" fmla="*/ 1390790 w 1606621"/>
              <a:gd name="connsiteY1654" fmla="*/ 394797 h 1605069"/>
              <a:gd name="connsiteX1655" fmla="*/ 1227436 w 1606621"/>
              <a:gd name="connsiteY1655" fmla="*/ 181341 h 1605069"/>
              <a:gd name="connsiteX1656" fmla="*/ 1227436 w 1606621"/>
              <a:gd name="connsiteY1656" fmla="*/ 181341 h 1605069"/>
              <a:gd name="connsiteX1657" fmla="*/ 1078179 w 1606621"/>
              <a:gd name="connsiteY1657" fmla="*/ 106094 h 1605069"/>
              <a:gd name="connsiteX1658" fmla="*/ 1078179 w 1606621"/>
              <a:gd name="connsiteY1658" fmla="*/ 106094 h 1605069"/>
              <a:gd name="connsiteX1659" fmla="*/ 683082 w 1606621"/>
              <a:gd name="connsiteY1659" fmla="*/ 88663 h 1605069"/>
              <a:gd name="connsiteX1660" fmla="*/ 683082 w 1606621"/>
              <a:gd name="connsiteY1660" fmla="*/ 86472 h 1605069"/>
              <a:gd name="connsiteX1661" fmla="*/ 682702 w 1606621"/>
              <a:gd name="connsiteY1661" fmla="*/ 88187 h 1605069"/>
              <a:gd name="connsiteX1662" fmla="*/ 341325 w 1606621"/>
              <a:gd name="connsiteY1662" fmla="*/ 256017 h 1605069"/>
              <a:gd name="connsiteX1663" fmla="*/ 341325 w 1606621"/>
              <a:gd name="connsiteY1663" fmla="*/ 255446 h 1605069"/>
              <a:gd name="connsiteX1664" fmla="*/ 341325 w 1606621"/>
              <a:gd name="connsiteY1664" fmla="*/ 256208 h 1605069"/>
              <a:gd name="connsiteX1665" fmla="*/ 162826 w 1606621"/>
              <a:gd name="connsiteY1665" fmla="*/ 430420 h 1605069"/>
              <a:gd name="connsiteX1666" fmla="*/ 162826 w 1606621"/>
              <a:gd name="connsiteY1666" fmla="*/ 430420 h 1605069"/>
              <a:gd name="connsiteX1667" fmla="*/ 162445 w 1606621"/>
              <a:gd name="connsiteY1667" fmla="*/ 429944 h 1605069"/>
              <a:gd name="connsiteX1668" fmla="*/ 229501 w 1606621"/>
              <a:gd name="connsiteY1668" fmla="*/ 1261667 h 1605069"/>
              <a:gd name="connsiteX1669" fmla="*/ 229501 w 1606621"/>
              <a:gd name="connsiteY1669" fmla="*/ 1261667 h 1605069"/>
              <a:gd name="connsiteX1670" fmla="*/ 229501 w 1606621"/>
              <a:gd name="connsiteY1670" fmla="*/ 1261667 h 1605069"/>
              <a:gd name="connsiteX1671" fmla="*/ 228931 w 1606621"/>
              <a:gd name="connsiteY1671" fmla="*/ 1261667 h 1605069"/>
              <a:gd name="connsiteX1672" fmla="*/ 347326 w 1606621"/>
              <a:gd name="connsiteY1672" fmla="*/ 1365585 h 1605069"/>
              <a:gd name="connsiteX1673" fmla="*/ 346659 w 1606621"/>
              <a:gd name="connsiteY1673" fmla="*/ 1365585 h 1605069"/>
              <a:gd name="connsiteX1674" fmla="*/ 346659 w 1606621"/>
              <a:gd name="connsiteY1674" fmla="*/ 1364632 h 1605069"/>
              <a:gd name="connsiteX1675" fmla="*/ 429431 w 1606621"/>
              <a:gd name="connsiteY1675" fmla="*/ 1471503 h 1605069"/>
              <a:gd name="connsiteX1676" fmla="*/ 429431 w 1606621"/>
              <a:gd name="connsiteY1676" fmla="*/ 1471503 h 1605069"/>
              <a:gd name="connsiteX1677" fmla="*/ 1302588 w 1606621"/>
              <a:gd name="connsiteY1677" fmla="*/ 1342915 h 1605069"/>
              <a:gd name="connsiteX1678" fmla="*/ 1302588 w 1606621"/>
              <a:gd name="connsiteY1678" fmla="*/ 1344534 h 1605069"/>
              <a:gd name="connsiteX1679" fmla="*/ 1301636 w 1606621"/>
              <a:gd name="connsiteY1679" fmla="*/ 1342782 h 1605069"/>
              <a:gd name="connsiteX1680" fmla="*/ 1301731 w 1606621"/>
              <a:gd name="connsiteY1680" fmla="*/ 1342439 h 1605069"/>
              <a:gd name="connsiteX1681" fmla="*/ 1436320 w 1606621"/>
              <a:gd name="connsiteY1681" fmla="*/ 1185943 h 1605069"/>
              <a:gd name="connsiteX1682" fmla="*/ 1436320 w 1606621"/>
              <a:gd name="connsiteY1682" fmla="*/ 1185943 h 1605069"/>
              <a:gd name="connsiteX1683" fmla="*/ 1456608 w 1606621"/>
              <a:gd name="connsiteY1683" fmla="*/ 1169370 h 1605069"/>
              <a:gd name="connsiteX1684" fmla="*/ 1456608 w 1606621"/>
              <a:gd name="connsiteY1684" fmla="*/ 1171084 h 1605069"/>
              <a:gd name="connsiteX1685" fmla="*/ 1456036 w 1606621"/>
              <a:gd name="connsiteY1685" fmla="*/ 1168893 h 1605069"/>
              <a:gd name="connsiteX1686" fmla="*/ 1462323 w 1606621"/>
              <a:gd name="connsiteY1686" fmla="*/ 1158511 h 1605069"/>
              <a:gd name="connsiteX1687" fmla="*/ 1462323 w 1606621"/>
              <a:gd name="connsiteY1687" fmla="*/ 1160607 h 1605069"/>
              <a:gd name="connsiteX1688" fmla="*/ 1461084 w 1606621"/>
              <a:gd name="connsiteY1688" fmla="*/ 1158864 h 1605069"/>
              <a:gd name="connsiteX1689" fmla="*/ 1461465 w 1606621"/>
              <a:gd name="connsiteY1689" fmla="*/ 1158035 h 1605069"/>
              <a:gd name="connsiteX1690" fmla="*/ 1519473 w 1606621"/>
              <a:gd name="connsiteY1690" fmla="*/ 551674 h 1605069"/>
              <a:gd name="connsiteX1691" fmla="*/ 1518330 w 1606621"/>
              <a:gd name="connsiteY1691" fmla="*/ 550340 h 1605069"/>
              <a:gd name="connsiteX1692" fmla="*/ 1519568 w 1606621"/>
              <a:gd name="connsiteY1692" fmla="*/ 550340 h 1605069"/>
              <a:gd name="connsiteX1693" fmla="*/ 1518520 w 1606621"/>
              <a:gd name="connsiteY1693" fmla="*/ 551197 h 1605069"/>
              <a:gd name="connsiteX1694" fmla="*/ 1269441 w 1606621"/>
              <a:gd name="connsiteY1694" fmla="*/ 221823 h 1605069"/>
              <a:gd name="connsiteX1695" fmla="*/ 1268679 w 1606621"/>
              <a:gd name="connsiteY1695" fmla="*/ 220489 h 1605069"/>
              <a:gd name="connsiteX1696" fmla="*/ 1268489 w 1606621"/>
              <a:gd name="connsiteY1696" fmla="*/ 221346 h 1605069"/>
              <a:gd name="connsiteX1697" fmla="*/ 960070 w 1606621"/>
              <a:gd name="connsiteY1697" fmla="*/ 53516 h 1605069"/>
              <a:gd name="connsiteX1698" fmla="*/ 960070 w 1606621"/>
              <a:gd name="connsiteY1698" fmla="*/ 53516 h 1605069"/>
              <a:gd name="connsiteX1699" fmla="*/ 736517 w 1606621"/>
              <a:gd name="connsiteY1699" fmla="*/ 58469 h 1605069"/>
              <a:gd name="connsiteX1700" fmla="*/ 735565 w 1606621"/>
              <a:gd name="connsiteY1700" fmla="*/ 56754 h 1605069"/>
              <a:gd name="connsiteX1701" fmla="*/ 736517 w 1606621"/>
              <a:gd name="connsiteY1701" fmla="*/ 58183 h 1605069"/>
              <a:gd name="connsiteX1702" fmla="*/ 649174 w 1606621"/>
              <a:gd name="connsiteY1702" fmla="*/ 75042 h 1605069"/>
              <a:gd name="connsiteX1703" fmla="*/ 649174 w 1606621"/>
              <a:gd name="connsiteY1703" fmla="*/ 75042 h 1605069"/>
              <a:gd name="connsiteX1704" fmla="*/ 463245 w 1606621"/>
              <a:gd name="connsiteY1704" fmla="*/ 178008 h 1605069"/>
              <a:gd name="connsiteX1705" fmla="*/ 463245 w 1606621"/>
              <a:gd name="connsiteY1705" fmla="*/ 178008 h 1605069"/>
              <a:gd name="connsiteX1706" fmla="*/ 396570 w 1606621"/>
              <a:gd name="connsiteY1706" fmla="*/ 184390 h 1605069"/>
              <a:gd name="connsiteX1707" fmla="*/ 396666 w 1606621"/>
              <a:gd name="connsiteY1707" fmla="*/ 186142 h 1605069"/>
              <a:gd name="connsiteX1708" fmla="*/ 396570 w 1606621"/>
              <a:gd name="connsiteY1708" fmla="*/ 186199 h 1605069"/>
              <a:gd name="connsiteX1709" fmla="*/ 395998 w 1606621"/>
              <a:gd name="connsiteY1709" fmla="*/ 186199 h 1605069"/>
              <a:gd name="connsiteX1710" fmla="*/ 395618 w 1606621"/>
              <a:gd name="connsiteY1710" fmla="*/ 183913 h 1605069"/>
              <a:gd name="connsiteX1711" fmla="*/ 372567 w 1606621"/>
              <a:gd name="connsiteY1711" fmla="*/ 224109 h 1605069"/>
              <a:gd name="connsiteX1712" fmla="*/ 372567 w 1606621"/>
              <a:gd name="connsiteY1712" fmla="*/ 224109 h 1605069"/>
              <a:gd name="connsiteX1713" fmla="*/ 279889 w 1606621"/>
              <a:gd name="connsiteY1713" fmla="*/ 294308 h 1605069"/>
              <a:gd name="connsiteX1714" fmla="*/ 279889 w 1606621"/>
              <a:gd name="connsiteY1714" fmla="*/ 293832 h 1605069"/>
              <a:gd name="connsiteX1715" fmla="*/ 279889 w 1606621"/>
              <a:gd name="connsiteY1715" fmla="*/ 293832 h 1605069"/>
              <a:gd name="connsiteX1716" fmla="*/ 322847 w 1606621"/>
              <a:gd name="connsiteY1716" fmla="*/ 1344820 h 1605069"/>
              <a:gd name="connsiteX1717" fmla="*/ 322847 w 1606621"/>
              <a:gd name="connsiteY1717" fmla="*/ 1344820 h 1605069"/>
              <a:gd name="connsiteX1718" fmla="*/ 448386 w 1606621"/>
              <a:gd name="connsiteY1718" fmla="*/ 1481599 h 1605069"/>
              <a:gd name="connsiteX1719" fmla="*/ 448386 w 1606621"/>
              <a:gd name="connsiteY1719" fmla="*/ 1481599 h 1605069"/>
              <a:gd name="connsiteX1720" fmla="*/ 448386 w 1606621"/>
              <a:gd name="connsiteY1720" fmla="*/ 1481599 h 1605069"/>
              <a:gd name="connsiteX1721" fmla="*/ 599547 w 1606621"/>
              <a:gd name="connsiteY1721" fmla="*/ 1510174 h 1605069"/>
              <a:gd name="connsiteX1722" fmla="*/ 599547 w 1606621"/>
              <a:gd name="connsiteY1722" fmla="*/ 1510174 h 1605069"/>
              <a:gd name="connsiteX1723" fmla="*/ 599547 w 1606621"/>
              <a:gd name="connsiteY1723" fmla="*/ 1510174 h 1605069"/>
              <a:gd name="connsiteX1724" fmla="*/ 895681 w 1606621"/>
              <a:gd name="connsiteY1724" fmla="*/ 1541892 h 1605069"/>
              <a:gd name="connsiteX1725" fmla="*/ 894822 w 1606621"/>
              <a:gd name="connsiteY1725" fmla="*/ 1542559 h 1605069"/>
              <a:gd name="connsiteX1726" fmla="*/ 894822 w 1606621"/>
              <a:gd name="connsiteY1726" fmla="*/ 1541226 h 1605069"/>
              <a:gd name="connsiteX1727" fmla="*/ 963594 w 1606621"/>
              <a:gd name="connsiteY1727" fmla="*/ 1535034 h 1605069"/>
              <a:gd name="connsiteX1728" fmla="*/ 963594 w 1606621"/>
              <a:gd name="connsiteY1728" fmla="*/ 1535034 h 1605069"/>
              <a:gd name="connsiteX1729" fmla="*/ 1075036 w 1606621"/>
              <a:gd name="connsiteY1729" fmla="*/ 1499601 h 1605069"/>
              <a:gd name="connsiteX1730" fmla="*/ 1075036 w 1606621"/>
              <a:gd name="connsiteY1730" fmla="*/ 1498744 h 1605069"/>
              <a:gd name="connsiteX1731" fmla="*/ 1461655 w 1606621"/>
              <a:gd name="connsiteY1731" fmla="*/ 460424 h 1605069"/>
              <a:gd name="connsiteX1732" fmla="*/ 1461655 w 1606621"/>
              <a:gd name="connsiteY1732" fmla="*/ 460424 h 1605069"/>
              <a:gd name="connsiteX1733" fmla="*/ 1461655 w 1606621"/>
              <a:gd name="connsiteY1733" fmla="*/ 460424 h 1605069"/>
              <a:gd name="connsiteX1734" fmla="*/ 1461560 w 1606621"/>
              <a:gd name="connsiteY1734" fmla="*/ 460424 h 1605069"/>
              <a:gd name="connsiteX1735" fmla="*/ 1455370 w 1606621"/>
              <a:gd name="connsiteY1735" fmla="*/ 463091 h 1605069"/>
              <a:gd name="connsiteX1736" fmla="*/ 1455370 w 1606621"/>
              <a:gd name="connsiteY1736" fmla="*/ 463091 h 1605069"/>
              <a:gd name="connsiteX1737" fmla="*/ 694036 w 1606621"/>
              <a:gd name="connsiteY1737" fmla="*/ 74471 h 1605069"/>
              <a:gd name="connsiteX1738" fmla="*/ 694036 w 1606621"/>
              <a:gd name="connsiteY1738" fmla="*/ 74471 h 1605069"/>
              <a:gd name="connsiteX1739" fmla="*/ 548684 w 1606621"/>
              <a:gd name="connsiteY1739" fmla="*/ 165149 h 1605069"/>
              <a:gd name="connsiteX1740" fmla="*/ 548684 w 1606621"/>
              <a:gd name="connsiteY1740" fmla="*/ 165149 h 1605069"/>
              <a:gd name="connsiteX1741" fmla="*/ 496964 w 1606621"/>
              <a:gd name="connsiteY1741" fmla="*/ 122763 h 1605069"/>
              <a:gd name="connsiteX1742" fmla="*/ 498392 w 1606621"/>
              <a:gd name="connsiteY1742" fmla="*/ 122096 h 1605069"/>
              <a:gd name="connsiteX1743" fmla="*/ 497344 w 1606621"/>
              <a:gd name="connsiteY1743" fmla="*/ 122763 h 1605069"/>
              <a:gd name="connsiteX1744" fmla="*/ 13570 w 1606621"/>
              <a:gd name="connsiteY1744" fmla="*/ 804467 h 1605069"/>
              <a:gd name="connsiteX1745" fmla="*/ 13570 w 1606621"/>
              <a:gd name="connsiteY1745" fmla="*/ 804467 h 1605069"/>
              <a:gd name="connsiteX1746" fmla="*/ 69482 w 1606621"/>
              <a:gd name="connsiteY1746" fmla="*/ 1062690 h 1605069"/>
              <a:gd name="connsiteX1747" fmla="*/ 69482 w 1606621"/>
              <a:gd name="connsiteY1747" fmla="*/ 1062690 h 1605069"/>
              <a:gd name="connsiteX1748" fmla="*/ 69482 w 1606621"/>
              <a:gd name="connsiteY1748" fmla="*/ 1062690 h 1605069"/>
              <a:gd name="connsiteX1749" fmla="*/ 69482 w 1606621"/>
              <a:gd name="connsiteY1749" fmla="*/ 1062690 h 1605069"/>
              <a:gd name="connsiteX1750" fmla="*/ 334276 w 1606621"/>
              <a:gd name="connsiteY1750" fmla="*/ 1353107 h 1605069"/>
              <a:gd name="connsiteX1751" fmla="*/ 334276 w 1606621"/>
              <a:gd name="connsiteY1751" fmla="*/ 1353107 h 1605069"/>
              <a:gd name="connsiteX1752" fmla="*/ 400951 w 1606621"/>
              <a:gd name="connsiteY1752" fmla="*/ 1371109 h 1605069"/>
              <a:gd name="connsiteX1753" fmla="*/ 401523 w 1606621"/>
              <a:gd name="connsiteY1753" fmla="*/ 1371109 h 1605069"/>
              <a:gd name="connsiteX1754" fmla="*/ 401523 w 1606621"/>
              <a:gd name="connsiteY1754" fmla="*/ 1371109 h 1605069"/>
              <a:gd name="connsiteX1755" fmla="*/ 400856 w 1606621"/>
              <a:gd name="connsiteY1755" fmla="*/ 1371109 h 1605069"/>
              <a:gd name="connsiteX1756" fmla="*/ 609168 w 1606621"/>
              <a:gd name="connsiteY1756" fmla="*/ 1544655 h 1605069"/>
              <a:gd name="connsiteX1757" fmla="*/ 609168 w 1606621"/>
              <a:gd name="connsiteY1757" fmla="*/ 1544655 h 1605069"/>
              <a:gd name="connsiteX1758" fmla="*/ 705847 w 1606621"/>
              <a:gd name="connsiteY1758" fmla="*/ 1576754 h 1605069"/>
              <a:gd name="connsiteX1759" fmla="*/ 705847 w 1606621"/>
              <a:gd name="connsiteY1759" fmla="*/ 1576754 h 1605069"/>
              <a:gd name="connsiteX1760" fmla="*/ 705847 w 1606621"/>
              <a:gd name="connsiteY1760" fmla="*/ 1576754 h 1605069"/>
              <a:gd name="connsiteX1761" fmla="*/ 878821 w 1606621"/>
              <a:gd name="connsiteY1761" fmla="*/ 1509603 h 1605069"/>
              <a:gd name="connsiteX1762" fmla="*/ 878821 w 1606621"/>
              <a:gd name="connsiteY1762" fmla="*/ 1509603 h 1605069"/>
              <a:gd name="connsiteX1763" fmla="*/ 1212196 w 1606621"/>
              <a:gd name="connsiteY1763" fmla="*/ 1468455 h 1605069"/>
              <a:gd name="connsiteX1764" fmla="*/ 1212196 w 1606621"/>
              <a:gd name="connsiteY1764" fmla="*/ 1468455 h 1605069"/>
              <a:gd name="connsiteX1765" fmla="*/ 900823 w 1606621"/>
              <a:gd name="connsiteY1765" fmla="*/ 53421 h 1605069"/>
              <a:gd name="connsiteX1766" fmla="*/ 900823 w 1606621"/>
              <a:gd name="connsiteY1766" fmla="*/ 53421 h 1605069"/>
              <a:gd name="connsiteX1767" fmla="*/ 900823 w 1606621"/>
              <a:gd name="connsiteY1767" fmla="*/ 53421 h 1605069"/>
              <a:gd name="connsiteX1768" fmla="*/ 900823 w 1606621"/>
              <a:gd name="connsiteY1768" fmla="*/ 53421 h 1605069"/>
              <a:gd name="connsiteX1769" fmla="*/ 606311 w 1606621"/>
              <a:gd name="connsiteY1769" fmla="*/ 97045 h 1605069"/>
              <a:gd name="connsiteX1770" fmla="*/ 606311 w 1606621"/>
              <a:gd name="connsiteY1770" fmla="*/ 97045 h 1605069"/>
              <a:gd name="connsiteX1771" fmla="*/ 606311 w 1606621"/>
              <a:gd name="connsiteY1771" fmla="*/ 96188 h 1605069"/>
              <a:gd name="connsiteX1772" fmla="*/ 605834 w 1606621"/>
              <a:gd name="connsiteY1772" fmla="*/ 97045 h 1605069"/>
              <a:gd name="connsiteX1773" fmla="*/ 244361 w 1606621"/>
              <a:gd name="connsiteY1773" fmla="*/ 304214 h 1605069"/>
              <a:gd name="connsiteX1774" fmla="*/ 244361 w 1606621"/>
              <a:gd name="connsiteY1774" fmla="*/ 304214 h 1605069"/>
              <a:gd name="connsiteX1775" fmla="*/ 6236 w 1606621"/>
              <a:gd name="connsiteY1775" fmla="*/ 847139 h 1605069"/>
              <a:gd name="connsiteX1776" fmla="*/ 6236 w 1606621"/>
              <a:gd name="connsiteY1776" fmla="*/ 847139 h 1605069"/>
              <a:gd name="connsiteX1777" fmla="*/ 205308 w 1606621"/>
              <a:gd name="connsiteY1777" fmla="*/ 1272430 h 1605069"/>
              <a:gd name="connsiteX1778" fmla="*/ 205308 w 1606621"/>
              <a:gd name="connsiteY1778" fmla="*/ 1272430 h 1605069"/>
              <a:gd name="connsiteX1779" fmla="*/ 206261 w 1606621"/>
              <a:gd name="connsiteY1779" fmla="*/ 1271668 h 1605069"/>
              <a:gd name="connsiteX1780" fmla="*/ 204355 w 1606621"/>
              <a:gd name="connsiteY1780" fmla="*/ 1271954 h 1605069"/>
              <a:gd name="connsiteX1781" fmla="*/ 681844 w 1606621"/>
              <a:gd name="connsiteY1781" fmla="*/ 1557609 h 1605069"/>
              <a:gd name="connsiteX1782" fmla="*/ 681844 w 1606621"/>
              <a:gd name="connsiteY1782" fmla="*/ 1557609 h 1605069"/>
              <a:gd name="connsiteX1783" fmla="*/ 1597102 w 1606621"/>
              <a:gd name="connsiteY1783" fmla="*/ 702645 h 1605069"/>
              <a:gd name="connsiteX1784" fmla="*/ 1596530 w 1606621"/>
              <a:gd name="connsiteY1784" fmla="*/ 702073 h 1605069"/>
              <a:gd name="connsiteX1785" fmla="*/ 1596530 w 1606621"/>
              <a:gd name="connsiteY1785" fmla="*/ 702073 h 1605069"/>
              <a:gd name="connsiteX1786" fmla="*/ 1308970 w 1606621"/>
              <a:gd name="connsiteY1786" fmla="*/ 207345 h 1605069"/>
              <a:gd name="connsiteX1787" fmla="*/ 1308970 w 1606621"/>
              <a:gd name="connsiteY1787" fmla="*/ 207345 h 1605069"/>
              <a:gd name="connsiteX1788" fmla="*/ 418288 w 1606621"/>
              <a:gd name="connsiteY1788" fmla="*/ 135336 h 1605069"/>
              <a:gd name="connsiteX1789" fmla="*/ 418288 w 1606621"/>
              <a:gd name="connsiteY1789" fmla="*/ 135812 h 1605069"/>
              <a:gd name="connsiteX1790" fmla="*/ 418288 w 1606621"/>
              <a:gd name="connsiteY1790" fmla="*/ 135812 h 1605069"/>
              <a:gd name="connsiteX1791" fmla="*/ 386950 w 1606621"/>
              <a:gd name="connsiteY1791" fmla="*/ 125049 h 1605069"/>
              <a:gd name="connsiteX1792" fmla="*/ 386950 w 1606621"/>
              <a:gd name="connsiteY1792" fmla="*/ 125049 h 1605069"/>
              <a:gd name="connsiteX1793" fmla="*/ 63100 w 1606621"/>
              <a:gd name="connsiteY1793" fmla="*/ 521670 h 1605069"/>
              <a:gd name="connsiteX1794" fmla="*/ 63100 w 1606621"/>
              <a:gd name="connsiteY1794" fmla="*/ 521193 h 1605069"/>
              <a:gd name="connsiteX1795" fmla="*/ 63386 w 1606621"/>
              <a:gd name="connsiteY1795" fmla="*/ 521860 h 1605069"/>
              <a:gd name="connsiteX1796" fmla="*/ 145301 w 1606621"/>
              <a:gd name="connsiteY1796" fmla="*/ 1207756 h 1605069"/>
              <a:gd name="connsiteX1797" fmla="*/ 145301 w 1606621"/>
              <a:gd name="connsiteY1797" fmla="*/ 1207756 h 1605069"/>
              <a:gd name="connsiteX1798" fmla="*/ 1167048 w 1606621"/>
              <a:gd name="connsiteY1798" fmla="*/ 1510079 h 1605069"/>
              <a:gd name="connsiteX1799" fmla="*/ 1165523 w 1606621"/>
              <a:gd name="connsiteY1799" fmla="*/ 1510079 h 1605069"/>
              <a:gd name="connsiteX1800" fmla="*/ 1351642 w 1606621"/>
              <a:gd name="connsiteY1800" fmla="*/ 1287480 h 1605069"/>
              <a:gd name="connsiteX1801" fmla="*/ 1351642 w 1606621"/>
              <a:gd name="connsiteY1801" fmla="*/ 1287480 h 1605069"/>
              <a:gd name="connsiteX1802" fmla="*/ 1351642 w 1606621"/>
              <a:gd name="connsiteY1802" fmla="*/ 1289004 h 1605069"/>
              <a:gd name="connsiteX1803" fmla="*/ 1351927 w 1606621"/>
              <a:gd name="connsiteY1803" fmla="*/ 1287670 h 1605069"/>
              <a:gd name="connsiteX1804" fmla="*/ 1593387 w 1606621"/>
              <a:gd name="connsiteY1804" fmla="*/ 677880 h 1605069"/>
              <a:gd name="connsiteX1805" fmla="*/ 1593387 w 1606621"/>
              <a:gd name="connsiteY1805" fmla="*/ 677880 h 1605069"/>
              <a:gd name="connsiteX1806" fmla="*/ 1593387 w 1606621"/>
              <a:gd name="connsiteY1806" fmla="*/ 677880 h 1605069"/>
              <a:gd name="connsiteX1807" fmla="*/ 1549477 w 1606621"/>
              <a:gd name="connsiteY1807" fmla="*/ 552435 h 1605069"/>
              <a:gd name="connsiteX1808" fmla="*/ 1548905 w 1606621"/>
              <a:gd name="connsiteY1808" fmla="*/ 552912 h 1605069"/>
              <a:gd name="connsiteX1809" fmla="*/ 1548905 w 1606621"/>
              <a:gd name="connsiteY1809" fmla="*/ 552055 h 1605069"/>
              <a:gd name="connsiteX1810" fmla="*/ 1473181 w 1606621"/>
              <a:gd name="connsiteY1810" fmla="*/ 448041 h 1605069"/>
              <a:gd name="connsiteX1811" fmla="*/ 1472133 w 1606621"/>
              <a:gd name="connsiteY1811" fmla="*/ 447280 h 1605069"/>
              <a:gd name="connsiteX1812" fmla="*/ 1473752 w 1606621"/>
              <a:gd name="connsiteY1812" fmla="*/ 447280 h 1605069"/>
              <a:gd name="connsiteX1813" fmla="*/ 1402124 w 1606621"/>
              <a:gd name="connsiteY1813" fmla="*/ 312882 h 1605069"/>
              <a:gd name="connsiteX1814" fmla="*/ 1402791 w 1606621"/>
              <a:gd name="connsiteY1814" fmla="*/ 312882 h 1605069"/>
              <a:gd name="connsiteX1815" fmla="*/ 589833 w 1606621"/>
              <a:gd name="connsiteY1815" fmla="*/ 30942 h 1605069"/>
              <a:gd name="connsiteX1816" fmla="*/ 589833 w 1606621"/>
              <a:gd name="connsiteY1816" fmla="*/ 30084 h 1605069"/>
              <a:gd name="connsiteX1817" fmla="*/ 589833 w 1606621"/>
              <a:gd name="connsiteY1817" fmla="*/ 30084 h 1605069"/>
              <a:gd name="connsiteX1818" fmla="*/ 589833 w 1606621"/>
              <a:gd name="connsiteY1818" fmla="*/ 30751 h 1605069"/>
              <a:gd name="connsiteX1819" fmla="*/ 140252 w 1606621"/>
              <a:gd name="connsiteY1819" fmla="*/ 350029 h 1605069"/>
              <a:gd name="connsiteX1820" fmla="*/ 140252 w 1606621"/>
              <a:gd name="connsiteY1820" fmla="*/ 350029 h 1605069"/>
              <a:gd name="connsiteX1821" fmla="*/ 72625 w 1606621"/>
              <a:gd name="connsiteY1821" fmla="*/ 499953 h 1605069"/>
              <a:gd name="connsiteX1822" fmla="*/ 72625 w 1606621"/>
              <a:gd name="connsiteY1822" fmla="*/ 499095 h 1605069"/>
              <a:gd name="connsiteX1823" fmla="*/ 20142 w 1606621"/>
              <a:gd name="connsiteY1823" fmla="*/ 941722 h 1605069"/>
              <a:gd name="connsiteX1824" fmla="*/ 18713 w 1606621"/>
              <a:gd name="connsiteY1824" fmla="*/ 944484 h 1605069"/>
              <a:gd name="connsiteX1825" fmla="*/ 16809 w 1606621"/>
              <a:gd name="connsiteY1825" fmla="*/ 943723 h 1605069"/>
              <a:gd name="connsiteX1826" fmla="*/ 20333 w 1606621"/>
              <a:gd name="connsiteY1826" fmla="*/ 941532 h 1605069"/>
              <a:gd name="connsiteX1827" fmla="*/ 370947 w 1606621"/>
              <a:gd name="connsiteY1827" fmla="*/ 1451119 h 1605069"/>
              <a:gd name="connsiteX1828" fmla="*/ 370947 w 1606621"/>
              <a:gd name="connsiteY1828" fmla="*/ 1451119 h 1605069"/>
              <a:gd name="connsiteX1829" fmla="*/ 430765 w 1606621"/>
              <a:gd name="connsiteY1829" fmla="*/ 1514842 h 1605069"/>
              <a:gd name="connsiteX1830" fmla="*/ 430765 w 1606621"/>
              <a:gd name="connsiteY1830" fmla="*/ 1514842 h 1605069"/>
              <a:gd name="connsiteX1831" fmla="*/ 430765 w 1606621"/>
              <a:gd name="connsiteY1831" fmla="*/ 1514842 h 1605069"/>
              <a:gd name="connsiteX1832" fmla="*/ 430765 w 1606621"/>
              <a:gd name="connsiteY1832" fmla="*/ 1514842 h 1605069"/>
              <a:gd name="connsiteX1833" fmla="*/ 453053 w 1606621"/>
              <a:gd name="connsiteY1833" fmla="*/ 1525986 h 1605069"/>
              <a:gd name="connsiteX1834" fmla="*/ 453053 w 1606621"/>
              <a:gd name="connsiteY1834" fmla="*/ 1525986 h 1605069"/>
              <a:gd name="connsiteX1835" fmla="*/ 453053 w 1606621"/>
              <a:gd name="connsiteY1835" fmla="*/ 1525986 h 1605069"/>
              <a:gd name="connsiteX1836" fmla="*/ 813384 w 1606621"/>
              <a:gd name="connsiteY1836" fmla="*/ 1600090 h 1605069"/>
              <a:gd name="connsiteX1837" fmla="*/ 813384 w 1606621"/>
              <a:gd name="connsiteY1837" fmla="*/ 1600567 h 1605069"/>
              <a:gd name="connsiteX1838" fmla="*/ 813384 w 1606621"/>
              <a:gd name="connsiteY1838" fmla="*/ 1600567 h 1605069"/>
              <a:gd name="connsiteX1839" fmla="*/ 813575 w 1606621"/>
              <a:gd name="connsiteY1839" fmla="*/ 1599900 h 1605069"/>
              <a:gd name="connsiteX1840" fmla="*/ 1578241 w 1606621"/>
              <a:gd name="connsiteY1840" fmla="*/ 1007064 h 1605069"/>
              <a:gd name="connsiteX1841" fmla="*/ 1578241 w 1606621"/>
              <a:gd name="connsiteY1841" fmla="*/ 1007064 h 1605069"/>
              <a:gd name="connsiteX1842" fmla="*/ 1583004 w 1606621"/>
              <a:gd name="connsiteY1842" fmla="*/ 619396 h 1605069"/>
              <a:gd name="connsiteX1843" fmla="*/ 1583004 w 1606621"/>
              <a:gd name="connsiteY1843" fmla="*/ 619396 h 1605069"/>
              <a:gd name="connsiteX1844" fmla="*/ 1583004 w 1606621"/>
              <a:gd name="connsiteY1844" fmla="*/ 619396 h 1605069"/>
              <a:gd name="connsiteX1845" fmla="*/ 1583004 w 1606621"/>
              <a:gd name="connsiteY1845" fmla="*/ 619396 h 1605069"/>
              <a:gd name="connsiteX1846" fmla="*/ 1557953 w 1606621"/>
              <a:gd name="connsiteY1846" fmla="*/ 535291 h 1605069"/>
              <a:gd name="connsiteX1847" fmla="*/ 1557953 w 1606621"/>
              <a:gd name="connsiteY1847" fmla="*/ 535291 h 1605069"/>
              <a:gd name="connsiteX1848" fmla="*/ 1557953 w 1606621"/>
              <a:gd name="connsiteY1848" fmla="*/ 535291 h 1605069"/>
              <a:gd name="connsiteX1849" fmla="*/ 1128757 w 1606621"/>
              <a:gd name="connsiteY1849" fmla="*/ 70756 h 1605069"/>
              <a:gd name="connsiteX1850" fmla="*/ 1128757 w 1606621"/>
              <a:gd name="connsiteY1850" fmla="*/ 70756 h 1605069"/>
              <a:gd name="connsiteX1851" fmla="*/ 589927 w 1606621"/>
              <a:gd name="connsiteY1851" fmla="*/ 28846 h 1605069"/>
              <a:gd name="connsiteX1852" fmla="*/ 589927 w 1606621"/>
              <a:gd name="connsiteY1852" fmla="*/ 28846 h 1605069"/>
              <a:gd name="connsiteX1853" fmla="*/ 589927 w 1606621"/>
              <a:gd name="connsiteY1853" fmla="*/ 28846 h 1605069"/>
              <a:gd name="connsiteX1854" fmla="*/ 545160 w 1606621"/>
              <a:gd name="connsiteY1854" fmla="*/ 42562 h 1605069"/>
              <a:gd name="connsiteX1855" fmla="*/ 545160 w 1606621"/>
              <a:gd name="connsiteY1855" fmla="*/ 42562 h 1605069"/>
              <a:gd name="connsiteX1856" fmla="*/ 489439 w 1606621"/>
              <a:gd name="connsiteY1856" fmla="*/ 63708 h 1605069"/>
              <a:gd name="connsiteX1857" fmla="*/ 489439 w 1606621"/>
              <a:gd name="connsiteY1857" fmla="*/ 63708 h 1605069"/>
              <a:gd name="connsiteX1858" fmla="*/ 489439 w 1606621"/>
              <a:gd name="connsiteY1858" fmla="*/ 63708 h 1605069"/>
              <a:gd name="connsiteX1859" fmla="*/ 480771 w 1606621"/>
              <a:gd name="connsiteY1859" fmla="*/ 67422 h 1605069"/>
              <a:gd name="connsiteX1860" fmla="*/ 480771 w 1606621"/>
              <a:gd name="connsiteY1860" fmla="*/ 67422 h 1605069"/>
              <a:gd name="connsiteX1861" fmla="*/ 480771 w 1606621"/>
              <a:gd name="connsiteY1861" fmla="*/ 67422 h 1605069"/>
              <a:gd name="connsiteX1862" fmla="*/ 475533 w 1606621"/>
              <a:gd name="connsiteY1862" fmla="*/ 70661 h 1605069"/>
              <a:gd name="connsiteX1863" fmla="*/ 475533 w 1606621"/>
              <a:gd name="connsiteY1863" fmla="*/ 70661 h 1605069"/>
              <a:gd name="connsiteX1864" fmla="*/ 419715 w 1606621"/>
              <a:gd name="connsiteY1864" fmla="*/ 97141 h 1605069"/>
              <a:gd name="connsiteX1865" fmla="*/ 419715 w 1606621"/>
              <a:gd name="connsiteY1865" fmla="*/ 97141 h 1605069"/>
              <a:gd name="connsiteX1866" fmla="*/ 408858 w 1606621"/>
              <a:gd name="connsiteY1866" fmla="*/ 103999 h 1605069"/>
              <a:gd name="connsiteX1867" fmla="*/ 408858 w 1606621"/>
              <a:gd name="connsiteY1867" fmla="*/ 103999 h 1605069"/>
              <a:gd name="connsiteX1868" fmla="*/ 408858 w 1606621"/>
              <a:gd name="connsiteY1868" fmla="*/ 103999 h 1605069"/>
              <a:gd name="connsiteX1869" fmla="*/ 383521 w 1606621"/>
              <a:gd name="connsiteY1869" fmla="*/ 118953 h 1605069"/>
              <a:gd name="connsiteX1870" fmla="*/ 383521 w 1606621"/>
              <a:gd name="connsiteY1870" fmla="*/ 118953 h 1605069"/>
              <a:gd name="connsiteX1871" fmla="*/ 383521 w 1606621"/>
              <a:gd name="connsiteY1871" fmla="*/ 118953 h 1605069"/>
              <a:gd name="connsiteX1872" fmla="*/ 203403 w 1606621"/>
              <a:gd name="connsiteY1872" fmla="*/ 269353 h 1605069"/>
              <a:gd name="connsiteX1873" fmla="*/ 203403 w 1606621"/>
              <a:gd name="connsiteY1873" fmla="*/ 269353 h 1605069"/>
              <a:gd name="connsiteX1874" fmla="*/ 203403 w 1606621"/>
              <a:gd name="connsiteY1874" fmla="*/ 269353 h 1605069"/>
              <a:gd name="connsiteX1875" fmla="*/ 203594 w 1606621"/>
              <a:gd name="connsiteY1875" fmla="*/ 269257 h 1605069"/>
              <a:gd name="connsiteX1876" fmla="*/ 162636 w 1606621"/>
              <a:gd name="connsiteY1876" fmla="*/ 319264 h 1605069"/>
              <a:gd name="connsiteX1877" fmla="*/ 162636 w 1606621"/>
              <a:gd name="connsiteY1877" fmla="*/ 319264 h 1605069"/>
              <a:gd name="connsiteX1878" fmla="*/ 162636 w 1606621"/>
              <a:gd name="connsiteY1878" fmla="*/ 319264 h 1605069"/>
              <a:gd name="connsiteX1879" fmla="*/ 121584 w 1606621"/>
              <a:gd name="connsiteY1879" fmla="*/ 378414 h 1605069"/>
              <a:gd name="connsiteX1880" fmla="*/ 121584 w 1606621"/>
              <a:gd name="connsiteY1880" fmla="*/ 378414 h 1605069"/>
              <a:gd name="connsiteX1881" fmla="*/ 121584 w 1606621"/>
              <a:gd name="connsiteY1881" fmla="*/ 378414 h 1605069"/>
              <a:gd name="connsiteX1882" fmla="*/ 113297 w 1606621"/>
              <a:gd name="connsiteY1882" fmla="*/ 390130 h 1605069"/>
              <a:gd name="connsiteX1883" fmla="*/ 113297 w 1606621"/>
              <a:gd name="connsiteY1883" fmla="*/ 390130 h 1605069"/>
              <a:gd name="connsiteX1884" fmla="*/ 113297 w 1606621"/>
              <a:gd name="connsiteY1884" fmla="*/ 390130 h 1605069"/>
              <a:gd name="connsiteX1885" fmla="*/ 1187 w 1606621"/>
              <a:gd name="connsiteY1885" fmla="*/ 854283 h 1605069"/>
              <a:gd name="connsiteX1886" fmla="*/ 1187 w 1606621"/>
              <a:gd name="connsiteY1886" fmla="*/ 854283 h 1605069"/>
              <a:gd name="connsiteX1887" fmla="*/ 3759 w 1606621"/>
              <a:gd name="connsiteY1887" fmla="*/ 896478 h 1605069"/>
              <a:gd name="connsiteX1888" fmla="*/ 3759 w 1606621"/>
              <a:gd name="connsiteY1888" fmla="*/ 896478 h 1605069"/>
              <a:gd name="connsiteX1889" fmla="*/ 3759 w 1606621"/>
              <a:gd name="connsiteY1889" fmla="*/ 896478 h 1605069"/>
              <a:gd name="connsiteX1890" fmla="*/ 4998 w 1606621"/>
              <a:gd name="connsiteY1890" fmla="*/ 897622 h 1605069"/>
              <a:gd name="connsiteX1891" fmla="*/ 4998 w 1606621"/>
              <a:gd name="connsiteY1891" fmla="*/ 897622 h 1605069"/>
              <a:gd name="connsiteX1892" fmla="*/ 4998 w 1606621"/>
              <a:gd name="connsiteY1892" fmla="*/ 897622 h 1605069"/>
              <a:gd name="connsiteX1893" fmla="*/ 283032 w 1606621"/>
              <a:gd name="connsiteY1893" fmla="*/ 1415686 h 1605069"/>
              <a:gd name="connsiteX1894" fmla="*/ 283032 w 1606621"/>
              <a:gd name="connsiteY1894" fmla="*/ 1415686 h 1605069"/>
              <a:gd name="connsiteX1895" fmla="*/ 283032 w 1606621"/>
              <a:gd name="connsiteY1895" fmla="*/ 1415686 h 1605069"/>
              <a:gd name="connsiteX1896" fmla="*/ 282556 w 1606621"/>
              <a:gd name="connsiteY1896" fmla="*/ 1415686 h 1605069"/>
              <a:gd name="connsiteX1897" fmla="*/ 329133 w 1606621"/>
              <a:gd name="connsiteY1897" fmla="*/ 1451691 h 1605069"/>
              <a:gd name="connsiteX1898" fmla="*/ 329133 w 1606621"/>
              <a:gd name="connsiteY1898" fmla="*/ 1451691 h 1605069"/>
              <a:gd name="connsiteX1899" fmla="*/ 329133 w 1606621"/>
              <a:gd name="connsiteY1899" fmla="*/ 1451691 h 1605069"/>
              <a:gd name="connsiteX1900" fmla="*/ 416191 w 1606621"/>
              <a:gd name="connsiteY1900" fmla="*/ 1508269 h 1605069"/>
              <a:gd name="connsiteX1901" fmla="*/ 416191 w 1606621"/>
              <a:gd name="connsiteY1901" fmla="*/ 1508269 h 1605069"/>
              <a:gd name="connsiteX1902" fmla="*/ 416191 w 1606621"/>
              <a:gd name="connsiteY1902" fmla="*/ 1508269 h 1605069"/>
              <a:gd name="connsiteX1903" fmla="*/ 496678 w 1606621"/>
              <a:gd name="connsiteY1903" fmla="*/ 1547131 h 1605069"/>
              <a:gd name="connsiteX1904" fmla="*/ 496678 w 1606621"/>
              <a:gd name="connsiteY1904" fmla="*/ 1547131 h 1605069"/>
              <a:gd name="connsiteX1905" fmla="*/ 496678 w 1606621"/>
              <a:gd name="connsiteY1905" fmla="*/ 1547131 h 1605069"/>
              <a:gd name="connsiteX1906" fmla="*/ 562306 w 1606621"/>
              <a:gd name="connsiteY1906" fmla="*/ 1569515 h 1605069"/>
              <a:gd name="connsiteX1907" fmla="*/ 562306 w 1606621"/>
              <a:gd name="connsiteY1907" fmla="*/ 1569515 h 1605069"/>
              <a:gd name="connsiteX1908" fmla="*/ 562306 w 1606621"/>
              <a:gd name="connsiteY1908" fmla="*/ 1569515 h 1605069"/>
              <a:gd name="connsiteX1909" fmla="*/ 578688 w 1606621"/>
              <a:gd name="connsiteY1909" fmla="*/ 1575325 h 1605069"/>
              <a:gd name="connsiteX1910" fmla="*/ 578688 w 1606621"/>
              <a:gd name="connsiteY1910" fmla="*/ 1575325 h 1605069"/>
              <a:gd name="connsiteX1911" fmla="*/ 578688 w 1606621"/>
              <a:gd name="connsiteY1911" fmla="*/ 1575325 h 1605069"/>
              <a:gd name="connsiteX1912" fmla="*/ 688797 w 1606621"/>
              <a:gd name="connsiteY1912" fmla="*/ 1598090 h 1605069"/>
              <a:gd name="connsiteX1913" fmla="*/ 688797 w 1606621"/>
              <a:gd name="connsiteY1913" fmla="*/ 1598090 h 1605069"/>
              <a:gd name="connsiteX1914" fmla="*/ 688797 w 1606621"/>
              <a:gd name="connsiteY1914" fmla="*/ 1599138 h 1605069"/>
              <a:gd name="connsiteX1915" fmla="*/ 688797 w 1606621"/>
              <a:gd name="connsiteY1915" fmla="*/ 1599138 h 1605069"/>
              <a:gd name="connsiteX1916" fmla="*/ 688797 w 1606621"/>
              <a:gd name="connsiteY1916" fmla="*/ 1598185 h 1605069"/>
              <a:gd name="connsiteX1917" fmla="*/ 872439 w 1606621"/>
              <a:gd name="connsiteY1917" fmla="*/ 1603138 h 1605069"/>
              <a:gd name="connsiteX1918" fmla="*/ 872439 w 1606621"/>
              <a:gd name="connsiteY1918" fmla="*/ 1603138 h 1605069"/>
              <a:gd name="connsiteX1919" fmla="*/ 914920 w 1606621"/>
              <a:gd name="connsiteY1919" fmla="*/ 1599042 h 1605069"/>
              <a:gd name="connsiteX1920" fmla="*/ 914920 w 1606621"/>
              <a:gd name="connsiteY1920" fmla="*/ 1599042 h 1605069"/>
              <a:gd name="connsiteX1921" fmla="*/ 914920 w 1606621"/>
              <a:gd name="connsiteY1921" fmla="*/ 1599042 h 1605069"/>
              <a:gd name="connsiteX1922" fmla="*/ 1007027 w 1606621"/>
              <a:gd name="connsiteY1922" fmla="*/ 1580659 h 1605069"/>
              <a:gd name="connsiteX1923" fmla="*/ 1007027 w 1606621"/>
              <a:gd name="connsiteY1923" fmla="*/ 1580659 h 1605069"/>
              <a:gd name="connsiteX1924" fmla="*/ 1007027 w 1606621"/>
              <a:gd name="connsiteY1924" fmla="*/ 1580659 h 1605069"/>
              <a:gd name="connsiteX1925" fmla="*/ 1085038 w 1606621"/>
              <a:gd name="connsiteY1925" fmla="*/ 1555513 h 1605069"/>
              <a:gd name="connsiteX1926" fmla="*/ 1085038 w 1606621"/>
              <a:gd name="connsiteY1926" fmla="*/ 1555513 h 1605069"/>
              <a:gd name="connsiteX1927" fmla="*/ 1091133 w 1606621"/>
              <a:gd name="connsiteY1927" fmla="*/ 1552370 h 1605069"/>
              <a:gd name="connsiteX1928" fmla="*/ 1091133 w 1606621"/>
              <a:gd name="connsiteY1928" fmla="*/ 1552370 h 1605069"/>
              <a:gd name="connsiteX1929" fmla="*/ 1091133 w 1606621"/>
              <a:gd name="connsiteY1929" fmla="*/ 1552370 h 1605069"/>
              <a:gd name="connsiteX1930" fmla="*/ 1100658 w 1606621"/>
              <a:gd name="connsiteY1930" fmla="*/ 1549322 h 1605069"/>
              <a:gd name="connsiteX1931" fmla="*/ 1100658 w 1606621"/>
              <a:gd name="connsiteY1931" fmla="*/ 1549322 h 1605069"/>
              <a:gd name="connsiteX1932" fmla="*/ 1135329 w 1606621"/>
              <a:gd name="connsiteY1932" fmla="*/ 1534368 h 1605069"/>
              <a:gd name="connsiteX1933" fmla="*/ 1135329 w 1606621"/>
              <a:gd name="connsiteY1933" fmla="*/ 1534368 h 1605069"/>
              <a:gd name="connsiteX1934" fmla="*/ 1135329 w 1606621"/>
              <a:gd name="connsiteY1934" fmla="*/ 1534368 h 1605069"/>
              <a:gd name="connsiteX1935" fmla="*/ 1156760 w 1606621"/>
              <a:gd name="connsiteY1935" fmla="*/ 1524843 h 1605069"/>
              <a:gd name="connsiteX1936" fmla="*/ 1156760 w 1606621"/>
              <a:gd name="connsiteY1936" fmla="*/ 1524843 h 1605069"/>
              <a:gd name="connsiteX1937" fmla="*/ 1156760 w 1606621"/>
              <a:gd name="connsiteY1937" fmla="*/ 1524843 h 1605069"/>
              <a:gd name="connsiteX1938" fmla="*/ 1306874 w 1606621"/>
              <a:gd name="connsiteY1938" fmla="*/ 1426735 h 1605069"/>
              <a:gd name="connsiteX1939" fmla="*/ 1306874 w 1606621"/>
              <a:gd name="connsiteY1939" fmla="*/ 1426735 h 1605069"/>
              <a:gd name="connsiteX1940" fmla="*/ 1425080 w 1606621"/>
              <a:gd name="connsiteY1940" fmla="*/ 1308911 h 1605069"/>
              <a:gd name="connsiteX1941" fmla="*/ 1425080 w 1606621"/>
              <a:gd name="connsiteY1941" fmla="*/ 1308911 h 1605069"/>
              <a:gd name="connsiteX1942" fmla="*/ 1587577 w 1606621"/>
              <a:gd name="connsiteY1942" fmla="*/ 965154 h 1605069"/>
              <a:gd name="connsiteX1943" fmla="*/ 1587577 w 1606621"/>
              <a:gd name="connsiteY1943" fmla="*/ 965154 h 1605069"/>
              <a:gd name="connsiteX1944" fmla="*/ 1587577 w 1606621"/>
              <a:gd name="connsiteY1944" fmla="*/ 965154 h 1605069"/>
              <a:gd name="connsiteX1945" fmla="*/ 1587577 w 1606621"/>
              <a:gd name="connsiteY1945" fmla="*/ 965154 h 160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Lst>
            <a:rect l="l" t="t" r="r" b="b"/>
            <a:pathLst>
              <a:path w="1606621" h="1605069">
                <a:moveTo>
                  <a:pt x="1605388" y="833899"/>
                </a:moveTo>
                <a:lnTo>
                  <a:pt x="1605388" y="833899"/>
                </a:lnTo>
                <a:cubicBezTo>
                  <a:pt x="1605388" y="813449"/>
                  <a:pt x="1605388" y="793037"/>
                  <a:pt x="1605388" y="772653"/>
                </a:cubicBezTo>
                <a:cubicBezTo>
                  <a:pt x="1605959" y="755394"/>
                  <a:pt x="1605007" y="738125"/>
                  <a:pt x="1602626" y="721028"/>
                </a:cubicBezTo>
                <a:cubicBezTo>
                  <a:pt x="1602149" y="714646"/>
                  <a:pt x="1604150" y="707217"/>
                  <a:pt x="1599197" y="701502"/>
                </a:cubicBezTo>
                <a:lnTo>
                  <a:pt x="1599197" y="701502"/>
                </a:lnTo>
                <a:cubicBezTo>
                  <a:pt x="1598720" y="687129"/>
                  <a:pt x="1596720" y="672832"/>
                  <a:pt x="1593482" y="658830"/>
                </a:cubicBezTo>
                <a:cubicBezTo>
                  <a:pt x="1592910" y="655210"/>
                  <a:pt x="1594434" y="650829"/>
                  <a:pt x="1590434" y="648066"/>
                </a:cubicBezTo>
                <a:cubicBezTo>
                  <a:pt x="1590434" y="645971"/>
                  <a:pt x="1591481" y="643590"/>
                  <a:pt x="1589195" y="641875"/>
                </a:cubicBezTo>
                <a:cubicBezTo>
                  <a:pt x="1588052" y="627369"/>
                  <a:pt x="1584814" y="613100"/>
                  <a:pt x="1579670" y="599489"/>
                </a:cubicBezTo>
                <a:lnTo>
                  <a:pt x="1579670" y="599489"/>
                </a:lnTo>
                <a:lnTo>
                  <a:pt x="1579670" y="599489"/>
                </a:lnTo>
                <a:lnTo>
                  <a:pt x="1579670" y="599489"/>
                </a:lnTo>
                <a:cubicBezTo>
                  <a:pt x="1579575" y="592974"/>
                  <a:pt x="1577766" y="586602"/>
                  <a:pt x="1574432" y="581010"/>
                </a:cubicBezTo>
                <a:lnTo>
                  <a:pt x="1574432" y="581010"/>
                </a:lnTo>
                <a:cubicBezTo>
                  <a:pt x="1573860" y="576534"/>
                  <a:pt x="1574432" y="571485"/>
                  <a:pt x="1570145" y="568533"/>
                </a:cubicBezTo>
                <a:lnTo>
                  <a:pt x="1570145" y="568533"/>
                </a:lnTo>
                <a:cubicBezTo>
                  <a:pt x="1569384" y="567599"/>
                  <a:pt x="1569098" y="566371"/>
                  <a:pt x="1569384" y="565199"/>
                </a:cubicBezTo>
                <a:lnTo>
                  <a:pt x="1569384" y="565199"/>
                </a:lnTo>
                <a:cubicBezTo>
                  <a:pt x="1568145" y="555950"/>
                  <a:pt x="1565573" y="546940"/>
                  <a:pt x="1561763" y="538434"/>
                </a:cubicBezTo>
                <a:cubicBezTo>
                  <a:pt x="1560716" y="534719"/>
                  <a:pt x="1560525" y="530338"/>
                  <a:pt x="1557001" y="527670"/>
                </a:cubicBezTo>
                <a:cubicBezTo>
                  <a:pt x="1556620" y="521765"/>
                  <a:pt x="1554524" y="516107"/>
                  <a:pt x="1550809" y="511478"/>
                </a:cubicBezTo>
                <a:cubicBezTo>
                  <a:pt x="1550714" y="506858"/>
                  <a:pt x="1549000" y="502420"/>
                  <a:pt x="1545857" y="499000"/>
                </a:cubicBezTo>
                <a:cubicBezTo>
                  <a:pt x="1545476" y="493514"/>
                  <a:pt x="1543285" y="488304"/>
                  <a:pt x="1539570" y="484236"/>
                </a:cubicBezTo>
                <a:cubicBezTo>
                  <a:pt x="1538903" y="478159"/>
                  <a:pt x="1536332" y="472454"/>
                  <a:pt x="1532236" y="467949"/>
                </a:cubicBezTo>
                <a:cubicBezTo>
                  <a:pt x="1531474" y="463758"/>
                  <a:pt x="1531284" y="459281"/>
                  <a:pt x="1526712" y="456900"/>
                </a:cubicBezTo>
                <a:lnTo>
                  <a:pt x="1526712" y="456900"/>
                </a:lnTo>
                <a:cubicBezTo>
                  <a:pt x="1526044" y="456404"/>
                  <a:pt x="1525664" y="455528"/>
                  <a:pt x="1525949" y="454709"/>
                </a:cubicBezTo>
                <a:cubicBezTo>
                  <a:pt x="1526616" y="451585"/>
                  <a:pt x="1525188" y="448403"/>
                  <a:pt x="1522330" y="446899"/>
                </a:cubicBezTo>
                <a:cubicBezTo>
                  <a:pt x="1522330" y="443660"/>
                  <a:pt x="1521759" y="440707"/>
                  <a:pt x="1518234" y="439469"/>
                </a:cubicBezTo>
                <a:cubicBezTo>
                  <a:pt x="1516901" y="438259"/>
                  <a:pt x="1516139" y="436583"/>
                  <a:pt x="1516044" y="434802"/>
                </a:cubicBezTo>
                <a:cubicBezTo>
                  <a:pt x="1516044" y="432420"/>
                  <a:pt x="1516044" y="430134"/>
                  <a:pt x="1513091" y="429563"/>
                </a:cubicBezTo>
                <a:lnTo>
                  <a:pt x="1513091" y="429563"/>
                </a:lnTo>
                <a:cubicBezTo>
                  <a:pt x="1512329" y="429182"/>
                  <a:pt x="1511948" y="428287"/>
                  <a:pt x="1512234" y="427467"/>
                </a:cubicBezTo>
                <a:cubicBezTo>
                  <a:pt x="1511662" y="423753"/>
                  <a:pt x="1510995" y="420133"/>
                  <a:pt x="1506994" y="417942"/>
                </a:cubicBezTo>
                <a:lnTo>
                  <a:pt x="1506994" y="417942"/>
                </a:lnTo>
                <a:cubicBezTo>
                  <a:pt x="1505756" y="416752"/>
                  <a:pt x="1504899" y="415114"/>
                  <a:pt x="1504804" y="413370"/>
                </a:cubicBezTo>
                <a:cubicBezTo>
                  <a:pt x="1504804" y="409713"/>
                  <a:pt x="1502899" y="406322"/>
                  <a:pt x="1499851" y="404322"/>
                </a:cubicBezTo>
                <a:cubicBezTo>
                  <a:pt x="1499660" y="400816"/>
                  <a:pt x="1497851" y="397597"/>
                  <a:pt x="1494897" y="395654"/>
                </a:cubicBezTo>
                <a:cubicBezTo>
                  <a:pt x="1494897" y="392797"/>
                  <a:pt x="1494041" y="390225"/>
                  <a:pt x="1490707" y="389463"/>
                </a:cubicBezTo>
                <a:lnTo>
                  <a:pt x="1490707" y="389463"/>
                </a:lnTo>
                <a:lnTo>
                  <a:pt x="1488707" y="385843"/>
                </a:lnTo>
                <a:cubicBezTo>
                  <a:pt x="1488897" y="383157"/>
                  <a:pt x="1487469" y="380624"/>
                  <a:pt x="1484992" y="379461"/>
                </a:cubicBezTo>
                <a:cubicBezTo>
                  <a:pt x="1484992" y="376699"/>
                  <a:pt x="1484039" y="374127"/>
                  <a:pt x="1480801" y="373270"/>
                </a:cubicBezTo>
                <a:lnTo>
                  <a:pt x="1480801" y="373270"/>
                </a:lnTo>
                <a:cubicBezTo>
                  <a:pt x="1478515" y="369651"/>
                  <a:pt x="1476134" y="366031"/>
                  <a:pt x="1473848" y="362316"/>
                </a:cubicBezTo>
                <a:cubicBezTo>
                  <a:pt x="1473943" y="358878"/>
                  <a:pt x="1471752" y="355782"/>
                  <a:pt x="1468514" y="354697"/>
                </a:cubicBezTo>
                <a:lnTo>
                  <a:pt x="1468514" y="354697"/>
                </a:lnTo>
                <a:lnTo>
                  <a:pt x="1461370" y="343838"/>
                </a:lnTo>
                <a:cubicBezTo>
                  <a:pt x="1460894" y="339980"/>
                  <a:pt x="1458608" y="336590"/>
                  <a:pt x="1455179" y="334789"/>
                </a:cubicBezTo>
                <a:cubicBezTo>
                  <a:pt x="1454512" y="331103"/>
                  <a:pt x="1452226" y="327912"/>
                  <a:pt x="1448988" y="326122"/>
                </a:cubicBezTo>
                <a:cubicBezTo>
                  <a:pt x="1449083" y="323797"/>
                  <a:pt x="1447559" y="321711"/>
                  <a:pt x="1445273" y="321168"/>
                </a:cubicBezTo>
                <a:cubicBezTo>
                  <a:pt x="1445463" y="318692"/>
                  <a:pt x="1443653" y="316511"/>
                  <a:pt x="1441176" y="316216"/>
                </a:cubicBezTo>
                <a:lnTo>
                  <a:pt x="1441176" y="316216"/>
                </a:lnTo>
                <a:lnTo>
                  <a:pt x="1440319" y="315168"/>
                </a:lnTo>
                <a:cubicBezTo>
                  <a:pt x="1437938" y="311672"/>
                  <a:pt x="1435462" y="308272"/>
                  <a:pt x="1432795" y="304976"/>
                </a:cubicBezTo>
                <a:cubicBezTo>
                  <a:pt x="1432795" y="301642"/>
                  <a:pt x="1430414" y="300118"/>
                  <a:pt x="1427842" y="298785"/>
                </a:cubicBezTo>
                <a:cubicBezTo>
                  <a:pt x="1427652" y="295727"/>
                  <a:pt x="1425461" y="293194"/>
                  <a:pt x="1422412" y="292593"/>
                </a:cubicBezTo>
                <a:lnTo>
                  <a:pt x="1422412" y="292593"/>
                </a:lnTo>
                <a:lnTo>
                  <a:pt x="1421651" y="291641"/>
                </a:lnTo>
                <a:cubicBezTo>
                  <a:pt x="1421651" y="288021"/>
                  <a:pt x="1419365" y="286307"/>
                  <a:pt x="1416221" y="285164"/>
                </a:cubicBezTo>
                <a:lnTo>
                  <a:pt x="1416221" y="285164"/>
                </a:lnTo>
                <a:lnTo>
                  <a:pt x="1415459" y="284212"/>
                </a:lnTo>
                <a:cubicBezTo>
                  <a:pt x="1414888" y="280592"/>
                  <a:pt x="1412412" y="277592"/>
                  <a:pt x="1408888" y="276496"/>
                </a:cubicBezTo>
                <a:lnTo>
                  <a:pt x="1408888" y="276496"/>
                </a:lnTo>
                <a:lnTo>
                  <a:pt x="1406887" y="274210"/>
                </a:lnTo>
                <a:cubicBezTo>
                  <a:pt x="1405934" y="270086"/>
                  <a:pt x="1402982" y="266733"/>
                  <a:pt x="1398981" y="265352"/>
                </a:cubicBezTo>
                <a:lnTo>
                  <a:pt x="1398981" y="265352"/>
                </a:lnTo>
                <a:lnTo>
                  <a:pt x="1396981" y="263066"/>
                </a:lnTo>
                <a:cubicBezTo>
                  <a:pt x="1394790" y="257561"/>
                  <a:pt x="1390599" y="253055"/>
                  <a:pt x="1385265" y="250398"/>
                </a:cubicBezTo>
                <a:lnTo>
                  <a:pt x="1385265" y="250398"/>
                </a:lnTo>
                <a:lnTo>
                  <a:pt x="1354785" y="219822"/>
                </a:lnTo>
                <a:cubicBezTo>
                  <a:pt x="1352118" y="214565"/>
                  <a:pt x="1347546" y="210440"/>
                  <a:pt x="1342117" y="208202"/>
                </a:cubicBezTo>
                <a:lnTo>
                  <a:pt x="1342117" y="208202"/>
                </a:lnTo>
                <a:cubicBezTo>
                  <a:pt x="1340593" y="207545"/>
                  <a:pt x="1339355" y="206411"/>
                  <a:pt x="1338593" y="204963"/>
                </a:cubicBezTo>
                <a:lnTo>
                  <a:pt x="1338593" y="204963"/>
                </a:lnTo>
                <a:cubicBezTo>
                  <a:pt x="1337545" y="201468"/>
                  <a:pt x="1334592" y="198877"/>
                  <a:pt x="1330973" y="198296"/>
                </a:cubicBezTo>
                <a:lnTo>
                  <a:pt x="1330973" y="198296"/>
                </a:lnTo>
                <a:lnTo>
                  <a:pt x="1328687" y="196200"/>
                </a:lnTo>
                <a:cubicBezTo>
                  <a:pt x="1328020" y="193153"/>
                  <a:pt x="1325449" y="190924"/>
                  <a:pt x="1322305" y="190771"/>
                </a:cubicBezTo>
                <a:lnTo>
                  <a:pt x="1322305" y="190771"/>
                </a:lnTo>
                <a:lnTo>
                  <a:pt x="1320019" y="188771"/>
                </a:lnTo>
                <a:cubicBezTo>
                  <a:pt x="1319352" y="185675"/>
                  <a:pt x="1316590" y="183456"/>
                  <a:pt x="1313447" y="183437"/>
                </a:cubicBezTo>
                <a:lnTo>
                  <a:pt x="1313447" y="183437"/>
                </a:lnTo>
                <a:lnTo>
                  <a:pt x="1312495" y="182580"/>
                </a:lnTo>
                <a:lnTo>
                  <a:pt x="1312495" y="182580"/>
                </a:lnTo>
                <a:cubicBezTo>
                  <a:pt x="1311923" y="179560"/>
                  <a:pt x="1309351" y="177331"/>
                  <a:pt x="1306303" y="177246"/>
                </a:cubicBezTo>
                <a:cubicBezTo>
                  <a:pt x="1305826" y="174865"/>
                  <a:pt x="1303541" y="173236"/>
                  <a:pt x="1301159" y="173436"/>
                </a:cubicBezTo>
                <a:lnTo>
                  <a:pt x="1301159" y="173436"/>
                </a:lnTo>
                <a:lnTo>
                  <a:pt x="1300112" y="172674"/>
                </a:lnTo>
                <a:cubicBezTo>
                  <a:pt x="1299826" y="170197"/>
                  <a:pt x="1297635" y="168368"/>
                  <a:pt x="1295159" y="168483"/>
                </a:cubicBezTo>
                <a:cubicBezTo>
                  <a:pt x="1292491" y="164254"/>
                  <a:pt x="1288396" y="161158"/>
                  <a:pt x="1283634" y="159815"/>
                </a:cubicBezTo>
                <a:lnTo>
                  <a:pt x="1283634" y="159815"/>
                </a:lnTo>
                <a:lnTo>
                  <a:pt x="1271632" y="151338"/>
                </a:lnTo>
                <a:lnTo>
                  <a:pt x="1255534" y="140193"/>
                </a:lnTo>
                <a:lnTo>
                  <a:pt x="1231817" y="124191"/>
                </a:lnTo>
                <a:cubicBezTo>
                  <a:pt x="1230960" y="120858"/>
                  <a:pt x="1228293" y="120286"/>
                  <a:pt x="1225341" y="120096"/>
                </a:cubicBezTo>
                <a:lnTo>
                  <a:pt x="1225341" y="120096"/>
                </a:lnTo>
                <a:lnTo>
                  <a:pt x="1215816" y="114286"/>
                </a:lnTo>
                <a:lnTo>
                  <a:pt x="1215816" y="114286"/>
                </a:lnTo>
                <a:cubicBezTo>
                  <a:pt x="1214291" y="110285"/>
                  <a:pt x="1210576" y="109713"/>
                  <a:pt x="1207148" y="108856"/>
                </a:cubicBezTo>
                <a:cubicBezTo>
                  <a:pt x="1200765" y="103037"/>
                  <a:pt x="1193146" y="98798"/>
                  <a:pt x="1184859" y="96474"/>
                </a:cubicBezTo>
                <a:cubicBezTo>
                  <a:pt x="1181049" y="92559"/>
                  <a:pt x="1176096" y="89949"/>
                  <a:pt x="1170763" y="89044"/>
                </a:cubicBezTo>
                <a:lnTo>
                  <a:pt x="1170763" y="89044"/>
                </a:lnTo>
                <a:lnTo>
                  <a:pt x="1163808" y="86568"/>
                </a:lnTo>
                <a:cubicBezTo>
                  <a:pt x="1163808" y="86282"/>
                  <a:pt x="1163808" y="85996"/>
                  <a:pt x="1163808" y="85711"/>
                </a:cubicBezTo>
                <a:cubicBezTo>
                  <a:pt x="1162476" y="81900"/>
                  <a:pt x="1159332" y="81520"/>
                  <a:pt x="1155998" y="81615"/>
                </a:cubicBezTo>
                <a:lnTo>
                  <a:pt x="1155998" y="81615"/>
                </a:lnTo>
                <a:cubicBezTo>
                  <a:pt x="1155141" y="81853"/>
                  <a:pt x="1154283" y="81548"/>
                  <a:pt x="1153808" y="80853"/>
                </a:cubicBezTo>
                <a:cubicBezTo>
                  <a:pt x="1148569" y="75776"/>
                  <a:pt x="1141902" y="72442"/>
                  <a:pt x="1134758" y="71328"/>
                </a:cubicBezTo>
                <a:lnTo>
                  <a:pt x="1134758" y="71328"/>
                </a:lnTo>
                <a:cubicBezTo>
                  <a:pt x="1133901" y="71547"/>
                  <a:pt x="1133043" y="71204"/>
                  <a:pt x="1132567" y="70470"/>
                </a:cubicBezTo>
                <a:cubicBezTo>
                  <a:pt x="1132377" y="70080"/>
                  <a:pt x="1132186" y="69747"/>
                  <a:pt x="1131805" y="69518"/>
                </a:cubicBezTo>
                <a:cubicBezTo>
                  <a:pt x="1129805" y="67403"/>
                  <a:pt x="1127042" y="66175"/>
                  <a:pt x="1124090" y="66089"/>
                </a:cubicBezTo>
                <a:lnTo>
                  <a:pt x="1124090" y="66089"/>
                </a:lnTo>
                <a:lnTo>
                  <a:pt x="1124090" y="66089"/>
                </a:lnTo>
                <a:lnTo>
                  <a:pt x="1124090" y="66089"/>
                </a:lnTo>
                <a:cubicBezTo>
                  <a:pt x="1121804" y="63689"/>
                  <a:pt x="1118660" y="62346"/>
                  <a:pt x="1115422" y="62374"/>
                </a:cubicBezTo>
                <a:lnTo>
                  <a:pt x="1115422" y="62374"/>
                </a:lnTo>
                <a:lnTo>
                  <a:pt x="1115422" y="62374"/>
                </a:lnTo>
                <a:lnTo>
                  <a:pt x="1115422" y="62374"/>
                </a:lnTo>
                <a:cubicBezTo>
                  <a:pt x="1111041" y="59060"/>
                  <a:pt x="1105897" y="56935"/>
                  <a:pt x="1100468" y="56183"/>
                </a:cubicBezTo>
                <a:lnTo>
                  <a:pt x="1100468" y="56183"/>
                </a:lnTo>
                <a:lnTo>
                  <a:pt x="1100468" y="56183"/>
                </a:lnTo>
                <a:lnTo>
                  <a:pt x="1100468" y="56183"/>
                </a:lnTo>
                <a:cubicBezTo>
                  <a:pt x="1096181" y="53078"/>
                  <a:pt x="1091228" y="50935"/>
                  <a:pt x="1085990" y="49896"/>
                </a:cubicBezTo>
                <a:cubicBezTo>
                  <a:pt x="1077513" y="45848"/>
                  <a:pt x="1068558" y="43000"/>
                  <a:pt x="1059319" y="41419"/>
                </a:cubicBezTo>
                <a:cubicBezTo>
                  <a:pt x="1056272" y="37514"/>
                  <a:pt x="1051890" y="37990"/>
                  <a:pt x="1047699" y="37800"/>
                </a:cubicBezTo>
                <a:lnTo>
                  <a:pt x="1047699" y="37800"/>
                </a:lnTo>
                <a:cubicBezTo>
                  <a:pt x="1046556" y="38133"/>
                  <a:pt x="1045223" y="37809"/>
                  <a:pt x="1044366" y="36942"/>
                </a:cubicBezTo>
                <a:cubicBezTo>
                  <a:pt x="1035221" y="31723"/>
                  <a:pt x="1025125" y="28475"/>
                  <a:pt x="1014648" y="27417"/>
                </a:cubicBezTo>
                <a:cubicBezTo>
                  <a:pt x="1013885" y="25322"/>
                  <a:pt x="1012171" y="25132"/>
                  <a:pt x="1010265" y="24750"/>
                </a:cubicBezTo>
                <a:cubicBezTo>
                  <a:pt x="1004265" y="23512"/>
                  <a:pt x="998359" y="21703"/>
                  <a:pt x="992264" y="20464"/>
                </a:cubicBezTo>
                <a:cubicBezTo>
                  <a:pt x="978452" y="16597"/>
                  <a:pt x="964355" y="13949"/>
                  <a:pt x="950068" y="12558"/>
                </a:cubicBezTo>
                <a:lnTo>
                  <a:pt x="950068" y="12558"/>
                </a:lnTo>
                <a:cubicBezTo>
                  <a:pt x="940543" y="8891"/>
                  <a:pt x="930352" y="7167"/>
                  <a:pt x="920159" y="7510"/>
                </a:cubicBezTo>
                <a:lnTo>
                  <a:pt x="920159" y="7510"/>
                </a:lnTo>
                <a:cubicBezTo>
                  <a:pt x="917778" y="5548"/>
                  <a:pt x="914635" y="4586"/>
                  <a:pt x="911587" y="4843"/>
                </a:cubicBezTo>
                <a:cubicBezTo>
                  <a:pt x="905872" y="4843"/>
                  <a:pt x="900157" y="4272"/>
                  <a:pt x="894442" y="3415"/>
                </a:cubicBezTo>
                <a:cubicBezTo>
                  <a:pt x="878726" y="576"/>
                  <a:pt x="862723" y="-567"/>
                  <a:pt x="846817" y="-14"/>
                </a:cubicBezTo>
                <a:lnTo>
                  <a:pt x="756996" y="-14"/>
                </a:lnTo>
                <a:cubicBezTo>
                  <a:pt x="755376" y="605"/>
                  <a:pt x="753567" y="805"/>
                  <a:pt x="751852" y="557"/>
                </a:cubicBezTo>
                <a:lnTo>
                  <a:pt x="756996" y="-14"/>
                </a:lnTo>
                <a:lnTo>
                  <a:pt x="737946" y="-14"/>
                </a:lnTo>
                <a:cubicBezTo>
                  <a:pt x="733279" y="-681"/>
                  <a:pt x="728516" y="252"/>
                  <a:pt x="724515" y="2653"/>
                </a:cubicBezTo>
                <a:lnTo>
                  <a:pt x="724515" y="2653"/>
                </a:lnTo>
                <a:cubicBezTo>
                  <a:pt x="716896" y="2138"/>
                  <a:pt x="709180" y="2681"/>
                  <a:pt x="701752" y="4272"/>
                </a:cubicBezTo>
                <a:cubicBezTo>
                  <a:pt x="696131" y="5034"/>
                  <a:pt x="689559" y="3129"/>
                  <a:pt x="684702" y="7701"/>
                </a:cubicBezTo>
                <a:lnTo>
                  <a:pt x="684702" y="7701"/>
                </a:lnTo>
                <a:cubicBezTo>
                  <a:pt x="674509" y="7367"/>
                  <a:pt x="664413" y="9082"/>
                  <a:pt x="654984" y="12749"/>
                </a:cubicBezTo>
                <a:cubicBezTo>
                  <a:pt x="645839" y="13025"/>
                  <a:pt x="636791" y="14559"/>
                  <a:pt x="628027" y="17321"/>
                </a:cubicBezTo>
                <a:cubicBezTo>
                  <a:pt x="621455" y="17864"/>
                  <a:pt x="614978" y="19607"/>
                  <a:pt x="608977" y="22465"/>
                </a:cubicBezTo>
                <a:lnTo>
                  <a:pt x="608977" y="22465"/>
                </a:lnTo>
                <a:lnTo>
                  <a:pt x="608977" y="22465"/>
                </a:lnTo>
                <a:lnTo>
                  <a:pt x="608977" y="22465"/>
                </a:lnTo>
                <a:cubicBezTo>
                  <a:pt x="602310" y="22512"/>
                  <a:pt x="595738" y="24217"/>
                  <a:pt x="589927" y="27417"/>
                </a:cubicBezTo>
                <a:lnTo>
                  <a:pt x="589927" y="27417"/>
                </a:lnTo>
                <a:cubicBezTo>
                  <a:pt x="583832" y="27427"/>
                  <a:pt x="577831" y="29246"/>
                  <a:pt x="572783" y="32656"/>
                </a:cubicBezTo>
                <a:lnTo>
                  <a:pt x="572783" y="32656"/>
                </a:lnTo>
                <a:cubicBezTo>
                  <a:pt x="568306" y="32304"/>
                  <a:pt x="563829" y="33628"/>
                  <a:pt x="560209" y="36371"/>
                </a:cubicBezTo>
                <a:cubicBezTo>
                  <a:pt x="559162" y="37038"/>
                  <a:pt x="558305" y="38086"/>
                  <a:pt x="556876" y="37704"/>
                </a:cubicBezTo>
                <a:cubicBezTo>
                  <a:pt x="552685" y="37704"/>
                  <a:pt x="548398" y="37704"/>
                  <a:pt x="545351" y="41324"/>
                </a:cubicBezTo>
                <a:cubicBezTo>
                  <a:pt x="535349" y="43010"/>
                  <a:pt x="525729" y="46229"/>
                  <a:pt x="516776" y="50849"/>
                </a:cubicBezTo>
                <a:lnTo>
                  <a:pt x="516776" y="50849"/>
                </a:lnTo>
                <a:lnTo>
                  <a:pt x="516776" y="50849"/>
                </a:lnTo>
                <a:lnTo>
                  <a:pt x="516776" y="50849"/>
                </a:lnTo>
                <a:cubicBezTo>
                  <a:pt x="512204" y="51230"/>
                  <a:pt x="507917" y="52954"/>
                  <a:pt x="504393" y="55802"/>
                </a:cubicBezTo>
                <a:lnTo>
                  <a:pt x="504393" y="55802"/>
                </a:lnTo>
                <a:lnTo>
                  <a:pt x="504393" y="55802"/>
                </a:lnTo>
                <a:lnTo>
                  <a:pt x="504393" y="55802"/>
                </a:lnTo>
                <a:cubicBezTo>
                  <a:pt x="498964" y="56526"/>
                  <a:pt x="493820" y="58659"/>
                  <a:pt x="489439" y="61993"/>
                </a:cubicBezTo>
                <a:lnTo>
                  <a:pt x="489439" y="61993"/>
                </a:lnTo>
                <a:cubicBezTo>
                  <a:pt x="486106" y="61927"/>
                  <a:pt x="482962" y="63279"/>
                  <a:pt x="480771" y="65708"/>
                </a:cubicBezTo>
                <a:lnTo>
                  <a:pt x="480771" y="65708"/>
                </a:lnTo>
                <a:cubicBezTo>
                  <a:pt x="477533" y="65899"/>
                  <a:pt x="474484" y="67251"/>
                  <a:pt x="472103" y="69518"/>
                </a:cubicBezTo>
                <a:lnTo>
                  <a:pt x="470008" y="70851"/>
                </a:lnTo>
                <a:cubicBezTo>
                  <a:pt x="463055" y="72223"/>
                  <a:pt x="456577" y="75157"/>
                  <a:pt x="450958" y="79424"/>
                </a:cubicBezTo>
                <a:lnTo>
                  <a:pt x="448958" y="80853"/>
                </a:lnTo>
                <a:cubicBezTo>
                  <a:pt x="445814" y="80272"/>
                  <a:pt x="442576" y="81719"/>
                  <a:pt x="440957" y="84472"/>
                </a:cubicBezTo>
                <a:lnTo>
                  <a:pt x="440957" y="84472"/>
                </a:lnTo>
                <a:lnTo>
                  <a:pt x="431432" y="89520"/>
                </a:lnTo>
                <a:cubicBezTo>
                  <a:pt x="426954" y="89987"/>
                  <a:pt x="422764" y="92168"/>
                  <a:pt x="419811" y="95616"/>
                </a:cubicBezTo>
                <a:cubicBezTo>
                  <a:pt x="416763" y="95169"/>
                  <a:pt x="413715" y="96750"/>
                  <a:pt x="412382" y="99522"/>
                </a:cubicBezTo>
                <a:cubicBezTo>
                  <a:pt x="408858" y="99636"/>
                  <a:pt x="405619" y="101493"/>
                  <a:pt x="403714" y="104475"/>
                </a:cubicBezTo>
                <a:cubicBezTo>
                  <a:pt x="397999" y="105875"/>
                  <a:pt x="392855" y="108809"/>
                  <a:pt x="388664" y="112952"/>
                </a:cubicBezTo>
                <a:lnTo>
                  <a:pt x="385330" y="115619"/>
                </a:lnTo>
                <a:lnTo>
                  <a:pt x="385330" y="115619"/>
                </a:lnTo>
                <a:cubicBezTo>
                  <a:pt x="382569" y="115362"/>
                  <a:pt x="379997" y="116848"/>
                  <a:pt x="378854" y="119334"/>
                </a:cubicBezTo>
                <a:cubicBezTo>
                  <a:pt x="376187" y="119219"/>
                  <a:pt x="373805" y="120629"/>
                  <a:pt x="372567" y="122953"/>
                </a:cubicBezTo>
                <a:lnTo>
                  <a:pt x="365519" y="128001"/>
                </a:lnTo>
                <a:cubicBezTo>
                  <a:pt x="362281" y="128020"/>
                  <a:pt x="359232" y="129849"/>
                  <a:pt x="357708" y="132764"/>
                </a:cubicBezTo>
                <a:lnTo>
                  <a:pt x="334562" y="149147"/>
                </a:lnTo>
                <a:cubicBezTo>
                  <a:pt x="331800" y="149147"/>
                  <a:pt x="330371" y="150576"/>
                  <a:pt x="329133" y="152576"/>
                </a:cubicBezTo>
                <a:lnTo>
                  <a:pt x="320941" y="159053"/>
                </a:lnTo>
                <a:cubicBezTo>
                  <a:pt x="318465" y="158748"/>
                  <a:pt x="316179" y="160348"/>
                  <a:pt x="315608" y="162768"/>
                </a:cubicBezTo>
                <a:cubicBezTo>
                  <a:pt x="312274" y="162768"/>
                  <a:pt x="310750" y="165244"/>
                  <a:pt x="309321" y="167721"/>
                </a:cubicBezTo>
                <a:cubicBezTo>
                  <a:pt x="306749" y="167721"/>
                  <a:pt x="305415" y="169340"/>
                  <a:pt x="304272" y="171340"/>
                </a:cubicBezTo>
                <a:lnTo>
                  <a:pt x="302939" y="172578"/>
                </a:lnTo>
                <a:cubicBezTo>
                  <a:pt x="300653" y="172712"/>
                  <a:pt x="298748" y="174283"/>
                  <a:pt x="298176" y="176484"/>
                </a:cubicBezTo>
                <a:cubicBezTo>
                  <a:pt x="294272" y="176484"/>
                  <a:pt x="292557" y="179722"/>
                  <a:pt x="290748" y="182580"/>
                </a:cubicBezTo>
                <a:cubicBezTo>
                  <a:pt x="287414" y="182580"/>
                  <a:pt x="285985" y="185151"/>
                  <a:pt x="284366" y="187533"/>
                </a:cubicBezTo>
                <a:lnTo>
                  <a:pt x="281794" y="189914"/>
                </a:lnTo>
                <a:cubicBezTo>
                  <a:pt x="279126" y="190543"/>
                  <a:pt x="276840" y="192419"/>
                  <a:pt x="275697" y="194962"/>
                </a:cubicBezTo>
                <a:lnTo>
                  <a:pt x="273127" y="197343"/>
                </a:lnTo>
                <a:cubicBezTo>
                  <a:pt x="269983" y="198382"/>
                  <a:pt x="267315" y="200639"/>
                  <a:pt x="265792" y="203630"/>
                </a:cubicBezTo>
                <a:lnTo>
                  <a:pt x="261982" y="207345"/>
                </a:lnTo>
                <a:cubicBezTo>
                  <a:pt x="257506" y="209431"/>
                  <a:pt x="253600" y="212726"/>
                  <a:pt x="250837" y="216870"/>
                </a:cubicBezTo>
                <a:cubicBezTo>
                  <a:pt x="239789" y="228043"/>
                  <a:pt x="228645" y="239158"/>
                  <a:pt x="217500" y="250207"/>
                </a:cubicBezTo>
                <a:cubicBezTo>
                  <a:pt x="213214" y="252922"/>
                  <a:pt x="209690" y="256779"/>
                  <a:pt x="207404" y="261351"/>
                </a:cubicBezTo>
                <a:lnTo>
                  <a:pt x="203784" y="265162"/>
                </a:lnTo>
                <a:cubicBezTo>
                  <a:pt x="201117" y="267066"/>
                  <a:pt x="198164" y="268876"/>
                  <a:pt x="197498" y="272496"/>
                </a:cubicBezTo>
                <a:lnTo>
                  <a:pt x="195116" y="275067"/>
                </a:lnTo>
                <a:cubicBezTo>
                  <a:pt x="192354" y="277068"/>
                  <a:pt x="189402" y="278782"/>
                  <a:pt x="188829" y="282497"/>
                </a:cubicBezTo>
                <a:lnTo>
                  <a:pt x="187687" y="283735"/>
                </a:lnTo>
                <a:cubicBezTo>
                  <a:pt x="185305" y="285259"/>
                  <a:pt x="183019" y="286783"/>
                  <a:pt x="182639" y="289926"/>
                </a:cubicBezTo>
                <a:lnTo>
                  <a:pt x="181401" y="291260"/>
                </a:lnTo>
                <a:cubicBezTo>
                  <a:pt x="179114" y="292784"/>
                  <a:pt x="176638" y="294213"/>
                  <a:pt x="176543" y="297546"/>
                </a:cubicBezTo>
                <a:cubicBezTo>
                  <a:pt x="173971" y="298880"/>
                  <a:pt x="171685" y="300499"/>
                  <a:pt x="171590" y="303738"/>
                </a:cubicBezTo>
                <a:cubicBezTo>
                  <a:pt x="168923" y="304747"/>
                  <a:pt x="166923" y="307100"/>
                  <a:pt x="166446" y="309929"/>
                </a:cubicBezTo>
                <a:lnTo>
                  <a:pt x="162826" y="314787"/>
                </a:lnTo>
                <a:cubicBezTo>
                  <a:pt x="160731" y="315930"/>
                  <a:pt x="159016" y="317263"/>
                  <a:pt x="159207" y="319930"/>
                </a:cubicBezTo>
                <a:cubicBezTo>
                  <a:pt x="157016" y="320502"/>
                  <a:pt x="155397" y="322426"/>
                  <a:pt x="155301" y="324693"/>
                </a:cubicBezTo>
                <a:lnTo>
                  <a:pt x="154635" y="326122"/>
                </a:lnTo>
                <a:lnTo>
                  <a:pt x="149111" y="333456"/>
                </a:lnTo>
                <a:cubicBezTo>
                  <a:pt x="147015" y="334246"/>
                  <a:pt x="145491" y="336227"/>
                  <a:pt x="145396" y="338504"/>
                </a:cubicBezTo>
                <a:lnTo>
                  <a:pt x="142920" y="342124"/>
                </a:lnTo>
                <a:cubicBezTo>
                  <a:pt x="137490" y="347410"/>
                  <a:pt x="133204" y="353725"/>
                  <a:pt x="130346" y="360697"/>
                </a:cubicBezTo>
                <a:lnTo>
                  <a:pt x="130346" y="360697"/>
                </a:lnTo>
                <a:cubicBezTo>
                  <a:pt x="127680" y="362355"/>
                  <a:pt x="125869" y="365060"/>
                  <a:pt x="125394" y="368127"/>
                </a:cubicBezTo>
                <a:lnTo>
                  <a:pt x="125394" y="368127"/>
                </a:lnTo>
                <a:lnTo>
                  <a:pt x="125394" y="368127"/>
                </a:lnTo>
                <a:lnTo>
                  <a:pt x="125394" y="368127"/>
                </a:lnTo>
                <a:cubicBezTo>
                  <a:pt x="122250" y="370441"/>
                  <a:pt x="120059" y="373832"/>
                  <a:pt x="119298" y="377652"/>
                </a:cubicBezTo>
                <a:lnTo>
                  <a:pt x="116916" y="381462"/>
                </a:lnTo>
                <a:cubicBezTo>
                  <a:pt x="114344" y="382605"/>
                  <a:pt x="113677" y="385081"/>
                  <a:pt x="113011" y="387558"/>
                </a:cubicBezTo>
                <a:lnTo>
                  <a:pt x="113011" y="387558"/>
                </a:lnTo>
                <a:cubicBezTo>
                  <a:pt x="108820" y="391701"/>
                  <a:pt x="105867" y="396949"/>
                  <a:pt x="104533" y="402702"/>
                </a:cubicBezTo>
                <a:cubicBezTo>
                  <a:pt x="101581" y="404703"/>
                  <a:pt x="99771" y="407932"/>
                  <a:pt x="99580" y="411466"/>
                </a:cubicBezTo>
                <a:cubicBezTo>
                  <a:pt x="95294" y="415933"/>
                  <a:pt x="92246" y="421505"/>
                  <a:pt x="90913" y="427563"/>
                </a:cubicBezTo>
                <a:cubicBezTo>
                  <a:pt x="88437" y="428230"/>
                  <a:pt x="88151" y="430134"/>
                  <a:pt x="88246" y="432325"/>
                </a:cubicBezTo>
                <a:cubicBezTo>
                  <a:pt x="88341" y="434516"/>
                  <a:pt x="86626" y="435659"/>
                  <a:pt x="85769" y="437374"/>
                </a:cubicBezTo>
                <a:cubicBezTo>
                  <a:pt x="82627" y="439726"/>
                  <a:pt x="80816" y="443450"/>
                  <a:pt x="80912" y="447375"/>
                </a:cubicBezTo>
                <a:cubicBezTo>
                  <a:pt x="78244" y="448765"/>
                  <a:pt x="76720" y="451642"/>
                  <a:pt x="77101" y="454614"/>
                </a:cubicBezTo>
                <a:cubicBezTo>
                  <a:pt x="77101" y="455185"/>
                  <a:pt x="76340" y="455757"/>
                  <a:pt x="77101" y="456328"/>
                </a:cubicBezTo>
                <a:cubicBezTo>
                  <a:pt x="75863" y="457052"/>
                  <a:pt x="75006" y="458262"/>
                  <a:pt x="74720" y="459662"/>
                </a:cubicBezTo>
                <a:cubicBezTo>
                  <a:pt x="71291" y="463529"/>
                  <a:pt x="69101" y="468396"/>
                  <a:pt x="68624" y="473568"/>
                </a:cubicBezTo>
                <a:lnTo>
                  <a:pt x="68624" y="473568"/>
                </a:lnTo>
                <a:cubicBezTo>
                  <a:pt x="64434" y="478493"/>
                  <a:pt x="61862" y="484513"/>
                  <a:pt x="61005" y="490904"/>
                </a:cubicBezTo>
                <a:cubicBezTo>
                  <a:pt x="60337" y="490904"/>
                  <a:pt x="59385" y="491666"/>
                  <a:pt x="59099" y="492238"/>
                </a:cubicBezTo>
                <a:cubicBezTo>
                  <a:pt x="54432" y="503048"/>
                  <a:pt x="50432" y="514155"/>
                  <a:pt x="47097" y="525480"/>
                </a:cubicBezTo>
                <a:lnTo>
                  <a:pt x="47097" y="525480"/>
                </a:lnTo>
                <a:lnTo>
                  <a:pt x="47097" y="525480"/>
                </a:lnTo>
                <a:lnTo>
                  <a:pt x="47097" y="525480"/>
                </a:lnTo>
                <a:cubicBezTo>
                  <a:pt x="42621" y="534519"/>
                  <a:pt x="39383" y="544139"/>
                  <a:pt x="37572" y="554055"/>
                </a:cubicBezTo>
                <a:lnTo>
                  <a:pt x="37572" y="554055"/>
                </a:lnTo>
                <a:lnTo>
                  <a:pt x="37572" y="554055"/>
                </a:lnTo>
                <a:lnTo>
                  <a:pt x="37572" y="554055"/>
                </a:lnTo>
                <a:cubicBezTo>
                  <a:pt x="35096" y="557693"/>
                  <a:pt x="33763" y="562027"/>
                  <a:pt x="33858" y="566437"/>
                </a:cubicBezTo>
                <a:lnTo>
                  <a:pt x="33858" y="566437"/>
                </a:lnTo>
                <a:lnTo>
                  <a:pt x="33858" y="566437"/>
                </a:lnTo>
                <a:lnTo>
                  <a:pt x="33858" y="566437"/>
                </a:lnTo>
                <a:cubicBezTo>
                  <a:pt x="32430" y="567294"/>
                  <a:pt x="31476" y="568780"/>
                  <a:pt x="31382" y="570438"/>
                </a:cubicBezTo>
                <a:cubicBezTo>
                  <a:pt x="29095" y="579391"/>
                  <a:pt x="26429" y="588250"/>
                  <a:pt x="24333" y="597203"/>
                </a:cubicBezTo>
                <a:cubicBezTo>
                  <a:pt x="19570" y="613129"/>
                  <a:pt x="16141" y="629407"/>
                  <a:pt x="13951" y="645876"/>
                </a:cubicBezTo>
                <a:lnTo>
                  <a:pt x="13951" y="645876"/>
                </a:lnTo>
                <a:lnTo>
                  <a:pt x="13951" y="645876"/>
                </a:lnTo>
                <a:lnTo>
                  <a:pt x="13951" y="645876"/>
                </a:lnTo>
                <a:cubicBezTo>
                  <a:pt x="12522" y="647590"/>
                  <a:pt x="11665" y="649733"/>
                  <a:pt x="11569" y="651972"/>
                </a:cubicBezTo>
                <a:cubicBezTo>
                  <a:pt x="8997" y="670260"/>
                  <a:pt x="5855" y="688452"/>
                  <a:pt x="3664" y="706741"/>
                </a:cubicBezTo>
                <a:cubicBezTo>
                  <a:pt x="615" y="726629"/>
                  <a:pt x="-812" y="746726"/>
                  <a:pt x="-717" y="766843"/>
                </a:cubicBezTo>
                <a:lnTo>
                  <a:pt x="-146" y="762748"/>
                </a:lnTo>
                <a:cubicBezTo>
                  <a:pt x="-146" y="764129"/>
                  <a:pt x="-337" y="765500"/>
                  <a:pt x="-717" y="766843"/>
                </a:cubicBezTo>
                <a:lnTo>
                  <a:pt x="-717" y="838566"/>
                </a:lnTo>
                <a:cubicBezTo>
                  <a:pt x="-432" y="839843"/>
                  <a:pt x="-242" y="841157"/>
                  <a:pt x="-146" y="842472"/>
                </a:cubicBezTo>
                <a:lnTo>
                  <a:pt x="-717" y="838566"/>
                </a:lnTo>
                <a:cubicBezTo>
                  <a:pt x="-1480" y="850206"/>
                  <a:pt x="-1003" y="861884"/>
                  <a:pt x="615" y="873428"/>
                </a:cubicBezTo>
                <a:cubicBezTo>
                  <a:pt x="711" y="881162"/>
                  <a:pt x="1949" y="888849"/>
                  <a:pt x="4045" y="896288"/>
                </a:cubicBezTo>
                <a:lnTo>
                  <a:pt x="4045" y="896288"/>
                </a:lnTo>
                <a:cubicBezTo>
                  <a:pt x="4807" y="899431"/>
                  <a:pt x="2712" y="903146"/>
                  <a:pt x="5569" y="905813"/>
                </a:cubicBezTo>
                <a:lnTo>
                  <a:pt x="5569" y="905813"/>
                </a:lnTo>
                <a:cubicBezTo>
                  <a:pt x="5473" y="909890"/>
                  <a:pt x="5664" y="913966"/>
                  <a:pt x="6236" y="918005"/>
                </a:cubicBezTo>
                <a:cubicBezTo>
                  <a:pt x="8427" y="929816"/>
                  <a:pt x="9951" y="941722"/>
                  <a:pt x="11665" y="953628"/>
                </a:cubicBezTo>
                <a:cubicBezTo>
                  <a:pt x="11665" y="955629"/>
                  <a:pt x="12237" y="957248"/>
                  <a:pt x="14237" y="958105"/>
                </a:cubicBezTo>
                <a:cubicBezTo>
                  <a:pt x="14427" y="958267"/>
                  <a:pt x="14523" y="958562"/>
                  <a:pt x="14332" y="958772"/>
                </a:cubicBezTo>
                <a:cubicBezTo>
                  <a:pt x="14332" y="958810"/>
                  <a:pt x="14237" y="958839"/>
                  <a:pt x="14237" y="958867"/>
                </a:cubicBezTo>
                <a:cubicBezTo>
                  <a:pt x="14523" y="959039"/>
                  <a:pt x="14903" y="959039"/>
                  <a:pt x="15189" y="958867"/>
                </a:cubicBezTo>
                <a:lnTo>
                  <a:pt x="15189" y="958867"/>
                </a:lnTo>
                <a:lnTo>
                  <a:pt x="15189" y="958867"/>
                </a:lnTo>
                <a:cubicBezTo>
                  <a:pt x="14808" y="958753"/>
                  <a:pt x="14523" y="958553"/>
                  <a:pt x="14237" y="958296"/>
                </a:cubicBezTo>
                <a:cubicBezTo>
                  <a:pt x="14237" y="965649"/>
                  <a:pt x="15380" y="972955"/>
                  <a:pt x="17761" y="979917"/>
                </a:cubicBezTo>
                <a:cubicBezTo>
                  <a:pt x="19665" y="985728"/>
                  <a:pt x="18427" y="992300"/>
                  <a:pt x="22905" y="997253"/>
                </a:cubicBezTo>
                <a:cubicBezTo>
                  <a:pt x="22905" y="998967"/>
                  <a:pt x="22905" y="1000873"/>
                  <a:pt x="23952" y="1002301"/>
                </a:cubicBezTo>
                <a:cubicBezTo>
                  <a:pt x="25191" y="1011807"/>
                  <a:pt x="27477" y="1021142"/>
                  <a:pt x="30810" y="1030114"/>
                </a:cubicBezTo>
                <a:cubicBezTo>
                  <a:pt x="31762" y="1036877"/>
                  <a:pt x="34144" y="1043364"/>
                  <a:pt x="37763" y="1049164"/>
                </a:cubicBezTo>
                <a:lnTo>
                  <a:pt x="37763" y="1049164"/>
                </a:lnTo>
                <a:cubicBezTo>
                  <a:pt x="37763" y="1050402"/>
                  <a:pt x="37763" y="1051926"/>
                  <a:pt x="38906" y="1052879"/>
                </a:cubicBezTo>
                <a:cubicBezTo>
                  <a:pt x="38906" y="1058232"/>
                  <a:pt x="40716" y="1063423"/>
                  <a:pt x="44050" y="1067643"/>
                </a:cubicBezTo>
                <a:lnTo>
                  <a:pt x="44050" y="1067643"/>
                </a:lnTo>
                <a:cubicBezTo>
                  <a:pt x="43288" y="1071415"/>
                  <a:pt x="44716" y="1075282"/>
                  <a:pt x="47669" y="1077739"/>
                </a:cubicBezTo>
                <a:cubicBezTo>
                  <a:pt x="47765" y="1079511"/>
                  <a:pt x="48431" y="1081187"/>
                  <a:pt x="49765" y="1082407"/>
                </a:cubicBezTo>
                <a:cubicBezTo>
                  <a:pt x="49003" y="1083130"/>
                  <a:pt x="49003" y="1084340"/>
                  <a:pt x="49669" y="1085102"/>
                </a:cubicBezTo>
                <a:cubicBezTo>
                  <a:pt x="49765" y="1085121"/>
                  <a:pt x="49765" y="1085150"/>
                  <a:pt x="49765" y="1085169"/>
                </a:cubicBezTo>
                <a:cubicBezTo>
                  <a:pt x="49765" y="1087550"/>
                  <a:pt x="49289" y="1090217"/>
                  <a:pt x="52337" y="1091360"/>
                </a:cubicBezTo>
                <a:cubicBezTo>
                  <a:pt x="52527" y="1095932"/>
                  <a:pt x="54241" y="1100294"/>
                  <a:pt x="57290" y="1103742"/>
                </a:cubicBezTo>
                <a:cubicBezTo>
                  <a:pt x="57290" y="1106981"/>
                  <a:pt x="57290" y="1110410"/>
                  <a:pt x="61005" y="1112506"/>
                </a:cubicBezTo>
                <a:cubicBezTo>
                  <a:pt x="61100" y="1117116"/>
                  <a:pt x="63005" y="1121516"/>
                  <a:pt x="66243" y="1124793"/>
                </a:cubicBezTo>
                <a:lnTo>
                  <a:pt x="66243" y="1124793"/>
                </a:lnTo>
                <a:cubicBezTo>
                  <a:pt x="67481" y="1127174"/>
                  <a:pt x="68815" y="1129555"/>
                  <a:pt x="69958" y="1131936"/>
                </a:cubicBezTo>
                <a:cubicBezTo>
                  <a:pt x="77292" y="1147653"/>
                  <a:pt x="84341" y="1163559"/>
                  <a:pt x="93104" y="1178514"/>
                </a:cubicBezTo>
                <a:cubicBezTo>
                  <a:pt x="102914" y="1198326"/>
                  <a:pt x="114154" y="1217423"/>
                  <a:pt x="126632" y="1235664"/>
                </a:cubicBezTo>
                <a:cubicBezTo>
                  <a:pt x="128346" y="1239712"/>
                  <a:pt x="130823" y="1243446"/>
                  <a:pt x="133776" y="1246713"/>
                </a:cubicBezTo>
                <a:cubicBezTo>
                  <a:pt x="139395" y="1255190"/>
                  <a:pt x="144919" y="1263667"/>
                  <a:pt x="150445" y="1272240"/>
                </a:cubicBezTo>
                <a:cubicBezTo>
                  <a:pt x="151492" y="1276497"/>
                  <a:pt x="154254" y="1280155"/>
                  <a:pt x="157969" y="1282432"/>
                </a:cubicBezTo>
                <a:cubicBezTo>
                  <a:pt x="157778" y="1284775"/>
                  <a:pt x="159398" y="1286870"/>
                  <a:pt x="161683" y="1287384"/>
                </a:cubicBezTo>
                <a:cubicBezTo>
                  <a:pt x="161683" y="1290051"/>
                  <a:pt x="163208" y="1291385"/>
                  <a:pt x="165303" y="1292528"/>
                </a:cubicBezTo>
                <a:lnTo>
                  <a:pt x="170161" y="1298719"/>
                </a:lnTo>
                <a:cubicBezTo>
                  <a:pt x="170352" y="1300996"/>
                  <a:pt x="171970" y="1302920"/>
                  <a:pt x="174162" y="1303482"/>
                </a:cubicBezTo>
                <a:cubicBezTo>
                  <a:pt x="174162" y="1306911"/>
                  <a:pt x="176638" y="1308340"/>
                  <a:pt x="179020" y="1309864"/>
                </a:cubicBezTo>
                <a:lnTo>
                  <a:pt x="180163" y="1311197"/>
                </a:lnTo>
                <a:cubicBezTo>
                  <a:pt x="180163" y="1314340"/>
                  <a:pt x="182829" y="1315769"/>
                  <a:pt x="185115" y="1317293"/>
                </a:cubicBezTo>
                <a:lnTo>
                  <a:pt x="189402" y="1322151"/>
                </a:lnTo>
                <a:lnTo>
                  <a:pt x="193783" y="1327390"/>
                </a:lnTo>
                <a:cubicBezTo>
                  <a:pt x="193783" y="1330533"/>
                  <a:pt x="196450" y="1332057"/>
                  <a:pt x="198927" y="1333485"/>
                </a:cubicBezTo>
                <a:lnTo>
                  <a:pt x="201212" y="1336057"/>
                </a:lnTo>
                <a:cubicBezTo>
                  <a:pt x="202926" y="1341201"/>
                  <a:pt x="207404" y="1343868"/>
                  <a:pt x="211308" y="1347106"/>
                </a:cubicBezTo>
                <a:lnTo>
                  <a:pt x="216166" y="1352250"/>
                </a:lnTo>
                <a:cubicBezTo>
                  <a:pt x="227406" y="1366328"/>
                  <a:pt x="240169" y="1379101"/>
                  <a:pt x="254266" y="1390350"/>
                </a:cubicBezTo>
                <a:lnTo>
                  <a:pt x="259410" y="1395208"/>
                </a:lnTo>
                <a:cubicBezTo>
                  <a:pt x="261220" y="1398741"/>
                  <a:pt x="264363" y="1401465"/>
                  <a:pt x="268078" y="1402827"/>
                </a:cubicBezTo>
                <a:lnTo>
                  <a:pt x="269316" y="1403970"/>
                </a:lnTo>
                <a:cubicBezTo>
                  <a:pt x="270840" y="1406961"/>
                  <a:pt x="273507" y="1409219"/>
                  <a:pt x="276651" y="1410257"/>
                </a:cubicBezTo>
                <a:lnTo>
                  <a:pt x="279222" y="1412734"/>
                </a:lnTo>
                <a:cubicBezTo>
                  <a:pt x="280746" y="1415019"/>
                  <a:pt x="282270" y="1417306"/>
                  <a:pt x="285318" y="1417686"/>
                </a:cubicBezTo>
                <a:lnTo>
                  <a:pt x="286747" y="1418925"/>
                </a:lnTo>
                <a:cubicBezTo>
                  <a:pt x="288271" y="1421211"/>
                  <a:pt x="289700" y="1423497"/>
                  <a:pt x="292843" y="1423878"/>
                </a:cubicBezTo>
                <a:lnTo>
                  <a:pt x="294177" y="1425116"/>
                </a:lnTo>
                <a:cubicBezTo>
                  <a:pt x="294938" y="1427193"/>
                  <a:pt x="296844" y="1428640"/>
                  <a:pt x="299034" y="1428831"/>
                </a:cubicBezTo>
                <a:lnTo>
                  <a:pt x="300368" y="1430069"/>
                </a:lnTo>
                <a:cubicBezTo>
                  <a:pt x="301130" y="1432145"/>
                  <a:pt x="303034" y="1433593"/>
                  <a:pt x="305226" y="1433784"/>
                </a:cubicBezTo>
                <a:lnTo>
                  <a:pt x="305226" y="1433784"/>
                </a:lnTo>
                <a:lnTo>
                  <a:pt x="306558" y="1435022"/>
                </a:lnTo>
                <a:cubicBezTo>
                  <a:pt x="307701" y="1437022"/>
                  <a:pt x="309035" y="1438832"/>
                  <a:pt x="311702" y="1438642"/>
                </a:cubicBezTo>
                <a:cubicBezTo>
                  <a:pt x="312274" y="1440823"/>
                  <a:pt x="314179" y="1442385"/>
                  <a:pt x="316465" y="1442547"/>
                </a:cubicBezTo>
                <a:lnTo>
                  <a:pt x="317703" y="1443690"/>
                </a:lnTo>
                <a:cubicBezTo>
                  <a:pt x="321323" y="1448071"/>
                  <a:pt x="326085" y="1451367"/>
                  <a:pt x="331514" y="1453215"/>
                </a:cubicBezTo>
                <a:cubicBezTo>
                  <a:pt x="333324" y="1456444"/>
                  <a:pt x="336467" y="1458758"/>
                  <a:pt x="340087" y="1459597"/>
                </a:cubicBezTo>
                <a:lnTo>
                  <a:pt x="343801" y="1462168"/>
                </a:lnTo>
                <a:cubicBezTo>
                  <a:pt x="345326" y="1464902"/>
                  <a:pt x="348183" y="1466683"/>
                  <a:pt x="351327" y="1466931"/>
                </a:cubicBezTo>
                <a:cubicBezTo>
                  <a:pt x="352660" y="1469855"/>
                  <a:pt x="355517" y="1471789"/>
                  <a:pt x="358756" y="1471979"/>
                </a:cubicBezTo>
                <a:cubicBezTo>
                  <a:pt x="360184" y="1474741"/>
                  <a:pt x="362947" y="1476627"/>
                  <a:pt x="365995" y="1477027"/>
                </a:cubicBezTo>
                <a:lnTo>
                  <a:pt x="373615" y="1481980"/>
                </a:lnTo>
                <a:cubicBezTo>
                  <a:pt x="374948" y="1484152"/>
                  <a:pt x="377234" y="1485543"/>
                  <a:pt x="379711" y="1485695"/>
                </a:cubicBezTo>
                <a:lnTo>
                  <a:pt x="383521" y="1488172"/>
                </a:lnTo>
                <a:cubicBezTo>
                  <a:pt x="384855" y="1490381"/>
                  <a:pt x="387236" y="1491782"/>
                  <a:pt x="389808" y="1491886"/>
                </a:cubicBezTo>
                <a:lnTo>
                  <a:pt x="392283" y="1493220"/>
                </a:lnTo>
                <a:cubicBezTo>
                  <a:pt x="396380" y="1497439"/>
                  <a:pt x="401523" y="1500383"/>
                  <a:pt x="407238" y="1501697"/>
                </a:cubicBezTo>
                <a:cubicBezTo>
                  <a:pt x="409047" y="1505126"/>
                  <a:pt x="412572" y="1505698"/>
                  <a:pt x="415716" y="1506841"/>
                </a:cubicBezTo>
                <a:lnTo>
                  <a:pt x="415716" y="1506841"/>
                </a:lnTo>
                <a:cubicBezTo>
                  <a:pt x="422097" y="1511793"/>
                  <a:pt x="429336" y="1515480"/>
                  <a:pt x="437052" y="1517699"/>
                </a:cubicBezTo>
                <a:cubicBezTo>
                  <a:pt x="438004" y="1519509"/>
                  <a:pt x="440004" y="1520528"/>
                  <a:pt x="442100" y="1520271"/>
                </a:cubicBezTo>
                <a:cubicBezTo>
                  <a:pt x="443623" y="1524081"/>
                  <a:pt x="447720" y="1523795"/>
                  <a:pt x="450576" y="1525224"/>
                </a:cubicBezTo>
                <a:cubicBezTo>
                  <a:pt x="461530" y="1531625"/>
                  <a:pt x="473152" y="1536711"/>
                  <a:pt x="485247" y="1540368"/>
                </a:cubicBezTo>
                <a:lnTo>
                  <a:pt x="485247" y="1540368"/>
                </a:lnTo>
                <a:lnTo>
                  <a:pt x="485247" y="1540368"/>
                </a:lnTo>
                <a:lnTo>
                  <a:pt x="485247" y="1540368"/>
                </a:lnTo>
                <a:cubicBezTo>
                  <a:pt x="488391" y="1543217"/>
                  <a:pt x="492296" y="1544959"/>
                  <a:pt x="496487" y="1545322"/>
                </a:cubicBezTo>
                <a:lnTo>
                  <a:pt x="496487" y="1545322"/>
                </a:lnTo>
                <a:cubicBezTo>
                  <a:pt x="498012" y="1547055"/>
                  <a:pt x="500298" y="1547969"/>
                  <a:pt x="502584" y="1547798"/>
                </a:cubicBezTo>
                <a:lnTo>
                  <a:pt x="502584" y="1547798"/>
                </a:lnTo>
                <a:lnTo>
                  <a:pt x="502584" y="1547798"/>
                </a:lnTo>
                <a:lnTo>
                  <a:pt x="502584" y="1547798"/>
                </a:lnTo>
                <a:cubicBezTo>
                  <a:pt x="504202" y="1549474"/>
                  <a:pt x="506489" y="1550379"/>
                  <a:pt x="508775" y="1550275"/>
                </a:cubicBezTo>
                <a:lnTo>
                  <a:pt x="508775" y="1550275"/>
                </a:lnTo>
                <a:lnTo>
                  <a:pt x="508775" y="1550275"/>
                </a:lnTo>
                <a:lnTo>
                  <a:pt x="508775" y="1550275"/>
                </a:lnTo>
                <a:cubicBezTo>
                  <a:pt x="511632" y="1552475"/>
                  <a:pt x="515156" y="1553799"/>
                  <a:pt x="518776" y="1554084"/>
                </a:cubicBezTo>
                <a:lnTo>
                  <a:pt x="518776" y="1554084"/>
                </a:lnTo>
                <a:lnTo>
                  <a:pt x="518776" y="1554084"/>
                </a:lnTo>
                <a:lnTo>
                  <a:pt x="518776" y="1554084"/>
                </a:lnTo>
                <a:cubicBezTo>
                  <a:pt x="521252" y="1556628"/>
                  <a:pt x="524776" y="1557942"/>
                  <a:pt x="528301" y="1557704"/>
                </a:cubicBezTo>
                <a:cubicBezTo>
                  <a:pt x="529253" y="1558847"/>
                  <a:pt x="530777" y="1558466"/>
                  <a:pt x="532016" y="1558847"/>
                </a:cubicBezTo>
                <a:lnTo>
                  <a:pt x="532016" y="1558847"/>
                </a:lnTo>
                <a:cubicBezTo>
                  <a:pt x="536016" y="1563038"/>
                  <a:pt x="541541" y="1563133"/>
                  <a:pt x="546875" y="1564943"/>
                </a:cubicBezTo>
                <a:cubicBezTo>
                  <a:pt x="556876" y="1568972"/>
                  <a:pt x="567258" y="1571944"/>
                  <a:pt x="577927" y="1573801"/>
                </a:cubicBezTo>
                <a:lnTo>
                  <a:pt x="577927" y="1573801"/>
                </a:lnTo>
                <a:cubicBezTo>
                  <a:pt x="583641" y="1576849"/>
                  <a:pt x="590022" y="1578573"/>
                  <a:pt x="596500" y="1578850"/>
                </a:cubicBezTo>
                <a:lnTo>
                  <a:pt x="596500" y="1578850"/>
                </a:lnTo>
                <a:lnTo>
                  <a:pt x="596500" y="1578850"/>
                </a:lnTo>
                <a:lnTo>
                  <a:pt x="596500" y="1578850"/>
                </a:lnTo>
                <a:cubicBezTo>
                  <a:pt x="608025" y="1583355"/>
                  <a:pt x="620122" y="1586269"/>
                  <a:pt x="632505" y="1587517"/>
                </a:cubicBezTo>
                <a:lnTo>
                  <a:pt x="632505" y="1587517"/>
                </a:lnTo>
                <a:lnTo>
                  <a:pt x="632505" y="1587517"/>
                </a:lnTo>
                <a:lnTo>
                  <a:pt x="632505" y="1587517"/>
                </a:lnTo>
                <a:cubicBezTo>
                  <a:pt x="635266" y="1590851"/>
                  <a:pt x="639362" y="1589899"/>
                  <a:pt x="642791" y="1590565"/>
                </a:cubicBezTo>
                <a:cubicBezTo>
                  <a:pt x="657745" y="1594242"/>
                  <a:pt x="673081" y="1596499"/>
                  <a:pt x="688512" y="1597328"/>
                </a:cubicBezTo>
                <a:cubicBezTo>
                  <a:pt x="690702" y="1599119"/>
                  <a:pt x="693559" y="1600033"/>
                  <a:pt x="696417" y="1599900"/>
                </a:cubicBezTo>
                <a:cubicBezTo>
                  <a:pt x="702323" y="1599900"/>
                  <a:pt x="708323" y="1600567"/>
                  <a:pt x="714229" y="1601328"/>
                </a:cubicBezTo>
                <a:cubicBezTo>
                  <a:pt x="731755" y="1604043"/>
                  <a:pt x="749377" y="1605186"/>
                  <a:pt x="767093" y="1604758"/>
                </a:cubicBezTo>
                <a:lnTo>
                  <a:pt x="837006" y="1604758"/>
                </a:lnTo>
                <a:cubicBezTo>
                  <a:pt x="839006" y="1604091"/>
                  <a:pt x="841101" y="1603900"/>
                  <a:pt x="843198" y="1604186"/>
                </a:cubicBezTo>
                <a:lnTo>
                  <a:pt x="837006" y="1604758"/>
                </a:lnTo>
                <a:cubicBezTo>
                  <a:pt x="857770" y="1604824"/>
                  <a:pt x="878440" y="1603453"/>
                  <a:pt x="899014" y="1600662"/>
                </a:cubicBezTo>
                <a:cubicBezTo>
                  <a:pt x="904347" y="1601290"/>
                  <a:pt x="909873" y="1600185"/>
                  <a:pt x="914540" y="1597518"/>
                </a:cubicBezTo>
                <a:lnTo>
                  <a:pt x="914540" y="1597518"/>
                </a:lnTo>
                <a:cubicBezTo>
                  <a:pt x="928065" y="1596757"/>
                  <a:pt x="941400" y="1594747"/>
                  <a:pt x="954544" y="1591518"/>
                </a:cubicBezTo>
                <a:cubicBezTo>
                  <a:pt x="960070" y="1591527"/>
                  <a:pt x="965498" y="1590146"/>
                  <a:pt x="970356" y="1587517"/>
                </a:cubicBezTo>
                <a:lnTo>
                  <a:pt x="970356" y="1587517"/>
                </a:lnTo>
                <a:lnTo>
                  <a:pt x="970356" y="1587517"/>
                </a:lnTo>
                <a:lnTo>
                  <a:pt x="970356" y="1587517"/>
                </a:lnTo>
                <a:cubicBezTo>
                  <a:pt x="973785" y="1587384"/>
                  <a:pt x="977309" y="1586908"/>
                  <a:pt x="980643" y="1586089"/>
                </a:cubicBezTo>
                <a:cubicBezTo>
                  <a:pt x="989406" y="1584583"/>
                  <a:pt x="998074" y="1582155"/>
                  <a:pt x="1006361" y="1578850"/>
                </a:cubicBezTo>
                <a:lnTo>
                  <a:pt x="1006361" y="1578850"/>
                </a:lnTo>
                <a:cubicBezTo>
                  <a:pt x="1012837" y="1578716"/>
                  <a:pt x="1019220" y="1576983"/>
                  <a:pt x="1024839" y="1573801"/>
                </a:cubicBezTo>
                <a:lnTo>
                  <a:pt x="1024839" y="1573801"/>
                </a:lnTo>
                <a:lnTo>
                  <a:pt x="1024839" y="1573801"/>
                </a:lnTo>
                <a:lnTo>
                  <a:pt x="1024839" y="1573801"/>
                </a:lnTo>
                <a:cubicBezTo>
                  <a:pt x="1034364" y="1572268"/>
                  <a:pt x="1043698" y="1569648"/>
                  <a:pt x="1052652" y="1565991"/>
                </a:cubicBezTo>
                <a:cubicBezTo>
                  <a:pt x="1059033" y="1564705"/>
                  <a:pt x="1065130" y="1562352"/>
                  <a:pt x="1070750" y="1559038"/>
                </a:cubicBezTo>
                <a:lnTo>
                  <a:pt x="1073988" y="1557514"/>
                </a:lnTo>
                <a:cubicBezTo>
                  <a:pt x="1077703" y="1556942"/>
                  <a:pt x="1081798" y="1557514"/>
                  <a:pt x="1084275" y="1553799"/>
                </a:cubicBezTo>
                <a:cubicBezTo>
                  <a:pt x="1090180" y="1553437"/>
                  <a:pt x="1095895" y="1551237"/>
                  <a:pt x="1100468" y="1547512"/>
                </a:cubicBezTo>
                <a:lnTo>
                  <a:pt x="1100468" y="1547512"/>
                </a:lnTo>
                <a:cubicBezTo>
                  <a:pt x="1102945" y="1547989"/>
                  <a:pt x="1105420" y="1547026"/>
                  <a:pt x="1106944" y="1545036"/>
                </a:cubicBezTo>
                <a:lnTo>
                  <a:pt x="1108945" y="1543798"/>
                </a:lnTo>
                <a:cubicBezTo>
                  <a:pt x="1112470" y="1543798"/>
                  <a:pt x="1115899" y="1543798"/>
                  <a:pt x="1118470" y="1540178"/>
                </a:cubicBezTo>
                <a:cubicBezTo>
                  <a:pt x="1124756" y="1539197"/>
                  <a:pt x="1130757" y="1536635"/>
                  <a:pt x="1135805" y="1532749"/>
                </a:cubicBezTo>
                <a:lnTo>
                  <a:pt x="1135805" y="1532749"/>
                </a:lnTo>
                <a:cubicBezTo>
                  <a:pt x="1143331" y="1530691"/>
                  <a:pt x="1150474" y="1527472"/>
                  <a:pt x="1157046" y="1523224"/>
                </a:cubicBezTo>
                <a:lnTo>
                  <a:pt x="1157046" y="1523224"/>
                </a:lnTo>
                <a:cubicBezTo>
                  <a:pt x="1159046" y="1523547"/>
                  <a:pt x="1161047" y="1522499"/>
                  <a:pt x="1161904" y="1520652"/>
                </a:cubicBezTo>
                <a:lnTo>
                  <a:pt x="1161904" y="1520652"/>
                </a:lnTo>
                <a:lnTo>
                  <a:pt x="1161904" y="1520652"/>
                </a:lnTo>
                <a:lnTo>
                  <a:pt x="1161904" y="1520652"/>
                </a:lnTo>
                <a:cubicBezTo>
                  <a:pt x="1169524" y="1518032"/>
                  <a:pt x="1176668" y="1514280"/>
                  <a:pt x="1183144" y="1509508"/>
                </a:cubicBezTo>
                <a:lnTo>
                  <a:pt x="1183144" y="1509508"/>
                </a:lnTo>
                <a:lnTo>
                  <a:pt x="1183144" y="1509508"/>
                </a:lnTo>
                <a:lnTo>
                  <a:pt x="1183144" y="1509508"/>
                </a:lnTo>
                <a:cubicBezTo>
                  <a:pt x="1185145" y="1509812"/>
                  <a:pt x="1187050" y="1508812"/>
                  <a:pt x="1188002" y="1507031"/>
                </a:cubicBezTo>
                <a:lnTo>
                  <a:pt x="1188002" y="1507031"/>
                </a:lnTo>
                <a:lnTo>
                  <a:pt x="1188002" y="1507031"/>
                </a:lnTo>
                <a:lnTo>
                  <a:pt x="1188002" y="1507507"/>
                </a:lnTo>
                <a:cubicBezTo>
                  <a:pt x="1191431" y="1506945"/>
                  <a:pt x="1194480" y="1505183"/>
                  <a:pt x="1196670" y="1502554"/>
                </a:cubicBezTo>
                <a:lnTo>
                  <a:pt x="1196670" y="1502554"/>
                </a:lnTo>
                <a:lnTo>
                  <a:pt x="1196670" y="1502554"/>
                </a:lnTo>
                <a:lnTo>
                  <a:pt x="1196670" y="1502554"/>
                </a:lnTo>
                <a:cubicBezTo>
                  <a:pt x="1199909" y="1501507"/>
                  <a:pt x="1203433" y="1500840"/>
                  <a:pt x="1205243" y="1497411"/>
                </a:cubicBezTo>
                <a:cubicBezTo>
                  <a:pt x="1207814" y="1497439"/>
                  <a:pt x="1210290" y="1496049"/>
                  <a:pt x="1211529" y="1493791"/>
                </a:cubicBezTo>
                <a:lnTo>
                  <a:pt x="1213530" y="1492363"/>
                </a:lnTo>
                <a:cubicBezTo>
                  <a:pt x="1216291" y="1492591"/>
                  <a:pt x="1218959" y="1491181"/>
                  <a:pt x="1220292" y="1488743"/>
                </a:cubicBezTo>
                <a:lnTo>
                  <a:pt x="1223530" y="1486171"/>
                </a:lnTo>
                <a:cubicBezTo>
                  <a:pt x="1226293" y="1486400"/>
                  <a:pt x="1228960" y="1484933"/>
                  <a:pt x="1230199" y="1482457"/>
                </a:cubicBezTo>
                <a:lnTo>
                  <a:pt x="1230199" y="1482457"/>
                </a:lnTo>
                <a:lnTo>
                  <a:pt x="1236770" y="1477599"/>
                </a:lnTo>
                <a:cubicBezTo>
                  <a:pt x="1240199" y="1477646"/>
                  <a:pt x="1243438" y="1475827"/>
                  <a:pt x="1245152" y="1472836"/>
                </a:cubicBezTo>
                <a:lnTo>
                  <a:pt x="1245152" y="1472836"/>
                </a:lnTo>
                <a:lnTo>
                  <a:pt x="1245152" y="1472836"/>
                </a:lnTo>
                <a:lnTo>
                  <a:pt x="1245152" y="1472836"/>
                </a:lnTo>
                <a:cubicBezTo>
                  <a:pt x="1248295" y="1472351"/>
                  <a:pt x="1251058" y="1470407"/>
                  <a:pt x="1252487" y="1467598"/>
                </a:cubicBezTo>
                <a:cubicBezTo>
                  <a:pt x="1255630" y="1467331"/>
                  <a:pt x="1258488" y="1465512"/>
                  <a:pt x="1260012" y="1462740"/>
                </a:cubicBezTo>
                <a:lnTo>
                  <a:pt x="1263155" y="1460073"/>
                </a:lnTo>
                <a:cubicBezTo>
                  <a:pt x="1267251" y="1459863"/>
                  <a:pt x="1270870" y="1457501"/>
                  <a:pt x="1272680" y="1453882"/>
                </a:cubicBezTo>
                <a:cubicBezTo>
                  <a:pt x="1275633" y="1453882"/>
                  <a:pt x="1278204" y="1451938"/>
                  <a:pt x="1279062" y="1449119"/>
                </a:cubicBezTo>
                <a:cubicBezTo>
                  <a:pt x="1282777" y="1448576"/>
                  <a:pt x="1286015" y="1446176"/>
                  <a:pt x="1287633" y="1442737"/>
                </a:cubicBezTo>
                <a:cubicBezTo>
                  <a:pt x="1289920" y="1442813"/>
                  <a:pt x="1292016" y="1441270"/>
                  <a:pt x="1292587" y="1439023"/>
                </a:cubicBezTo>
                <a:cubicBezTo>
                  <a:pt x="1295063" y="1439194"/>
                  <a:pt x="1297254" y="1437394"/>
                  <a:pt x="1297540" y="1434927"/>
                </a:cubicBezTo>
                <a:lnTo>
                  <a:pt x="1297540" y="1434927"/>
                </a:lnTo>
                <a:lnTo>
                  <a:pt x="1298587" y="1434069"/>
                </a:lnTo>
                <a:lnTo>
                  <a:pt x="1298587" y="1434069"/>
                </a:lnTo>
                <a:cubicBezTo>
                  <a:pt x="1301159" y="1434298"/>
                  <a:pt x="1303350" y="1432498"/>
                  <a:pt x="1303731" y="1429974"/>
                </a:cubicBezTo>
                <a:lnTo>
                  <a:pt x="1303731" y="1429974"/>
                </a:lnTo>
                <a:lnTo>
                  <a:pt x="1304779" y="1429117"/>
                </a:lnTo>
                <a:lnTo>
                  <a:pt x="1304779" y="1429117"/>
                </a:lnTo>
                <a:cubicBezTo>
                  <a:pt x="1307351" y="1429345"/>
                  <a:pt x="1309541" y="1427545"/>
                  <a:pt x="1309923" y="1425021"/>
                </a:cubicBezTo>
                <a:lnTo>
                  <a:pt x="1309923" y="1425021"/>
                </a:lnTo>
                <a:lnTo>
                  <a:pt x="1310970" y="1424164"/>
                </a:lnTo>
                <a:cubicBezTo>
                  <a:pt x="1314113" y="1424002"/>
                  <a:pt x="1316685" y="1421839"/>
                  <a:pt x="1317447" y="1418830"/>
                </a:cubicBezTo>
                <a:lnTo>
                  <a:pt x="1317447" y="1418830"/>
                </a:lnTo>
                <a:lnTo>
                  <a:pt x="1318495" y="1417972"/>
                </a:lnTo>
                <a:cubicBezTo>
                  <a:pt x="1321924" y="1417972"/>
                  <a:pt x="1323447" y="1415401"/>
                  <a:pt x="1324972" y="1413019"/>
                </a:cubicBezTo>
                <a:lnTo>
                  <a:pt x="1324972" y="1413019"/>
                </a:lnTo>
                <a:lnTo>
                  <a:pt x="1327067" y="1410543"/>
                </a:lnTo>
                <a:cubicBezTo>
                  <a:pt x="1330687" y="1409962"/>
                  <a:pt x="1333640" y="1407371"/>
                  <a:pt x="1334688" y="1403875"/>
                </a:cubicBezTo>
                <a:lnTo>
                  <a:pt x="1334688" y="1403875"/>
                </a:lnTo>
                <a:lnTo>
                  <a:pt x="1336973" y="1401780"/>
                </a:lnTo>
                <a:cubicBezTo>
                  <a:pt x="1341641" y="1400360"/>
                  <a:pt x="1345355" y="1396836"/>
                  <a:pt x="1347070" y="1392255"/>
                </a:cubicBezTo>
                <a:lnTo>
                  <a:pt x="1347070" y="1392255"/>
                </a:lnTo>
                <a:cubicBezTo>
                  <a:pt x="1348308" y="1390417"/>
                  <a:pt x="1349927" y="1388883"/>
                  <a:pt x="1351833" y="1387778"/>
                </a:cubicBezTo>
                <a:cubicBezTo>
                  <a:pt x="1354024" y="1387778"/>
                  <a:pt x="1355262" y="1386730"/>
                  <a:pt x="1356595" y="1385397"/>
                </a:cubicBezTo>
                <a:lnTo>
                  <a:pt x="1385741" y="1356250"/>
                </a:lnTo>
                <a:cubicBezTo>
                  <a:pt x="1386980" y="1354917"/>
                  <a:pt x="1388409" y="1353678"/>
                  <a:pt x="1388123" y="1351583"/>
                </a:cubicBezTo>
                <a:cubicBezTo>
                  <a:pt x="1389170" y="1349630"/>
                  <a:pt x="1390695" y="1347992"/>
                  <a:pt x="1392599" y="1346820"/>
                </a:cubicBezTo>
                <a:lnTo>
                  <a:pt x="1392599" y="1346820"/>
                </a:lnTo>
                <a:cubicBezTo>
                  <a:pt x="1396314" y="1345325"/>
                  <a:pt x="1399267" y="1342267"/>
                  <a:pt x="1400601" y="1338439"/>
                </a:cubicBezTo>
                <a:cubicBezTo>
                  <a:pt x="1401933" y="1337200"/>
                  <a:pt x="1401839" y="1335009"/>
                  <a:pt x="1403744" y="1334343"/>
                </a:cubicBezTo>
                <a:cubicBezTo>
                  <a:pt x="1407268" y="1333295"/>
                  <a:pt x="1409840" y="1330333"/>
                  <a:pt x="1410411" y="1326723"/>
                </a:cubicBezTo>
                <a:lnTo>
                  <a:pt x="1410411" y="1326723"/>
                </a:lnTo>
                <a:lnTo>
                  <a:pt x="1412507" y="1324437"/>
                </a:lnTo>
                <a:cubicBezTo>
                  <a:pt x="1414983" y="1324094"/>
                  <a:pt x="1416793" y="1321903"/>
                  <a:pt x="1416698" y="1319389"/>
                </a:cubicBezTo>
                <a:lnTo>
                  <a:pt x="1416698" y="1319389"/>
                </a:lnTo>
                <a:lnTo>
                  <a:pt x="1418697" y="1317007"/>
                </a:lnTo>
                <a:cubicBezTo>
                  <a:pt x="1421746" y="1315864"/>
                  <a:pt x="1424032" y="1314150"/>
                  <a:pt x="1424032" y="1310626"/>
                </a:cubicBezTo>
                <a:lnTo>
                  <a:pt x="1424889" y="1309578"/>
                </a:lnTo>
                <a:cubicBezTo>
                  <a:pt x="1427461" y="1309187"/>
                  <a:pt x="1429270" y="1306911"/>
                  <a:pt x="1429081" y="1304339"/>
                </a:cubicBezTo>
                <a:lnTo>
                  <a:pt x="1429081" y="1304339"/>
                </a:lnTo>
                <a:lnTo>
                  <a:pt x="1429842" y="1303386"/>
                </a:lnTo>
                <a:cubicBezTo>
                  <a:pt x="1432414" y="1302996"/>
                  <a:pt x="1434223" y="1300719"/>
                  <a:pt x="1434033" y="1298148"/>
                </a:cubicBezTo>
                <a:lnTo>
                  <a:pt x="1434033" y="1298148"/>
                </a:lnTo>
                <a:lnTo>
                  <a:pt x="1434795" y="1297100"/>
                </a:lnTo>
                <a:cubicBezTo>
                  <a:pt x="1437272" y="1296805"/>
                  <a:pt x="1439081" y="1294642"/>
                  <a:pt x="1438986" y="1292147"/>
                </a:cubicBezTo>
                <a:cubicBezTo>
                  <a:pt x="1441367" y="1291585"/>
                  <a:pt x="1442987" y="1289337"/>
                  <a:pt x="1442701" y="1286908"/>
                </a:cubicBezTo>
                <a:lnTo>
                  <a:pt x="1450130" y="1277383"/>
                </a:lnTo>
                <a:cubicBezTo>
                  <a:pt x="1452893" y="1273288"/>
                  <a:pt x="1455750" y="1269287"/>
                  <a:pt x="1458513" y="1265286"/>
                </a:cubicBezTo>
                <a:cubicBezTo>
                  <a:pt x="1461084" y="1264848"/>
                  <a:pt x="1462798" y="1262505"/>
                  <a:pt x="1462513" y="1259952"/>
                </a:cubicBezTo>
                <a:lnTo>
                  <a:pt x="1462513" y="1259952"/>
                </a:lnTo>
                <a:lnTo>
                  <a:pt x="1466038" y="1254142"/>
                </a:lnTo>
                <a:lnTo>
                  <a:pt x="1479562" y="1234235"/>
                </a:lnTo>
                <a:cubicBezTo>
                  <a:pt x="1482802" y="1233283"/>
                  <a:pt x="1483373" y="1230711"/>
                  <a:pt x="1483659" y="1227758"/>
                </a:cubicBezTo>
                <a:lnTo>
                  <a:pt x="1483659" y="1227758"/>
                </a:lnTo>
                <a:lnTo>
                  <a:pt x="1485754" y="1224329"/>
                </a:lnTo>
                <a:cubicBezTo>
                  <a:pt x="1488992" y="1223567"/>
                  <a:pt x="1489373" y="1220805"/>
                  <a:pt x="1490040" y="1218328"/>
                </a:cubicBezTo>
                <a:lnTo>
                  <a:pt x="1490040" y="1218328"/>
                </a:lnTo>
                <a:lnTo>
                  <a:pt x="1490040" y="1218328"/>
                </a:lnTo>
                <a:lnTo>
                  <a:pt x="1490040" y="1218328"/>
                </a:lnTo>
                <a:cubicBezTo>
                  <a:pt x="1492136" y="1216909"/>
                  <a:pt x="1493564" y="1214594"/>
                  <a:pt x="1493755" y="1212042"/>
                </a:cubicBezTo>
                <a:lnTo>
                  <a:pt x="1493755" y="1212042"/>
                </a:lnTo>
                <a:lnTo>
                  <a:pt x="1493755" y="1212042"/>
                </a:lnTo>
                <a:lnTo>
                  <a:pt x="1493755" y="1212042"/>
                </a:lnTo>
                <a:cubicBezTo>
                  <a:pt x="1496422" y="1209832"/>
                  <a:pt x="1498137" y="1206765"/>
                  <a:pt x="1498708" y="1203374"/>
                </a:cubicBezTo>
                <a:lnTo>
                  <a:pt x="1498708" y="1203374"/>
                </a:lnTo>
                <a:lnTo>
                  <a:pt x="1498708" y="1203374"/>
                </a:lnTo>
                <a:lnTo>
                  <a:pt x="1498708" y="1203374"/>
                </a:lnTo>
                <a:cubicBezTo>
                  <a:pt x="1500898" y="1201993"/>
                  <a:pt x="1502232" y="1199716"/>
                  <a:pt x="1502518" y="1197183"/>
                </a:cubicBezTo>
                <a:lnTo>
                  <a:pt x="1502518" y="1197183"/>
                </a:lnTo>
                <a:lnTo>
                  <a:pt x="1502518" y="1197183"/>
                </a:lnTo>
                <a:lnTo>
                  <a:pt x="1502518" y="1197183"/>
                </a:lnTo>
                <a:cubicBezTo>
                  <a:pt x="1506708" y="1192477"/>
                  <a:pt x="1509662" y="1186772"/>
                  <a:pt x="1510995" y="1180609"/>
                </a:cubicBezTo>
                <a:lnTo>
                  <a:pt x="1510995" y="1180609"/>
                </a:lnTo>
                <a:cubicBezTo>
                  <a:pt x="1511091" y="1178828"/>
                  <a:pt x="1511852" y="1177161"/>
                  <a:pt x="1513186" y="1175942"/>
                </a:cubicBezTo>
                <a:cubicBezTo>
                  <a:pt x="1515663" y="1175466"/>
                  <a:pt x="1516139" y="1173275"/>
                  <a:pt x="1517091" y="1171560"/>
                </a:cubicBezTo>
                <a:cubicBezTo>
                  <a:pt x="1520330" y="1165179"/>
                  <a:pt x="1523568" y="1158797"/>
                  <a:pt x="1526616" y="1152510"/>
                </a:cubicBezTo>
                <a:cubicBezTo>
                  <a:pt x="1528330" y="1148891"/>
                  <a:pt x="1531284" y="1145748"/>
                  <a:pt x="1530807" y="1141271"/>
                </a:cubicBezTo>
                <a:cubicBezTo>
                  <a:pt x="1534045" y="1138537"/>
                  <a:pt x="1535951" y="1134480"/>
                  <a:pt x="1535855" y="1130222"/>
                </a:cubicBezTo>
                <a:cubicBezTo>
                  <a:pt x="1537855" y="1129460"/>
                  <a:pt x="1538903" y="1127222"/>
                  <a:pt x="1538237" y="1125174"/>
                </a:cubicBezTo>
                <a:cubicBezTo>
                  <a:pt x="1540237" y="1123793"/>
                  <a:pt x="1541284" y="1121373"/>
                  <a:pt x="1540809" y="1118983"/>
                </a:cubicBezTo>
                <a:cubicBezTo>
                  <a:pt x="1543381" y="1116849"/>
                  <a:pt x="1544714" y="1113629"/>
                  <a:pt x="1544524" y="1110315"/>
                </a:cubicBezTo>
                <a:cubicBezTo>
                  <a:pt x="1546523" y="1108867"/>
                  <a:pt x="1547476" y="1106429"/>
                  <a:pt x="1547000" y="1104028"/>
                </a:cubicBezTo>
                <a:cubicBezTo>
                  <a:pt x="1550238" y="1100742"/>
                  <a:pt x="1552047" y="1096275"/>
                  <a:pt x="1551952" y="1091646"/>
                </a:cubicBezTo>
                <a:lnTo>
                  <a:pt x="1551952" y="1091646"/>
                </a:lnTo>
                <a:cubicBezTo>
                  <a:pt x="1555096" y="1087721"/>
                  <a:pt x="1556810" y="1082921"/>
                  <a:pt x="1557096" y="1077930"/>
                </a:cubicBezTo>
                <a:lnTo>
                  <a:pt x="1557096" y="1077930"/>
                </a:lnTo>
                <a:cubicBezTo>
                  <a:pt x="1561288" y="1071462"/>
                  <a:pt x="1563858" y="1064071"/>
                  <a:pt x="1564526" y="1056403"/>
                </a:cubicBezTo>
                <a:lnTo>
                  <a:pt x="1564526" y="1056403"/>
                </a:lnTo>
                <a:cubicBezTo>
                  <a:pt x="1564144" y="1055194"/>
                  <a:pt x="1564526" y="1053879"/>
                  <a:pt x="1565383" y="1052974"/>
                </a:cubicBezTo>
                <a:cubicBezTo>
                  <a:pt x="1566050" y="1052974"/>
                  <a:pt x="1567288" y="1052403"/>
                  <a:pt x="1567383" y="1051926"/>
                </a:cubicBezTo>
                <a:cubicBezTo>
                  <a:pt x="1571002" y="1041773"/>
                  <a:pt x="1573765" y="1031362"/>
                  <a:pt x="1575765" y="1020780"/>
                </a:cubicBezTo>
                <a:cubicBezTo>
                  <a:pt x="1575765" y="1020303"/>
                  <a:pt x="1576813" y="1020018"/>
                  <a:pt x="1576908" y="1019541"/>
                </a:cubicBezTo>
                <a:cubicBezTo>
                  <a:pt x="1580718" y="1004778"/>
                  <a:pt x="1584814" y="990109"/>
                  <a:pt x="1588148" y="975345"/>
                </a:cubicBezTo>
                <a:cubicBezTo>
                  <a:pt x="1589958" y="969840"/>
                  <a:pt x="1590720" y="964077"/>
                  <a:pt x="1590624" y="958296"/>
                </a:cubicBezTo>
                <a:lnTo>
                  <a:pt x="1590624" y="958296"/>
                </a:lnTo>
                <a:cubicBezTo>
                  <a:pt x="1590624" y="958296"/>
                  <a:pt x="1590624" y="957819"/>
                  <a:pt x="1590624" y="957534"/>
                </a:cubicBezTo>
                <a:cubicBezTo>
                  <a:pt x="1592149" y="956181"/>
                  <a:pt x="1593101" y="954257"/>
                  <a:pt x="1593196" y="952200"/>
                </a:cubicBezTo>
                <a:cubicBezTo>
                  <a:pt x="1595863" y="930864"/>
                  <a:pt x="1600435" y="909814"/>
                  <a:pt x="1602054" y="888287"/>
                </a:cubicBezTo>
                <a:cubicBezTo>
                  <a:pt x="1604530" y="869980"/>
                  <a:pt x="1605673" y="851511"/>
                  <a:pt x="1605483" y="833042"/>
                </a:cubicBezTo>
                <a:close/>
                <a:moveTo>
                  <a:pt x="117678" y="1217852"/>
                </a:moveTo>
                <a:lnTo>
                  <a:pt x="117678" y="1217852"/>
                </a:lnTo>
                <a:close/>
                <a:moveTo>
                  <a:pt x="1539856" y="484332"/>
                </a:moveTo>
                <a:lnTo>
                  <a:pt x="1539856" y="484332"/>
                </a:lnTo>
                <a:close/>
                <a:moveTo>
                  <a:pt x="17761" y="965820"/>
                </a:moveTo>
                <a:lnTo>
                  <a:pt x="17761" y="965820"/>
                </a:lnTo>
                <a:close/>
                <a:moveTo>
                  <a:pt x="28047" y="612062"/>
                </a:moveTo>
                <a:lnTo>
                  <a:pt x="28047" y="612824"/>
                </a:lnTo>
                <a:cubicBezTo>
                  <a:pt x="27952" y="612595"/>
                  <a:pt x="27858" y="612319"/>
                  <a:pt x="27952" y="612062"/>
                </a:cubicBezTo>
                <a:close/>
                <a:moveTo>
                  <a:pt x="444386" y="122763"/>
                </a:moveTo>
                <a:lnTo>
                  <a:pt x="444386" y="122763"/>
                </a:lnTo>
                <a:close/>
                <a:moveTo>
                  <a:pt x="1524901" y="547673"/>
                </a:moveTo>
                <a:lnTo>
                  <a:pt x="1524901" y="547673"/>
                </a:lnTo>
                <a:lnTo>
                  <a:pt x="1524901" y="547673"/>
                </a:lnTo>
                <a:close/>
                <a:moveTo>
                  <a:pt x="597834" y="1519509"/>
                </a:moveTo>
                <a:cubicBezTo>
                  <a:pt x="597834" y="1519509"/>
                  <a:pt x="597834" y="1519033"/>
                  <a:pt x="597834" y="1518842"/>
                </a:cubicBezTo>
                <a:cubicBezTo>
                  <a:pt x="597929" y="1518994"/>
                  <a:pt x="597929" y="1519166"/>
                  <a:pt x="597834" y="1519318"/>
                </a:cubicBezTo>
                <a:close/>
                <a:moveTo>
                  <a:pt x="364090" y="218775"/>
                </a:moveTo>
                <a:lnTo>
                  <a:pt x="364090" y="218775"/>
                </a:lnTo>
                <a:close/>
                <a:moveTo>
                  <a:pt x="1427461" y="448613"/>
                </a:moveTo>
                <a:lnTo>
                  <a:pt x="1427461" y="448041"/>
                </a:lnTo>
                <a:lnTo>
                  <a:pt x="1427461" y="448041"/>
                </a:lnTo>
                <a:close/>
                <a:moveTo>
                  <a:pt x="487344" y="1433784"/>
                </a:moveTo>
                <a:lnTo>
                  <a:pt x="487344" y="1433784"/>
                </a:lnTo>
                <a:cubicBezTo>
                  <a:pt x="487344" y="1433784"/>
                  <a:pt x="487344" y="1433784"/>
                  <a:pt x="487915" y="1433308"/>
                </a:cubicBezTo>
                <a:close/>
                <a:moveTo>
                  <a:pt x="1501852" y="987347"/>
                </a:moveTo>
                <a:cubicBezTo>
                  <a:pt x="1501280" y="986928"/>
                  <a:pt x="1501089" y="986099"/>
                  <a:pt x="1501470" y="985490"/>
                </a:cubicBezTo>
                <a:cubicBezTo>
                  <a:pt x="1501566" y="985356"/>
                  <a:pt x="1501756" y="985251"/>
                  <a:pt x="1501852" y="985156"/>
                </a:cubicBezTo>
                <a:lnTo>
                  <a:pt x="1501852" y="985156"/>
                </a:lnTo>
                <a:cubicBezTo>
                  <a:pt x="1501946" y="986014"/>
                  <a:pt x="1501852" y="986680"/>
                  <a:pt x="1501756" y="987347"/>
                </a:cubicBezTo>
                <a:close/>
                <a:moveTo>
                  <a:pt x="816052" y="1517699"/>
                </a:moveTo>
                <a:lnTo>
                  <a:pt x="816052" y="1517699"/>
                </a:lnTo>
                <a:close/>
                <a:moveTo>
                  <a:pt x="171685" y="1148415"/>
                </a:moveTo>
                <a:cubicBezTo>
                  <a:pt x="171590" y="1149082"/>
                  <a:pt x="171590" y="1149748"/>
                  <a:pt x="171685" y="1150415"/>
                </a:cubicBezTo>
                <a:cubicBezTo>
                  <a:pt x="171495" y="1149729"/>
                  <a:pt x="171590" y="1148967"/>
                  <a:pt x="172065" y="1148415"/>
                </a:cubicBezTo>
                <a:close/>
                <a:moveTo>
                  <a:pt x="1095610" y="1451500"/>
                </a:moveTo>
                <a:lnTo>
                  <a:pt x="1095610" y="1451500"/>
                </a:lnTo>
                <a:lnTo>
                  <a:pt x="1095610" y="1451500"/>
                </a:lnTo>
                <a:lnTo>
                  <a:pt x="1095610" y="1451500"/>
                </a:lnTo>
                <a:close/>
                <a:moveTo>
                  <a:pt x="1241057" y="351363"/>
                </a:moveTo>
                <a:lnTo>
                  <a:pt x="1243343" y="351363"/>
                </a:lnTo>
                <a:cubicBezTo>
                  <a:pt x="1242580" y="351572"/>
                  <a:pt x="1241819" y="351572"/>
                  <a:pt x="1241057" y="351363"/>
                </a:cubicBezTo>
                <a:close/>
                <a:moveTo>
                  <a:pt x="1309065" y="1230806"/>
                </a:moveTo>
                <a:cubicBezTo>
                  <a:pt x="1309065" y="1230616"/>
                  <a:pt x="1309065" y="1230425"/>
                  <a:pt x="1309065" y="1230234"/>
                </a:cubicBezTo>
                <a:lnTo>
                  <a:pt x="1309732" y="1230234"/>
                </a:lnTo>
                <a:close/>
                <a:moveTo>
                  <a:pt x="1481848" y="527861"/>
                </a:moveTo>
                <a:lnTo>
                  <a:pt x="1481848" y="527861"/>
                </a:lnTo>
                <a:lnTo>
                  <a:pt x="1481848" y="527861"/>
                </a:lnTo>
                <a:close/>
                <a:moveTo>
                  <a:pt x="944639" y="1417686"/>
                </a:moveTo>
                <a:cubicBezTo>
                  <a:pt x="947115" y="1417686"/>
                  <a:pt x="948544" y="1418925"/>
                  <a:pt x="947496" y="1421211"/>
                </a:cubicBezTo>
                <a:cubicBezTo>
                  <a:pt x="946830" y="1419992"/>
                  <a:pt x="946067" y="1418810"/>
                  <a:pt x="945305" y="1417686"/>
                </a:cubicBezTo>
                <a:close/>
                <a:moveTo>
                  <a:pt x="770236" y="1461120"/>
                </a:moveTo>
                <a:lnTo>
                  <a:pt x="770236" y="1461120"/>
                </a:lnTo>
                <a:close/>
                <a:moveTo>
                  <a:pt x="710609" y="226014"/>
                </a:moveTo>
                <a:lnTo>
                  <a:pt x="710609" y="226014"/>
                </a:lnTo>
                <a:close/>
                <a:moveTo>
                  <a:pt x="339134" y="1248427"/>
                </a:moveTo>
                <a:lnTo>
                  <a:pt x="339134" y="1248427"/>
                </a:lnTo>
                <a:close/>
                <a:moveTo>
                  <a:pt x="906444" y="150862"/>
                </a:moveTo>
                <a:lnTo>
                  <a:pt x="906444" y="150862"/>
                </a:lnTo>
                <a:lnTo>
                  <a:pt x="906444" y="150862"/>
                </a:lnTo>
                <a:close/>
                <a:moveTo>
                  <a:pt x="575069" y="260685"/>
                </a:moveTo>
                <a:lnTo>
                  <a:pt x="575069" y="260685"/>
                </a:lnTo>
                <a:close/>
                <a:moveTo>
                  <a:pt x="1472609" y="896288"/>
                </a:moveTo>
                <a:lnTo>
                  <a:pt x="1472609" y="896288"/>
                </a:lnTo>
                <a:lnTo>
                  <a:pt x="1472609" y="896288"/>
                </a:lnTo>
                <a:lnTo>
                  <a:pt x="1472609" y="896288"/>
                </a:lnTo>
                <a:lnTo>
                  <a:pt x="1472609" y="896288"/>
                </a:lnTo>
                <a:close/>
                <a:moveTo>
                  <a:pt x="643363" y="256970"/>
                </a:moveTo>
                <a:lnTo>
                  <a:pt x="643363" y="256970"/>
                </a:lnTo>
                <a:close/>
                <a:moveTo>
                  <a:pt x="365709" y="397368"/>
                </a:moveTo>
                <a:lnTo>
                  <a:pt x="365709" y="397368"/>
                </a:lnTo>
                <a:cubicBezTo>
                  <a:pt x="365709" y="397530"/>
                  <a:pt x="365709" y="397683"/>
                  <a:pt x="365709" y="397845"/>
                </a:cubicBezTo>
                <a:close/>
                <a:moveTo>
                  <a:pt x="1506042" y="727505"/>
                </a:moveTo>
                <a:lnTo>
                  <a:pt x="1506042" y="727505"/>
                </a:lnTo>
                <a:lnTo>
                  <a:pt x="1506042" y="727505"/>
                </a:lnTo>
                <a:close/>
                <a:moveTo>
                  <a:pt x="1162285" y="1258809"/>
                </a:moveTo>
                <a:lnTo>
                  <a:pt x="1162285" y="1258809"/>
                </a:lnTo>
                <a:lnTo>
                  <a:pt x="1162285" y="1258809"/>
                </a:lnTo>
                <a:close/>
                <a:moveTo>
                  <a:pt x="1302588" y="851140"/>
                </a:moveTo>
                <a:cubicBezTo>
                  <a:pt x="1302684" y="850920"/>
                  <a:pt x="1302684" y="850692"/>
                  <a:pt x="1302588" y="850473"/>
                </a:cubicBezTo>
                <a:cubicBezTo>
                  <a:pt x="1301827" y="849777"/>
                  <a:pt x="1301731" y="848577"/>
                  <a:pt x="1302398" y="847787"/>
                </a:cubicBezTo>
                <a:cubicBezTo>
                  <a:pt x="1302779" y="847406"/>
                  <a:pt x="1303255" y="847168"/>
                  <a:pt x="1303731" y="847139"/>
                </a:cubicBezTo>
                <a:lnTo>
                  <a:pt x="1303731" y="847139"/>
                </a:lnTo>
                <a:cubicBezTo>
                  <a:pt x="1303064" y="848387"/>
                  <a:pt x="1302684" y="849749"/>
                  <a:pt x="1302588" y="851140"/>
                </a:cubicBezTo>
                <a:close/>
                <a:moveTo>
                  <a:pt x="462769" y="1277574"/>
                </a:moveTo>
                <a:lnTo>
                  <a:pt x="462769" y="1277574"/>
                </a:lnTo>
                <a:lnTo>
                  <a:pt x="462769" y="1277574"/>
                </a:lnTo>
                <a:close/>
                <a:moveTo>
                  <a:pt x="278365" y="491666"/>
                </a:moveTo>
                <a:lnTo>
                  <a:pt x="278365" y="491666"/>
                </a:lnTo>
                <a:cubicBezTo>
                  <a:pt x="278365" y="491666"/>
                  <a:pt x="278365" y="491666"/>
                  <a:pt x="278365" y="491666"/>
                </a:cubicBezTo>
                <a:close/>
                <a:moveTo>
                  <a:pt x="678415" y="496524"/>
                </a:moveTo>
                <a:lnTo>
                  <a:pt x="678415" y="496524"/>
                </a:lnTo>
                <a:lnTo>
                  <a:pt x="678415" y="496524"/>
                </a:lnTo>
                <a:cubicBezTo>
                  <a:pt x="678510" y="496495"/>
                  <a:pt x="678701" y="496495"/>
                  <a:pt x="678796" y="496524"/>
                </a:cubicBezTo>
                <a:close/>
                <a:moveTo>
                  <a:pt x="1380408" y="973250"/>
                </a:moveTo>
                <a:cubicBezTo>
                  <a:pt x="1380408" y="973250"/>
                  <a:pt x="1380408" y="973250"/>
                  <a:pt x="1380408" y="973250"/>
                </a:cubicBezTo>
                <a:lnTo>
                  <a:pt x="1380408" y="973250"/>
                </a:lnTo>
                <a:close/>
                <a:moveTo>
                  <a:pt x="623455" y="1371967"/>
                </a:moveTo>
                <a:lnTo>
                  <a:pt x="623455" y="1371967"/>
                </a:lnTo>
                <a:close/>
                <a:moveTo>
                  <a:pt x="637363" y="439850"/>
                </a:moveTo>
                <a:cubicBezTo>
                  <a:pt x="637363" y="439850"/>
                  <a:pt x="637363" y="440326"/>
                  <a:pt x="637363" y="440517"/>
                </a:cubicBezTo>
                <a:cubicBezTo>
                  <a:pt x="637267" y="440279"/>
                  <a:pt x="637267" y="439993"/>
                  <a:pt x="637363" y="439755"/>
                </a:cubicBezTo>
                <a:close/>
                <a:moveTo>
                  <a:pt x="1004646" y="417276"/>
                </a:moveTo>
                <a:lnTo>
                  <a:pt x="1004646" y="417276"/>
                </a:lnTo>
                <a:cubicBezTo>
                  <a:pt x="1004837" y="417514"/>
                  <a:pt x="1005027" y="417771"/>
                  <a:pt x="1005123" y="418038"/>
                </a:cubicBezTo>
                <a:lnTo>
                  <a:pt x="1005123" y="418038"/>
                </a:lnTo>
                <a:lnTo>
                  <a:pt x="1004551" y="417276"/>
                </a:lnTo>
                <a:close/>
                <a:moveTo>
                  <a:pt x="969784" y="1244998"/>
                </a:moveTo>
                <a:cubicBezTo>
                  <a:pt x="969784" y="1244998"/>
                  <a:pt x="969784" y="1244998"/>
                  <a:pt x="969784" y="1244998"/>
                </a:cubicBezTo>
                <a:lnTo>
                  <a:pt x="969784" y="1244998"/>
                </a:lnTo>
                <a:lnTo>
                  <a:pt x="969784" y="1244998"/>
                </a:lnTo>
                <a:close/>
                <a:moveTo>
                  <a:pt x="663841" y="1271383"/>
                </a:moveTo>
                <a:lnTo>
                  <a:pt x="663841" y="1271383"/>
                </a:lnTo>
                <a:lnTo>
                  <a:pt x="663841" y="1271383"/>
                </a:lnTo>
                <a:close/>
                <a:moveTo>
                  <a:pt x="594405" y="1234140"/>
                </a:moveTo>
                <a:lnTo>
                  <a:pt x="594405" y="1234140"/>
                </a:lnTo>
                <a:close/>
                <a:moveTo>
                  <a:pt x="247981" y="557865"/>
                </a:moveTo>
                <a:lnTo>
                  <a:pt x="247408" y="556722"/>
                </a:lnTo>
                <a:cubicBezTo>
                  <a:pt x="247981" y="556817"/>
                  <a:pt x="248076" y="557198"/>
                  <a:pt x="248076" y="557769"/>
                </a:cubicBezTo>
                <a:close/>
                <a:moveTo>
                  <a:pt x="1452607" y="770939"/>
                </a:moveTo>
                <a:lnTo>
                  <a:pt x="1452607" y="770939"/>
                </a:lnTo>
                <a:close/>
                <a:moveTo>
                  <a:pt x="1452607" y="819326"/>
                </a:moveTo>
                <a:lnTo>
                  <a:pt x="1452607" y="819326"/>
                </a:lnTo>
                <a:cubicBezTo>
                  <a:pt x="1452607" y="819326"/>
                  <a:pt x="1452416" y="819516"/>
                  <a:pt x="1452416" y="819516"/>
                </a:cubicBezTo>
                <a:close/>
                <a:moveTo>
                  <a:pt x="464579" y="1196707"/>
                </a:moveTo>
                <a:lnTo>
                  <a:pt x="464579" y="1196707"/>
                </a:lnTo>
                <a:lnTo>
                  <a:pt x="464579" y="1196707"/>
                </a:lnTo>
                <a:close/>
                <a:moveTo>
                  <a:pt x="555828" y="386510"/>
                </a:moveTo>
                <a:cubicBezTo>
                  <a:pt x="556400" y="387177"/>
                  <a:pt x="556400" y="388129"/>
                  <a:pt x="555828" y="388796"/>
                </a:cubicBezTo>
                <a:cubicBezTo>
                  <a:pt x="554876" y="388939"/>
                  <a:pt x="553924" y="388663"/>
                  <a:pt x="553161" y="388034"/>
                </a:cubicBezTo>
                <a:cubicBezTo>
                  <a:pt x="554114" y="387701"/>
                  <a:pt x="555066" y="387177"/>
                  <a:pt x="555828" y="386510"/>
                </a:cubicBezTo>
                <a:close/>
                <a:moveTo>
                  <a:pt x="354565" y="1042687"/>
                </a:moveTo>
                <a:lnTo>
                  <a:pt x="355232" y="1042687"/>
                </a:lnTo>
                <a:cubicBezTo>
                  <a:pt x="355232" y="1042878"/>
                  <a:pt x="355232" y="1043068"/>
                  <a:pt x="355232" y="1043259"/>
                </a:cubicBezTo>
                <a:close/>
                <a:moveTo>
                  <a:pt x="258362" y="639494"/>
                </a:moveTo>
                <a:lnTo>
                  <a:pt x="257601" y="637589"/>
                </a:lnTo>
                <a:cubicBezTo>
                  <a:pt x="258172" y="638018"/>
                  <a:pt x="258458" y="638761"/>
                  <a:pt x="258362" y="639494"/>
                </a:cubicBezTo>
                <a:close/>
                <a:moveTo>
                  <a:pt x="703180" y="616063"/>
                </a:moveTo>
                <a:lnTo>
                  <a:pt x="703180" y="617396"/>
                </a:lnTo>
                <a:lnTo>
                  <a:pt x="703180" y="617396"/>
                </a:lnTo>
                <a:cubicBezTo>
                  <a:pt x="703180" y="617110"/>
                  <a:pt x="703180" y="616825"/>
                  <a:pt x="703180" y="616539"/>
                </a:cubicBezTo>
                <a:close/>
                <a:moveTo>
                  <a:pt x="1195718" y="382605"/>
                </a:moveTo>
                <a:cubicBezTo>
                  <a:pt x="1195718" y="382605"/>
                  <a:pt x="1195718" y="382605"/>
                  <a:pt x="1195718" y="382605"/>
                </a:cubicBezTo>
                <a:lnTo>
                  <a:pt x="1195718" y="382605"/>
                </a:lnTo>
                <a:lnTo>
                  <a:pt x="1195718" y="382605"/>
                </a:lnTo>
                <a:lnTo>
                  <a:pt x="1195718" y="382605"/>
                </a:lnTo>
                <a:lnTo>
                  <a:pt x="1195718" y="382605"/>
                </a:lnTo>
                <a:close/>
                <a:moveTo>
                  <a:pt x="810526" y="1050212"/>
                </a:moveTo>
                <a:lnTo>
                  <a:pt x="810526" y="1050212"/>
                </a:lnTo>
                <a:cubicBezTo>
                  <a:pt x="810526" y="1050212"/>
                  <a:pt x="810526" y="1050117"/>
                  <a:pt x="810526" y="1050212"/>
                </a:cubicBezTo>
                <a:close/>
                <a:moveTo>
                  <a:pt x="923397" y="522813"/>
                </a:moveTo>
                <a:cubicBezTo>
                  <a:pt x="923397" y="522813"/>
                  <a:pt x="923397" y="522241"/>
                  <a:pt x="923874" y="522146"/>
                </a:cubicBezTo>
                <a:lnTo>
                  <a:pt x="924540" y="522146"/>
                </a:lnTo>
                <a:close/>
                <a:moveTo>
                  <a:pt x="987787" y="490904"/>
                </a:moveTo>
                <a:cubicBezTo>
                  <a:pt x="987502" y="491142"/>
                  <a:pt x="987025" y="491142"/>
                  <a:pt x="986739" y="490904"/>
                </a:cubicBezTo>
                <a:close/>
                <a:moveTo>
                  <a:pt x="1191051" y="483760"/>
                </a:moveTo>
                <a:lnTo>
                  <a:pt x="1191051" y="483760"/>
                </a:lnTo>
                <a:close/>
                <a:moveTo>
                  <a:pt x="329323" y="705216"/>
                </a:moveTo>
                <a:lnTo>
                  <a:pt x="329323" y="705216"/>
                </a:lnTo>
                <a:lnTo>
                  <a:pt x="329323" y="705216"/>
                </a:lnTo>
                <a:close/>
                <a:moveTo>
                  <a:pt x="1227245" y="647209"/>
                </a:moveTo>
                <a:cubicBezTo>
                  <a:pt x="1227245" y="647209"/>
                  <a:pt x="1227245" y="647876"/>
                  <a:pt x="1227245" y="648162"/>
                </a:cubicBezTo>
                <a:cubicBezTo>
                  <a:pt x="1227245" y="647914"/>
                  <a:pt x="1227245" y="647647"/>
                  <a:pt x="1227245" y="647400"/>
                </a:cubicBezTo>
                <a:close/>
                <a:moveTo>
                  <a:pt x="1041889" y="532909"/>
                </a:moveTo>
                <a:lnTo>
                  <a:pt x="1041889" y="532909"/>
                </a:lnTo>
                <a:lnTo>
                  <a:pt x="1041889" y="533385"/>
                </a:lnTo>
                <a:lnTo>
                  <a:pt x="1041889" y="533385"/>
                </a:lnTo>
                <a:lnTo>
                  <a:pt x="1041889" y="533385"/>
                </a:lnTo>
                <a:close/>
                <a:moveTo>
                  <a:pt x="1073512" y="494809"/>
                </a:moveTo>
                <a:cubicBezTo>
                  <a:pt x="1073416" y="495352"/>
                  <a:pt x="1073416" y="495886"/>
                  <a:pt x="1073512" y="496428"/>
                </a:cubicBezTo>
                <a:cubicBezTo>
                  <a:pt x="1072941" y="496009"/>
                  <a:pt x="1072750" y="495181"/>
                  <a:pt x="1073131" y="494571"/>
                </a:cubicBezTo>
                <a:cubicBezTo>
                  <a:pt x="1073227" y="494438"/>
                  <a:pt x="1073416" y="494333"/>
                  <a:pt x="1073512" y="494238"/>
                </a:cubicBezTo>
                <a:close/>
                <a:moveTo>
                  <a:pt x="921112" y="785703"/>
                </a:moveTo>
                <a:lnTo>
                  <a:pt x="921112" y="785703"/>
                </a:lnTo>
                <a:close/>
                <a:moveTo>
                  <a:pt x="526967" y="701121"/>
                </a:moveTo>
                <a:cubicBezTo>
                  <a:pt x="526967" y="700806"/>
                  <a:pt x="526967" y="700482"/>
                  <a:pt x="526967" y="700168"/>
                </a:cubicBezTo>
                <a:lnTo>
                  <a:pt x="526967" y="700168"/>
                </a:lnTo>
                <a:cubicBezTo>
                  <a:pt x="526967" y="700168"/>
                  <a:pt x="526967" y="700168"/>
                  <a:pt x="526967" y="700549"/>
                </a:cubicBezTo>
                <a:close/>
                <a:moveTo>
                  <a:pt x="501916" y="711313"/>
                </a:moveTo>
                <a:lnTo>
                  <a:pt x="501916" y="711313"/>
                </a:lnTo>
                <a:close/>
                <a:moveTo>
                  <a:pt x="516585" y="709217"/>
                </a:moveTo>
                <a:lnTo>
                  <a:pt x="516585" y="709217"/>
                </a:lnTo>
                <a:close/>
                <a:moveTo>
                  <a:pt x="509346" y="710741"/>
                </a:moveTo>
                <a:lnTo>
                  <a:pt x="509346" y="710741"/>
                </a:lnTo>
                <a:lnTo>
                  <a:pt x="509346" y="710741"/>
                </a:lnTo>
                <a:lnTo>
                  <a:pt x="509346" y="710741"/>
                </a:lnTo>
                <a:close/>
                <a:moveTo>
                  <a:pt x="875106" y="993633"/>
                </a:moveTo>
                <a:cubicBezTo>
                  <a:pt x="875011" y="992929"/>
                  <a:pt x="874820" y="992252"/>
                  <a:pt x="874439" y="991633"/>
                </a:cubicBezTo>
                <a:lnTo>
                  <a:pt x="874439" y="991633"/>
                </a:lnTo>
                <a:cubicBezTo>
                  <a:pt x="874820" y="991738"/>
                  <a:pt x="875202" y="991890"/>
                  <a:pt x="875583" y="992109"/>
                </a:cubicBezTo>
                <a:cubicBezTo>
                  <a:pt x="875392" y="992443"/>
                  <a:pt x="875202" y="992767"/>
                  <a:pt x="875011" y="993062"/>
                </a:cubicBezTo>
                <a:close/>
                <a:moveTo>
                  <a:pt x="786048" y="765033"/>
                </a:moveTo>
                <a:lnTo>
                  <a:pt x="786048" y="765033"/>
                </a:lnTo>
                <a:close/>
                <a:moveTo>
                  <a:pt x="773760" y="804562"/>
                </a:moveTo>
                <a:lnTo>
                  <a:pt x="773760" y="804562"/>
                </a:lnTo>
                <a:close/>
                <a:moveTo>
                  <a:pt x="785000" y="765224"/>
                </a:moveTo>
                <a:lnTo>
                  <a:pt x="785000" y="765224"/>
                </a:lnTo>
                <a:close/>
                <a:moveTo>
                  <a:pt x="602976" y="980203"/>
                </a:moveTo>
                <a:lnTo>
                  <a:pt x="602215" y="980203"/>
                </a:lnTo>
                <a:cubicBezTo>
                  <a:pt x="601929" y="979889"/>
                  <a:pt x="601739" y="979489"/>
                  <a:pt x="601644" y="979060"/>
                </a:cubicBezTo>
                <a:close/>
                <a:moveTo>
                  <a:pt x="648315" y="990871"/>
                </a:moveTo>
                <a:lnTo>
                  <a:pt x="648315" y="990871"/>
                </a:lnTo>
                <a:lnTo>
                  <a:pt x="648315" y="990871"/>
                </a:lnTo>
                <a:lnTo>
                  <a:pt x="648315" y="990871"/>
                </a:lnTo>
                <a:close/>
                <a:moveTo>
                  <a:pt x="656413" y="1016017"/>
                </a:moveTo>
                <a:lnTo>
                  <a:pt x="656413" y="1016017"/>
                </a:lnTo>
                <a:lnTo>
                  <a:pt x="656413" y="1016017"/>
                </a:lnTo>
                <a:close/>
                <a:moveTo>
                  <a:pt x="600024" y="764367"/>
                </a:moveTo>
                <a:lnTo>
                  <a:pt x="600024" y="764367"/>
                </a:lnTo>
                <a:close/>
                <a:moveTo>
                  <a:pt x="1168477" y="952866"/>
                </a:moveTo>
                <a:lnTo>
                  <a:pt x="1168477" y="952866"/>
                </a:lnTo>
                <a:lnTo>
                  <a:pt x="1168477" y="952866"/>
                </a:lnTo>
                <a:close/>
                <a:moveTo>
                  <a:pt x="992644" y="959534"/>
                </a:moveTo>
                <a:lnTo>
                  <a:pt x="993883" y="959534"/>
                </a:lnTo>
                <a:cubicBezTo>
                  <a:pt x="993883" y="959534"/>
                  <a:pt x="993883" y="959534"/>
                  <a:pt x="993883" y="959534"/>
                </a:cubicBezTo>
                <a:close/>
                <a:moveTo>
                  <a:pt x="957402" y="941341"/>
                </a:moveTo>
                <a:lnTo>
                  <a:pt x="957402" y="941341"/>
                </a:lnTo>
                <a:close/>
                <a:moveTo>
                  <a:pt x="917683" y="961249"/>
                </a:moveTo>
                <a:cubicBezTo>
                  <a:pt x="917683" y="961249"/>
                  <a:pt x="917683" y="961249"/>
                  <a:pt x="917683" y="961249"/>
                </a:cubicBezTo>
                <a:lnTo>
                  <a:pt x="917683" y="961249"/>
                </a:lnTo>
                <a:close/>
                <a:moveTo>
                  <a:pt x="915301" y="955915"/>
                </a:moveTo>
                <a:lnTo>
                  <a:pt x="915301" y="955915"/>
                </a:lnTo>
                <a:lnTo>
                  <a:pt x="915301" y="955915"/>
                </a:lnTo>
                <a:close/>
                <a:moveTo>
                  <a:pt x="939877" y="1019541"/>
                </a:moveTo>
                <a:cubicBezTo>
                  <a:pt x="939877" y="1019541"/>
                  <a:pt x="939877" y="1020399"/>
                  <a:pt x="939877" y="1020875"/>
                </a:cubicBezTo>
                <a:cubicBezTo>
                  <a:pt x="939686" y="1020456"/>
                  <a:pt x="939686" y="1019970"/>
                  <a:pt x="939877" y="1019541"/>
                </a:cubicBezTo>
                <a:close/>
                <a:moveTo>
                  <a:pt x="1098087" y="933150"/>
                </a:moveTo>
                <a:lnTo>
                  <a:pt x="1097419" y="932674"/>
                </a:lnTo>
                <a:lnTo>
                  <a:pt x="1097419" y="932674"/>
                </a:lnTo>
                <a:cubicBezTo>
                  <a:pt x="1097610" y="932731"/>
                  <a:pt x="1097896" y="932759"/>
                  <a:pt x="1098087" y="932769"/>
                </a:cubicBezTo>
                <a:close/>
                <a:moveTo>
                  <a:pt x="1046461" y="744459"/>
                </a:moveTo>
                <a:cubicBezTo>
                  <a:pt x="1046461" y="745031"/>
                  <a:pt x="1046461" y="745507"/>
                  <a:pt x="1046461" y="745793"/>
                </a:cubicBezTo>
                <a:lnTo>
                  <a:pt x="1046461" y="745793"/>
                </a:lnTo>
                <a:cubicBezTo>
                  <a:pt x="1046461" y="745345"/>
                  <a:pt x="1046461" y="744907"/>
                  <a:pt x="1046461" y="744459"/>
                </a:cubicBezTo>
                <a:close/>
                <a:moveTo>
                  <a:pt x="1095229" y="805419"/>
                </a:moveTo>
                <a:lnTo>
                  <a:pt x="1095895" y="805419"/>
                </a:lnTo>
                <a:cubicBezTo>
                  <a:pt x="1095895" y="805610"/>
                  <a:pt x="1095895" y="805800"/>
                  <a:pt x="1095895" y="805991"/>
                </a:cubicBezTo>
                <a:cubicBezTo>
                  <a:pt x="1095895" y="805991"/>
                  <a:pt x="1095420" y="805515"/>
                  <a:pt x="1095229" y="805419"/>
                </a:cubicBezTo>
                <a:close/>
                <a:moveTo>
                  <a:pt x="1085704" y="922672"/>
                </a:moveTo>
                <a:lnTo>
                  <a:pt x="1085704" y="922672"/>
                </a:lnTo>
                <a:close/>
                <a:moveTo>
                  <a:pt x="1092657" y="807610"/>
                </a:moveTo>
                <a:cubicBezTo>
                  <a:pt x="1092562" y="807029"/>
                  <a:pt x="1092371" y="806458"/>
                  <a:pt x="1092181" y="805896"/>
                </a:cubicBezTo>
                <a:lnTo>
                  <a:pt x="1092848" y="805896"/>
                </a:lnTo>
                <a:cubicBezTo>
                  <a:pt x="1093038" y="806448"/>
                  <a:pt x="1093038" y="807039"/>
                  <a:pt x="1092943" y="807610"/>
                </a:cubicBezTo>
                <a:close/>
                <a:moveTo>
                  <a:pt x="1138568" y="693977"/>
                </a:moveTo>
                <a:lnTo>
                  <a:pt x="1138568" y="693977"/>
                </a:lnTo>
                <a:lnTo>
                  <a:pt x="1138568" y="693977"/>
                </a:lnTo>
                <a:close/>
                <a:moveTo>
                  <a:pt x="1061701" y="971916"/>
                </a:moveTo>
                <a:cubicBezTo>
                  <a:pt x="1062273" y="973212"/>
                  <a:pt x="1062939" y="974460"/>
                  <a:pt x="1063702" y="975631"/>
                </a:cubicBezTo>
                <a:cubicBezTo>
                  <a:pt x="1062368" y="974869"/>
                  <a:pt x="1061605" y="973431"/>
                  <a:pt x="1061701" y="971916"/>
                </a:cubicBezTo>
                <a:close/>
                <a:moveTo>
                  <a:pt x="1108755" y="924768"/>
                </a:moveTo>
                <a:lnTo>
                  <a:pt x="1108755" y="924768"/>
                </a:lnTo>
                <a:lnTo>
                  <a:pt x="1108755" y="924768"/>
                </a:lnTo>
                <a:close/>
                <a:moveTo>
                  <a:pt x="1021029" y="775987"/>
                </a:moveTo>
                <a:lnTo>
                  <a:pt x="1021505" y="776559"/>
                </a:lnTo>
                <a:lnTo>
                  <a:pt x="1020933" y="776559"/>
                </a:lnTo>
                <a:cubicBezTo>
                  <a:pt x="1021029" y="776406"/>
                  <a:pt x="1021029" y="776244"/>
                  <a:pt x="1021029" y="776083"/>
                </a:cubicBezTo>
                <a:close/>
                <a:moveTo>
                  <a:pt x="1146283" y="669783"/>
                </a:moveTo>
                <a:cubicBezTo>
                  <a:pt x="1146092" y="669384"/>
                  <a:pt x="1145901" y="669002"/>
                  <a:pt x="1145712" y="668641"/>
                </a:cubicBezTo>
                <a:cubicBezTo>
                  <a:pt x="1145997" y="668974"/>
                  <a:pt x="1146092" y="669440"/>
                  <a:pt x="1145997" y="669879"/>
                </a:cubicBezTo>
                <a:close/>
                <a:moveTo>
                  <a:pt x="1128471" y="692834"/>
                </a:moveTo>
                <a:lnTo>
                  <a:pt x="1128471" y="692834"/>
                </a:lnTo>
                <a:lnTo>
                  <a:pt x="1128471" y="692263"/>
                </a:lnTo>
                <a:cubicBezTo>
                  <a:pt x="1128471" y="692510"/>
                  <a:pt x="1128376" y="692739"/>
                  <a:pt x="1128185" y="692929"/>
                </a:cubicBezTo>
                <a:close/>
                <a:moveTo>
                  <a:pt x="1105706" y="689024"/>
                </a:moveTo>
                <a:lnTo>
                  <a:pt x="1105135" y="689024"/>
                </a:lnTo>
                <a:lnTo>
                  <a:pt x="1105801" y="689024"/>
                </a:lnTo>
                <a:cubicBezTo>
                  <a:pt x="1105706" y="689033"/>
                  <a:pt x="1105515" y="689072"/>
                  <a:pt x="1105420" y="689119"/>
                </a:cubicBezTo>
                <a:close/>
                <a:moveTo>
                  <a:pt x="951211" y="894955"/>
                </a:moveTo>
                <a:lnTo>
                  <a:pt x="951211" y="894955"/>
                </a:lnTo>
                <a:close/>
                <a:moveTo>
                  <a:pt x="991978" y="926482"/>
                </a:moveTo>
                <a:cubicBezTo>
                  <a:pt x="991978" y="926768"/>
                  <a:pt x="991978" y="927054"/>
                  <a:pt x="991978" y="927340"/>
                </a:cubicBezTo>
                <a:lnTo>
                  <a:pt x="991978" y="927340"/>
                </a:lnTo>
                <a:close/>
                <a:moveTo>
                  <a:pt x="1047033" y="991252"/>
                </a:moveTo>
                <a:lnTo>
                  <a:pt x="1047985" y="991252"/>
                </a:lnTo>
                <a:cubicBezTo>
                  <a:pt x="1047699" y="991243"/>
                  <a:pt x="1047413" y="991138"/>
                  <a:pt x="1047222" y="990966"/>
                </a:cubicBezTo>
                <a:close/>
                <a:moveTo>
                  <a:pt x="1184287" y="735125"/>
                </a:moveTo>
                <a:cubicBezTo>
                  <a:pt x="1184287" y="735125"/>
                  <a:pt x="1184287" y="735982"/>
                  <a:pt x="1184287" y="736363"/>
                </a:cubicBezTo>
                <a:cubicBezTo>
                  <a:pt x="1184192" y="736049"/>
                  <a:pt x="1184192" y="735725"/>
                  <a:pt x="1184287" y="735411"/>
                </a:cubicBezTo>
                <a:lnTo>
                  <a:pt x="1184859" y="734934"/>
                </a:lnTo>
                <a:lnTo>
                  <a:pt x="1184859" y="734934"/>
                </a:lnTo>
                <a:close/>
                <a:moveTo>
                  <a:pt x="1038174" y="648066"/>
                </a:moveTo>
                <a:lnTo>
                  <a:pt x="1037697" y="647590"/>
                </a:lnTo>
                <a:lnTo>
                  <a:pt x="1037697" y="647590"/>
                </a:lnTo>
                <a:cubicBezTo>
                  <a:pt x="1037697" y="647590"/>
                  <a:pt x="1038174" y="648066"/>
                  <a:pt x="1038174" y="648066"/>
                </a:cubicBezTo>
                <a:close/>
                <a:moveTo>
                  <a:pt x="885774" y="789513"/>
                </a:moveTo>
                <a:lnTo>
                  <a:pt x="885774" y="790084"/>
                </a:lnTo>
                <a:lnTo>
                  <a:pt x="885774" y="789608"/>
                </a:lnTo>
                <a:close/>
                <a:moveTo>
                  <a:pt x="974357" y="963439"/>
                </a:moveTo>
                <a:lnTo>
                  <a:pt x="975023" y="962296"/>
                </a:lnTo>
                <a:cubicBezTo>
                  <a:pt x="974928" y="962734"/>
                  <a:pt x="974928" y="963182"/>
                  <a:pt x="975023" y="963630"/>
                </a:cubicBezTo>
                <a:cubicBezTo>
                  <a:pt x="974833" y="963516"/>
                  <a:pt x="974547" y="963449"/>
                  <a:pt x="974357" y="963439"/>
                </a:cubicBezTo>
                <a:close/>
                <a:moveTo>
                  <a:pt x="1030649" y="651781"/>
                </a:moveTo>
                <a:lnTo>
                  <a:pt x="1030649" y="651781"/>
                </a:lnTo>
                <a:close/>
                <a:moveTo>
                  <a:pt x="907776" y="1078692"/>
                </a:moveTo>
                <a:lnTo>
                  <a:pt x="907205" y="1079644"/>
                </a:lnTo>
                <a:cubicBezTo>
                  <a:pt x="907301" y="1079282"/>
                  <a:pt x="907491" y="1078949"/>
                  <a:pt x="907776" y="1078692"/>
                </a:cubicBezTo>
                <a:close/>
                <a:moveTo>
                  <a:pt x="916635" y="1075358"/>
                </a:moveTo>
                <a:cubicBezTo>
                  <a:pt x="916730" y="1075663"/>
                  <a:pt x="916730" y="1076006"/>
                  <a:pt x="916635" y="1076310"/>
                </a:cubicBezTo>
                <a:lnTo>
                  <a:pt x="914731" y="1076310"/>
                </a:lnTo>
                <a:cubicBezTo>
                  <a:pt x="915301" y="1075920"/>
                  <a:pt x="915969" y="1075606"/>
                  <a:pt x="916635" y="1075358"/>
                </a:cubicBezTo>
                <a:close/>
                <a:moveTo>
                  <a:pt x="1142377" y="590821"/>
                </a:moveTo>
                <a:cubicBezTo>
                  <a:pt x="1141330" y="591650"/>
                  <a:pt x="1140377" y="592545"/>
                  <a:pt x="1139425" y="593488"/>
                </a:cubicBezTo>
                <a:cubicBezTo>
                  <a:pt x="1140187" y="592155"/>
                  <a:pt x="1141711" y="590916"/>
                  <a:pt x="1142377" y="590916"/>
                </a:cubicBezTo>
                <a:close/>
                <a:moveTo>
                  <a:pt x="885202" y="774558"/>
                </a:moveTo>
                <a:lnTo>
                  <a:pt x="885202" y="774558"/>
                </a:lnTo>
                <a:close/>
                <a:moveTo>
                  <a:pt x="866152" y="694644"/>
                </a:moveTo>
                <a:lnTo>
                  <a:pt x="867106" y="694644"/>
                </a:lnTo>
                <a:cubicBezTo>
                  <a:pt x="866820" y="694815"/>
                  <a:pt x="866343" y="694815"/>
                  <a:pt x="866058" y="694644"/>
                </a:cubicBezTo>
                <a:close/>
                <a:moveTo>
                  <a:pt x="801858" y="887430"/>
                </a:moveTo>
                <a:lnTo>
                  <a:pt x="801858" y="887430"/>
                </a:lnTo>
                <a:close/>
                <a:moveTo>
                  <a:pt x="757187" y="849997"/>
                </a:moveTo>
                <a:cubicBezTo>
                  <a:pt x="757187" y="849997"/>
                  <a:pt x="757187" y="849997"/>
                  <a:pt x="757187" y="849997"/>
                </a:cubicBezTo>
                <a:lnTo>
                  <a:pt x="757187" y="849997"/>
                </a:lnTo>
                <a:close/>
                <a:moveTo>
                  <a:pt x="723088" y="913528"/>
                </a:moveTo>
                <a:lnTo>
                  <a:pt x="723088" y="913528"/>
                </a:lnTo>
                <a:close/>
                <a:moveTo>
                  <a:pt x="594880" y="989728"/>
                </a:moveTo>
                <a:lnTo>
                  <a:pt x="594880" y="990395"/>
                </a:lnTo>
                <a:lnTo>
                  <a:pt x="594214" y="989919"/>
                </a:lnTo>
                <a:close/>
                <a:moveTo>
                  <a:pt x="758139" y="904003"/>
                </a:moveTo>
                <a:lnTo>
                  <a:pt x="758711" y="903527"/>
                </a:lnTo>
                <a:lnTo>
                  <a:pt x="758711" y="903527"/>
                </a:lnTo>
                <a:close/>
                <a:moveTo>
                  <a:pt x="874345" y="1001349"/>
                </a:moveTo>
                <a:lnTo>
                  <a:pt x="875583" y="1001349"/>
                </a:lnTo>
                <a:lnTo>
                  <a:pt x="874249" y="1001349"/>
                </a:lnTo>
                <a:close/>
                <a:moveTo>
                  <a:pt x="880250" y="1009921"/>
                </a:moveTo>
                <a:lnTo>
                  <a:pt x="880250" y="1009921"/>
                </a:lnTo>
                <a:lnTo>
                  <a:pt x="880250" y="1009921"/>
                </a:lnTo>
                <a:lnTo>
                  <a:pt x="880155" y="1010016"/>
                </a:lnTo>
                <a:close/>
                <a:moveTo>
                  <a:pt x="1189908" y="648066"/>
                </a:moveTo>
                <a:lnTo>
                  <a:pt x="1189908" y="648066"/>
                </a:lnTo>
                <a:close/>
                <a:moveTo>
                  <a:pt x="954449" y="757794"/>
                </a:moveTo>
                <a:lnTo>
                  <a:pt x="955783" y="757033"/>
                </a:lnTo>
                <a:cubicBezTo>
                  <a:pt x="955687" y="757376"/>
                  <a:pt x="955687" y="757737"/>
                  <a:pt x="955783" y="758080"/>
                </a:cubicBezTo>
                <a:cubicBezTo>
                  <a:pt x="955307" y="757852"/>
                  <a:pt x="954926" y="757661"/>
                  <a:pt x="954449" y="757509"/>
                </a:cubicBezTo>
                <a:close/>
                <a:moveTo>
                  <a:pt x="532492" y="776559"/>
                </a:moveTo>
                <a:lnTo>
                  <a:pt x="532492" y="776559"/>
                </a:lnTo>
                <a:lnTo>
                  <a:pt x="532492" y="776559"/>
                </a:lnTo>
                <a:close/>
                <a:moveTo>
                  <a:pt x="527539" y="757509"/>
                </a:moveTo>
                <a:lnTo>
                  <a:pt x="527539" y="757509"/>
                </a:lnTo>
                <a:lnTo>
                  <a:pt x="527539" y="757509"/>
                </a:lnTo>
                <a:close/>
                <a:moveTo>
                  <a:pt x="787381" y="914766"/>
                </a:moveTo>
                <a:lnTo>
                  <a:pt x="787381" y="914766"/>
                </a:lnTo>
                <a:cubicBezTo>
                  <a:pt x="787381" y="914766"/>
                  <a:pt x="787381" y="914766"/>
                  <a:pt x="787381" y="914766"/>
                </a:cubicBezTo>
                <a:close/>
                <a:moveTo>
                  <a:pt x="909301" y="1086217"/>
                </a:moveTo>
                <a:cubicBezTo>
                  <a:pt x="909301" y="1086217"/>
                  <a:pt x="909301" y="1086217"/>
                  <a:pt x="909968" y="1086217"/>
                </a:cubicBezTo>
                <a:cubicBezTo>
                  <a:pt x="909968" y="1086407"/>
                  <a:pt x="909968" y="1086598"/>
                  <a:pt x="909968" y="1086788"/>
                </a:cubicBezTo>
                <a:cubicBezTo>
                  <a:pt x="909968" y="1086788"/>
                  <a:pt x="909587" y="1086217"/>
                  <a:pt x="909301" y="1086217"/>
                </a:cubicBezTo>
                <a:close/>
                <a:moveTo>
                  <a:pt x="928827" y="1127269"/>
                </a:moveTo>
                <a:lnTo>
                  <a:pt x="928827" y="1127269"/>
                </a:lnTo>
                <a:close/>
                <a:moveTo>
                  <a:pt x="1031887" y="1034115"/>
                </a:moveTo>
                <a:lnTo>
                  <a:pt x="1031887" y="1034115"/>
                </a:lnTo>
                <a:close/>
                <a:moveTo>
                  <a:pt x="429812" y="890097"/>
                </a:moveTo>
                <a:lnTo>
                  <a:pt x="429812" y="890097"/>
                </a:lnTo>
                <a:close/>
                <a:moveTo>
                  <a:pt x="797096" y="921910"/>
                </a:moveTo>
                <a:cubicBezTo>
                  <a:pt x="797191" y="922063"/>
                  <a:pt x="797191" y="922234"/>
                  <a:pt x="797096" y="922386"/>
                </a:cubicBezTo>
                <a:lnTo>
                  <a:pt x="795573" y="921910"/>
                </a:lnTo>
                <a:cubicBezTo>
                  <a:pt x="796048" y="921748"/>
                  <a:pt x="796620" y="921748"/>
                  <a:pt x="797096" y="921910"/>
                </a:cubicBezTo>
                <a:close/>
                <a:moveTo>
                  <a:pt x="1200765" y="959058"/>
                </a:moveTo>
                <a:lnTo>
                  <a:pt x="1200765" y="959058"/>
                </a:lnTo>
                <a:close/>
                <a:moveTo>
                  <a:pt x="735374" y="831613"/>
                </a:moveTo>
                <a:lnTo>
                  <a:pt x="735374" y="831613"/>
                </a:lnTo>
                <a:lnTo>
                  <a:pt x="735374" y="831613"/>
                </a:lnTo>
                <a:lnTo>
                  <a:pt x="735374" y="831613"/>
                </a:lnTo>
                <a:close/>
                <a:moveTo>
                  <a:pt x="496583" y="622063"/>
                </a:moveTo>
                <a:cubicBezTo>
                  <a:pt x="496583" y="621492"/>
                  <a:pt x="496583" y="620920"/>
                  <a:pt x="496583" y="620444"/>
                </a:cubicBezTo>
                <a:cubicBezTo>
                  <a:pt x="496583" y="619968"/>
                  <a:pt x="496964" y="621301"/>
                  <a:pt x="496583" y="621777"/>
                </a:cubicBezTo>
                <a:close/>
                <a:moveTo>
                  <a:pt x="736517" y="1041830"/>
                </a:moveTo>
                <a:lnTo>
                  <a:pt x="736517" y="1041830"/>
                </a:lnTo>
                <a:lnTo>
                  <a:pt x="736517" y="1041830"/>
                </a:lnTo>
                <a:close/>
                <a:moveTo>
                  <a:pt x="791858" y="953438"/>
                </a:moveTo>
                <a:cubicBezTo>
                  <a:pt x="792429" y="954029"/>
                  <a:pt x="792429" y="954943"/>
                  <a:pt x="791858" y="955533"/>
                </a:cubicBezTo>
                <a:cubicBezTo>
                  <a:pt x="791953" y="954648"/>
                  <a:pt x="791953" y="953752"/>
                  <a:pt x="791858" y="952866"/>
                </a:cubicBezTo>
                <a:close/>
                <a:moveTo>
                  <a:pt x="833863" y="1008111"/>
                </a:moveTo>
                <a:lnTo>
                  <a:pt x="833863" y="1008111"/>
                </a:lnTo>
                <a:lnTo>
                  <a:pt x="833387" y="1008111"/>
                </a:lnTo>
                <a:close/>
                <a:moveTo>
                  <a:pt x="925208" y="1143652"/>
                </a:moveTo>
                <a:lnTo>
                  <a:pt x="925208" y="1144224"/>
                </a:lnTo>
                <a:cubicBezTo>
                  <a:pt x="925208" y="1144224"/>
                  <a:pt x="925208" y="1144224"/>
                  <a:pt x="925208" y="1143652"/>
                </a:cubicBezTo>
                <a:close/>
                <a:moveTo>
                  <a:pt x="1033412" y="1054403"/>
                </a:moveTo>
                <a:cubicBezTo>
                  <a:pt x="1033507" y="1053993"/>
                  <a:pt x="1033507" y="1053574"/>
                  <a:pt x="1033412" y="1053165"/>
                </a:cubicBezTo>
                <a:cubicBezTo>
                  <a:pt x="1033602" y="1053432"/>
                  <a:pt x="1033888" y="1053660"/>
                  <a:pt x="1034173" y="1053832"/>
                </a:cubicBezTo>
                <a:close/>
                <a:moveTo>
                  <a:pt x="1166000" y="552816"/>
                </a:moveTo>
                <a:lnTo>
                  <a:pt x="1166000" y="552816"/>
                </a:lnTo>
                <a:lnTo>
                  <a:pt x="1166000" y="552816"/>
                </a:lnTo>
                <a:close/>
                <a:moveTo>
                  <a:pt x="980643" y="676641"/>
                </a:moveTo>
                <a:lnTo>
                  <a:pt x="981501" y="676641"/>
                </a:lnTo>
                <a:cubicBezTo>
                  <a:pt x="981310" y="676641"/>
                  <a:pt x="981120" y="676641"/>
                  <a:pt x="980643" y="675975"/>
                </a:cubicBezTo>
                <a:close/>
                <a:moveTo>
                  <a:pt x="776903" y="663021"/>
                </a:moveTo>
                <a:cubicBezTo>
                  <a:pt x="776903" y="662611"/>
                  <a:pt x="776903" y="662192"/>
                  <a:pt x="776903" y="661783"/>
                </a:cubicBezTo>
                <a:cubicBezTo>
                  <a:pt x="776998" y="661973"/>
                  <a:pt x="776998" y="662164"/>
                  <a:pt x="776903" y="662354"/>
                </a:cubicBezTo>
                <a:close/>
                <a:moveTo>
                  <a:pt x="513061" y="594250"/>
                </a:moveTo>
                <a:lnTo>
                  <a:pt x="513061" y="594250"/>
                </a:lnTo>
                <a:close/>
                <a:moveTo>
                  <a:pt x="451244" y="648828"/>
                </a:moveTo>
                <a:lnTo>
                  <a:pt x="451244" y="648828"/>
                </a:lnTo>
                <a:lnTo>
                  <a:pt x="451244" y="648828"/>
                </a:lnTo>
                <a:close/>
                <a:moveTo>
                  <a:pt x="846913" y="1057165"/>
                </a:moveTo>
                <a:lnTo>
                  <a:pt x="846913" y="1057165"/>
                </a:lnTo>
                <a:close/>
                <a:moveTo>
                  <a:pt x="741661" y="752841"/>
                </a:moveTo>
                <a:cubicBezTo>
                  <a:pt x="741661" y="752841"/>
                  <a:pt x="741661" y="752841"/>
                  <a:pt x="741661" y="752841"/>
                </a:cubicBezTo>
                <a:lnTo>
                  <a:pt x="741661" y="752841"/>
                </a:lnTo>
                <a:lnTo>
                  <a:pt x="741661" y="752841"/>
                </a:lnTo>
                <a:close/>
                <a:moveTo>
                  <a:pt x="726801" y="752841"/>
                </a:moveTo>
                <a:lnTo>
                  <a:pt x="726801" y="752841"/>
                </a:lnTo>
                <a:close/>
                <a:moveTo>
                  <a:pt x="716801" y="718837"/>
                </a:moveTo>
                <a:lnTo>
                  <a:pt x="716229" y="717980"/>
                </a:lnTo>
                <a:lnTo>
                  <a:pt x="716991" y="717980"/>
                </a:lnTo>
                <a:cubicBezTo>
                  <a:pt x="716991" y="717980"/>
                  <a:pt x="716705" y="719028"/>
                  <a:pt x="716610" y="719218"/>
                </a:cubicBezTo>
                <a:close/>
                <a:moveTo>
                  <a:pt x="677939" y="800657"/>
                </a:moveTo>
                <a:lnTo>
                  <a:pt x="677939" y="799895"/>
                </a:lnTo>
                <a:cubicBezTo>
                  <a:pt x="677939" y="800114"/>
                  <a:pt x="677939" y="800343"/>
                  <a:pt x="677939" y="800562"/>
                </a:cubicBezTo>
                <a:close/>
                <a:moveTo>
                  <a:pt x="538873" y="629778"/>
                </a:moveTo>
                <a:cubicBezTo>
                  <a:pt x="539350" y="629864"/>
                  <a:pt x="539827" y="629864"/>
                  <a:pt x="540302" y="629778"/>
                </a:cubicBezTo>
                <a:cubicBezTo>
                  <a:pt x="539827" y="629940"/>
                  <a:pt x="539350" y="629940"/>
                  <a:pt x="538873" y="629778"/>
                </a:cubicBezTo>
                <a:close/>
                <a:moveTo>
                  <a:pt x="311893" y="841233"/>
                </a:moveTo>
                <a:lnTo>
                  <a:pt x="311893" y="841233"/>
                </a:lnTo>
                <a:lnTo>
                  <a:pt x="311893" y="841233"/>
                </a:lnTo>
                <a:cubicBezTo>
                  <a:pt x="311893" y="841233"/>
                  <a:pt x="311798" y="841805"/>
                  <a:pt x="311702" y="841900"/>
                </a:cubicBezTo>
                <a:close/>
                <a:moveTo>
                  <a:pt x="300844" y="791608"/>
                </a:moveTo>
                <a:lnTo>
                  <a:pt x="300844" y="791608"/>
                </a:lnTo>
                <a:lnTo>
                  <a:pt x="300844" y="791608"/>
                </a:lnTo>
                <a:close/>
                <a:moveTo>
                  <a:pt x="307130" y="786465"/>
                </a:moveTo>
                <a:lnTo>
                  <a:pt x="307130" y="786465"/>
                </a:lnTo>
                <a:close/>
                <a:moveTo>
                  <a:pt x="342563" y="898098"/>
                </a:moveTo>
                <a:lnTo>
                  <a:pt x="342563" y="898098"/>
                </a:lnTo>
                <a:close/>
                <a:moveTo>
                  <a:pt x="230740" y="837709"/>
                </a:moveTo>
                <a:cubicBezTo>
                  <a:pt x="230169" y="837424"/>
                  <a:pt x="229597" y="837224"/>
                  <a:pt x="228931" y="837138"/>
                </a:cubicBezTo>
                <a:cubicBezTo>
                  <a:pt x="229501" y="837233"/>
                  <a:pt x="230073" y="837424"/>
                  <a:pt x="230549" y="838566"/>
                </a:cubicBezTo>
                <a:close/>
                <a:moveTo>
                  <a:pt x="347898" y="777797"/>
                </a:moveTo>
                <a:lnTo>
                  <a:pt x="347898" y="777797"/>
                </a:lnTo>
                <a:close/>
                <a:moveTo>
                  <a:pt x="249980" y="760461"/>
                </a:moveTo>
                <a:lnTo>
                  <a:pt x="249980" y="760461"/>
                </a:lnTo>
                <a:close/>
                <a:moveTo>
                  <a:pt x="592690" y="1022208"/>
                </a:moveTo>
                <a:lnTo>
                  <a:pt x="592690" y="1022208"/>
                </a:lnTo>
                <a:lnTo>
                  <a:pt x="593262" y="1022208"/>
                </a:lnTo>
                <a:lnTo>
                  <a:pt x="593262" y="1022208"/>
                </a:lnTo>
                <a:close/>
                <a:moveTo>
                  <a:pt x="700227" y="1101552"/>
                </a:moveTo>
                <a:lnTo>
                  <a:pt x="700894" y="1102123"/>
                </a:lnTo>
                <a:cubicBezTo>
                  <a:pt x="700608" y="1102200"/>
                  <a:pt x="700418" y="1102200"/>
                  <a:pt x="700132" y="1102123"/>
                </a:cubicBezTo>
                <a:cubicBezTo>
                  <a:pt x="700132" y="1102123"/>
                  <a:pt x="700037" y="1102409"/>
                  <a:pt x="700037" y="1102218"/>
                </a:cubicBezTo>
                <a:close/>
                <a:moveTo>
                  <a:pt x="757377" y="1052022"/>
                </a:moveTo>
                <a:lnTo>
                  <a:pt x="757377" y="1052022"/>
                </a:lnTo>
                <a:lnTo>
                  <a:pt x="757377" y="1052022"/>
                </a:lnTo>
                <a:close/>
                <a:moveTo>
                  <a:pt x="907682" y="1128222"/>
                </a:moveTo>
                <a:lnTo>
                  <a:pt x="907682" y="1128222"/>
                </a:lnTo>
                <a:close/>
                <a:moveTo>
                  <a:pt x="1201814" y="552816"/>
                </a:moveTo>
                <a:lnTo>
                  <a:pt x="1201814" y="552816"/>
                </a:lnTo>
                <a:close/>
                <a:moveTo>
                  <a:pt x="1205052" y="496809"/>
                </a:moveTo>
                <a:lnTo>
                  <a:pt x="1205052" y="496809"/>
                </a:lnTo>
                <a:lnTo>
                  <a:pt x="1205623" y="496809"/>
                </a:lnTo>
                <a:close/>
                <a:moveTo>
                  <a:pt x="717753" y="714741"/>
                </a:moveTo>
                <a:lnTo>
                  <a:pt x="717753" y="714741"/>
                </a:lnTo>
                <a:lnTo>
                  <a:pt x="717753" y="714741"/>
                </a:lnTo>
                <a:close/>
                <a:moveTo>
                  <a:pt x="660603" y="733791"/>
                </a:moveTo>
                <a:cubicBezTo>
                  <a:pt x="660603" y="733630"/>
                  <a:pt x="660603" y="733477"/>
                  <a:pt x="660603" y="733315"/>
                </a:cubicBezTo>
                <a:close/>
                <a:moveTo>
                  <a:pt x="532777" y="612919"/>
                </a:moveTo>
                <a:lnTo>
                  <a:pt x="532777" y="612919"/>
                </a:lnTo>
                <a:close/>
                <a:moveTo>
                  <a:pt x="280841" y="932674"/>
                </a:moveTo>
                <a:lnTo>
                  <a:pt x="280841" y="933150"/>
                </a:lnTo>
                <a:lnTo>
                  <a:pt x="280841" y="933150"/>
                </a:lnTo>
                <a:close/>
                <a:moveTo>
                  <a:pt x="308178" y="961249"/>
                </a:moveTo>
                <a:cubicBezTo>
                  <a:pt x="308940" y="960677"/>
                  <a:pt x="309798" y="960391"/>
                  <a:pt x="310655" y="961820"/>
                </a:cubicBezTo>
                <a:lnTo>
                  <a:pt x="310655" y="961820"/>
                </a:lnTo>
                <a:cubicBezTo>
                  <a:pt x="309893" y="961687"/>
                  <a:pt x="309130" y="961630"/>
                  <a:pt x="308369" y="961630"/>
                </a:cubicBezTo>
                <a:close/>
                <a:moveTo>
                  <a:pt x="437052" y="923149"/>
                </a:moveTo>
                <a:lnTo>
                  <a:pt x="437052" y="923149"/>
                </a:lnTo>
                <a:close/>
                <a:moveTo>
                  <a:pt x="479247" y="930768"/>
                </a:moveTo>
                <a:cubicBezTo>
                  <a:pt x="479342" y="930264"/>
                  <a:pt x="479342" y="929749"/>
                  <a:pt x="479247" y="929244"/>
                </a:cubicBezTo>
                <a:lnTo>
                  <a:pt x="480200" y="930483"/>
                </a:lnTo>
                <a:cubicBezTo>
                  <a:pt x="479819" y="930578"/>
                  <a:pt x="479533" y="930873"/>
                  <a:pt x="479437" y="931245"/>
                </a:cubicBezTo>
                <a:close/>
                <a:moveTo>
                  <a:pt x="911396" y="1171942"/>
                </a:moveTo>
                <a:lnTo>
                  <a:pt x="911396" y="1171942"/>
                </a:lnTo>
                <a:close/>
                <a:moveTo>
                  <a:pt x="917873" y="1163845"/>
                </a:moveTo>
                <a:lnTo>
                  <a:pt x="917873" y="1163845"/>
                </a:lnTo>
                <a:close/>
                <a:moveTo>
                  <a:pt x="1100182" y="1107362"/>
                </a:moveTo>
                <a:lnTo>
                  <a:pt x="1100182" y="1107362"/>
                </a:lnTo>
                <a:lnTo>
                  <a:pt x="1100182" y="1107362"/>
                </a:lnTo>
                <a:close/>
                <a:moveTo>
                  <a:pt x="1127614" y="1099837"/>
                </a:moveTo>
                <a:lnTo>
                  <a:pt x="1127614" y="1099837"/>
                </a:lnTo>
                <a:close/>
                <a:moveTo>
                  <a:pt x="919778" y="549768"/>
                </a:moveTo>
                <a:lnTo>
                  <a:pt x="920541" y="549768"/>
                </a:lnTo>
                <a:cubicBezTo>
                  <a:pt x="920255" y="549892"/>
                  <a:pt x="920064" y="549892"/>
                  <a:pt x="919778" y="549768"/>
                </a:cubicBezTo>
                <a:close/>
                <a:moveTo>
                  <a:pt x="604882" y="611586"/>
                </a:moveTo>
                <a:lnTo>
                  <a:pt x="605548" y="611586"/>
                </a:lnTo>
                <a:lnTo>
                  <a:pt x="605548" y="611586"/>
                </a:lnTo>
                <a:lnTo>
                  <a:pt x="605548" y="611586"/>
                </a:lnTo>
                <a:close/>
                <a:moveTo>
                  <a:pt x="188163" y="749127"/>
                </a:moveTo>
                <a:lnTo>
                  <a:pt x="188163" y="749127"/>
                </a:lnTo>
                <a:close/>
                <a:moveTo>
                  <a:pt x="258076" y="889144"/>
                </a:moveTo>
                <a:cubicBezTo>
                  <a:pt x="258362" y="889449"/>
                  <a:pt x="258648" y="889801"/>
                  <a:pt x="258839" y="890192"/>
                </a:cubicBezTo>
                <a:lnTo>
                  <a:pt x="258267" y="890192"/>
                </a:lnTo>
                <a:cubicBezTo>
                  <a:pt x="258172" y="890001"/>
                  <a:pt x="258172" y="889620"/>
                  <a:pt x="258076" y="889144"/>
                </a:cubicBezTo>
                <a:close/>
                <a:moveTo>
                  <a:pt x="741470" y="1127269"/>
                </a:moveTo>
                <a:lnTo>
                  <a:pt x="741470" y="1127269"/>
                </a:lnTo>
                <a:close/>
                <a:moveTo>
                  <a:pt x="975595" y="1147653"/>
                </a:moveTo>
                <a:cubicBezTo>
                  <a:pt x="975785" y="1148196"/>
                  <a:pt x="976071" y="1148710"/>
                  <a:pt x="976452" y="1149177"/>
                </a:cubicBezTo>
                <a:cubicBezTo>
                  <a:pt x="975785" y="1149005"/>
                  <a:pt x="975405" y="1148329"/>
                  <a:pt x="975595" y="1147672"/>
                </a:cubicBezTo>
                <a:cubicBezTo>
                  <a:pt x="975595" y="1147634"/>
                  <a:pt x="975595" y="1147596"/>
                  <a:pt x="975595" y="1147558"/>
                </a:cubicBezTo>
                <a:close/>
                <a:moveTo>
                  <a:pt x="1103897" y="1137175"/>
                </a:moveTo>
                <a:lnTo>
                  <a:pt x="1103897" y="1137175"/>
                </a:lnTo>
                <a:close/>
                <a:moveTo>
                  <a:pt x="1111231" y="489475"/>
                </a:moveTo>
                <a:cubicBezTo>
                  <a:pt x="1111231" y="489161"/>
                  <a:pt x="1111231" y="488837"/>
                  <a:pt x="1111231" y="488523"/>
                </a:cubicBezTo>
                <a:lnTo>
                  <a:pt x="1111231" y="488523"/>
                </a:lnTo>
                <a:cubicBezTo>
                  <a:pt x="1111231" y="488837"/>
                  <a:pt x="1111231" y="489161"/>
                  <a:pt x="1111231" y="489475"/>
                </a:cubicBezTo>
                <a:close/>
                <a:moveTo>
                  <a:pt x="921398" y="540053"/>
                </a:moveTo>
                <a:lnTo>
                  <a:pt x="921398" y="540053"/>
                </a:lnTo>
                <a:lnTo>
                  <a:pt x="921398" y="540053"/>
                </a:lnTo>
                <a:lnTo>
                  <a:pt x="921398" y="540053"/>
                </a:lnTo>
                <a:lnTo>
                  <a:pt x="921398" y="540053"/>
                </a:lnTo>
                <a:close/>
                <a:moveTo>
                  <a:pt x="736803" y="644828"/>
                </a:moveTo>
                <a:lnTo>
                  <a:pt x="736803" y="644828"/>
                </a:lnTo>
                <a:lnTo>
                  <a:pt x="736803" y="644828"/>
                </a:lnTo>
                <a:close/>
                <a:moveTo>
                  <a:pt x="694227" y="712265"/>
                </a:moveTo>
                <a:lnTo>
                  <a:pt x="694227" y="712265"/>
                </a:lnTo>
                <a:close/>
                <a:moveTo>
                  <a:pt x="709562" y="1102218"/>
                </a:moveTo>
                <a:cubicBezTo>
                  <a:pt x="709562" y="1102218"/>
                  <a:pt x="709562" y="1102218"/>
                  <a:pt x="709562" y="1102218"/>
                </a:cubicBezTo>
                <a:cubicBezTo>
                  <a:pt x="709562" y="1102218"/>
                  <a:pt x="709562" y="1102218"/>
                  <a:pt x="709562" y="1102218"/>
                </a:cubicBezTo>
                <a:close/>
                <a:moveTo>
                  <a:pt x="791762" y="1048116"/>
                </a:moveTo>
                <a:cubicBezTo>
                  <a:pt x="791001" y="1048964"/>
                  <a:pt x="789763" y="1049298"/>
                  <a:pt x="788620" y="1048974"/>
                </a:cubicBezTo>
                <a:close/>
                <a:moveTo>
                  <a:pt x="819765" y="1074596"/>
                </a:moveTo>
                <a:lnTo>
                  <a:pt x="819765" y="1074596"/>
                </a:lnTo>
                <a:lnTo>
                  <a:pt x="819765" y="1074596"/>
                </a:lnTo>
                <a:close/>
                <a:moveTo>
                  <a:pt x="1343640" y="814183"/>
                </a:moveTo>
                <a:lnTo>
                  <a:pt x="1343640" y="814183"/>
                </a:lnTo>
                <a:close/>
                <a:moveTo>
                  <a:pt x="1354976" y="764652"/>
                </a:moveTo>
                <a:lnTo>
                  <a:pt x="1354976" y="765129"/>
                </a:lnTo>
                <a:cubicBezTo>
                  <a:pt x="1354976" y="764938"/>
                  <a:pt x="1354976" y="764748"/>
                  <a:pt x="1354976" y="764557"/>
                </a:cubicBezTo>
                <a:close/>
                <a:moveTo>
                  <a:pt x="1043318" y="428039"/>
                </a:moveTo>
                <a:lnTo>
                  <a:pt x="1043318" y="428039"/>
                </a:lnTo>
                <a:close/>
                <a:moveTo>
                  <a:pt x="1033793" y="498619"/>
                </a:moveTo>
                <a:lnTo>
                  <a:pt x="1033793" y="498619"/>
                </a:lnTo>
                <a:close/>
                <a:moveTo>
                  <a:pt x="793667" y="436326"/>
                </a:moveTo>
                <a:cubicBezTo>
                  <a:pt x="793572" y="436516"/>
                  <a:pt x="793572" y="436707"/>
                  <a:pt x="793667" y="436897"/>
                </a:cubicBezTo>
                <a:cubicBezTo>
                  <a:pt x="793476" y="436688"/>
                  <a:pt x="793287" y="436488"/>
                  <a:pt x="793096" y="436326"/>
                </a:cubicBezTo>
                <a:close/>
                <a:moveTo>
                  <a:pt x="611930" y="644161"/>
                </a:moveTo>
                <a:cubicBezTo>
                  <a:pt x="611930" y="644161"/>
                  <a:pt x="611930" y="644161"/>
                  <a:pt x="611930" y="644161"/>
                </a:cubicBezTo>
                <a:cubicBezTo>
                  <a:pt x="611930" y="644161"/>
                  <a:pt x="612121" y="644447"/>
                  <a:pt x="611930" y="644352"/>
                </a:cubicBezTo>
                <a:close/>
                <a:moveTo>
                  <a:pt x="509727" y="485189"/>
                </a:moveTo>
                <a:lnTo>
                  <a:pt x="509727" y="485189"/>
                </a:lnTo>
                <a:cubicBezTo>
                  <a:pt x="509727" y="484522"/>
                  <a:pt x="510394" y="483951"/>
                  <a:pt x="510680" y="483284"/>
                </a:cubicBezTo>
                <a:cubicBezTo>
                  <a:pt x="510775" y="484103"/>
                  <a:pt x="510394" y="484894"/>
                  <a:pt x="509727" y="485380"/>
                </a:cubicBezTo>
                <a:close/>
                <a:moveTo>
                  <a:pt x="397523" y="759700"/>
                </a:moveTo>
                <a:lnTo>
                  <a:pt x="397523" y="759700"/>
                </a:lnTo>
                <a:close/>
                <a:moveTo>
                  <a:pt x="397523" y="759700"/>
                </a:moveTo>
                <a:lnTo>
                  <a:pt x="397523" y="759700"/>
                </a:lnTo>
                <a:lnTo>
                  <a:pt x="397523" y="759700"/>
                </a:lnTo>
                <a:close/>
                <a:moveTo>
                  <a:pt x="172447" y="718837"/>
                </a:moveTo>
                <a:lnTo>
                  <a:pt x="172447" y="718837"/>
                </a:lnTo>
                <a:lnTo>
                  <a:pt x="172447" y="718837"/>
                </a:lnTo>
                <a:close/>
                <a:moveTo>
                  <a:pt x="490963" y="1010398"/>
                </a:moveTo>
                <a:lnTo>
                  <a:pt x="490963" y="1010398"/>
                </a:lnTo>
                <a:lnTo>
                  <a:pt x="490963" y="1010016"/>
                </a:lnTo>
                <a:lnTo>
                  <a:pt x="490963" y="1010016"/>
                </a:lnTo>
                <a:close/>
                <a:moveTo>
                  <a:pt x="562590" y="1009921"/>
                </a:moveTo>
                <a:lnTo>
                  <a:pt x="562590" y="1009921"/>
                </a:lnTo>
                <a:cubicBezTo>
                  <a:pt x="562876" y="1009817"/>
                  <a:pt x="563067" y="1009655"/>
                  <a:pt x="563258" y="1009445"/>
                </a:cubicBezTo>
                <a:lnTo>
                  <a:pt x="563258" y="1009445"/>
                </a:lnTo>
                <a:cubicBezTo>
                  <a:pt x="562876" y="1009569"/>
                  <a:pt x="562590" y="1009769"/>
                  <a:pt x="562306" y="1010016"/>
                </a:cubicBezTo>
                <a:close/>
                <a:moveTo>
                  <a:pt x="1002455" y="1133746"/>
                </a:moveTo>
                <a:lnTo>
                  <a:pt x="1002455" y="1134603"/>
                </a:lnTo>
                <a:lnTo>
                  <a:pt x="1002455" y="1134603"/>
                </a:lnTo>
                <a:cubicBezTo>
                  <a:pt x="1002360" y="1134337"/>
                  <a:pt x="1002265" y="1134080"/>
                  <a:pt x="1002169" y="1133842"/>
                </a:cubicBezTo>
                <a:close/>
                <a:moveTo>
                  <a:pt x="1107230" y="1120697"/>
                </a:moveTo>
                <a:lnTo>
                  <a:pt x="1107230" y="1120697"/>
                </a:lnTo>
                <a:lnTo>
                  <a:pt x="1107230" y="1120697"/>
                </a:lnTo>
                <a:close/>
                <a:moveTo>
                  <a:pt x="1265059" y="817992"/>
                </a:moveTo>
                <a:lnTo>
                  <a:pt x="1265059" y="817992"/>
                </a:lnTo>
                <a:close/>
                <a:moveTo>
                  <a:pt x="1381074" y="729600"/>
                </a:moveTo>
                <a:cubicBezTo>
                  <a:pt x="1381074" y="729762"/>
                  <a:pt x="1381074" y="729915"/>
                  <a:pt x="1381074" y="730077"/>
                </a:cubicBezTo>
                <a:lnTo>
                  <a:pt x="1380313" y="730077"/>
                </a:lnTo>
                <a:close/>
                <a:moveTo>
                  <a:pt x="1376026" y="748650"/>
                </a:moveTo>
                <a:lnTo>
                  <a:pt x="1376026" y="747984"/>
                </a:lnTo>
                <a:lnTo>
                  <a:pt x="1376026" y="748650"/>
                </a:lnTo>
                <a:close/>
                <a:moveTo>
                  <a:pt x="1352976" y="753889"/>
                </a:moveTo>
                <a:lnTo>
                  <a:pt x="1352976" y="753889"/>
                </a:lnTo>
                <a:lnTo>
                  <a:pt x="1352976" y="753889"/>
                </a:lnTo>
                <a:close/>
                <a:moveTo>
                  <a:pt x="1095801" y="400035"/>
                </a:moveTo>
                <a:lnTo>
                  <a:pt x="1095801" y="400035"/>
                </a:lnTo>
                <a:close/>
                <a:moveTo>
                  <a:pt x="1091895" y="394987"/>
                </a:moveTo>
                <a:lnTo>
                  <a:pt x="1091895" y="394987"/>
                </a:lnTo>
                <a:close/>
                <a:moveTo>
                  <a:pt x="1071416" y="399845"/>
                </a:moveTo>
                <a:cubicBezTo>
                  <a:pt x="1071512" y="399121"/>
                  <a:pt x="1071512" y="398378"/>
                  <a:pt x="1071416" y="397654"/>
                </a:cubicBezTo>
                <a:cubicBezTo>
                  <a:pt x="1071416" y="397654"/>
                  <a:pt x="1072369" y="397654"/>
                  <a:pt x="1072750" y="398702"/>
                </a:cubicBezTo>
                <a:cubicBezTo>
                  <a:pt x="1072178" y="399083"/>
                  <a:pt x="1071607" y="399378"/>
                  <a:pt x="1070940" y="399559"/>
                </a:cubicBezTo>
                <a:close/>
                <a:moveTo>
                  <a:pt x="768998" y="432516"/>
                </a:moveTo>
                <a:lnTo>
                  <a:pt x="768998" y="432516"/>
                </a:lnTo>
                <a:close/>
                <a:moveTo>
                  <a:pt x="429336" y="642256"/>
                </a:moveTo>
                <a:cubicBezTo>
                  <a:pt x="428956" y="642809"/>
                  <a:pt x="428383" y="643114"/>
                  <a:pt x="427717" y="643018"/>
                </a:cubicBezTo>
                <a:close/>
                <a:moveTo>
                  <a:pt x="274936" y="1015732"/>
                </a:moveTo>
                <a:cubicBezTo>
                  <a:pt x="274650" y="1016217"/>
                  <a:pt x="274459" y="1016722"/>
                  <a:pt x="274270" y="1017256"/>
                </a:cubicBezTo>
                <a:cubicBezTo>
                  <a:pt x="274270" y="1017256"/>
                  <a:pt x="274270" y="1016684"/>
                  <a:pt x="274270" y="1016303"/>
                </a:cubicBezTo>
                <a:close/>
                <a:moveTo>
                  <a:pt x="400381" y="1058023"/>
                </a:moveTo>
                <a:lnTo>
                  <a:pt x="400381" y="1058023"/>
                </a:lnTo>
                <a:close/>
                <a:moveTo>
                  <a:pt x="457531" y="1041640"/>
                </a:moveTo>
                <a:lnTo>
                  <a:pt x="457531" y="1041640"/>
                </a:lnTo>
                <a:close/>
                <a:moveTo>
                  <a:pt x="692036" y="1125936"/>
                </a:moveTo>
                <a:lnTo>
                  <a:pt x="692036" y="1125936"/>
                </a:lnTo>
                <a:close/>
                <a:moveTo>
                  <a:pt x="1177144" y="1161845"/>
                </a:moveTo>
                <a:lnTo>
                  <a:pt x="1177144" y="1161845"/>
                </a:lnTo>
                <a:close/>
                <a:moveTo>
                  <a:pt x="1286490" y="634827"/>
                </a:moveTo>
                <a:lnTo>
                  <a:pt x="1287444" y="635970"/>
                </a:lnTo>
                <a:cubicBezTo>
                  <a:pt x="1286967" y="635827"/>
                  <a:pt x="1286586" y="635475"/>
                  <a:pt x="1286490" y="635017"/>
                </a:cubicBezTo>
                <a:close/>
                <a:moveTo>
                  <a:pt x="617264" y="629207"/>
                </a:moveTo>
                <a:lnTo>
                  <a:pt x="617264" y="629207"/>
                </a:lnTo>
                <a:close/>
                <a:moveTo>
                  <a:pt x="304368" y="1048498"/>
                </a:moveTo>
                <a:cubicBezTo>
                  <a:pt x="303702" y="1048974"/>
                  <a:pt x="302749" y="1048974"/>
                  <a:pt x="302082" y="1048498"/>
                </a:cubicBezTo>
                <a:close/>
                <a:moveTo>
                  <a:pt x="545922" y="1035925"/>
                </a:moveTo>
                <a:lnTo>
                  <a:pt x="547255" y="1037544"/>
                </a:lnTo>
                <a:cubicBezTo>
                  <a:pt x="546684" y="1037258"/>
                  <a:pt x="546208" y="1036744"/>
                  <a:pt x="545922" y="1036115"/>
                </a:cubicBezTo>
                <a:close/>
                <a:moveTo>
                  <a:pt x="955497" y="1235378"/>
                </a:moveTo>
                <a:lnTo>
                  <a:pt x="955497" y="1235378"/>
                </a:lnTo>
                <a:lnTo>
                  <a:pt x="955497" y="1235854"/>
                </a:lnTo>
                <a:close/>
                <a:moveTo>
                  <a:pt x="1366787" y="876095"/>
                </a:moveTo>
                <a:lnTo>
                  <a:pt x="1366787" y="876095"/>
                </a:lnTo>
                <a:close/>
                <a:moveTo>
                  <a:pt x="1384503" y="693596"/>
                </a:moveTo>
                <a:cubicBezTo>
                  <a:pt x="1384503" y="693244"/>
                  <a:pt x="1384503" y="692901"/>
                  <a:pt x="1384503" y="692548"/>
                </a:cubicBezTo>
                <a:cubicBezTo>
                  <a:pt x="1384598" y="692977"/>
                  <a:pt x="1384694" y="693396"/>
                  <a:pt x="1384884" y="693786"/>
                </a:cubicBezTo>
                <a:close/>
                <a:moveTo>
                  <a:pt x="1090943" y="375842"/>
                </a:moveTo>
                <a:lnTo>
                  <a:pt x="1090943" y="375842"/>
                </a:lnTo>
                <a:cubicBezTo>
                  <a:pt x="1090943" y="375842"/>
                  <a:pt x="1090943" y="375842"/>
                  <a:pt x="1090943" y="375842"/>
                </a:cubicBezTo>
                <a:close/>
                <a:moveTo>
                  <a:pt x="1005218" y="466615"/>
                </a:moveTo>
                <a:lnTo>
                  <a:pt x="1005218" y="466615"/>
                </a:lnTo>
                <a:close/>
                <a:moveTo>
                  <a:pt x="701561" y="618349"/>
                </a:moveTo>
                <a:lnTo>
                  <a:pt x="701561" y="619491"/>
                </a:lnTo>
                <a:lnTo>
                  <a:pt x="701561" y="619491"/>
                </a:lnTo>
                <a:close/>
                <a:moveTo>
                  <a:pt x="146158" y="807896"/>
                </a:moveTo>
                <a:lnTo>
                  <a:pt x="146158" y="807896"/>
                </a:lnTo>
                <a:close/>
                <a:moveTo>
                  <a:pt x="163874" y="896288"/>
                </a:moveTo>
                <a:cubicBezTo>
                  <a:pt x="163874" y="896288"/>
                  <a:pt x="163874" y="896764"/>
                  <a:pt x="163874" y="896955"/>
                </a:cubicBezTo>
                <a:lnTo>
                  <a:pt x="163874" y="896955"/>
                </a:lnTo>
                <a:close/>
                <a:moveTo>
                  <a:pt x="235693" y="932007"/>
                </a:moveTo>
                <a:cubicBezTo>
                  <a:pt x="236264" y="932407"/>
                  <a:pt x="236550" y="933150"/>
                  <a:pt x="236264" y="933816"/>
                </a:cubicBezTo>
                <a:close/>
                <a:moveTo>
                  <a:pt x="415334" y="1163464"/>
                </a:moveTo>
                <a:lnTo>
                  <a:pt x="415334" y="1163464"/>
                </a:lnTo>
                <a:lnTo>
                  <a:pt x="415334" y="1163464"/>
                </a:lnTo>
                <a:close/>
                <a:moveTo>
                  <a:pt x="761188" y="1265953"/>
                </a:moveTo>
                <a:lnTo>
                  <a:pt x="761758" y="1265953"/>
                </a:lnTo>
                <a:cubicBezTo>
                  <a:pt x="761663" y="1266172"/>
                  <a:pt x="761663" y="1266401"/>
                  <a:pt x="761758" y="1266620"/>
                </a:cubicBezTo>
                <a:cubicBezTo>
                  <a:pt x="761854" y="1266468"/>
                  <a:pt x="761854" y="1266306"/>
                  <a:pt x="761854" y="1266144"/>
                </a:cubicBezTo>
                <a:close/>
                <a:moveTo>
                  <a:pt x="825671" y="1213566"/>
                </a:moveTo>
                <a:lnTo>
                  <a:pt x="825671" y="1213566"/>
                </a:lnTo>
                <a:cubicBezTo>
                  <a:pt x="825671" y="1213566"/>
                  <a:pt x="826243" y="1213851"/>
                  <a:pt x="826338" y="1213756"/>
                </a:cubicBezTo>
                <a:close/>
                <a:moveTo>
                  <a:pt x="927398" y="1320913"/>
                </a:moveTo>
                <a:cubicBezTo>
                  <a:pt x="927684" y="1321322"/>
                  <a:pt x="927684" y="1321836"/>
                  <a:pt x="927398" y="1322246"/>
                </a:cubicBezTo>
                <a:cubicBezTo>
                  <a:pt x="927684" y="1321894"/>
                  <a:pt x="927875" y="1321513"/>
                  <a:pt x="928065" y="1321103"/>
                </a:cubicBezTo>
                <a:close/>
                <a:moveTo>
                  <a:pt x="933208" y="1304530"/>
                </a:moveTo>
                <a:lnTo>
                  <a:pt x="933208" y="1304530"/>
                </a:lnTo>
                <a:cubicBezTo>
                  <a:pt x="933018" y="1304768"/>
                  <a:pt x="932733" y="1304968"/>
                  <a:pt x="932447" y="1305101"/>
                </a:cubicBezTo>
                <a:cubicBezTo>
                  <a:pt x="932638" y="1304853"/>
                  <a:pt x="932827" y="1304634"/>
                  <a:pt x="933113" y="1304434"/>
                </a:cubicBezTo>
                <a:cubicBezTo>
                  <a:pt x="933113" y="1304053"/>
                  <a:pt x="933113" y="1303672"/>
                  <a:pt x="933113" y="1303291"/>
                </a:cubicBezTo>
                <a:lnTo>
                  <a:pt x="933113" y="1303291"/>
                </a:lnTo>
                <a:cubicBezTo>
                  <a:pt x="933304" y="1303796"/>
                  <a:pt x="933590" y="1304282"/>
                  <a:pt x="933876" y="1304720"/>
                </a:cubicBezTo>
                <a:close/>
                <a:moveTo>
                  <a:pt x="1120756" y="1175466"/>
                </a:moveTo>
                <a:cubicBezTo>
                  <a:pt x="1120280" y="1175609"/>
                  <a:pt x="1119898" y="1175609"/>
                  <a:pt x="1119423" y="1175466"/>
                </a:cubicBezTo>
                <a:close/>
                <a:moveTo>
                  <a:pt x="1452988" y="771034"/>
                </a:moveTo>
                <a:lnTo>
                  <a:pt x="1452988" y="771034"/>
                </a:lnTo>
                <a:close/>
                <a:moveTo>
                  <a:pt x="701466" y="636160"/>
                </a:moveTo>
                <a:lnTo>
                  <a:pt x="701466" y="636160"/>
                </a:lnTo>
                <a:close/>
                <a:moveTo>
                  <a:pt x="644316" y="629493"/>
                </a:moveTo>
                <a:lnTo>
                  <a:pt x="644316" y="629969"/>
                </a:lnTo>
                <a:close/>
                <a:moveTo>
                  <a:pt x="574021" y="336504"/>
                </a:moveTo>
                <a:lnTo>
                  <a:pt x="574021" y="336504"/>
                </a:lnTo>
                <a:lnTo>
                  <a:pt x="574021" y="336504"/>
                </a:lnTo>
                <a:close/>
                <a:moveTo>
                  <a:pt x="382378" y="1057642"/>
                </a:moveTo>
                <a:lnTo>
                  <a:pt x="382378" y="1057642"/>
                </a:lnTo>
                <a:close/>
                <a:moveTo>
                  <a:pt x="464484" y="1197088"/>
                </a:moveTo>
                <a:lnTo>
                  <a:pt x="464484" y="1197088"/>
                </a:lnTo>
                <a:lnTo>
                  <a:pt x="464484" y="1197088"/>
                </a:lnTo>
                <a:lnTo>
                  <a:pt x="464484" y="1197088"/>
                </a:lnTo>
                <a:close/>
                <a:moveTo>
                  <a:pt x="996455" y="1185467"/>
                </a:moveTo>
                <a:lnTo>
                  <a:pt x="996455" y="1185467"/>
                </a:lnTo>
                <a:lnTo>
                  <a:pt x="996455" y="1185467"/>
                </a:lnTo>
                <a:lnTo>
                  <a:pt x="996455" y="1185467"/>
                </a:lnTo>
                <a:close/>
                <a:moveTo>
                  <a:pt x="1172190" y="1244522"/>
                </a:moveTo>
                <a:lnTo>
                  <a:pt x="1172190" y="1244522"/>
                </a:lnTo>
                <a:close/>
                <a:moveTo>
                  <a:pt x="1228102" y="1150129"/>
                </a:moveTo>
                <a:lnTo>
                  <a:pt x="1228102" y="1150129"/>
                </a:lnTo>
                <a:close/>
                <a:moveTo>
                  <a:pt x="1277728" y="888097"/>
                </a:moveTo>
                <a:lnTo>
                  <a:pt x="1277728" y="888097"/>
                </a:lnTo>
                <a:close/>
                <a:moveTo>
                  <a:pt x="1317162" y="837995"/>
                </a:moveTo>
                <a:cubicBezTo>
                  <a:pt x="1317162" y="838185"/>
                  <a:pt x="1317162" y="838376"/>
                  <a:pt x="1317162" y="838566"/>
                </a:cubicBezTo>
                <a:lnTo>
                  <a:pt x="1316590" y="837995"/>
                </a:lnTo>
                <a:close/>
                <a:moveTo>
                  <a:pt x="1376978" y="896383"/>
                </a:moveTo>
                <a:cubicBezTo>
                  <a:pt x="1376788" y="896059"/>
                  <a:pt x="1376598" y="895764"/>
                  <a:pt x="1376312" y="895526"/>
                </a:cubicBezTo>
                <a:lnTo>
                  <a:pt x="1378502" y="895526"/>
                </a:lnTo>
                <a:close/>
                <a:moveTo>
                  <a:pt x="1281728" y="617015"/>
                </a:moveTo>
                <a:cubicBezTo>
                  <a:pt x="1281443" y="617310"/>
                  <a:pt x="1280966" y="617510"/>
                  <a:pt x="1280585" y="617586"/>
                </a:cubicBezTo>
                <a:close/>
                <a:moveTo>
                  <a:pt x="991692" y="428896"/>
                </a:moveTo>
                <a:lnTo>
                  <a:pt x="991692" y="428896"/>
                </a:lnTo>
                <a:lnTo>
                  <a:pt x="991692" y="428896"/>
                </a:lnTo>
                <a:close/>
                <a:moveTo>
                  <a:pt x="395713" y="463567"/>
                </a:moveTo>
                <a:cubicBezTo>
                  <a:pt x="396189" y="464920"/>
                  <a:pt x="396856" y="466225"/>
                  <a:pt x="397618" y="467473"/>
                </a:cubicBezTo>
                <a:cubicBezTo>
                  <a:pt x="396189" y="467263"/>
                  <a:pt x="394855" y="467263"/>
                  <a:pt x="393426" y="467473"/>
                </a:cubicBezTo>
                <a:cubicBezTo>
                  <a:pt x="394475" y="466101"/>
                  <a:pt x="395141" y="464548"/>
                  <a:pt x="395618" y="462900"/>
                </a:cubicBezTo>
                <a:close/>
                <a:moveTo>
                  <a:pt x="309988" y="1083740"/>
                </a:moveTo>
                <a:lnTo>
                  <a:pt x="308655" y="1084597"/>
                </a:lnTo>
                <a:cubicBezTo>
                  <a:pt x="308655" y="1083359"/>
                  <a:pt x="309130" y="1083073"/>
                  <a:pt x="309893" y="1083073"/>
                </a:cubicBezTo>
                <a:close/>
                <a:moveTo>
                  <a:pt x="436099" y="1193563"/>
                </a:moveTo>
                <a:lnTo>
                  <a:pt x="436099" y="1193563"/>
                </a:lnTo>
                <a:close/>
                <a:moveTo>
                  <a:pt x="969499" y="1245284"/>
                </a:moveTo>
                <a:lnTo>
                  <a:pt x="969499" y="1245284"/>
                </a:lnTo>
                <a:lnTo>
                  <a:pt x="969499" y="1245284"/>
                </a:lnTo>
                <a:lnTo>
                  <a:pt x="969499" y="1245284"/>
                </a:lnTo>
                <a:close/>
                <a:moveTo>
                  <a:pt x="1165905" y="1199659"/>
                </a:moveTo>
                <a:lnTo>
                  <a:pt x="1165905" y="1199659"/>
                </a:lnTo>
                <a:lnTo>
                  <a:pt x="1165905" y="1199659"/>
                </a:lnTo>
                <a:close/>
                <a:moveTo>
                  <a:pt x="1272203" y="892478"/>
                </a:moveTo>
                <a:lnTo>
                  <a:pt x="1271537" y="891907"/>
                </a:lnTo>
                <a:cubicBezTo>
                  <a:pt x="1270298" y="891240"/>
                  <a:pt x="1270394" y="890287"/>
                  <a:pt x="1271537" y="889430"/>
                </a:cubicBezTo>
                <a:cubicBezTo>
                  <a:pt x="1272680" y="888573"/>
                  <a:pt x="1273441" y="889430"/>
                  <a:pt x="1274299" y="890287"/>
                </a:cubicBezTo>
                <a:lnTo>
                  <a:pt x="1275442" y="891621"/>
                </a:lnTo>
                <a:cubicBezTo>
                  <a:pt x="1274395" y="891478"/>
                  <a:pt x="1273346" y="891545"/>
                  <a:pt x="1272298" y="891811"/>
                </a:cubicBezTo>
                <a:close/>
                <a:moveTo>
                  <a:pt x="1375835" y="912385"/>
                </a:moveTo>
                <a:lnTo>
                  <a:pt x="1375835" y="912385"/>
                </a:lnTo>
                <a:lnTo>
                  <a:pt x="1375835" y="912385"/>
                </a:lnTo>
                <a:close/>
                <a:moveTo>
                  <a:pt x="653364" y="637017"/>
                </a:moveTo>
                <a:lnTo>
                  <a:pt x="653364" y="637017"/>
                </a:lnTo>
                <a:lnTo>
                  <a:pt x="653936" y="637017"/>
                </a:lnTo>
                <a:close/>
                <a:moveTo>
                  <a:pt x="295033" y="509859"/>
                </a:moveTo>
                <a:cubicBezTo>
                  <a:pt x="295986" y="513478"/>
                  <a:pt x="294081" y="514145"/>
                  <a:pt x="291700" y="514526"/>
                </a:cubicBezTo>
                <a:cubicBezTo>
                  <a:pt x="292748" y="513002"/>
                  <a:pt x="293986" y="511097"/>
                  <a:pt x="294938" y="509478"/>
                </a:cubicBezTo>
                <a:close/>
                <a:moveTo>
                  <a:pt x="242265" y="541672"/>
                </a:moveTo>
                <a:lnTo>
                  <a:pt x="241503" y="542530"/>
                </a:lnTo>
                <a:cubicBezTo>
                  <a:pt x="241503" y="542530"/>
                  <a:pt x="241503" y="541958"/>
                  <a:pt x="241503" y="541672"/>
                </a:cubicBezTo>
                <a:close/>
                <a:moveTo>
                  <a:pt x="943401" y="1371014"/>
                </a:moveTo>
                <a:lnTo>
                  <a:pt x="943401" y="1371014"/>
                </a:lnTo>
                <a:close/>
                <a:moveTo>
                  <a:pt x="942067" y="1353869"/>
                </a:moveTo>
                <a:lnTo>
                  <a:pt x="943115" y="1353202"/>
                </a:lnTo>
                <a:close/>
                <a:moveTo>
                  <a:pt x="250171" y="524241"/>
                </a:moveTo>
                <a:lnTo>
                  <a:pt x="250171" y="524241"/>
                </a:lnTo>
                <a:lnTo>
                  <a:pt x="250171" y="524241"/>
                </a:lnTo>
                <a:cubicBezTo>
                  <a:pt x="250171" y="524241"/>
                  <a:pt x="250076" y="524241"/>
                  <a:pt x="250171" y="524241"/>
                </a:cubicBezTo>
                <a:close/>
                <a:moveTo>
                  <a:pt x="241503" y="623587"/>
                </a:moveTo>
                <a:lnTo>
                  <a:pt x="241503" y="623587"/>
                </a:lnTo>
                <a:close/>
                <a:moveTo>
                  <a:pt x="140634" y="736458"/>
                </a:moveTo>
                <a:lnTo>
                  <a:pt x="140634" y="736458"/>
                </a:lnTo>
                <a:close/>
                <a:moveTo>
                  <a:pt x="280841" y="1141081"/>
                </a:moveTo>
                <a:lnTo>
                  <a:pt x="280841" y="1141081"/>
                </a:lnTo>
                <a:close/>
                <a:moveTo>
                  <a:pt x="628408" y="1375110"/>
                </a:moveTo>
                <a:lnTo>
                  <a:pt x="628408" y="1375110"/>
                </a:lnTo>
                <a:close/>
                <a:moveTo>
                  <a:pt x="1191431" y="1198516"/>
                </a:moveTo>
                <a:lnTo>
                  <a:pt x="1191431" y="1198516"/>
                </a:lnTo>
                <a:close/>
                <a:moveTo>
                  <a:pt x="1240676" y="1193468"/>
                </a:moveTo>
                <a:lnTo>
                  <a:pt x="1240676" y="1193468"/>
                </a:lnTo>
                <a:lnTo>
                  <a:pt x="1240676" y="1193468"/>
                </a:lnTo>
                <a:cubicBezTo>
                  <a:pt x="1240676" y="1193468"/>
                  <a:pt x="1240580" y="1194040"/>
                  <a:pt x="1240676" y="1193849"/>
                </a:cubicBezTo>
                <a:close/>
                <a:moveTo>
                  <a:pt x="1391933" y="992205"/>
                </a:moveTo>
                <a:lnTo>
                  <a:pt x="1391933" y="992205"/>
                </a:lnTo>
                <a:lnTo>
                  <a:pt x="1391933" y="992205"/>
                </a:lnTo>
                <a:close/>
                <a:moveTo>
                  <a:pt x="1399267" y="1051736"/>
                </a:moveTo>
                <a:cubicBezTo>
                  <a:pt x="1399267" y="1051736"/>
                  <a:pt x="1399267" y="1051736"/>
                  <a:pt x="1399267" y="1052212"/>
                </a:cubicBezTo>
                <a:lnTo>
                  <a:pt x="1399267" y="1052212"/>
                </a:lnTo>
                <a:cubicBezTo>
                  <a:pt x="1399267" y="1052212"/>
                  <a:pt x="1399267" y="1052212"/>
                  <a:pt x="1399267" y="1051736"/>
                </a:cubicBezTo>
                <a:close/>
                <a:moveTo>
                  <a:pt x="1444511" y="691596"/>
                </a:moveTo>
                <a:lnTo>
                  <a:pt x="1444511" y="691596"/>
                </a:lnTo>
                <a:close/>
                <a:moveTo>
                  <a:pt x="749757" y="248302"/>
                </a:moveTo>
                <a:cubicBezTo>
                  <a:pt x="749948" y="248016"/>
                  <a:pt x="750138" y="247693"/>
                  <a:pt x="750234" y="247350"/>
                </a:cubicBezTo>
                <a:cubicBezTo>
                  <a:pt x="750234" y="247731"/>
                  <a:pt x="750234" y="248112"/>
                  <a:pt x="750234" y="248493"/>
                </a:cubicBezTo>
                <a:close/>
                <a:moveTo>
                  <a:pt x="566782" y="307929"/>
                </a:moveTo>
                <a:lnTo>
                  <a:pt x="566782" y="307929"/>
                </a:lnTo>
                <a:cubicBezTo>
                  <a:pt x="566877" y="307681"/>
                  <a:pt x="567068" y="307472"/>
                  <a:pt x="567258" y="307357"/>
                </a:cubicBezTo>
                <a:close/>
                <a:moveTo>
                  <a:pt x="508489" y="324407"/>
                </a:moveTo>
                <a:lnTo>
                  <a:pt x="510108" y="324407"/>
                </a:lnTo>
                <a:cubicBezTo>
                  <a:pt x="509727" y="324864"/>
                  <a:pt x="509060" y="325017"/>
                  <a:pt x="508489" y="324788"/>
                </a:cubicBezTo>
                <a:close/>
                <a:moveTo>
                  <a:pt x="375139" y="472425"/>
                </a:moveTo>
                <a:lnTo>
                  <a:pt x="375139" y="472425"/>
                </a:lnTo>
                <a:lnTo>
                  <a:pt x="375139" y="472425"/>
                </a:lnTo>
                <a:lnTo>
                  <a:pt x="375139" y="472425"/>
                </a:lnTo>
                <a:close/>
                <a:moveTo>
                  <a:pt x="160636" y="585201"/>
                </a:moveTo>
                <a:lnTo>
                  <a:pt x="160636" y="585201"/>
                </a:lnTo>
                <a:close/>
                <a:moveTo>
                  <a:pt x="296081" y="1125936"/>
                </a:moveTo>
                <a:lnTo>
                  <a:pt x="296081" y="1125936"/>
                </a:lnTo>
                <a:close/>
                <a:moveTo>
                  <a:pt x="338753" y="1112315"/>
                </a:moveTo>
                <a:lnTo>
                  <a:pt x="338753" y="1112886"/>
                </a:lnTo>
                <a:lnTo>
                  <a:pt x="338753" y="1112886"/>
                </a:lnTo>
                <a:cubicBezTo>
                  <a:pt x="338658" y="1112725"/>
                  <a:pt x="338468" y="1112525"/>
                  <a:pt x="338468" y="1112315"/>
                </a:cubicBezTo>
                <a:close/>
                <a:moveTo>
                  <a:pt x="428193" y="1178990"/>
                </a:moveTo>
                <a:lnTo>
                  <a:pt x="428193" y="1178990"/>
                </a:lnTo>
                <a:cubicBezTo>
                  <a:pt x="428193" y="1178990"/>
                  <a:pt x="427336" y="1178990"/>
                  <a:pt x="427908" y="1178895"/>
                </a:cubicBezTo>
                <a:close/>
                <a:moveTo>
                  <a:pt x="1474229" y="978965"/>
                </a:moveTo>
                <a:cubicBezTo>
                  <a:pt x="1474134" y="978689"/>
                  <a:pt x="1474134" y="978384"/>
                  <a:pt x="1474229" y="978108"/>
                </a:cubicBezTo>
                <a:cubicBezTo>
                  <a:pt x="1474038" y="978432"/>
                  <a:pt x="1473943" y="978793"/>
                  <a:pt x="1473943" y="979156"/>
                </a:cubicBezTo>
                <a:close/>
                <a:moveTo>
                  <a:pt x="1122661" y="278306"/>
                </a:moveTo>
                <a:lnTo>
                  <a:pt x="1122661" y="278306"/>
                </a:lnTo>
                <a:lnTo>
                  <a:pt x="1122661" y="278306"/>
                </a:lnTo>
                <a:close/>
                <a:moveTo>
                  <a:pt x="991215" y="288783"/>
                </a:moveTo>
                <a:cubicBezTo>
                  <a:pt x="991215" y="288783"/>
                  <a:pt x="991215" y="288307"/>
                  <a:pt x="991215" y="288212"/>
                </a:cubicBezTo>
                <a:lnTo>
                  <a:pt x="991215" y="288212"/>
                </a:lnTo>
                <a:lnTo>
                  <a:pt x="991215" y="288212"/>
                </a:lnTo>
                <a:close/>
                <a:moveTo>
                  <a:pt x="557543" y="320597"/>
                </a:moveTo>
                <a:lnTo>
                  <a:pt x="557543" y="320597"/>
                </a:lnTo>
                <a:cubicBezTo>
                  <a:pt x="557543" y="322121"/>
                  <a:pt x="556685" y="322502"/>
                  <a:pt x="555923" y="322502"/>
                </a:cubicBezTo>
                <a:cubicBezTo>
                  <a:pt x="556590" y="321949"/>
                  <a:pt x="557066" y="321311"/>
                  <a:pt x="557543" y="320597"/>
                </a:cubicBezTo>
                <a:close/>
                <a:moveTo>
                  <a:pt x="327609" y="488713"/>
                </a:moveTo>
                <a:lnTo>
                  <a:pt x="327609" y="489190"/>
                </a:lnTo>
                <a:cubicBezTo>
                  <a:pt x="327609" y="489190"/>
                  <a:pt x="327609" y="488713"/>
                  <a:pt x="327609" y="488523"/>
                </a:cubicBezTo>
                <a:close/>
                <a:moveTo>
                  <a:pt x="545255" y="1173370"/>
                </a:moveTo>
                <a:lnTo>
                  <a:pt x="545255" y="1173370"/>
                </a:lnTo>
                <a:close/>
                <a:moveTo>
                  <a:pt x="665461" y="1367014"/>
                </a:moveTo>
                <a:lnTo>
                  <a:pt x="665461" y="1367014"/>
                </a:lnTo>
                <a:close/>
                <a:moveTo>
                  <a:pt x="1100373" y="1235950"/>
                </a:moveTo>
                <a:lnTo>
                  <a:pt x="1100373" y="1235950"/>
                </a:lnTo>
                <a:lnTo>
                  <a:pt x="1100373" y="1235473"/>
                </a:lnTo>
                <a:close/>
                <a:moveTo>
                  <a:pt x="1302302" y="924863"/>
                </a:moveTo>
                <a:cubicBezTo>
                  <a:pt x="1302302" y="924863"/>
                  <a:pt x="1302302" y="924863"/>
                  <a:pt x="1302302" y="924863"/>
                </a:cubicBezTo>
                <a:lnTo>
                  <a:pt x="1302302" y="924863"/>
                </a:lnTo>
                <a:close/>
                <a:moveTo>
                  <a:pt x="1384217" y="507954"/>
                </a:moveTo>
                <a:lnTo>
                  <a:pt x="1384217" y="507954"/>
                </a:lnTo>
                <a:close/>
                <a:moveTo>
                  <a:pt x="1279442" y="487666"/>
                </a:moveTo>
                <a:cubicBezTo>
                  <a:pt x="1280205" y="487266"/>
                  <a:pt x="1281252" y="487599"/>
                  <a:pt x="1281633" y="488399"/>
                </a:cubicBezTo>
                <a:cubicBezTo>
                  <a:pt x="1281633" y="488504"/>
                  <a:pt x="1281728" y="488608"/>
                  <a:pt x="1281728" y="488713"/>
                </a:cubicBezTo>
                <a:cubicBezTo>
                  <a:pt x="1280966" y="488275"/>
                  <a:pt x="1280109" y="487923"/>
                  <a:pt x="1279251" y="487666"/>
                </a:cubicBezTo>
                <a:close/>
                <a:moveTo>
                  <a:pt x="1219435" y="352791"/>
                </a:moveTo>
                <a:lnTo>
                  <a:pt x="1219435" y="352791"/>
                </a:lnTo>
                <a:close/>
                <a:moveTo>
                  <a:pt x="1162285" y="272115"/>
                </a:moveTo>
                <a:lnTo>
                  <a:pt x="1162285" y="272115"/>
                </a:lnTo>
                <a:lnTo>
                  <a:pt x="1162285" y="272115"/>
                </a:lnTo>
                <a:close/>
                <a:moveTo>
                  <a:pt x="928637" y="212679"/>
                </a:moveTo>
                <a:cubicBezTo>
                  <a:pt x="928637" y="212422"/>
                  <a:pt x="928637" y="212164"/>
                  <a:pt x="928637" y="211917"/>
                </a:cubicBezTo>
                <a:lnTo>
                  <a:pt x="928637" y="212488"/>
                </a:lnTo>
                <a:close/>
                <a:moveTo>
                  <a:pt x="497821" y="323550"/>
                </a:moveTo>
                <a:lnTo>
                  <a:pt x="497821" y="323074"/>
                </a:lnTo>
                <a:close/>
                <a:moveTo>
                  <a:pt x="497821" y="323550"/>
                </a:moveTo>
                <a:lnTo>
                  <a:pt x="497821" y="324026"/>
                </a:lnTo>
                <a:cubicBezTo>
                  <a:pt x="497344" y="324445"/>
                  <a:pt x="496773" y="324683"/>
                  <a:pt x="496201" y="324693"/>
                </a:cubicBezTo>
                <a:cubicBezTo>
                  <a:pt x="496583" y="324588"/>
                  <a:pt x="496964" y="324426"/>
                  <a:pt x="497249" y="324216"/>
                </a:cubicBezTo>
                <a:close/>
                <a:moveTo>
                  <a:pt x="447147" y="321264"/>
                </a:moveTo>
                <a:cubicBezTo>
                  <a:pt x="446767" y="319673"/>
                  <a:pt x="447147" y="317987"/>
                  <a:pt x="448290" y="316787"/>
                </a:cubicBezTo>
                <a:cubicBezTo>
                  <a:pt x="447243" y="318597"/>
                  <a:pt x="446958" y="320025"/>
                  <a:pt x="446386" y="321549"/>
                </a:cubicBezTo>
                <a:close/>
                <a:moveTo>
                  <a:pt x="138728" y="670069"/>
                </a:moveTo>
                <a:lnTo>
                  <a:pt x="138728" y="670069"/>
                </a:lnTo>
                <a:lnTo>
                  <a:pt x="138728" y="670069"/>
                </a:lnTo>
                <a:close/>
                <a:moveTo>
                  <a:pt x="119678" y="799800"/>
                </a:moveTo>
                <a:lnTo>
                  <a:pt x="120250" y="799800"/>
                </a:lnTo>
                <a:close/>
                <a:moveTo>
                  <a:pt x="263125" y="1136794"/>
                </a:moveTo>
                <a:lnTo>
                  <a:pt x="263125" y="1136794"/>
                </a:lnTo>
                <a:close/>
                <a:moveTo>
                  <a:pt x="575545" y="1233568"/>
                </a:moveTo>
                <a:cubicBezTo>
                  <a:pt x="575164" y="1233930"/>
                  <a:pt x="574687" y="1234349"/>
                  <a:pt x="574401" y="1234807"/>
                </a:cubicBezTo>
                <a:cubicBezTo>
                  <a:pt x="574021" y="1234235"/>
                  <a:pt x="574307" y="1233664"/>
                  <a:pt x="575355" y="1233854"/>
                </a:cubicBezTo>
                <a:close/>
                <a:moveTo>
                  <a:pt x="952926" y="1392255"/>
                </a:moveTo>
                <a:cubicBezTo>
                  <a:pt x="952926" y="1392255"/>
                  <a:pt x="952926" y="1391683"/>
                  <a:pt x="952449" y="1391493"/>
                </a:cubicBezTo>
                <a:cubicBezTo>
                  <a:pt x="951972" y="1391302"/>
                  <a:pt x="953020" y="1391969"/>
                  <a:pt x="953020" y="1392159"/>
                </a:cubicBezTo>
                <a:close/>
                <a:moveTo>
                  <a:pt x="1528140" y="767605"/>
                </a:moveTo>
                <a:lnTo>
                  <a:pt x="1528140" y="767605"/>
                </a:lnTo>
                <a:close/>
                <a:moveTo>
                  <a:pt x="1297921" y="411847"/>
                </a:moveTo>
                <a:cubicBezTo>
                  <a:pt x="1297921" y="411847"/>
                  <a:pt x="1297921" y="411847"/>
                  <a:pt x="1297921" y="411847"/>
                </a:cubicBezTo>
                <a:lnTo>
                  <a:pt x="1297921" y="411847"/>
                </a:lnTo>
                <a:close/>
                <a:moveTo>
                  <a:pt x="750138" y="211821"/>
                </a:moveTo>
                <a:lnTo>
                  <a:pt x="750138" y="211821"/>
                </a:lnTo>
                <a:lnTo>
                  <a:pt x="752043" y="212488"/>
                </a:lnTo>
                <a:cubicBezTo>
                  <a:pt x="751377" y="212726"/>
                  <a:pt x="750614" y="212726"/>
                  <a:pt x="749948" y="212488"/>
                </a:cubicBezTo>
                <a:close/>
                <a:moveTo>
                  <a:pt x="155016" y="551578"/>
                </a:moveTo>
                <a:cubicBezTo>
                  <a:pt x="155016" y="551578"/>
                  <a:pt x="155016" y="550911"/>
                  <a:pt x="155016" y="550531"/>
                </a:cubicBezTo>
                <a:lnTo>
                  <a:pt x="155016" y="550531"/>
                </a:lnTo>
                <a:cubicBezTo>
                  <a:pt x="155112" y="551112"/>
                  <a:pt x="155016" y="551692"/>
                  <a:pt x="154826" y="552245"/>
                </a:cubicBezTo>
                <a:close/>
                <a:moveTo>
                  <a:pt x="134442" y="1004968"/>
                </a:moveTo>
                <a:lnTo>
                  <a:pt x="134442" y="1004968"/>
                </a:lnTo>
                <a:close/>
                <a:moveTo>
                  <a:pt x="141586" y="1057642"/>
                </a:moveTo>
                <a:lnTo>
                  <a:pt x="141586" y="1057642"/>
                </a:lnTo>
                <a:lnTo>
                  <a:pt x="142252" y="1057642"/>
                </a:lnTo>
                <a:close/>
                <a:moveTo>
                  <a:pt x="174828" y="1058880"/>
                </a:moveTo>
                <a:cubicBezTo>
                  <a:pt x="175114" y="1058403"/>
                  <a:pt x="175780" y="1058289"/>
                  <a:pt x="176257" y="1058623"/>
                </a:cubicBezTo>
                <a:cubicBezTo>
                  <a:pt x="176352" y="1058699"/>
                  <a:pt x="176448" y="1058784"/>
                  <a:pt x="176543" y="1058880"/>
                </a:cubicBezTo>
                <a:cubicBezTo>
                  <a:pt x="175876" y="1058518"/>
                  <a:pt x="175209" y="1058385"/>
                  <a:pt x="174447" y="1058499"/>
                </a:cubicBezTo>
                <a:close/>
                <a:moveTo>
                  <a:pt x="349516" y="1116030"/>
                </a:moveTo>
                <a:lnTo>
                  <a:pt x="349516" y="1116030"/>
                </a:lnTo>
                <a:close/>
                <a:moveTo>
                  <a:pt x="443909" y="1382730"/>
                </a:moveTo>
                <a:lnTo>
                  <a:pt x="443909" y="1382730"/>
                </a:lnTo>
                <a:lnTo>
                  <a:pt x="443909" y="1382730"/>
                </a:lnTo>
                <a:close/>
                <a:moveTo>
                  <a:pt x="1479182" y="895050"/>
                </a:moveTo>
                <a:lnTo>
                  <a:pt x="1479182" y="895050"/>
                </a:lnTo>
                <a:lnTo>
                  <a:pt x="1479182" y="895050"/>
                </a:lnTo>
                <a:lnTo>
                  <a:pt x="1479182" y="895050"/>
                </a:lnTo>
                <a:close/>
                <a:moveTo>
                  <a:pt x="1481753" y="889811"/>
                </a:moveTo>
                <a:lnTo>
                  <a:pt x="1481753" y="889811"/>
                </a:lnTo>
                <a:lnTo>
                  <a:pt x="1481753" y="889811"/>
                </a:lnTo>
                <a:lnTo>
                  <a:pt x="1481373" y="889811"/>
                </a:lnTo>
                <a:close/>
                <a:moveTo>
                  <a:pt x="1201624" y="256875"/>
                </a:moveTo>
                <a:cubicBezTo>
                  <a:pt x="1201624" y="256875"/>
                  <a:pt x="1201338" y="256779"/>
                  <a:pt x="1201242" y="256875"/>
                </a:cubicBezTo>
                <a:close/>
                <a:moveTo>
                  <a:pt x="235407" y="495000"/>
                </a:moveTo>
                <a:lnTo>
                  <a:pt x="235407" y="495000"/>
                </a:lnTo>
                <a:lnTo>
                  <a:pt x="235027" y="495666"/>
                </a:lnTo>
                <a:close/>
                <a:moveTo>
                  <a:pt x="213023" y="503001"/>
                </a:moveTo>
                <a:cubicBezTo>
                  <a:pt x="213023" y="503001"/>
                  <a:pt x="213023" y="503001"/>
                  <a:pt x="213023" y="502334"/>
                </a:cubicBezTo>
                <a:cubicBezTo>
                  <a:pt x="213023" y="502582"/>
                  <a:pt x="213023" y="502848"/>
                  <a:pt x="213023" y="503096"/>
                </a:cubicBezTo>
                <a:cubicBezTo>
                  <a:pt x="212833" y="503115"/>
                  <a:pt x="212737" y="503182"/>
                  <a:pt x="212642" y="503286"/>
                </a:cubicBezTo>
                <a:close/>
                <a:moveTo>
                  <a:pt x="326562" y="1179276"/>
                </a:moveTo>
                <a:cubicBezTo>
                  <a:pt x="326562" y="1179276"/>
                  <a:pt x="326562" y="1179276"/>
                  <a:pt x="326562" y="1179276"/>
                </a:cubicBezTo>
                <a:lnTo>
                  <a:pt x="326562" y="1178800"/>
                </a:lnTo>
                <a:close/>
                <a:moveTo>
                  <a:pt x="379616" y="1252333"/>
                </a:moveTo>
                <a:lnTo>
                  <a:pt x="379616" y="1252333"/>
                </a:lnTo>
                <a:lnTo>
                  <a:pt x="379616" y="1252333"/>
                </a:lnTo>
                <a:lnTo>
                  <a:pt x="379616" y="1252333"/>
                </a:lnTo>
                <a:lnTo>
                  <a:pt x="379616" y="1252333"/>
                </a:lnTo>
                <a:close/>
                <a:moveTo>
                  <a:pt x="401047" y="1277002"/>
                </a:moveTo>
                <a:lnTo>
                  <a:pt x="401047" y="1277859"/>
                </a:lnTo>
                <a:lnTo>
                  <a:pt x="400476" y="1277288"/>
                </a:lnTo>
                <a:close/>
                <a:moveTo>
                  <a:pt x="582689" y="1349297"/>
                </a:moveTo>
                <a:lnTo>
                  <a:pt x="582689" y="1349297"/>
                </a:lnTo>
                <a:lnTo>
                  <a:pt x="582689" y="1349297"/>
                </a:lnTo>
                <a:lnTo>
                  <a:pt x="582689" y="1349297"/>
                </a:lnTo>
                <a:close/>
                <a:moveTo>
                  <a:pt x="1151522" y="1321770"/>
                </a:moveTo>
                <a:lnTo>
                  <a:pt x="1151522" y="1321770"/>
                </a:lnTo>
                <a:close/>
                <a:moveTo>
                  <a:pt x="1411174" y="1119459"/>
                </a:moveTo>
                <a:lnTo>
                  <a:pt x="1411174" y="1119459"/>
                </a:lnTo>
                <a:cubicBezTo>
                  <a:pt x="1411174" y="1119459"/>
                  <a:pt x="1411174" y="1119459"/>
                  <a:pt x="1411174" y="1119459"/>
                </a:cubicBezTo>
                <a:close/>
                <a:moveTo>
                  <a:pt x="1437463" y="1140509"/>
                </a:moveTo>
                <a:lnTo>
                  <a:pt x="1437463" y="1140509"/>
                </a:lnTo>
                <a:close/>
                <a:moveTo>
                  <a:pt x="1466609" y="1089169"/>
                </a:moveTo>
                <a:lnTo>
                  <a:pt x="1466609" y="1089169"/>
                </a:lnTo>
                <a:close/>
                <a:moveTo>
                  <a:pt x="1465561" y="527194"/>
                </a:moveTo>
                <a:lnTo>
                  <a:pt x="1465561" y="527194"/>
                </a:lnTo>
                <a:lnTo>
                  <a:pt x="1465561" y="527194"/>
                </a:lnTo>
                <a:lnTo>
                  <a:pt x="1465561" y="527194"/>
                </a:lnTo>
                <a:close/>
                <a:moveTo>
                  <a:pt x="1203719" y="200963"/>
                </a:moveTo>
                <a:lnTo>
                  <a:pt x="1203719" y="200963"/>
                </a:lnTo>
                <a:lnTo>
                  <a:pt x="1203719" y="200963"/>
                </a:lnTo>
                <a:close/>
                <a:moveTo>
                  <a:pt x="1075322" y="206202"/>
                </a:moveTo>
                <a:lnTo>
                  <a:pt x="1075322" y="206202"/>
                </a:lnTo>
                <a:close/>
                <a:moveTo>
                  <a:pt x="949591" y="145623"/>
                </a:moveTo>
                <a:cubicBezTo>
                  <a:pt x="949591" y="145080"/>
                  <a:pt x="949591" y="144546"/>
                  <a:pt x="949591" y="144003"/>
                </a:cubicBezTo>
                <a:cubicBezTo>
                  <a:pt x="949973" y="144699"/>
                  <a:pt x="949877" y="145594"/>
                  <a:pt x="949211" y="146099"/>
                </a:cubicBezTo>
                <a:close/>
                <a:moveTo>
                  <a:pt x="877964" y="191628"/>
                </a:moveTo>
                <a:cubicBezTo>
                  <a:pt x="877964" y="191438"/>
                  <a:pt x="877964" y="191247"/>
                  <a:pt x="877964" y="191057"/>
                </a:cubicBezTo>
                <a:cubicBezTo>
                  <a:pt x="877964" y="191057"/>
                  <a:pt x="878535" y="191057"/>
                  <a:pt x="878726" y="191057"/>
                </a:cubicBezTo>
                <a:close/>
                <a:moveTo>
                  <a:pt x="626980" y="258303"/>
                </a:moveTo>
                <a:cubicBezTo>
                  <a:pt x="627075" y="257951"/>
                  <a:pt x="627266" y="257637"/>
                  <a:pt x="627552" y="257351"/>
                </a:cubicBezTo>
                <a:close/>
                <a:moveTo>
                  <a:pt x="145301" y="546435"/>
                </a:moveTo>
                <a:lnTo>
                  <a:pt x="142824" y="546435"/>
                </a:lnTo>
                <a:lnTo>
                  <a:pt x="143681" y="545006"/>
                </a:lnTo>
                <a:cubicBezTo>
                  <a:pt x="144158" y="545635"/>
                  <a:pt x="144539" y="546301"/>
                  <a:pt x="144919" y="547006"/>
                </a:cubicBezTo>
                <a:close/>
                <a:moveTo>
                  <a:pt x="192926" y="1051260"/>
                </a:moveTo>
                <a:lnTo>
                  <a:pt x="190640" y="1051260"/>
                </a:lnTo>
                <a:cubicBezTo>
                  <a:pt x="190545" y="1051545"/>
                  <a:pt x="191687" y="1051450"/>
                  <a:pt x="192069" y="1052212"/>
                </a:cubicBezTo>
                <a:close/>
                <a:moveTo>
                  <a:pt x="297701" y="1264239"/>
                </a:moveTo>
                <a:lnTo>
                  <a:pt x="297701" y="1264239"/>
                </a:lnTo>
                <a:cubicBezTo>
                  <a:pt x="297701" y="1264239"/>
                  <a:pt x="297701" y="1264239"/>
                  <a:pt x="297701" y="1264239"/>
                </a:cubicBezTo>
                <a:cubicBezTo>
                  <a:pt x="297701" y="1264239"/>
                  <a:pt x="297033" y="1265096"/>
                  <a:pt x="297033" y="1265191"/>
                </a:cubicBezTo>
                <a:close/>
                <a:moveTo>
                  <a:pt x="798145" y="1413876"/>
                </a:moveTo>
                <a:lnTo>
                  <a:pt x="798145" y="1413876"/>
                </a:lnTo>
                <a:lnTo>
                  <a:pt x="798145" y="1413876"/>
                </a:lnTo>
                <a:close/>
                <a:moveTo>
                  <a:pt x="802335" y="1468455"/>
                </a:moveTo>
                <a:lnTo>
                  <a:pt x="802335" y="1468455"/>
                </a:lnTo>
                <a:close/>
                <a:moveTo>
                  <a:pt x="823290" y="1468455"/>
                </a:moveTo>
                <a:cubicBezTo>
                  <a:pt x="823290" y="1469217"/>
                  <a:pt x="822719" y="1469788"/>
                  <a:pt x="822337" y="1470645"/>
                </a:cubicBezTo>
                <a:cubicBezTo>
                  <a:pt x="822147" y="1469960"/>
                  <a:pt x="821862" y="1469284"/>
                  <a:pt x="821480" y="1468645"/>
                </a:cubicBezTo>
                <a:cubicBezTo>
                  <a:pt x="821671" y="1469188"/>
                  <a:pt x="822147" y="1469626"/>
                  <a:pt x="822623" y="1469884"/>
                </a:cubicBezTo>
                <a:close/>
                <a:moveTo>
                  <a:pt x="1083132" y="1305292"/>
                </a:moveTo>
                <a:lnTo>
                  <a:pt x="1083132" y="1305292"/>
                </a:lnTo>
                <a:close/>
                <a:moveTo>
                  <a:pt x="1083132" y="1390159"/>
                </a:moveTo>
                <a:lnTo>
                  <a:pt x="1083132" y="1390635"/>
                </a:lnTo>
                <a:lnTo>
                  <a:pt x="1083132" y="1390635"/>
                </a:lnTo>
                <a:cubicBezTo>
                  <a:pt x="1083132" y="1390635"/>
                  <a:pt x="1082846" y="1390159"/>
                  <a:pt x="1082941" y="1390064"/>
                </a:cubicBezTo>
                <a:close/>
                <a:moveTo>
                  <a:pt x="1084847" y="1398351"/>
                </a:moveTo>
                <a:lnTo>
                  <a:pt x="1083989" y="1399589"/>
                </a:lnTo>
                <a:cubicBezTo>
                  <a:pt x="1083895" y="1399217"/>
                  <a:pt x="1083704" y="1398865"/>
                  <a:pt x="1083513" y="1398541"/>
                </a:cubicBezTo>
                <a:close/>
                <a:moveTo>
                  <a:pt x="1201433" y="1303101"/>
                </a:moveTo>
                <a:lnTo>
                  <a:pt x="1201433" y="1303101"/>
                </a:lnTo>
                <a:lnTo>
                  <a:pt x="1201433" y="1303101"/>
                </a:lnTo>
                <a:close/>
                <a:moveTo>
                  <a:pt x="1383074" y="1124698"/>
                </a:moveTo>
                <a:lnTo>
                  <a:pt x="1383074" y="1124698"/>
                </a:lnTo>
                <a:close/>
                <a:moveTo>
                  <a:pt x="1251630" y="353173"/>
                </a:moveTo>
                <a:lnTo>
                  <a:pt x="1252773" y="353173"/>
                </a:lnTo>
                <a:cubicBezTo>
                  <a:pt x="1252391" y="353477"/>
                  <a:pt x="1251915" y="353544"/>
                  <a:pt x="1251439" y="353363"/>
                </a:cubicBezTo>
                <a:close/>
                <a:moveTo>
                  <a:pt x="888917" y="188771"/>
                </a:moveTo>
                <a:cubicBezTo>
                  <a:pt x="888917" y="189028"/>
                  <a:pt x="888917" y="189276"/>
                  <a:pt x="888917" y="189533"/>
                </a:cubicBezTo>
                <a:cubicBezTo>
                  <a:pt x="889012" y="189247"/>
                  <a:pt x="889012" y="188962"/>
                  <a:pt x="888917" y="188676"/>
                </a:cubicBezTo>
                <a:close/>
                <a:moveTo>
                  <a:pt x="767664" y="156291"/>
                </a:moveTo>
                <a:lnTo>
                  <a:pt x="767664" y="156291"/>
                </a:lnTo>
                <a:lnTo>
                  <a:pt x="767664" y="156291"/>
                </a:lnTo>
                <a:cubicBezTo>
                  <a:pt x="767664" y="156291"/>
                  <a:pt x="767569" y="156386"/>
                  <a:pt x="767473" y="156481"/>
                </a:cubicBezTo>
                <a:close/>
                <a:moveTo>
                  <a:pt x="588595" y="233253"/>
                </a:moveTo>
                <a:lnTo>
                  <a:pt x="588595" y="233253"/>
                </a:lnTo>
                <a:cubicBezTo>
                  <a:pt x="588595" y="233253"/>
                  <a:pt x="588595" y="233253"/>
                  <a:pt x="588595" y="233253"/>
                </a:cubicBezTo>
                <a:close/>
                <a:moveTo>
                  <a:pt x="228549" y="490428"/>
                </a:moveTo>
                <a:lnTo>
                  <a:pt x="229501" y="490428"/>
                </a:lnTo>
                <a:cubicBezTo>
                  <a:pt x="229120" y="490618"/>
                  <a:pt x="228740" y="490714"/>
                  <a:pt x="228358" y="490714"/>
                </a:cubicBezTo>
                <a:close/>
                <a:moveTo>
                  <a:pt x="168256" y="497572"/>
                </a:moveTo>
                <a:lnTo>
                  <a:pt x="168256" y="497572"/>
                </a:lnTo>
                <a:close/>
                <a:moveTo>
                  <a:pt x="137776" y="553198"/>
                </a:moveTo>
                <a:cubicBezTo>
                  <a:pt x="138062" y="554102"/>
                  <a:pt x="138252" y="555026"/>
                  <a:pt x="138443" y="555960"/>
                </a:cubicBezTo>
                <a:cubicBezTo>
                  <a:pt x="137776" y="555417"/>
                  <a:pt x="137109" y="554940"/>
                  <a:pt x="136347" y="554531"/>
                </a:cubicBezTo>
                <a:close/>
                <a:moveTo>
                  <a:pt x="134537" y="1096123"/>
                </a:moveTo>
                <a:lnTo>
                  <a:pt x="134537" y="1096123"/>
                </a:lnTo>
                <a:lnTo>
                  <a:pt x="134537" y="1096123"/>
                </a:lnTo>
                <a:close/>
                <a:moveTo>
                  <a:pt x="236264" y="1195373"/>
                </a:moveTo>
                <a:lnTo>
                  <a:pt x="236264" y="1195373"/>
                </a:lnTo>
                <a:close/>
                <a:moveTo>
                  <a:pt x="405143" y="1282051"/>
                </a:moveTo>
                <a:cubicBezTo>
                  <a:pt x="404952" y="1281651"/>
                  <a:pt x="404762" y="1281269"/>
                  <a:pt x="404476" y="1280908"/>
                </a:cubicBezTo>
                <a:lnTo>
                  <a:pt x="405714" y="1281955"/>
                </a:lnTo>
                <a:close/>
                <a:moveTo>
                  <a:pt x="530111" y="1227949"/>
                </a:moveTo>
                <a:lnTo>
                  <a:pt x="530111" y="1227949"/>
                </a:lnTo>
                <a:close/>
                <a:moveTo>
                  <a:pt x="737184" y="1457692"/>
                </a:moveTo>
                <a:cubicBezTo>
                  <a:pt x="736326" y="1458682"/>
                  <a:pt x="735660" y="1459768"/>
                  <a:pt x="735089" y="1460930"/>
                </a:cubicBezTo>
                <a:cubicBezTo>
                  <a:pt x="734612" y="1459682"/>
                  <a:pt x="733945" y="1458473"/>
                  <a:pt x="733279" y="1457310"/>
                </a:cubicBezTo>
                <a:cubicBezTo>
                  <a:pt x="734517" y="1457768"/>
                  <a:pt x="735851" y="1457901"/>
                  <a:pt x="737184" y="1457692"/>
                </a:cubicBezTo>
                <a:close/>
                <a:moveTo>
                  <a:pt x="769950" y="1460549"/>
                </a:moveTo>
                <a:lnTo>
                  <a:pt x="769950" y="1460549"/>
                </a:lnTo>
                <a:lnTo>
                  <a:pt x="769950" y="1460549"/>
                </a:lnTo>
                <a:cubicBezTo>
                  <a:pt x="769950" y="1460549"/>
                  <a:pt x="770236" y="1461025"/>
                  <a:pt x="770236" y="1460930"/>
                </a:cubicBezTo>
                <a:close/>
                <a:moveTo>
                  <a:pt x="1043032" y="1367490"/>
                </a:moveTo>
                <a:cubicBezTo>
                  <a:pt x="1043032" y="1367490"/>
                  <a:pt x="1043032" y="1367490"/>
                  <a:pt x="1043603" y="1367966"/>
                </a:cubicBezTo>
                <a:lnTo>
                  <a:pt x="1042651" y="1368538"/>
                </a:lnTo>
                <a:close/>
                <a:moveTo>
                  <a:pt x="1425461" y="1137080"/>
                </a:moveTo>
                <a:lnTo>
                  <a:pt x="1425461" y="1137080"/>
                </a:lnTo>
                <a:close/>
                <a:moveTo>
                  <a:pt x="1473752" y="1032305"/>
                </a:moveTo>
                <a:lnTo>
                  <a:pt x="1473752" y="1032305"/>
                </a:lnTo>
                <a:lnTo>
                  <a:pt x="1473752" y="1032305"/>
                </a:lnTo>
                <a:lnTo>
                  <a:pt x="1473752" y="1032305"/>
                </a:lnTo>
                <a:close/>
                <a:moveTo>
                  <a:pt x="1555762" y="816373"/>
                </a:moveTo>
                <a:lnTo>
                  <a:pt x="1555762" y="816373"/>
                </a:lnTo>
                <a:close/>
                <a:moveTo>
                  <a:pt x="1184573" y="164768"/>
                </a:moveTo>
                <a:lnTo>
                  <a:pt x="1184573" y="164768"/>
                </a:lnTo>
                <a:close/>
                <a:moveTo>
                  <a:pt x="1152379" y="186104"/>
                </a:moveTo>
                <a:cubicBezTo>
                  <a:pt x="1152379" y="186104"/>
                  <a:pt x="1152379" y="186104"/>
                  <a:pt x="1152379" y="185628"/>
                </a:cubicBezTo>
                <a:lnTo>
                  <a:pt x="1153140" y="185628"/>
                </a:lnTo>
                <a:close/>
                <a:moveTo>
                  <a:pt x="863200" y="228966"/>
                </a:moveTo>
                <a:lnTo>
                  <a:pt x="864343" y="227728"/>
                </a:lnTo>
                <a:cubicBezTo>
                  <a:pt x="864343" y="227728"/>
                  <a:pt x="864343" y="228586"/>
                  <a:pt x="864343" y="228966"/>
                </a:cubicBezTo>
                <a:close/>
                <a:moveTo>
                  <a:pt x="367519" y="300023"/>
                </a:moveTo>
                <a:cubicBezTo>
                  <a:pt x="367328" y="299556"/>
                  <a:pt x="367043" y="299147"/>
                  <a:pt x="366662" y="298880"/>
                </a:cubicBezTo>
                <a:lnTo>
                  <a:pt x="368471" y="298880"/>
                </a:lnTo>
                <a:cubicBezTo>
                  <a:pt x="368471" y="299070"/>
                  <a:pt x="368281" y="299451"/>
                  <a:pt x="367519" y="299737"/>
                </a:cubicBezTo>
                <a:close/>
                <a:moveTo>
                  <a:pt x="134251" y="1097742"/>
                </a:moveTo>
                <a:lnTo>
                  <a:pt x="134251" y="1097742"/>
                </a:lnTo>
                <a:close/>
                <a:moveTo>
                  <a:pt x="333229" y="1300719"/>
                </a:moveTo>
                <a:lnTo>
                  <a:pt x="333229" y="1299767"/>
                </a:lnTo>
                <a:cubicBezTo>
                  <a:pt x="333324" y="1299976"/>
                  <a:pt x="333324" y="1300224"/>
                  <a:pt x="333229" y="1300434"/>
                </a:cubicBezTo>
                <a:close/>
                <a:moveTo>
                  <a:pt x="397332" y="1286146"/>
                </a:moveTo>
                <a:lnTo>
                  <a:pt x="396380" y="1286908"/>
                </a:lnTo>
                <a:close/>
                <a:moveTo>
                  <a:pt x="559257" y="1305196"/>
                </a:moveTo>
                <a:lnTo>
                  <a:pt x="559257" y="1305196"/>
                </a:lnTo>
                <a:close/>
                <a:moveTo>
                  <a:pt x="1248390" y="1276621"/>
                </a:moveTo>
                <a:lnTo>
                  <a:pt x="1248390" y="1276621"/>
                </a:lnTo>
                <a:lnTo>
                  <a:pt x="1248390" y="1276621"/>
                </a:lnTo>
                <a:close/>
                <a:moveTo>
                  <a:pt x="1402219" y="392320"/>
                </a:moveTo>
                <a:lnTo>
                  <a:pt x="1402219" y="392797"/>
                </a:lnTo>
                <a:cubicBezTo>
                  <a:pt x="1402219" y="392797"/>
                  <a:pt x="1402219" y="392797"/>
                  <a:pt x="1402219" y="392320"/>
                </a:cubicBezTo>
                <a:close/>
                <a:moveTo>
                  <a:pt x="1257726" y="333741"/>
                </a:moveTo>
                <a:lnTo>
                  <a:pt x="1257726" y="333741"/>
                </a:lnTo>
                <a:close/>
                <a:moveTo>
                  <a:pt x="233693" y="1258714"/>
                </a:moveTo>
                <a:cubicBezTo>
                  <a:pt x="233693" y="1258714"/>
                  <a:pt x="233693" y="1258714"/>
                  <a:pt x="234264" y="1258238"/>
                </a:cubicBezTo>
                <a:lnTo>
                  <a:pt x="234264" y="1258714"/>
                </a:lnTo>
                <a:close/>
                <a:moveTo>
                  <a:pt x="275697" y="1298338"/>
                </a:moveTo>
                <a:lnTo>
                  <a:pt x="275697" y="1297100"/>
                </a:lnTo>
                <a:lnTo>
                  <a:pt x="275697" y="1297100"/>
                </a:lnTo>
                <a:lnTo>
                  <a:pt x="276365" y="1297100"/>
                </a:lnTo>
                <a:cubicBezTo>
                  <a:pt x="276079" y="1297576"/>
                  <a:pt x="275793" y="1297957"/>
                  <a:pt x="275697" y="1298434"/>
                </a:cubicBezTo>
                <a:close/>
                <a:moveTo>
                  <a:pt x="447147" y="1423687"/>
                </a:moveTo>
                <a:cubicBezTo>
                  <a:pt x="447147" y="1423020"/>
                  <a:pt x="447720" y="1422830"/>
                  <a:pt x="448767" y="1423211"/>
                </a:cubicBezTo>
                <a:cubicBezTo>
                  <a:pt x="448195" y="1423287"/>
                  <a:pt x="447624" y="1423478"/>
                  <a:pt x="447052" y="1423783"/>
                </a:cubicBezTo>
                <a:close/>
                <a:moveTo>
                  <a:pt x="953974" y="1480837"/>
                </a:moveTo>
                <a:lnTo>
                  <a:pt x="953974" y="1480837"/>
                </a:lnTo>
                <a:close/>
                <a:moveTo>
                  <a:pt x="1578718" y="820469"/>
                </a:moveTo>
                <a:lnTo>
                  <a:pt x="1578718" y="820469"/>
                </a:lnTo>
                <a:lnTo>
                  <a:pt x="1578718" y="820469"/>
                </a:lnTo>
                <a:close/>
                <a:moveTo>
                  <a:pt x="1497565" y="568533"/>
                </a:moveTo>
                <a:lnTo>
                  <a:pt x="1497565" y="568533"/>
                </a:lnTo>
                <a:close/>
                <a:moveTo>
                  <a:pt x="1390790" y="395178"/>
                </a:moveTo>
                <a:lnTo>
                  <a:pt x="1390790" y="395178"/>
                </a:lnTo>
                <a:close/>
                <a:moveTo>
                  <a:pt x="959307" y="86091"/>
                </a:moveTo>
                <a:lnTo>
                  <a:pt x="959307" y="86091"/>
                </a:lnTo>
                <a:lnTo>
                  <a:pt x="959307" y="86091"/>
                </a:lnTo>
                <a:close/>
                <a:moveTo>
                  <a:pt x="843959" y="146290"/>
                </a:moveTo>
                <a:cubicBezTo>
                  <a:pt x="843673" y="145889"/>
                  <a:pt x="843483" y="145442"/>
                  <a:pt x="843388" y="144956"/>
                </a:cubicBezTo>
                <a:cubicBezTo>
                  <a:pt x="843578" y="145251"/>
                  <a:pt x="843769" y="145537"/>
                  <a:pt x="843959" y="145813"/>
                </a:cubicBezTo>
                <a:close/>
                <a:moveTo>
                  <a:pt x="714801" y="138670"/>
                </a:moveTo>
                <a:cubicBezTo>
                  <a:pt x="714801" y="138670"/>
                  <a:pt x="714801" y="138670"/>
                  <a:pt x="714801" y="138670"/>
                </a:cubicBezTo>
                <a:lnTo>
                  <a:pt x="714038" y="138098"/>
                </a:lnTo>
                <a:cubicBezTo>
                  <a:pt x="714324" y="138165"/>
                  <a:pt x="714515" y="138193"/>
                  <a:pt x="714801" y="138193"/>
                </a:cubicBezTo>
                <a:close/>
                <a:moveTo>
                  <a:pt x="452958" y="198391"/>
                </a:moveTo>
                <a:cubicBezTo>
                  <a:pt x="452958" y="197534"/>
                  <a:pt x="453911" y="196867"/>
                  <a:pt x="454482" y="197248"/>
                </a:cubicBezTo>
                <a:close/>
                <a:moveTo>
                  <a:pt x="33573" y="787513"/>
                </a:moveTo>
                <a:lnTo>
                  <a:pt x="33573" y="787513"/>
                </a:lnTo>
                <a:close/>
                <a:moveTo>
                  <a:pt x="443243" y="1459025"/>
                </a:moveTo>
                <a:lnTo>
                  <a:pt x="443243" y="1459025"/>
                </a:lnTo>
                <a:close/>
                <a:moveTo>
                  <a:pt x="514013" y="1252809"/>
                </a:moveTo>
                <a:lnTo>
                  <a:pt x="515537" y="1252237"/>
                </a:lnTo>
                <a:cubicBezTo>
                  <a:pt x="515442" y="1252609"/>
                  <a:pt x="515442" y="1253009"/>
                  <a:pt x="515537" y="1253380"/>
                </a:cubicBezTo>
                <a:close/>
                <a:moveTo>
                  <a:pt x="569354" y="1360632"/>
                </a:moveTo>
                <a:lnTo>
                  <a:pt x="567830" y="1361108"/>
                </a:lnTo>
                <a:lnTo>
                  <a:pt x="569068" y="1360251"/>
                </a:lnTo>
                <a:cubicBezTo>
                  <a:pt x="569163" y="1360318"/>
                  <a:pt x="569259" y="1360413"/>
                  <a:pt x="569354" y="1360536"/>
                </a:cubicBezTo>
                <a:close/>
                <a:moveTo>
                  <a:pt x="1099801" y="1433879"/>
                </a:moveTo>
                <a:lnTo>
                  <a:pt x="1099801" y="1433879"/>
                </a:lnTo>
                <a:cubicBezTo>
                  <a:pt x="1099801" y="1433879"/>
                  <a:pt x="1099801" y="1433879"/>
                  <a:pt x="1099801" y="1433879"/>
                </a:cubicBezTo>
                <a:close/>
                <a:moveTo>
                  <a:pt x="1341736" y="1218424"/>
                </a:moveTo>
                <a:lnTo>
                  <a:pt x="1341736" y="1218424"/>
                </a:lnTo>
                <a:cubicBezTo>
                  <a:pt x="1341736" y="1218424"/>
                  <a:pt x="1341736" y="1218424"/>
                  <a:pt x="1341736" y="1218424"/>
                </a:cubicBezTo>
                <a:lnTo>
                  <a:pt x="1341736" y="1218424"/>
                </a:lnTo>
                <a:close/>
                <a:moveTo>
                  <a:pt x="1390790" y="394797"/>
                </a:moveTo>
                <a:lnTo>
                  <a:pt x="1390790" y="394797"/>
                </a:lnTo>
                <a:close/>
                <a:moveTo>
                  <a:pt x="1227436" y="181341"/>
                </a:moveTo>
                <a:lnTo>
                  <a:pt x="1227436" y="181341"/>
                </a:lnTo>
                <a:close/>
                <a:moveTo>
                  <a:pt x="1078179" y="106094"/>
                </a:moveTo>
                <a:cubicBezTo>
                  <a:pt x="1078179" y="106094"/>
                  <a:pt x="1078179" y="106094"/>
                  <a:pt x="1078179" y="106094"/>
                </a:cubicBezTo>
                <a:close/>
                <a:moveTo>
                  <a:pt x="683082" y="88663"/>
                </a:moveTo>
                <a:cubicBezTo>
                  <a:pt x="682511" y="88025"/>
                  <a:pt x="682511" y="87111"/>
                  <a:pt x="683082" y="86472"/>
                </a:cubicBezTo>
                <a:cubicBezTo>
                  <a:pt x="682606" y="86663"/>
                  <a:pt x="682606" y="87330"/>
                  <a:pt x="682702" y="88187"/>
                </a:cubicBezTo>
                <a:close/>
                <a:moveTo>
                  <a:pt x="341325" y="256017"/>
                </a:moveTo>
                <a:cubicBezTo>
                  <a:pt x="341325" y="255827"/>
                  <a:pt x="341325" y="255637"/>
                  <a:pt x="341325" y="255446"/>
                </a:cubicBezTo>
                <a:cubicBezTo>
                  <a:pt x="341325" y="255446"/>
                  <a:pt x="341325" y="255922"/>
                  <a:pt x="341325" y="256208"/>
                </a:cubicBezTo>
                <a:close/>
                <a:moveTo>
                  <a:pt x="162826" y="430420"/>
                </a:moveTo>
                <a:lnTo>
                  <a:pt x="162826" y="430420"/>
                </a:lnTo>
                <a:lnTo>
                  <a:pt x="162445" y="429944"/>
                </a:lnTo>
                <a:close/>
                <a:moveTo>
                  <a:pt x="229501" y="1261667"/>
                </a:moveTo>
                <a:lnTo>
                  <a:pt x="229501" y="1261667"/>
                </a:lnTo>
                <a:lnTo>
                  <a:pt x="229501" y="1261667"/>
                </a:lnTo>
                <a:lnTo>
                  <a:pt x="228931" y="1261667"/>
                </a:lnTo>
                <a:close/>
                <a:moveTo>
                  <a:pt x="347326" y="1365585"/>
                </a:moveTo>
                <a:lnTo>
                  <a:pt x="346659" y="1365585"/>
                </a:lnTo>
                <a:lnTo>
                  <a:pt x="346659" y="1364632"/>
                </a:lnTo>
                <a:close/>
                <a:moveTo>
                  <a:pt x="429431" y="1471503"/>
                </a:moveTo>
                <a:lnTo>
                  <a:pt x="429431" y="1471503"/>
                </a:lnTo>
                <a:close/>
                <a:moveTo>
                  <a:pt x="1302588" y="1342915"/>
                </a:moveTo>
                <a:cubicBezTo>
                  <a:pt x="1302493" y="1343449"/>
                  <a:pt x="1302493" y="1344001"/>
                  <a:pt x="1302588" y="1344534"/>
                </a:cubicBezTo>
                <a:cubicBezTo>
                  <a:pt x="1301827" y="1344325"/>
                  <a:pt x="1301350" y="1343544"/>
                  <a:pt x="1301636" y="1342782"/>
                </a:cubicBezTo>
                <a:cubicBezTo>
                  <a:pt x="1301636" y="1342658"/>
                  <a:pt x="1301636" y="1342544"/>
                  <a:pt x="1301731" y="1342439"/>
                </a:cubicBezTo>
                <a:close/>
                <a:moveTo>
                  <a:pt x="1436320" y="1185943"/>
                </a:moveTo>
                <a:lnTo>
                  <a:pt x="1436320" y="1185943"/>
                </a:lnTo>
                <a:close/>
                <a:moveTo>
                  <a:pt x="1456608" y="1169370"/>
                </a:moveTo>
                <a:cubicBezTo>
                  <a:pt x="1456513" y="1169941"/>
                  <a:pt x="1456513" y="1170513"/>
                  <a:pt x="1456608" y="1171084"/>
                </a:cubicBezTo>
                <a:cubicBezTo>
                  <a:pt x="1456036" y="1169941"/>
                  <a:pt x="1455464" y="1169370"/>
                  <a:pt x="1456036" y="1168893"/>
                </a:cubicBezTo>
                <a:close/>
                <a:moveTo>
                  <a:pt x="1462323" y="1158511"/>
                </a:moveTo>
                <a:cubicBezTo>
                  <a:pt x="1462227" y="1159207"/>
                  <a:pt x="1462227" y="1159911"/>
                  <a:pt x="1462323" y="1160607"/>
                </a:cubicBezTo>
                <a:cubicBezTo>
                  <a:pt x="1461465" y="1160483"/>
                  <a:pt x="1460894" y="1159702"/>
                  <a:pt x="1461084" y="1158864"/>
                </a:cubicBezTo>
                <a:cubicBezTo>
                  <a:pt x="1461084" y="1158549"/>
                  <a:pt x="1461275" y="1158264"/>
                  <a:pt x="1461465" y="1158035"/>
                </a:cubicBezTo>
                <a:close/>
                <a:moveTo>
                  <a:pt x="1519473" y="551674"/>
                </a:moveTo>
                <a:lnTo>
                  <a:pt x="1518330" y="550340"/>
                </a:lnTo>
                <a:lnTo>
                  <a:pt x="1519568" y="550340"/>
                </a:lnTo>
                <a:cubicBezTo>
                  <a:pt x="1519568" y="550340"/>
                  <a:pt x="1518520" y="550911"/>
                  <a:pt x="1518520" y="551197"/>
                </a:cubicBezTo>
                <a:close/>
                <a:moveTo>
                  <a:pt x="1269441" y="221823"/>
                </a:moveTo>
                <a:cubicBezTo>
                  <a:pt x="1268965" y="221546"/>
                  <a:pt x="1268679" y="221042"/>
                  <a:pt x="1268679" y="220489"/>
                </a:cubicBezTo>
                <a:cubicBezTo>
                  <a:pt x="1268583" y="220766"/>
                  <a:pt x="1268489" y="221061"/>
                  <a:pt x="1268489" y="221346"/>
                </a:cubicBezTo>
                <a:close/>
                <a:moveTo>
                  <a:pt x="960070" y="53516"/>
                </a:moveTo>
                <a:lnTo>
                  <a:pt x="960070" y="53516"/>
                </a:lnTo>
                <a:close/>
                <a:moveTo>
                  <a:pt x="736517" y="58469"/>
                </a:moveTo>
                <a:cubicBezTo>
                  <a:pt x="736232" y="57878"/>
                  <a:pt x="735946" y="57307"/>
                  <a:pt x="735565" y="56754"/>
                </a:cubicBezTo>
                <a:cubicBezTo>
                  <a:pt x="736137" y="57040"/>
                  <a:pt x="736422" y="57574"/>
                  <a:pt x="736517" y="58183"/>
                </a:cubicBezTo>
                <a:close/>
                <a:moveTo>
                  <a:pt x="649174" y="75042"/>
                </a:moveTo>
                <a:lnTo>
                  <a:pt x="649174" y="75042"/>
                </a:lnTo>
                <a:close/>
                <a:moveTo>
                  <a:pt x="463245" y="178008"/>
                </a:moveTo>
                <a:lnTo>
                  <a:pt x="463245" y="178008"/>
                </a:lnTo>
                <a:close/>
                <a:moveTo>
                  <a:pt x="396570" y="184390"/>
                </a:moveTo>
                <a:cubicBezTo>
                  <a:pt x="397046" y="184856"/>
                  <a:pt x="397141" y="185637"/>
                  <a:pt x="396666" y="186142"/>
                </a:cubicBezTo>
                <a:cubicBezTo>
                  <a:pt x="396570" y="186161"/>
                  <a:pt x="396570" y="186180"/>
                  <a:pt x="396570" y="186199"/>
                </a:cubicBezTo>
                <a:lnTo>
                  <a:pt x="395998" y="186199"/>
                </a:lnTo>
                <a:cubicBezTo>
                  <a:pt x="395141" y="185437"/>
                  <a:pt x="395332" y="184770"/>
                  <a:pt x="395618" y="183913"/>
                </a:cubicBezTo>
                <a:close/>
                <a:moveTo>
                  <a:pt x="372567" y="224109"/>
                </a:moveTo>
                <a:lnTo>
                  <a:pt x="372567" y="224109"/>
                </a:lnTo>
                <a:close/>
                <a:moveTo>
                  <a:pt x="279889" y="294308"/>
                </a:moveTo>
                <a:lnTo>
                  <a:pt x="279889" y="293832"/>
                </a:lnTo>
                <a:cubicBezTo>
                  <a:pt x="279889" y="293832"/>
                  <a:pt x="279889" y="293832"/>
                  <a:pt x="279889" y="293832"/>
                </a:cubicBezTo>
                <a:close/>
                <a:moveTo>
                  <a:pt x="322847" y="1344820"/>
                </a:moveTo>
                <a:lnTo>
                  <a:pt x="322847" y="1344820"/>
                </a:lnTo>
                <a:close/>
                <a:moveTo>
                  <a:pt x="448386" y="1481599"/>
                </a:moveTo>
                <a:lnTo>
                  <a:pt x="448386" y="1481599"/>
                </a:lnTo>
                <a:lnTo>
                  <a:pt x="448386" y="1481599"/>
                </a:lnTo>
                <a:close/>
                <a:moveTo>
                  <a:pt x="599547" y="1510174"/>
                </a:moveTo>
                <a:lnTo>
                  <a:pt x="599547" y="1510174"/>
                </a:lnTo>
                <a:lnTo>
                  <a:pt x="599547" y="1510174"/>
                </a:lnTo>
                <a:close/>
                <a:moveTo>
                  <a:pt x="895681" y="1541892"/>
                </a:moveTo>
                <a:lnTo>
                  <a:pt x="894822" y="1542559"/>
                </a:lnTo>
                <a:cubicBezTo>
                  <a:pt x="894822" y="1542112"/>
                  <a:pt x="894822" y="1541673"/>
                  <a:pt x="894822" y="1541226"/>
                </a:cubicBezTo>
                <a:close/>
                <a:moveTo>
                  <a:pt x="963594" y="1535034"/>
                </a:moveTo>
                <a:lnTo>
                  <a:pt x="963594" y="1535034"/>
                </a:lnTo>
                <a:close/>
                <a:moveTo>
                  <a:pt x="1075036" y="1499601"/>
                </a:moveTo>
                <a:cubicBezTo>
                  <a:pt x="1075036" y="1499601"/>
                  <a:pt x="1075036" y="1499030"/>
                  <a:pt x="1075036" y="1498744"/>
                </a:cubicBezTo>
                <a:close/>
                <a:moveTo>
                  <a:pt x="1461655" y="460424"/>
                </a:moveTo>
                <a:lnTo>
                  <a:pt x="1461655" y="460424"/>
                </a:lnTo>
                <a:lnTo>
                  <a:pt x="1461655" y="460424"/>
                </a:lnTo>
                <a:lnTo>
                  <a:pt x="1461560" y="460424"/>
                </a:lnTo>
                <a:close/>
                <a:moveTo>
                  <a:pt x="1455370" y="463091"/>
                </a:moveTo>
                <a:lnTo>
                  <a:pt x="1455370" y="463091"/>
                </a:lnTo>
                <a:close/>
                <a:moveTo>
                  <a:pt x="694036" y="74471"/>
                </a:moveTo>
                <a:lnTo>
                  <a:pt x="694036" y="74471"/>
                </a:lnTo>
                <a:close/>
                <a:moveTo>
                  <a:pt x="548684" y="165149"/>
                </a:moveTo>
                <a:lnTo>
                  <a:pt x="548684" y="165149"/>
                </a:lnTo>
                <a:close/>
                <a:moveTo>
                  <a:pt x="496964" y="122763"/>
                </a:moveTo>
                <a:lnTo>
                  <a:pt x="498392" y="122096"/>
                </a:lnTo>
                <a:cubicBezTo>
                  <a:pt x="498107" y="122439"/>
                  <a:pt x="497726" y="122677"/>
                  <a:pt x="497344" y="122763"/>
                </a:cubicBezTo>
                <a:close/>
                <a:moveTo>
                  <a:pt x="13570" y="804467"/>
                </a:moveTo>
                <a:lnTo>
                  <a:pt x="13570" y="804467"/>
                </a:lnTo>
                <a:close/>
                <a:moveTo>
                  <a:pt x="69482" y="1062690"/>
                </a:moveTo>
                <a:lnTo>
                  <a:pt x="69482" y="1062690"/>
                </a:lnTo>
                <a:lnTo>
                  <a:pt x="69482" y="1062690"/>
                </a:lnTo>
                <a:lnTo>
                  <a:pt x="69482" y="1062690"/>
                </a:lnTo>
                <a:close/>
                <a:moveTo>
                  <a:pt x="334276" y="1353107"/>
                </a:moveTo>
                <a:lnTo>
                  <a:pt x="334276" y="1353107"/>
                </a:lnTo>
                <a:close/>
                <a:moveTo>
                  <a:pt x="400951" y="1371109"/>
                </a:moveTo>
                <a:lnTo>
                  <a:pt x="401523" y="1371109"/>
                </a:lnTo>
                <a:lnTo>
                  <a:pt x="401523" y="1371109"/>
                </a:lnTo>
                <a:cubicBezTo>
                  <a:pt x="401333" y="1371090"/>
                  <a:pt x="401047" y="1371090"/>
                  <a:pt x="400856" y="1371109"/>
                </a:cubicBezTo>
                <a:close/>
                <a:moveTo>
                  <a:pt x="609168" y="1544655"/>
                </a:moveTo>
                <a:lnTo>
                  <a:pt x="609168" y="1544655"/>
                </a:lnTo>
                <a:close/>
                <a:moveTo>
                  <a:pt x="705847" y="1576754"/>
                </a:moveTo>
                <a:lnTo>
                  <a:pt x="705847" y="1576754"/>
                </a:lnTo>
                <a:lnTo>
                  <a:pt x="705847" y="1576754"/>
                </a:lnTo>
                <a:close/>
                <a:moveTo>
                  <a:pt x="878821" y="1509603"/>
                </a:moveTo>
                <a:lnTo>
                  <a:pt x="878821" y="1509603"/>
                </a:lnTo>
                <a:close/>
                <a:moveTo>
                  <a:pt x="1212196" y="1468455"/>
                </a:moveTo>
                <a:lnTo>
                  <a:pt x="1212196" y="1468455"/>
                </a:lnTo>
                <a:close/>
                <a:moveTo>
                  <a:pt x="900823" y="53421"/>
                </a:moveTo>
                <a:lnTo>
                  <a:pt x="900823" y="53421"/>
                </a:lnTo>
                <a:lnTo>
                  <a:pt x="900823" y="53421"/>
                </a:lnTo>
                <a:lnTo>
                  <a:pt x="900823" y="53421"/>
                </a:lnTo>
                <a:close/>
                <a:moveTo>
                  <a:pt x="606311" y="97045"/>
                </a:moveTo>
                <a:lnTo>
                  <a:pt x="606311" y="97045"/>
                </a:lnTo>
                <a:cubicBezTo>
                  <a:pt x="606311" y="97045"/>
                  <a:pt x="606311" y="96474"/>
                  <a:pt x="606311" y="96188"/>
                </a:cubicBezTo>
                <a:cubicBezTo>
                  <a:pt x="606216" y="96502"/>
                  <a:pt x="606025" y="96788"/>
                  <a:pt x="605834" y="97045"/>
                </a:cubicBezTo>
                <a:close/>
                <a:moveTo>
                  <a:pt x="244361" y="304214"/>
                </a:moveTo>
                <a:lnTo>
                  <a:pt x="244361" y="304214"/>
                </a:lnTo>
                <a:close/>
                <a:moveTo>
                  <a:pt x="6236" y="847139"/>
                </a:moveTo>
                <a:lnTo>
                  <a:pt x="6236" y="847139"/>
                </a:lnTo>
                <a:close/>
                <a:moveTo>
                  <a:pt x="205308" y="1272430"/>
                </a:moveTo>
                <a:lnTo>
                  <a:pt x="205308" y="1272430"/>
                </a:lnTo>
                <a:lnTo>
                  <a:pt x="206261" y="1271668"/>
                </a:lnTo>
                <a:cubicBezTo>
                  <a:pt x="205594" y="1271678"/>
                  <a:pt x="205023" y="1271773"/>
                  <a:pt x="204355" y="1271954"/>
                </a:cubicBezTo>
                <a:close/>
                <a:moveTo>
                  <a:pt x="681844" y="1557609"/>
                </a:moveTo>
                <a:lnTo>
                  <a:pt x="681844" y="1557609"/>
                </a:lnTo>
                <a:close/>
                <a:moveTo>
                  <a:pt x="1597102" y="702645"/>
                </a:moveTo>
                <a:lnTo>
                  <a:pt x="1596530" y="702073"/>
                </a:lnTo>
                <a:lnTo>
                  <a:pt x="1596530" y="702073"/>
                </a:lnTo>
                <a:close/>
                <a:moveTo>
                  <a:pt x="1308970" y="207345"/>
                </a:moveTo>
                <a:lnTo>
                  <a:pt x="1308970" y="207345"/>
                </a:lnTo>
                <a:close/>
                <a:moveTo>
                  <a:pt x="418288" y="135336"/>
                </a:moveTo>
                <a:lnTo>
                  <a:pt x="418288" y="135812"/>
                </a:lnTo>
                <a:lnTo>
                  <a:pt x="418288" y="135812"/>
                </a:lnTo>
                <a:close/>
                <a:moveTo>
                  <a:pt x="386950" y="125049"/>
                </a:moveTo>
                <a:lnTo>
                  <a:pt x="386950" y="125049"/>
                </a:lnTo>
                <a:close/>
                <a:moveTo>
                  <a:pt x="63100" y="521670"/>
                </a:moveTo>
                <a:cubicBezTo>
                  <a:pt x="63100" y="521517"/>
                  <a:pt x="63100" y="521346"/>
                  <a:pt x="63100" y="521193"/>
                </a:cubicBezTo>
                <a:cubicBezTo>
                  <a:pt x="63291" y="521365"/>
                  <a:pt x="63386" y="521603"/>
                  <a:pt x="63386" y="521860"/>
                </a:cubicBezTo>
                <a:close/>
                <a:moveTo>
                  <a:pt x="145301" y="1207756"/>
                </a:moveTo>
                <a:lnTo>
                  <a:pt x="145301" y="1207756"/>
                </a:lnTo>
                <a:close/>
                <a:moveTo>
                  <a:pt x="1167048" y="1510079"/>
                </a:moveTo>
                <a:cubicBezTo>
                  <a:pt x="1167048" y="1510555"/>
                  <a:pt x="1166095" y="1510079"/>
                  <a:pt x="1165523" y="1510079"/>
                </a:cubicBezTo>
                <a:close/>
                <a:moveTo>
                  <a:pt x="1351642" y="1287480"/>
                </a:moveTo>
                <a:lnTo>
                  <a:pt x="1351642" y="1287480"/>
                </a:lnTo>
                <a:cubicBezTo>
                  <a:pt x="1351833" y="1287966"/>
                  <a:pt x="1351833" y="1288518"/>
                  <a:pt x="1351642" y="1289004"/>
                </a:cubicBezTo>
                <a:cubicBezTo>
                  <a:pt x="1351642" y="1288547"/>
                  <a:pt x="1351738" y="1288099"/>
                  <a:pt x="1351927" y="1287670"/>
                </a:cubicBezTo>
                <a:close/>
                <a:moveTo>
                  <a:pt x="1593387" y="677880"/>
                </a:moveTo>
                <a:lnTo>
                  <a:pt x="1593387" y="677880"/>
                </a:lnTo>
                <a:lnTo>
                  <a:pt x="1593387" y="677880"/>
                </a:lnTo>
                <a:close/>
                <a:moveTo>
                  <a:pt x="1549477" y="552435"/>
                </a:moveTo>
                <a:lnTo>
                  <a:pt x="1548905" y="552912"/>
                </a:lnTo>
                <a:cubicBezTo>
                  <a:pt x="1548905" y="552626"/>
                  <a:pt x="1548905" y="552340"/>
                  <a:pt x="1548905" y="552055"/>
                </a:cubicBezTo>
                <a:close/>
                <a:moveTo>
                  <a:pt x="1473181" y="448041"/>
                </a:moveTo>
                <a:cubicBezTo>
                  <a:pt x="1472705" y="448032"/>
                  <a:pt x="1472323" y="447727"/>
                  <a:pt x="1472133" y="447280"/>
                </a:cubicBezTo>
                <a:cubicBezTo>
                  <a:pt x="1472705" y="447327"/>
                  <a:pt x="1473181" y="447327"/>
                  <a:pt x="1473752" y="447280"/>
                </a:cubicBezTo>
                <a:close/>
                <a:moveTo>
                  <a:pt x="1402124" y="312882"/>
                </a:moveTo>
                <a:lnTo>
                  <a:pt x="1402791" y="312882"/>
                </a:lnTo>
                <a:close/>
                <a:moveTo>
                  <a:pt x="589833" y="30942"/>
                </a:moveTo>
                <a:cubicBezTo>
                  <a:pt x="589833" y="30656"/>
                  <a:pt x="589833" y="30370"/>
                  <a:pt x="589833" y="30084"/>
                </a:cubicBezTo>
                <a:lnTo>
                  <a:pt x="589833" y="30084"/>
                </a:lnTo>
                <a:cubicBezTo>
                  <a:pt x="589833" y="30304"/>
                  <a:pt x="589833" y="30532"/>
                  <a:pt x="589833" y="30751"/>
                </a:cubicBezTo>
                <a:close/>
                <a:moveTo>
                  <a:pt x="140252" y="350029"/>
                </a:moveTo>
                <a:lnTo>
                  <a:pt x="140252" y="350029"/>
                </a:lnTo>
                <a:close/>
                <a:moveTo>
                  <a:pt x="72625" y="499953"/>
                </a:moveTo>
                <a:cubicBezTo>
                  <a:pt x="72530" y="499676"/>
                  <a:pt x="72530" y="499372"/>
                  <a:pt x="72625" y="499095"/>
                </a:cubicBezTo>
                <a:close/>
                <a:moveTo>
                  <a:pt x="20142" y="941722"/>
                </a:moveTo>
                <a:cubicBezTo>
                  <a:pt x="19570" y="942675"/>
                  <a:pt x="19190" y="943532"/>
                  <a:pt x="18713" y="944484"/>
                </a:cubicBezTo>
                <a:cubicBezTo>
                  <a:pt x="18142" y="944103"/>
                  <a:pt x="17475" y="943846"/>
                  <a:pt x="16809" y="943723"/>
                </a:cubicBezTo>
                <a:cubicBezTo>
                  <a:pt x="18047" y="943132"/>
                  <a:pt x="19285" y="942399"/>
                  <a:pt x="20333" y="941532"/>
                </a:cubicBezTo>
                <a:close/>
                <a:moveTo>
                  <a:pt x="370947" y="1451119"/>
                </a:moveTo>
                <a:lnTo>
                  <a:pt x="370947" y="1451119"/>
                </a:lnTo>
                <a:close/>
                <a:moveTo>
                  <a:pt x="430765" y="1514842"/>
                </a:moveTo>
                <a:lnTo>
                  <a:pt x="430765" y="1514842"/>
                </a:lnTo>
                <a:lnTo>
                  <a:pt x="430765" y="1514842"/>
                </a:lnTo>
                <a:lnTo>
                  <a:pt x="430765" y="1514842"/>
                </a:lnTo>
                <a:close/>
                <a:moveTo>
                  <a:pt x="453053" y="1525986"/>
                </a:moveTo>
                <a:cubicBezTo>
                  <a:pt x="453053" y="1525986"/>
                  <a:pt x="453053" y="1525986"/>
                  <a:pt x="453053" y="1525986"/>
                </a:cubicBezTo>
                <a:lnTo>
                  <a:pt x="453053" y="1525986"/>
                </a:lnTo>
                <a:close/>
                <a:moveTo>
                  <a:pt x="813384" y="1600090"/>
                </a:moveTo>
                <a:lnTo>
                  <a:pt x="813384" y="1600567"/>
                </a:lnTo>
                <a:lnTo>
                  <a:pt x="813384" y="1600567"/>
                </a:lnTo>
                <a:cubicBezTo>
                  <a:pt x="813384" y="1600328"/>
                  <a:pt x="813480" y="1600109"/>
                  <a:pt x="813575" y="1599900"/>
                </a:cubicBezTo>
                <a:close/>
                <a:moveTo>
                  <a:pt x="1578241" y="1007064"/>
                </a:moveTo>
                <a:lnTo>
                  <a:pt x="1578241" y="1007064"/>
                </a:lnTo>
                <a:close/>
                <a:moveTo>
                  <a:pt x="1583004" y="619396"/>
                </a:moveTo>
                <a:lnTo>
                  <a:pt x="1583004" y="619396"/>
                </a:lnTo>
                <a:lnTo>
                  <a:pt x="1583004" y="619396"/>
                </a:lnTo>
                <a:lnTo>
                  <a:pt x="1583004" y="619396"/>
                </a:lnTo>
                <a:close/>
                <a:moveTo>
                  <a:pt x="1557953" y="535291"/>
                </a:moveTo>
                <a:lnTo>
                  <a:pt x="1557953" y="535291"/>
                </a:lnTo>
                <a:lnTo>
                  <a:pt x="1557953" y="535291"/>
                </a:lnTo>
                <a:close/>
                <a:moveTo>
                  <a:pt x="1128757" y="70756"/>
                </a:moveTo>
                <a:lnTo>
                  <a:pt x="1128757" y="70756"/>
                </a:lnTo>
                <a:close/>
                <a:moveTo>
                  <a:pt x="589927" y="28846"/>
                </a:moveTo>
                <a:lnTo>
                  <a:pt x="589927" y="28846"/>
                </a:lnTo>
                <a:lnTo>
                  <a:pt x="589927" y="28846"/>
                </a:lnTo>
                <a:close/>
                <a:moveTo>
                  <a:pt x="545160" y="42562"/>
                </a:moveTo>
                <a:lnTo>
                  <a:pt x="545160" y="42562"/>
                </a:lnTo>
                <a:close/>
                <a:moveTo>
                  <a:pt x="489439" y="63708"/>
                </a:moveTo>
                <a:lnTo>
                  <a:pt x="489439" y="63708"/>
                </a:lnTo>
                <a:lnTo>
                  <a:pt x="489439" y="63708"/>
                </a:lnTo>
                <a:close/>
                <a:moveTo>
                  <a:pt x="480771" y="67422"/>
                </a:moveTo>
                <a:lnTo>
                  <a:pt x="480771" y="67422"/>
                </a:lnTo>
                <a:lnTo>
                  <a:pt x="480771" y="67422"/>
                </a:lnTo>
                <a:close/>
                <a:moveTo>
                  <a:pt x="475533" y="70661"/>
                </a:moveTo>
                <a:lnTo>
                  <a:pt x="475533" y="70661"/>
                </a:lnTo>
                <a:close/>
                <a:moveTo>
                  <a:pt x="419715" y="97141"/>
                </a:moveTo>
                <a:lnTo>
                  <a:pt x="419715" y="97141"/>
                </a:lnTo>
                <a:close/>
                <a:moveTo>
                  <a:pt x="408858" y="103999"/>
                </a:moveTo>
                <a:lnTo>
                  <a:pt x="408858" y="103999"/>
                </a:lnTo>
                <a:lnTo>
                  <a:pt x="408858" y="103999"/>
                </a:lnTo>
                <a:close/>
                <a:moveTo>
                  <a:pt x="383521" y="118953"/>
                </a:moveTo>
                <a:lnTo>
                  <a:pt x="383521" y="118953"/>
                </a:lnTo>
                <a:lnTo>
                  <a:pt x="383521" y="118953"/>
                </a:lnTo>
                <a:close/>
                <a:moveTo>
                  <a:pt x="203403" y="269353"/>
                </a:moveTo>
                <a:lnTo>
                  <a:pt x="203403" y="269353"/>
                </a:lnTo>
                <a:lnTo>
                  <a:pt x="203403" y="269353"/>
                </a:lnTo>
                <a:cubicBezTo>
                  <a:pt x="203403" y="269353"/>
                  <a:pt x="203498" y="269162"/>
                  <a:pt x="203594" y="269257"/>
                </a:cubicBezTo>
                <a:close/>
                <a:moveTo>
                  <a:pt x="162636" y="319264"/>
                </a:moveTo>
                <a:lnTo>
                  <a:pt x="162636" y="319264"/>
                </a:lnTo>
                <a:lnTo>
                  <a:pt x="162636" y="319264"/>
                </a:lnTo>
                <a:close/>
                <a:moveTo>
                  <a:pt x="121584" y="378414"/>
                </a:moveTo>
                <a:lnTo>
                  <a:pt x="121584" y="378414"/>
                </a:lnTo>
                <a:lnTo>
                  <a:pt x="121584" y="378414"/>
                </a:lnTo>
                <a:close/>
                <a:moveTo>
                  <a:pt x="113297" y="390130"/>
                </a:moveTo>
                <a:lnTo>
                  <a:pt x="113297" y="390130"/>
                </a:lnTo>
                <a:lnTo>
                  <a:pt x="113297" y="390130"/>
                </a:lnTo>
                <a:close/>
                <a:moveTo>
                  <a:pt x="1187" y="854283"/>
                </a:moveTo>
                <a:lnTo>
                  <a:pt x="1187" y="854283"/>
                </a:lnTo>
                <a:close/>
                <a:moveTo>
                  <a:pt x="3759" y="896478"/>
                </a:moveTo>
                <a:lnTo>
                  <a:pt x="3759" y="896478"/>
                </a:lnTo>
                <a:lnTo>
                  <a:pt x="3759" y="896478"/>
                </a:lnTo>
                <a:close/>
                <a:moveTo>
                  <a:pt x="4998" y="897622"/>
                </a:moveTo>
                <a:lnTo>
                  <a:pt x="4998" y="897622"/>
                </a:lnTo>
                <a:lnTo>
                  <a:pt x="4998" y="897622"/>
                </a:lnTo>
                <a:close/>
                <a:moveTo>
                  <a:pt x="283032" y="1415686"/>
                </a:moveTo>
                <a:lnTo>
                  <a:pt x="283032" y="1415686"/>
                </a:lnTo>
                <a:lnTo>
                  <a:pt x="283032" y="1415686"/>
                </a:lnTo>
                <a:lnTo>
                  <a:pt x="282556" y="1415686"/>
                </a:lnTo>
                <a:close/>
                <a:moveTo>
                  <a:pt x="329133" y="1451691"/>
                </a:moveTo>
                <a:lnTo>
                  <a:pt x="329133" y="1451691"/>
                </a:lnTo>
                <a:lnTo>
                  <a:pt x="329133" y="1451691"/>
                </a:lnTo>
                <a:close/>
                <a:moveTo>
                  <a:pt x="416191" y="1508269"/>
                </a:moveTo>
                <a:lnTo>
                  <a:pt x="416191" y="1508269"/>
                </a:lnTo>
                <a:lnTo>
                  <a:pt x="416191" y="1508269"/>
                </a:lnTo>
                <a:close/>
                <a:moveTo>
                  <a:pt x="496678" y="1547131"/>
                </a:moveTo>
                <a:lnTo>
                  <a:pt x="496678" y="1547131"/>
                </a:lnTo>
                <a:lnTo>
                  <a:pt x="496678" y="1547131"/>
                </a:lnTo>
                <a:close/>
                <a:moveTo>
                  <a:pt x="562306" y="1569515"/>
                </a:moveTo>
                <a:lnTo>
                  <a:pt x="562306" y="1569515"/>
                </a:lnTo>
                <a:lnTo>
                  <a:pt x="562306" y="1569515"/>
                </a:lnTo>
                <a:close/>
                <a:moveTo>
                  <a:pt x="578688" y="1575325"/>
                </a:moveTo>
                <a:lnTo>
                  <a:pt x="578688" y="1575325"/>
                </a:lnTo>
                <a:lnTo>
                  <a:pt x="578688" y="1575325"/>
                </a:lnTo>
                <a:close/>
                <a:moveTo>
                  <a:pt x="688797" y="1598090"/>
                </a:moveTo>
                <a:lnTo>
                  <a:pt x="688797" y="1598090"/>
                </a:lnTo>
                <a:cubicBezTo>
                  <a:pt x="688607" y="1598423"/>
                  <a:pt x="688607" y="1598804"/>
                  <a:pt x="688797" y="1599138"/>
                </a:cubicBezTo>
                <a:lnTo>
                  <a:pt x="688797" y="1599138"/>
                </a:lnTo>
                <a:cubicBezTo>
                  <a:pt x="688797" y="1598823"/>
                  <a:pt x="688797" y="1598500"/>
                  <a:pt x="688797" y="1598185"/>
                </a:cubicBezTo>
                <a:close/>
                <a:moveTo>
                  <a:pt x="872439" y="1603138"/>
                </a:moveTo>
                <a:lnTo>
                  <a:pt x="872439" y="1603138"/>
                </a:lnTo>
                <a:close/>
                <a:moveTo>
                  <a:pt x="914920" y="1599042"/>
                </a:moveTo>
                <a:lnTo>
                  <a:pt x="914920" y="1599042"/>
                </a:lnTo>
                <a:lnTo>
                  <a:pt x="914920" y="1599042"/>
                </a:lnTo>
                <a:close/>
                <a:moveTo>
                  <a:pt x="1007027" y="1580659"/>
                </a:moveTo>
                <a:lnTo>
                  <a:pt x="1007027" y="1580659"/>
                </a:lnTo>
                <a:lnTo>
                  <a:pt x="1007027" y="1580659"/>
                </a:lnTo>
                <a:close/>
                <a:moveTo>
                  <a:pt x="1085038" y="1555513"/>
                </a:moveTo>
                <a:lnTo>
                  <a:pt x="1085038" y="1555513"/>
                </a:lnTo>
                <a:close/>
                <a:moveTo>
                  <a:pt x="1091133" y="1552370"/>
                </a:moveTo>
                <a:cubicBezTo>
                  <a:pt x="1091133" y="1552370"/>
                  <a:pt x="1091133" y="1552370"/>
                  <a:pt x="1091133" y="1552370"/>
                </a:cubicBezTo>
                <a:lnTo>
                  <a:pt x="1091133" y="1552370"/>
                </a:lnTo>
                <a:close/>
                <a:moveTo>
                  <a:pt x="1100658" y="1549322"/>
                </a:moveTo>
                <a:lnTo>
                  <a:pt x="1100658" y="1549322"/>
                </a:lnTo>
                <a:close/>
                <a:moveTo>
                  <a:pt x="1135329" y="1534368"/>
                </a:moveTo>
                <a:lnTo>
                  <a:pt x="1135329" y="1534368"/>
                </a:lnTo>
                <a:lnTo>
                  <a:pt x="1135329" y="1534368"/>
                </a:lnTo>
                <a:close/>
                <a:moveTo>
                  <a:pt x="1156760" y="1524843"/>
                </a:moveTo>
                <a:lnTo>
                  <a:pt x="1156760" y="1524843"/>
                </a:lnTo>
                <a:lnTo>
                  <a:pt x="1156760" y="1524843"/>
                </a:lnTo>
                <a:close/>
                <a:moveTo>
                  <a:pt x="1306874" y="1426735"/>
                </a:moveTo>
                <a:lnTo>
                  <a:pt x="1306874" y="1426735"/>
                </a:lnTo>
                <a:close/>
                <a:moveTo>
                  <a:pt x="1425080" y="1308911"/>
                </a:moveTo>
                <a:lnTo>
                  <a:pt x="1425080" y="1308911"/>
                </a:lnTo>
                <a:close/>
                <a:moveTo>
                  <a:pt x="1587577" y="965154"/>
                </a:moveTo>
                <a:lnTo>
                  <a:pt x="1587577" y="965154"/>
                </a:lnTo>
                <a:lnTo>
                  <a:pt x="1587577" y="965154"/>
                </a:lnTo>
                <a:lnTo>
                  <a:pt x="1587577" y="965154"/>
                </a:lnTo>
                <a:close/>
              </a:path>
            </a:pathLst>
          </a:custGeom>
          <a:solidFill>
            <a:schemeClr val="bg2">
              <a:alpha val="5000"/>
            </a:schemeClr>
          </a:solidFill>
          <a:ln w="9525" cap="flat">
            <a:noFill/>
            <a:prstDash val="solid"/>
            <a:miter/>
          </a:ln>
        </p:spPr>
        <p:txBody>
          <a:bodyPr rtlCol="0" anchor="ctr"/>
          <a:lstStyle/>
          <a:p>
            <a:endParaRPr lang="zh-CN" altLang="en-US"/>
          </a:p>
        </p:txBody>
      </p:sp>
      <p:grpSp>
        <p:nvGrpSpPr>
          <p:cNvPr id="704" name="组合 2"/>
          <p:cNvGrpSpPr/>
          <p:nvPr/>
        </p:nvGrpSpPr>
        <p:grpSpPr>
          <a:xfrm>
            <a:off x="377327" y="3957320"/>
            <a:ext cx="4021616" cy="2753730"/>
            <a:chOff x="489087" y="3429000"/>
            <a:chExt cx="4021616" cy="2753730"/>
          </a:xfrm>
        </p:grpSpPr>
        <p:sp>
          <p:nvSpPr>
            <p:cNvPr id="0" name="任意多边形: 形状 4"/>
            <p:cNvSpPr/>
            <p:nvPr/>
          </p:nvSpPr>
          <p:spPr>
            <a:xfrm>
              <a:off x="2395146" y="5523180"/>
              <a:ext cx="9046" cy="8076"/>
            </a:xfrm>
            <a:custGeom>
              <a:avLst/>
              <a:gdLst>
                <a:gd name="connsiteX0" fmla="*/ -620 w 4215"/>
                <a:gd name="connsiteY0" fmla="*/ -412 h 3763"/>
                <a:gd name="connsiteX1" fmla="*/ 3596 w 4215"/>
                <a:gd name="connsiteY1" fmla="*/ 3352 h 3763"/>
                <a:gd name="connsiteX2" fmla="*/ -620 w 4215"/>
                <a:gd name="connsiteY2" fmla="*/ -412 h 3763"/>
              </a:gdLst>
              <a:ahLst/>
              <a:cxnLst>
                <a:cxn ang="0">
                  <a:pos x="connsiteX0" y="connsiteY0"/>
                </a:cxn>
                <a:cxn ang="0">
                  <a:pos x="connsiteX1" y="connsiteY1"/>
                </a:cxn>
                <a:cxn ang="0">
                  <a:pos x="connsiteX2" y="connsiteY2"/>
                </a:cxn>
              </a:cxnLst>
              <a:rect l="l" t="t" r="r" b="b"/>
              <a:pathLst>
                <a:path w="4215" h="3762">
                  <a:moveTo>
                    <a:pt x="-620" y="-412"/>
                  </a:moveTo>
                  <a:lnTo>
                    <a:pt x="3596" y="3352"/>
                  </a:lnTo>
                  <a:cubicBezTo>
                    <a:pt x="3039" y="1387"/>
                    <a:pt x="1398" y="-81"/>
                    <a:pt x="-620" y="-412"/>
                  </a:cubicBezTo>
                  <a:close/>
                </a:path>
              </a:pathLst>
            </a:custGeom>
            <a:solidFill>
              <a:schemeClr val="tx1">
                <a:alpha val="5000"/>
              </a:schemeClr>
            </a:solidFill>
            <a:ln w="7521" cap="flat">
              <a:noFill/>
              <a:prstDash val="solid"/>
              <a:miter/>
            </a:ln>
          </p:spPr>
          <p:txBody>
            <a:bodyPr rtlCol="0" anchor="ctr"/>
            <a:lstStyle/>
            <a:p>
              <a:endParaRPr lang="zh-CN" altLang="en-US"/>
            </a:p>
          </p:txBody>
        </p:sp>
        <p:sp>
          <p:nvSpPr>
            <p:cNvPr id="2" name="任意多边形: 形状 5"/>
            <p:cNvSpPr/>
            <p:nvPr/>
          </p:nvSpPr>
          <p:spPr>
            <a:xfrm>
              <a:off x="2386423" y="5515263"/>
              <a:ext cx="8563" cy="7754"/>
            </a:xfrm>
            <a:custGeom>
              <a:avLst/>
              <a:gdLst>
                <a:gd name="connsiteX0" fmla="*/ -620 w 3990"/>
                <a:gd name="connsiteY0" fmla="*/ -412 h 3613"/>
                <a:gd name="connsiteX1" fmla="*/ 3370 w 3990"/>
                <a:gd name="connsiteY1" fmla="*/ 3201 h 3613"/>
                <a:gd name="connsiteX2" fmla="*/ -620 w 3990"/>
                <a:gd name="connsiteY2" fmla="*/ -412 h 3613"/>
              </a:gdLst>
              <a:ahLst/>
              <a:cxnLst>
                <a:cxn ang="0">
                  <a:pos x="connsiteX0" y="connsiteY0"/>
                </a:cxn>
                <a:cxn ang="0">
                  <a:pos x="connsiteX1" y="connsiteY1"/>
                </a:cxn>
                <a:cxn ang="0">
                  <a:pos x="connsiteX2" y="connsiteY2"/>
                </a:cxn>
              </a:cxnLst>
              <a:rect l="l" t="t" r="r" b="b"/>
              <a:pathLst>
                <a:path w="3989" h="3613">
                  <a:moveTo>
                    <a:pt x="-620" y="-412"/>
                  </a:moveTo>
                  <a:lnTo>
                    <a:pt x="3370" y="3201"/>
                  </a:lnTo>
                  <a:cubicBezTo>
                    <a:pt x="2979" y="1251"/>
                    <a:pt x="1360" y="-217"/>
                    <a:pt x="-620" y="-412"/>
                  </a:cubicBezTo>
                  <a:close/>
                </a:path>
              </a:pathLst>
            </a:custGeom>
            <a:solidFill>
              <a:schemeClr val="tx1">
                <a:alpha val="5000"/>
              </a:schemeClr>
            </a:solidFill>
            <a:ln w="7521" cap="flat">
              <a:noFill/>
              <a:prstDash val="solid"/>
              <a:miter/>
            </a:ln>
          </p:spPr>
          <p:txBody>
            <a:bodyPr rtlCol="0" anchor="ctr"/>
            <a:lstStyle/>
            <a:p>
              <a:endParaRPr lang="zh-CN" altLang="en-US"/>
            </a:p>
          </p:txBody>
        </p:sp>
        <p:sp>
          <p:nvSpPr>
            <p:cNvPr id="3" name="任意多边形: 形状 15"/>
            <p:cNvSpPr/>
            <p:nvPr/>
          </p:nvSpPr>
          <p:spPr>
            <a:xfrm>
              <a:off x="3772400" y="5412839"/>
              <a:ext cx="6462" cy="10340"/>
            </a:xfrm>
            <a:custGeom>
              <a:avLst/>
              <a:gdLst>
                <a:gd name="connsiteX0" fmla="*/ 2392 w 3011"/>
                <a:gd name="connsiteY0" fmla="*/ -412 h 4818"/>
                <a:gd name="connsiteX1" fmla="*/ -620 w 3011"/>
                <a:gd name="connsiteY1" fmla="*/ 4406 h 4818"/>
                <a:gd name="connsiteX2" fmla="*/ 2392 w 3011"/>
                <a:gd name="connsiteY2" fmla="*/ -412 h 4818"/>
              </a:gdLst>
              <a:ahLst/>
              <a:cxnLst>
                <a:cxn ang="0">
                  <a:pos x="connsiteX0" y="connsiteY0"/>
                </a:cxn>
                <a:cxn ang="0">
                  <a:pos x="connsiteX1" y="connsiteY1"/>
                </a:cxn>
                <a:cxn ang="0">
                  <a:pos x="connsiteX2" y="connsiteY2"/>
                </a:cxn>
              </a:cxnLst>
              <a:rect l="l" t="t" r="r" b="b"/>
              <a:pathLst>
                <a:path w="3011" h="4818">
                  <a:moveTo>
                    <a:pt x="2392" y="-412"/>
                  </a:moveTo>
                  <a:lnTo>
                    <a:pt x="-620" y="4406"/>
                  </a:lnTo>
                  <a:cubicBezTo>
                    <a:pt x="1240" y="3525"/>
                    <a:pt x="2414" y="1643"/>
                    <a:pt x="2392" y="-412"/>
                  </a:cubicBezTo>
                  <a:close/>
                </a:path>
              </a:pathLst>
            </a:custGeom>
            <a:solidFill>
              <a:schemeClr val="tx1">
                <a:alpha val="5000"/>
              </a:schemeClr>
            </a:solidFill>
            <a:ln w="7521" cap="flat">
              <a:noFill/>
              <a:prstDash val="solid"/>
              <a:miter/>
            </a:ln>
          </p:spPr>
          <p:txBody>
            <a:bodyPr rtlCol="0" anchor="ctr"/>
            <a:lstStyle/>
            <a:p>
              <a:endParaRPr lang="zh-CN" altLang="en-US"/>
            </a:p>
          </p:txBody>
        </p:sp>
        <p:sp>
          <p:nvSpPr>
            <p:cNvPr id="4" name="任意多边形: 形状 25"/>
            <p:cNvSpPr/>
            <p:nvPr/>
          </p:nvSpPr>
          <p:spPr>
            <a:xfrm>
              <a:off x="810651" y="3429000"/>
              <a:ext cx="2560081" cy="1614094"/>
            </a:xfrm>
            <a:custGeom>
              <a:avLst/>
              <a:gdLst>
                <a:gd name="connsiteX0" fmla="*/ 520838 w 585882"/>
                <a:gd name="connsiteY0" fmla="*/ 324802 h 369390"/>
                <a:gd name="connsiteX1" fmla="*/ 434161 w 585882"/>
                <a:gd name="connsiteY1" fmla="*/ 325564 h 369390"/>
                <a:gd name="connsiteX2" fmla="*/ 472927 w 585882"/>
                <a:gd name="connsiteY2" fmla="*/ 318706 h 369390"/>
                <a:gd name="connsiteX3" fmla="*/ 422635 w 585882"/>
                <a:gd name="connsiteY3" fmla="*/ 296893 h 369390"/>
                <a:gd name="connsiteX4" fmla="*/ 359294 w 585882"/>
                <a:gd name="connsiteY4" fmla="*/ 271747 h 369390"/>
                <a:gd name="connsiteX5" fmla="*/ 399299 w 585882"/>
                <a:gd name="connsiteY5" fmla="*/ 262222 h 369390"/>
                <a:gd name="connsiteX6" fmla="*/ 417016 w 585882"/>
                <a:gd name="connsiteY6" fmla="*/ 252697 h 369390"/>
                <a:gd name="connsiteX7" fmla="*/ 438066 w 585882"/>
                <a:gd name="connsiteY7" fmla="*/ 252697 h 369390"/>
                <a:gd name="connsiteX8" fmla="*/ 455211 w 585882"/>
                <a:gd name="connsiteY8" fmla="*/ 248887 h 369390"/>
                <a:gd name="connsiteX9" fmla="*/ 585799 w 585882"/>
                <a:gd name="connsiteY9" fmla="*/ 243267 h 369390"/>
                <a:gd name="connsiteX10" fmla="*/ 453401 w 585882"/>
                <a:gd name="connsiteY10" fmla="*/ 230123 h 369390"/>
                <a:gd name="connsiteX11" fmla="*/ 430255 w 585882"/>
                <a:gd name="connsiteY11" fmla="*/ 222217 h 369390"/>
                <a:gd name="connsiteX12" fmla="*/ 416349 w 585882"/>
                <a:gd name="connsiteY12" fmla="*/ 230314 h 369390"/>
                <a:gd name="connsiteX13" fmla="*/ 282142 w 585882"/>
                <a:gd name="connsiteY13" fmla="*/ 183736 h 369390"/>
                <a:gd name="connsiteX14" fmla="*/ 240708 w 585882"/>
                <a:gd name="connsiteY14" fmla="*/ 103917 h 369390"/>
                <a:gd name="connsiteX15" fmla="*/ 150411 w 585882"/>
                <a:gd name="connsiteY15" fmla="*/ -382 h 369390"/>
                <a:gd name="connsiteX16" fmla="*/ 150411 w 585882"/>
                <a:gd name="connsiteY16" fmla="*/ 27717 h 369390"/>
                <a:gd name="connsiteX17" fmla="*/ 167461 w 585882"/>
                <a:gd name="connsiteY17" fmla="*/ 51053 h 369390"/>
                <a:gd name="connsiteX18" fmla="*/ 141172 w 585882"/>
                <a:gd name="connsiteY18" fmla="*/ 53053 h 369390"/>
                <a:gd name="connsiteX19" fmla="*/ 116026 w 585882"/>
                <a:gd name="connsiteY19" fmla="*/ 39814 h 369390"/>
                <a:gd name="connsiteX20" fmla="*/ 153078 w 585882"/>
                <a:gd name="connsiteY20" fmla="*/ 112204 h 369390"/>
                <a:gd name="connsiteX21" fmla="*/ 127360 w 585882"/>
                <a:gd name="connsiteY21" fmla="*/ 104774 h 369390"/>
                <a:gd name="connsiteX22" fmla="*/ 224611 w 585882"/>
                <a:gd name="connsiteY22" fmla="*/ 263651 h 369390"/>
                <a:gd name="connsiteX23" fmla="*/ 234136 w 585882"/>
                <a:gd name="connsiteY23" fmla="*/ 275462 h 369390"/>
                <a:gd name="connsiteX24" fmla="*/ 217562 w 585882"/>
                <a:gd name="connsiteY24" fmla="*/ 288225 h 369390"/>
                <a:gd name="connsiteX25" fmla="*/ 120216 w 585882"/>
                <a:gd name="connsiteY25" fmla="*/ 283463 h 369390"/>
                <a:gd name="connsiteX26" fmla="*/ 127741 w 585882"/>
                <a:gd name="connsiteY26" fmla="*/ 304513 h 369390"/>
                <a:gd name="connsiteX27" fmla="*/ 141267 w 585882"/>
                <a:gd name="connsiteY27" fmla="*/ 316896 h 369390"/>
                <a:gd name="connsiteX28" fmla="*/ 4107 w 585882"/>
                <a:gd name="connsiteY28" fmla="*/ 295274 h 369390"/>
                <a:gd name="connsiteX29" fmla="*/ 149554 w 585882"/>
                <a:gd name="connsiteY29" fmla="*/ 331469 h 369390"/>
                <a:gd name="connsiteX30" fmla="*/ 114978 w 585882"/>
                <a:gd name="connsiteY30" fmla="*/ 335089 h 369390"/>
                <a:gd name="connsiteX31" fmla="*/ -84 w 585882"/>
                <a:gd name="connsiteY31" fmla="*/ 306514 h 369390"/>
                <a:gd name="connsiteX32" fmla="*/ 150220 w 585882"/>
                <a:gd name="connsiteY32" fmla="*/ 345757 h 369390"/>
                <a:gd name="connsiteX33" fmla="*/ 161650 w 585882"/>
                <a:gd name="connsiteY33" fmla="*/ 349471 h 369390"/>
                <a:gd name="connsiteX34" fmla="*/ 171175 w 585882"/>
                <a:gd name="connsiteY34" fmla="*/ 360997 h 369390"/>
                <a:gd name="connsiteX35" fmla="*/ 247375 w 585882"/>
                <a:gd name="connsiteY35" fmla="*/ 325373 h 369390"/>
                <a:gd name="connsiteX36" fmla="*/ 247375 w 585882"/>
                <a:gd name="connsiteY36" fmla="*/ 325373 h 369390"/>
                <a:gd name="connsiteX37" fmla="*/ 280522 w 585882"/>
                <a:gd name="connsiteY37" fmla="*/ 319849 h 369390"/>
                <a:gd name="connsiteX38" fmla="*/ 303382 w 585882"/>
                <a:gd name="connsiteY38" fmla="*/ 329374 h 369390"/>
                <a:gd name="connsiteX39" fmla="*/ 419587 w 585882"/>
                <a:gd name="connsiteY39" fmla="*/ 367474 h 369390"/>
                <a:gd name="connsiteX40" fmla="*/ 538650 w 585882"/>
                <a:gd name="connsiteY40" fmla="*/ 344804 h 369390"/>
                <a:gd name="connsiteX41" fmla="*/ 478261 w 585882"/>
                <a:gd name="connsiteY41" fmla="*/ 338613 h 369390"/>
                <a:gd name="connsiteX42" fmla="*/ 520838 w 585882"/>
                <a:gd name="connsiteY42" fmla="*/ 324802 h 369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585882" h="369390">
                  <a:moveTo>
                    <a:pt x="520838" y="324802"/>
                  </a:moveTo>
                  <a:cubicBezTo>
                    <a:pt x="492568" y="333012"/>
                    <a:pt x="462574" y="333279"/>
                    <a:pt x="434161" y="325564"/>
                  </a:cubicBezTo>
                  <a:cubicBezTo>
                    <a:pt x="447486" y="328021"/>
                    <a:pt x="461250" y="325583"/>
                    <a:pt x="472927" y="318706"/>
                  </a:cubicBezTo>
                  <a:cubicBezTo>
                    <a:pt x="452258" y="317467"/>
                    <a:pt x="441780" y="304799"/>
                    <a:pt x="422635" y="296893"/>
                  </a:cubicBezTo>
                  <a:cubicBezTo>
                    <a:pt x="403490" y="288988"/>
                    <a:pt x="375010" y="285749"/>
                    <a:pt x="359294" y="271747"/>
                  </a:cubicBezTo>
                  <a:cubicBezTo>
                    <a:pt x="373229" y="272100"/>
                    <a:pt x="387021" y="268823"/>
                    <a:pt x="399299" y="262222"/>
                  </a:cubicBezTo>
                  <a:cubicBezTo>
                    <a:pt x="404919" y="258536"/>
                    <a:pt x="410843" y="255355"/>
                    <a:pt x="417016" y="252697"/>
                  </a:cubicBezTo>
                  <a:cubicBezTo>
                    <a:pt x="423998" y="251745"/>
                    <a:pt x="431084" y="251745"/>
                    <a:pt x="438066" y="252697"/>
                  </a:cubicBezTo>
                  <a:cubicBezTo>
                    <a:pt x="444162" y="252697"/>
                    <a:pt x="449115" y="249078"/>
                    <a:pt x="455211" y="248887"/>
                  </a:cubicBezTo>
                  <a:cubicBezTo>
                    <a:pt x="498740" y="246982"/>
                    <a:pt x="583798" y="248030"/>
                    <a:pt x="585799" y="243267"/>
                  </a:cubicBezTo>
                  <a:cubicBezTo>
                    <a:pt x="577512" y="238696"/>
                    <a:pt x="500836" y="237076"/>
                    <a:pt x="453401" y="230123"/>
                  </a:cubicBezTo>
                  <a:cubicBezTo>
                    <a:pt x="449020" y="229552"/>
                    <a:pt x="447114" y="218598"/>
                    <a:pt x="430255" y="222217"/>
                  </a:cubicBezTo>
                  <a:cubicBezTo>
                    <a:pt x="425131" y="223979"/>
                    <a:pt x="420406" y="226732"/>
                    <a:pt x="416349" y="230314"/>
                  </a:cubicBezTo>
                  <a:cubicBezTo>
                    <a:pt x="367867" y="264794"/>
                    <a:pt x="318718" y="217169"/>
                    <a:pt x="282142" y="183736"/>
                  </a:cubicBezTo>
                  <a:cubicBezTo>
                    <a:pt x="263092" y="166306"/>
                    <a:pt x="255091" y="125253"/>
                    <a:pt x="240708" y="103917"/>
                  </a:cubicBezTo>
                  <a:cubicBezTo>
                    <a:pt x="213657" y="63912"/>
                    <a:pt x="171270" y="43147"/>
                    <a:pt x="150411" y="-382"/>
                  </a:cubicBezTo>
                  <a:cubicBezTo>
                    <a:pt x="145972" y="8457"/>
                    <a:pt x="145972" y="18878"/>
                    <a:pt x="150411" y="27717"/>
                  </a:cubicBezTo>
                  <a:cubicBezTo>
                    <a:pt x="154830" y="36346"/>
                    <a:pt x="160593" y="44214"/>
                    <a:pt x="167461" y="51053"/>
                  </a:cubicBezTo>
                  <a:cubicBezTo>
                    <a:pt x="162222" y="59245"/>
                    <a:pt x="149554" y="58006"/>
                    <a:pt x="141172" y="53053"/>
                  </a:cubicBezTo>
                  <a:cubicBezTo>
                    <a:pt x="133475" y="47453"/>
                    <a:pt x="124998" y="42995"/>
                    <a:pt x="116026" y="39814"/>
                  </a:cubicBezTo>
                  <a:cubicBezTo>
                    <a:pt x="111549" y="67722"/>
                    <a:pt x="133170" y="92296"/>
                    <a:pt x="153078" y="112204"/>
                  </a:cubicBezTo>
                  <a:cubicBezTo>
                    <a:pt x="143934" y="112556"/>
                    <a:pt x="134914" y="109956"/>
                    <a:pt x="127360" y="104774"/>
                  </a:cubicBezTo>
                  <a:cubicBezTo>
                    <a:pt x="136142" y="169001"/>
                    <a:pt x="171404" y="226618"/>
                    <a:pt x="224611" y="263651"/>
                  </a:cubicBezTo>
                  <a:cubicBezTo>
                    <a:pt x="228992" y="266604"/>
                    <a:pt x="234136" y="270223"/>
                    <a:pt x="234136" y="275462"/>
                  </a:cubicBezTo>
                  <a:cubicBezTo>
                    <a:pt x="234136" y="283082"/>
                    <a:pt x="224611" y="286892"/>
                    <a:pt x="217562" y="288225"/>
                  </a:cubicBezTo>
                  <a:cubicBezTo>
                    <a:pt x="185139" y="293560"/>
                    <a:pt x="151963" y="291940"/>
                    <a:pt x="120216" y="283463"/>
                  </a:cubicBezTo>
                  <a:cubicBezTo>
                    <a:pt x="114025" y="289369"/>
                    <a:pt x="121074" y="299275"/>
                    <a:pt x="127741" y="304513"/>
                  </a:cubicBezTo>
                  <a:cubicBezTo>
                    <a:pt x="136695" y="311371"/>
                    <a:pt x="139743" y="312610"/>
                    <a:pt x="141267" y="316896"/>
                  </a:cubicBezTo>
                  <a:cubicBezTo>
                    <a:pt x="129361" y="321563"/>
                    <a:pt x="59447" y="314038"/>
                    <a:pt x="4107" y="295274"/>
                  </a:cubicBezTo>
                  <a:cubicBezTo>
                    <a:pt x="50332" y="315067"/>
                    <a:pt x="99442" y="327288"/>
                    <a:pt x="149554" y="331469"/>
                  </a:cubicBezTo>
                  <a:cubicBezTo>
                    <a:pt x="160317" y="338422"/>
                    <a:pt x="128408" y="336708"/>
                    <a:pt x="114978" y="335089"/>
                  </a:cubicBezTo>
                  <a:cubicBezTo>
                    <a:pt x="49065" y="327469"/>
                    <a:pt x="30015" y="320420"/>
                    <a:pt x="-84" y="306514"/>
                  </a:cubicBezTo>
                  <a:cubicBezTo>
                    <a:pt x="37349" y="330040"/>
                    <a:pt x="72496" y="339089"/>
                    <a:pt x="150220" y="345757"/>
                  </a:cubicBezTo>
                  <a:cubicBezTo>
                    <a:pt x="154345" y="345671"/>
                    <a:pt x="158364" y="346985"/>
                    <a:pt x="161650" y="349471"/>
                  </a:cubicBezTo>
                  <a:cubicBezTo>
                    <a:pt x="164984" y="358234"/>
                    <a:pt x="165270" y="356044"/>
                    <a:pt x="171175" y="360997"/>
                  </a:cubicBezTo>
                  <a:cubicBezTo>
                    <a:pt x="177081" y="365950"/>
                    <a:pt x="235374" y="331945"/>
                    <a:pt x="247375" y="325373"/>
                  </a:cubicBezTo>
                  <a:lnTo>
                    <a:pt x="247375" y="325373"/>
                  </a:lnTo>
                  <a:cubicBezTo>
                    <a:pt x="257805" y="320839"/>
                    <a:pt x="269187" y="318944"/>
                    <a:pt x="280522" y="319849"/>
                  </a:cubicBezTo>
                  <a:cubicBezTo>
                    <a:pt x="288609" y="321763"/>
                    <a:pt x="296324" y="324983"/>
                    <a:pt x="303382" y="329374"/>
                  </a:cubicBezTo>
                  <a:cubicBezTo>
                    <a:pt x="339311" y="349414"/>
                    <a:pt x="378763" y="362349"/>
                    <a:pt x="419587" y="367474"/>
                  </a:cubicBezTo>
                  <a:cubicBezTo>
                    <a:pt x="460669" y="372636"/>
                    <a:pt x="502340" y="364702"/>
                    <a:pt x="538650" y="344804"/>
                  </a:cubicBezTo>
                  <a:cubicBezTo>
                    <a:pt x="518343" y="345271"/>
                    <a:pt x="498054" y="343194"/>
                    <a:pt x="478261" y="338613"/>
                  </a:cubicBezTo>
                  <a:cubicBezTo>
                    <a:pt x="493854" y="341242"/>
                    <a:pt x="509761" y="336089"/>
                    <a:pt x="520838" y="324802"/>
                  </a:cubicBezTo>
                  <a:close/>
                </a:path>
              </a:pathLst>
            </a:custGeom>
            <a:solidFill>
              <a:srgbClr val="2A2C2A">
                <a:alpha val="5000"/>
              </a:srgbClr>
            </a:solidFill>
            <a:ln w="9525" cap="flat">
              <a:noFill/>
              <a:prstDash val="solid"/>
              <a:miter/>
            </a:ln>
          </p:spPr>
          <p:txBody>
            <a:bodyPr rtlCol="0" anchor="ctr"/>
            <a:lstStyle/>
            <a:p>
              <a:endParaRPr lang="zh-CN" altLang="en-US"/>
            </a:p>
          </p:txBody>
        </p:sp>
        <p:sp>
          <p:nvSpPr>
            <p:cNvPr id="5" name="任意多边形: 形状 26"/>
            <p:cNvSpPr/>
            <p:nvPr/>
          </p:nvSpPr>
          <p:spPr>
            <a:xfrm>
              <a:off x="489087" y="5507962"/>
              <a:ext cx="1418440" cy="674768"/>
            </a:xfrm>
            <a:custGeom>
              <a:avLst/>
              <a:gdLst>
                <a:gd name="connsiteX0" fmla="*/ 425779 w 472821"/>
                <a:gd name="connsiteY0" fmla="*/ 121731 h 224926"/>
                <a:gd name="connsiteX1" fmla="*/ 381106 w 472821"/>
                <a:gd name="connsiteY1" fmla="*/ 109062 h 224926"/>
                <a:gd name="connsiteX2" fmla="*/ 355294 w 472821"/>
                <a:gd name="connsiteY2" fmla="*/ 98014 h 224926"/>
                <a:gd name="connsiteX3" fmla="*/ 339577 w 472821"/>
                <a:gd name="connsiteY3" fmla="*/ 103728 h 224926"/>
                <a:gd name="connsiteX4" fmla="*/ 253852 w 472821"/>
                <a:gd name="connsiteY4" fmla="*/ 87250 h 224926"/>
                <a:gd name="connsiteX5" fmla="*/ 185558 w 472821"/>
                <a:gd name="connsiteY5" fmla="*/ 26195 h 224926"/>
                <a:gd name="connsiteX6" fmla="*/ 100786 w 472821"/>
                <a:gd name="connsiteY6" fmla="*/ 2287 h 224926"/>
                <a:gd name="connsiteX7" fmla="*/ 72211 w 472821"/>
                <a:gd name="connsiteY7" fmla="*/ 16384 h 224926"/>
                <a:gd name="connsiteX8" fmla="*/ 36778 w 472821"/>
                <a:gd name="connsiteY8" fmla="*/ 36101 h 224926"/>
                <a:gd name="connsiteX9" fmla="*/ -84 w 472821"/>
                <a:gd name="connsiteY9" fmla="*/ 36101 h 224926"/>
                <a:gd name="connsiteX10" fmla="*/ 27538 w 472821"/>
                <a:gd name="connsiteY10" fmla="*/ 54389 h 224926"/>
                <a:gd name="connsiteX11" fmla="*/ 61638 w 472821"/>
                <a:gd name="connsiteY11" fmla="*/ 46674 h 224926"/>
                <a:gd name="connsiteX12" fmla="*/ 20966 w 472821"/>
                <a:gd name="connsiteY12" fmla="*/ 72010 h 224926"/>
                <a:gd name="connsiteX13" fmla="*/ 64591 w 472821"/>
                <a:gd name="connsiteY13" fmla="*/ 67915 h 224926"/>
                <a:gd name="connsiteX14" fmla="*/ 100404 w 472821"/>
                <a:gd name="connsiteY14" fmla="*/ 41435 h 224926"/>
                <a:gd name="connsiteX15" fmla="*/ 69734 w 472821"/>
                <a:gd name="connsiteY15" fmla="*/ 75153 h 224926"/>
                <a:gd name="connsiteX16" fmla="*/ 105358 w 472821"/>
                <a:gd name="connsiteY16" fmla="*/ 61056 h 224926"/>
                <a:gd name="connsiteX17" fmla="*/ 120407 w 472821"/>
                <a:gd name="connsiteY17" fmla="*/ 47055 h 224926"/>
                <a:gd name="connsiteX18" fmla="*/ 149839 w 472821"/>
                <a:gd name="connsiteY18" fmla="*/ 76106 h 224926"/>
                <a:gd name="connsiteX19" fmla="*/ 133075 w 472821"/>
                <a:gd name="connsiteY19" fmla="*/ 72486 h 224926"/>
                <a:gd name="connsiteX20" fmla="*/ 191273 w 472821"/>
                <a:gd name="connsiteY20" fmla="*/ 124207 h 224926"/>
                <a:gd name="connsiteX21" fmla="*/ 167270 w 472821"/>
                <a:gd name="connsiteY21" fmla="*/ 127731 h 224926"/>
                <a:gd name="connsiteX22" fmla="*/ 130789 w 472821"/>
                <a:gd name="connsiteY22" fmla="*/ 122588 h 224926"/>
                <a:gd name="connsiteX23" fmla="*/ 122598 w 472821"/>
                <a:gd name="connsiteY23" fmla="*/ 123064 h 224926"/>
                <a:gd name="connsiteX24" fmla="*/ 113835 w 472821"/>
                <a:gd name="connsiteY24" fmla="*/ 133827 h 224926"/>
                <a:gd name="connsiteX25" fmla="*/ 90022 w 472821"/>
                <a:gd name="connsiteY25" fmla="*/ 151163 h 224926"/>
                <a:gd name="connsiteX26" fmla="*/ 157840 w 472821"/>
                <a:gd name="connsiteY26" fmla="*/ 159354 h 224926"/>
                <a:gd name="connsiteX27" fmla="*/ 9250 w 472821"/>
                <a:gd name="connsiteY27" fmla="*/ 218505 h 224926"/>
                <a:gd name="connsiteX28" fmla="*/ 86879 w 472821"/>
                <a:gd name="connsiteY28" fmla="*/ 208980 h 224926"/>
                <a:gd name="connsiteX29" fmla="*/ 159555 w 472821"/>
                <a:gd name="connsiteY29" fmla="*/ 172404 h 224926"/>
                <a:gd name="connsiteX30" fmla="*/ 191463 w 472821"/>
                <a:gd name="connsiteY30" fmla="*/ 167165 h 224926"/>
                <a:gd name="connsiteX31" fmla="*/ 285856 w 472821"/>
                <a:gd name="connsiteY31" fmla="*/ 142019 h 224926"/>
                <a:gd name="connsiteX32" fmla="*/ 331100 w 472821"/>
                <a:gd name="connsiteY32" fmla="*/ 130303 h 224926"/>
                <a:gd name="connsiteX33" fmla="*/ 358913 w 472821"/>
                <a:gd name="connsiteY33" fmla="*/ 132970 h 224926"/>
                <a:gd name="connsiteX34" fmla="*/ 393012 w 472821"/>
                <a:gd name="connsiteY34" fmla="*/ 126779 h 224926"/>
                <a:gd name="connsiteX35" fmla="*/ 472737 w 472821"/>
                <a:gd name="connsiteY35" fmla="*/ 127731 h 224926"/>
                <a:gd name="connsiteX36" fmla="*/ 425779 w 472821"/>
                <a:gd name="connsiteY36" fmla="*/ 121731 h 224926"/>
                <a:gd name="connsiteX37" fmla="*/ 151363 w 472821"/>
                <a:gd name="connsiteY37" fmla="*/ 70010 h 224926"/>
                <a:gd name="connsiteX38" fmla="*/ 132313 w 472821"/>
                <a:gd name="connsiteY38" fmla="*/ 35053 h 224926"/>
                <a:gd name="connsiteX39" fmla="*/ 133742 w 472821"/>
                <a:gd name="connsiteY39" fmla="*/ 33815 h 224926"/>
                <a:gd name="connsiteX40" fmla="*/ 137171 w 472821"/>
                <a:gd name="connsiteY40" fmla="*/ 31719 h 224926"/>
                <a:gd name="connsiteX41" fmla="*/ 146029 w 472821"/>
                <a:gd name="connsiteY41" fmla="*/ 41244 h 224926"/>
                <a:gd name="connsiteX42" fmla="*/ 165079 w 472821"/>
                <a:gd name="connsiteY42" fmla="*/ 82678 h 224926"/>
                <a:gd name="connsiteX43" fmla="*/ 151363 w 472821"/>
                <a:gd name="connsiteY43" fmla="*/ 70010 h 224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472820" h="224924">
                  <a:moveTo>
                    <a:pt x="425779" y="121731"/>
                  </a:moveTo>
                  <a:cubicBezTo>
                    <a:pt x="410120" y="120930"/>
                    <a:pt x="394851" y="116606"/>
                    <a:pt x="381106" y="109062"/>
                  </a:cubicBezTo>
                  <a:cubicBezTo>
                    <a:pt x="372820" y="104300"/>
                    <a:pt x="364723" y="97347"/>
                    <a:pt x="355294" y="98014"/>
                  </a:cubicBezTo>
                  <a:cubicBezTo>
                    <a:pt x="349760" y="98975"/>
                    <a:pt x="344435" y="100909"/>
                    <a:pt x="339577" y="103728"/>
                  </a:cubicBezTo>
                  <a:cubicBezTo>
                    <a:pt x="311669" y="116016"/>
                    <a:pt x="278427" y="105062"/>
                    <a:pt x="253852" y="87250"/>
                  </a:cubicBezTo>
                  <a:cubicBezTo>
                    <a:pt x="229278" y="69439"/>
                    <a:pt x="209561" y="45150"/>
                    <a:pt x="185558" y="26195"/>
                  </a:cubicBezTo>
                  <a:cubicBezTo>
                    <a:pt x="161555" y="7240"/>
                    <a:pt x="130027" y="-6381"/>
                    <a:pt x="100786" y="2287"/>
                  </a:cubicBezTo>
                  <a:cubicBezTo>
                    <a:pt x="90699" y="5745"/>
                    <a:pt x="81098" y="10479"/>
                    <a:pt x="72211" y="16384"/>
                  </a:cubicBezTo>
                  <a:cubicBezTo>
                    <a:pt x="61247" y="24385"/>
                    <a:pt x="49351" y="31005"/>
                    <a:pt x="36778" y="36101"/>
                  </a:cubicBezTo>
                  <a:cubicBezTo>
                    <a:pt x="31634" y="37625"/>
                    <a:pt x="1821" y="41816"/>
                    <a:pt x="-84" y="36101"/>
                  </a:cubicBezTo>
                  <a:cubicBezTo>
                    <a:pt x="4621" y="47188"/>
                    <a:pt x="15499" y="54389"/>
                    <a:pt x="27538" y="54389"/>
                  </a:cubicBezTo>
                  <a:cubicBezTo>
                    <a:pt x="39311" y="54151"/>
                    <a:pt x="50913" y="51522"/>
                    <a:pt x="61638" y="46674"/>
                  </a:cubicBezTo>
                  <a:cubicBezTo>
                    <a:pt x="50008" y="57875"/>
                    <a:pt x="36149" y="66505"/>
                    <a:pt x="20966" y="72010"/>
                  </a:cubicBezTo>
                  <a:cubicBezTo>
                    <a:pt x="35520" y="75963"/>
                    <a:pt x="51027" y="74506"/>
                    <a:pt x="64591" y="67915"/>
                  </a:cubicBezTo>
                  <a:cubicBezTo>
                    <a:pt x="78068" y="61399"/>
                    <a:pt x="90222" y="52417"/>
                    <a:pt x="100404" y="41435"/>
                  </a:cubicBezTo>
                  <a:cubicBezTo>
                    <a:pt x="93489" y="55294"/>
                    <a:pt x="82879" y="66962"/>
                    <a:pt x="69734" y="75153"/>
                  </a:cubicBezTo>
                  <a:cubicBezTo>
                    <a:pt x="82936" y="74991"/>
                    <a:pt x="95623" y="69972"/>
                    <a:pt x="105358" y="61056"/>
                  </a:cubicBezTo>
                  <a:cubicBezTo>
                    <a:pt x="110692" y="56675"/>
                    <a:pt x="115549" y="51531"/>
                    <a:pt x="120407" y="47055"/>
                  </a:cubicBezTo>
                  <a:cubicBezTo>
                    <a:pt x="128408" y="56580"/>
                    <a:pt x="147077" y="73344"/>
                    <a:pt x="149839" y="76106"/>
                  </a:cubicBezTo>
                  <a:cubicBezTo>
                    <a:pt x="152602" y="78868"/>
                    <a:pt x="127741" y="65248"/>
                    <a:pt x="133075" y="72486"/>
                  </a:cubicBezTo>
                  <a:cubicBezTo>
                    <a:pt x="138409" y="79725"/>
                    <a:pt x="158412" y="114206"/>
                    <a:pt x="191273" y="124207"/>
                  </a:cubicBezTo>
                  <a:cubicBezTo>
                    <a:pt x="183596" y="126998"/>
                    <a:pt x="175423" y="128198"/>
                    <a:pt x="167270" y="127731"/>
                  </a:cubicBezTo>
                  <a:cubicBezTo>
                    <a:pt x="154983" y="127065"/>
                    <a:pt x="142981" y="124017"/>
                    <a:pt x="130789" y="122588"/>
                  </a:cubicBezTo>
                  <a:cubicBezTo>
                    <a:pt x="128065" y="122026"/>
                    <a:pt x="125236" y="122188"/>
                    <a:pt x="122598" y="123064"/>
                  </a:cubicBezTo>
                  <a:cubicBezTo>
                    <a:pt x="118312" y="124874"/>
                    <a:pt x="116311" y="129827"/>
                    <a:pt x="113835" y="133827"/>
                  </a:cubicBezTo>
                  <a:cubicBezTo>
                    <a:pt x="108539" y="142562"/>
                    <a:pt x="99966" y="148810"/>
                    <a:pt x="90022" y="151163"/>
                  </a:cubicBezTo>
                  <a:cubicBezTo>
                    <a:pt x="101452" y="161736"/>
                    <a:pt x="129456" y="148306"/>
                    <a:pt x="157840" y="159354"/>
                  </a:cubicBezTo>
                  <a:cubicBezTo>
                    <a:pt x="123741" y="171737"/>
                    <a:pt x="77259" y="226887"/>
                    <a:pt x="9250" y="218505"/>
                  </a:cubicBezTo>
                  <a:cubicBezTo>
                    <a:pt x="33349" y="231173"/>
                    <a:pt x="63162" y="221934"/>
                    <a:pt x="86879" y="208980"/>
                  </a:cubicBezTo>
                  <a:cubicBezTo>
                    <a:pt x="110596" y="196026"/>
                    <a:pt x="132790" y="177642"/>
                    <a:pt x="159555" y="172404"/>
                  </a:cubicBezTo>
                  <a:cubicBezTo>
                    <a:pt x="170280" y="171242"/>
                    <a:pt x="180929" y="169489"/>
                    <a:pt x="191463" y="167165"/>
                  </a:cubicBezTo>
                  <a:cubicBezTo>
                    <a:pt x="207466" y="162117"/>
                    <a:pt x="247185" y="184596"/>
                    <a:pt x="285856" y="142019"/>
                  </a:cubicBezTo>
                  <a:cubicBezTo>
                    <a:pt x="296429" y="130494"/>
                    <a:pt x="315955" y="133827"/>
                    <a:pt x="331100" y="130303"/>
                  </a:cubicBezTo>
                  <a:cubicBezTo>
                    <a:pt x="339673" y="128303"/>
                    <a:pt x="350150" y="133447"/>
                    <a:pt x="358913" y="132970"/>
                  </a:cubicBezTo>
                  <a:cubicBezTo>
                    <a:pt x="370819" y="132303"/>
                    <a:pt x="381106" y="126398"/>
                    <a:pt x="393012" y="126779"/>
                  </a:cubicBezTo>
                  <a:cubicBezTo>
                    <a:pt x="417968" y="127446"/>
                    <a:pt x="472737" y="131923"/>
                    <a:pt x="472737" y="127731"/>
                  </a:cubicBezTo>
                  <a:cubicBezTo>
                    <a:pt x="472737" y="123540"/>
                    <a:pt x="447781" y="123636"/>
                    <a:pt x="425779" y="121731"/>
                  </a:cubicBezTo>
                  <a:close/>
                  <a:moveTo>
                    <a:pt x="151363" y="70010"/>
                  </a:moveTo>
                  <a:cubicBezTo>
                    <a:pt x="142210" y="60114"/>
                    <a:pt x="135666" y="48102"/>
                    <a:pt x="132313" y="35053"/>
                  </a:cubicBezTo>
                  <a:lnTo>
                    <a:pt x="133742" y="33815"/>
                  </a:lnTo>
                  <a:cubicBezTo>
                    <a:pt x="134676" y="32824"/>
                    <a:pt x="135857" y="32100"/>
                    <a:pt x="137171" y="31719"/>
                  </a:cubicBezTo>
                  <a:cubicBezTo>
                    <a:pt x="141934" y="30481"/>
                    <a:pt x="144791" y="36673"/>
                    <a:pt x="146029" y="41244"/>
                  </a:cubicBezTo>
                  <a:cubicBezTo>
                    <a:pt x="149858" y="56084"/>
                    <a:pt x="156307" y="70115"/>
                    <a:pt x="165079" y="82678"/>
                  </a:cubicBezTo>
                  <a:cubicBezTo>
                    <a:pt x="160126" y="78887"/>
                    <a:pt x="155535" y="74649"/>
                    <a:pt x="151363" y="70010"/>
                  </a:cubicBezTo>
                  <a:close/>
                </a:path>
              </a:pathLst>
            </a:custGeom>
            <a:solidFill>
              <a:srgbClr val="2A2C2A">
                <a:alpha val="5000"/>
              </a:srgbClr>
            </a:solidFill>
            <a:ln w="9525" cap="flat">
              <a:noFill/>
              <a:prstDash val="solid"/>
              <a:miter/>
            </a:ln>
          </p:spPr>
          <p:txBody>
            <a:bodyPr rtlCol="0" anchor="ctr"/>
            <a:lstStyle/>
            <a:p>
              <a:endParaRPr lang="zh-CN" altLang="en-US"/>
            </a:p>
          </p:txBody>
        </p:sp>
        <p:sp>
          <p:nvSpPr>
            <p:cNvPr id="6" name="任意多边形: 形状 27"/>
            <p:cNvSpPr/>
            <p:nvPr/>
          </p:nvSpPr>
          <p:spPr>
            <a:xfrm>
              <a:off x="3531559" y="4985442"/>
              <a:ext cx="979144" cy="470682"/>
            </a:xfrm>
            <a:custGeom>
              <a:avLst/>
              <a:gdLst>
                <a:gd name="connsiteX0" fmla="*/ -84 w 224450"/>
                <a:gd name="connsiteY0" fmla="*/ 89590 h 107895"/>
                <a:gd name="connsiteX1" fmla="*/ 38016 w 224450"/>
                <a:gd name="connsiteY1" fmla="*/ 59301 h 107895"/>
                <a:gd name="connsiteX2" fmla="*/ 107929 w 224450"/>
                <a:gd name="connsiteY2" fmla="*/ 1103 h 107895"/>
                <a:gd name="connsiteX3" fmla="*/ 170128 w 224450"/>
                <a:gd name="connsiteY3" fmla="*/ 29678 h 107895"/>
                <a:gd name="connsiteX4" fmla="*/ 223658 w 224450"/>
                <a:gd name="connsiteY4" fmla="*/ 57491 h 107895"/>
                <a:gd name="connsiteX5" fmla="*/ 152125 w 224450"/>
                <a:gd name="connsiteY5" fmla="*/ 45108 h 107895"/>
                <a:gd name="connsiteX6" fmla="*/ 180224 w 224450"/>
                <a:gd name="connsiteY6" fmla="*/ 73207 h 107895"/>
                <a:gd name="connsiteX7" fmla="*/ 138695 w 224450"/>
                <a:gd name="connsiteY7" fmla="*/ 71207 h 107895"/>
                <a:gd name="connsiteX8" fmla="*/ 104024 w 224450"/>
                <a:gd name="connsiteY8" fmla="*/ 50442 h 107895"/>
                <a:gd name="connsiteX9" fmla="*/ 125360 w 224450"/>
                <a:gd name="connsiteY9" fmla="*/ 71874 h 107895"/>
                <a:gd name="connsiteX10" fmla="*/ 90499 w 224450"/>
                <a:gd name="connsiteY10" fmla="*/ 77874 h 107895"/>
                <a:gd name="connsiteX11" fmla="*/ 39064 w 224450"/>
                <a:gd name="connsiteY11" fmla="*/ 107307 h 107895"/>
                <a:gd name="connsiteX12" fmla="*/ -84 w 224450"/>
                <a:gd name="connsiteY12" fmla="*/ 89590 h 107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4450" h="107895">
                  <a:moveTo>
                    <a:pt x="-84" y="89590"/>
                  </a:moveTo>
                  <a:cubicBezTo>
                    <a:pt x="14299" y="81808"/>
                    <a:pt x="27196" y="71559"/>
                    <a:pt x="38016" y="59301"/>
                  </a:cubicBezTo>
                  <a:cubicBezTo>
                    <a:pt x="60114" y="36250"/>
                    <a:pt x="85641" y="7866"/>
                    <a:pt x="107929" y="1103"/>
                  </a:cubicBezTo>
                  <a:cubicBezTo>
                    <a:pt x="130218" y="-5660"/>
                    <a:pt x="141362" y="11866"/>
                    <a:pt x="170128" y="29678"/>
                  </a:cubicBezTo>
                  <a:cubicBezTo>
                    <a:pt x="186472" y="41593"/>
                    <a:pt x="204513" y="50966"/>
                    <a:pt x="223658" y="57491"/>
                  </a:cubicBezTo>
                  <a:cubicBezTo>
                    <a:pt x="229564" y="59586"/>
                    <a:pt x="197941" y="67873"/>
                    <a:pt x="152125" y="45108"/>
                  </a:cubicBezTo>
                  <a:cubicBezTo>
                    <a:pt x="134790" y="36536"/>
                    <a:pt x="166794" y="71874"/>
                    <a:pt x="180224" y="73207"/>
                  </a:cubicBezTo>
                  <a:cubicBezTo>
                    <a:pt x="193654" y="74541"/>
                    <a:pt x="170128" y="87209"/>
                    <a:pt x="138695" y="71207"/>
                  </a:cubicBezTo>
                  <a:cubicBezTo>
                    <a:pt x="107262" y="55205"/>
                    <a:pt x="104786" y="47109"/>
                    <a:pt x="104024" y="50442"/>
                  </a:cubicBezTo>
                  <a:cubicBezTo>
                    <a:pt x="103262" y="53776"/>
                    <a:pt x="136028" y="73207"/>
                    <a:pt x="125360" y="71874"/>
                  </a:cubicBezTo>
                  <a:cubicBezTo>
                    <a:pt x="114692" y="70540"/>
                    <a:pt x="115264" y="59110"/>
                    <a:pt x="90499" y="77874"/>
                  </a:cubicBezTo>
                  <a:cubicBezTo>
                    <a:pt x="65734" y="96639"/>
                    <a:pt x="57733" y="109307"/>
                    <a:pt x="39064" y="107307"/>
                  </a:cubicBezTo>
                  <a:cubicBezTo>
                    <a:pt x="24824" y="104487"/>
                    <a:pt x="11432" y="98420"/>
                    <a:pt x="-84" y="89590"/>
                  </a:cubicBezTo>
                  <a:close/>
                </a:path>
              </a:pathLst>
            </a:custGeom>
            <a:solidFill>
              <a:srgbClr val="2A2C2A">
                <a:alpha val="5000"/>
              </a:srgbClr>
            </a:solidFill>
            <a:ln w="9525" cap="flat">
              <a:noFill/>
              <a:prstDash val="solid"/>
              <a:miter/>
            </a:ln>
          </p:spPr>
          <p:txBody>
            <a:bodyPr rtlCol="0" anchor="ctr"/>
            <a:lstStyle/>
            <a:p>
              <a:endParaRPr lang="zh-CN" altLang="en-US"/>
            </a:p>
          </p:txBody>
        </p:sp>
      </p:grpSp>
      <p:pic>
        <p:nvPicPr>
          <p:cNvPr id="703" name="laptop"/>
          <p:cNvPicPr preferRelativeResize="0"/>
          <p:nvPr/>
        </p:nvPicPr>
        <p:blipFill>
          <a:blip r:embed="rId1"/>
          <a:srcRect t="12749" r="20029" b="2040"/>
          <a:stretch>
            <a:fillRect/>
          </a:stretch>
        </p:blipFill>
        <p:spPr>
          <a:xfrm>
            <a:off x="6579791" y="777846"/>
            <a:ext cx="5612209" cy="5827984"/>
          </a:xfrm>
          <a:prstGeom prst="rect">
            <a:avLst/>
          </a:prstGeom>
          <a:noFill/>
          <a:ln>
            <a:noFill/>
          </a:ln>
        </p:spPr>
      </p:pic>
      <p:sp>
        <p:nvSpPr>
          <p:cNvPr id="161" name="Shape1"/>
          <p:cNvSpPr/>
          <p:nvPr>
            <p:custDataLst>
              <p:tags r:id="rId2"/>
            </p:custDataLst>
          </p:nvPr>
        </p:nvSpPr>
        <p:spPr>
          <a:xfrm>
            <a:off x="6964948" y="1195992"/>
            <a:ext cx="5227052" cy="3368040"/>
          </a:xfrm>
          <a:prstGeom prst="rect">
            <a:avLst/>
          </a:prstGeom>
          <a:blipFill>
            <a:blip r:embed="rId3"/>
            <a:stretch>
              <a:fillRect t="-1719" b="-1719"/>
            </a:stretch>
          </a:blipFill>
          <a:ln>
            <a:noFill/>
          </a:ln>
        </p:spPr>
        <p:txBody>
          <a:bodyPr spcFirstLastPara="1" wrap="square" lIns="60950" tIns="30466" rIns="60950" bIns="30466"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sz="1200">
              <a:solidFill>
                <a:schemeClr val="lt1"/>
              </a:solidFill>
              <a:latin typeface="微软雅黑" panose="020B0503020204020204" charset="-122"/>
              <a:ea typeface="微软雅黑" panose="020B0503020204020204" charset="-122"/>
              <a:cs typeface="Calibri" panose="020F0502020204030204"/>
              <a:sym typeface="Calibri" panose="020F0502020204030204"/>
            </a:endParaRPr>
          </a:p>
        </p:txBody>
      </p:sp>
      <p:sp>
        <p:nvSpPr>
          <p:cNvPr id="177" name="矩形"/>
          <p:cNvSpPr/>
          <p:nvPr>
            <p:custDataLst>
              <p:tags r:id="rId4"/>
            </p:custDataLst>
          </p:nvPr>
        </p:nvSpPr>
        <p:spPr>
          <a:xfrm>
            <a:off x="10826537" y="252170"/>
            <a:ext cx="1141293" cy="282659"/>
          </a:xfrm>
          <a:prstGeom prst="roundRect">
            <a:avLst>
              <a:gd name="adj" fmla="val 50000"/>
            </a:avLst>
          </a:prstGeom>
          <a:solidFill>
            <a:schemeClr val="accent1"/>
          </a:solidFill>
          <a:ln>
            <a:noFill/>
          </a:ln>
        </p:spPr>
        <p:txBody>
          <a:bodyPr spcFirstLastPara="1" wrap="square" lIns="60950" tIns="30466" rIns="60950" bIns="30466"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sz="1200">
              <a:solidFill>
                <a:schemeClr val="lt1"/>
              </a:solidFill>
              <a:latin typeface="微软雅黑" panose="020B0503020204020204" charset="-122"/>
              <a:ea typeface="微软雅黑" panose="020B0503020204020204" charset="-122"/>
              <a:cs typeface="Calibri" panose="020F0502020204030204"/>
              <a:sym typeface="Calibri" panose="020F0502020204030204"/>
            </a:endParaRPr>
          </a:p>
        </p:txBody>
      </p:sp>
      <p:sp>
        <p:nvSpPr>
          <p:cNvPr id="178" name="Shape2"/>
          <p:cNvSpPr txBox="1"/>
          <p:nvPr>
            <p:custDataLst>
              <p:tags r:id="rId5"/>
            </p:custDataLst>
          </p:nvPr>
        </p:nvSpPr>
        <p:spPr>
          <a:xfrm>
            <a:off x="11015094" y="310173"/>
            <a:ext cx="764270" cy="224656"/>
          </a:xfrm>
          <a:prstGeom prst="rect">
            <a:avLst/>
          </a:prstGeom>
          <a:noFill/>
          <a:ln>
            <a:noFill/>
          </a:ln>
        </p:spPr>
        <p:txBody>
          <a:bodyPr spcFirstLastPara="1" wrap="square" lIns="60950" tIns="30466" rIns="60950" bIns="30466" anchor="t"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800">
                <a:solidFill>
                  <a:schemeClr val="tx2"/>
                </a:solidFill>
                <a:latin typeface="微软雅黑" panose="020B0503020204020204" charset="-122"/>
                <a:ea typeface="微软雅黑" panose="020B0503020204020204" charset="-122"/>
                <a:sym typeface="思源黑体 CN" panose="020B0500000000000000" pitchFamily="34" charset="-122"/>
              </a:rPr>
              <a:t>VIEW MORE</a:t>
            </a:r>
            <a:endParaRPr lang="en-US" sz="800">
              <a:solidFill>
                <a:schemeClr val="tx2"/>
              </a:solidFill>
              <a:latin typeface="微软雅黑" panose="020B0503020204020204" charset="-122"/>
              <a:ea typeface="微软雅黑" panose="020B0503020204020204" charset="-122"/>
              <a:sym typeface="思源黑体 CN" panose="020B0500000000000000" pitchFamily="34" charset="-122"/>
            </a:endParaRPr>
          </a:p>
        </p:txBody>
      </p:sp>
      <p:sp>
        <p:nvSpPr>
          <p:cNvPr id="7" name="Text1"/>
          <p:cNvSpPr txBox="1"/>
          <p:nvPr>
            <p:custDataLst>
              <p:tags r:id="rId6"/>
            </p:custDataLst>
          </p:nvPr>
        </p:nvSpPr>
        <p:spPr>
          <a:xfrm>
            <a:off x="656054" y="2078818"/>
            <a:ext cx="5347349" cy="4176248"/>
          </a:xfrm>
          <a:prstGeom prst="rect">
            <a:avLst/>
          </a:prstGeom>
          <a:noFill/>
          <a:ln>
            <a:noFill/>
          </a:ln>
        </p:spPr>
        <p:txBody>
          <a:bodyPr spcFirstLastPara="1" wrap="square" lIns="60950" tIns="30466" rIns="60950" bIns="30466" anchor="t"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just" defTabSz="914400" rtl="0" eaLnBrk="1" fontAlgn="auto" latinLnBrk="0" hangingPunct="1">
              <a:lnSpc>
                <a:spcPct val="150000"/>
              </a:lnSpc>
              <a:spcBef>
                <a:spcPct val="0"/>
              </a:spcBef>
              <a:spcAft>
                <a:spcPct val="0"/>
              </a:spcAft>
              <a:buClrTx/>
              <a:buSzTx/>
              <a:buFontTx/>
              <a:buNone/>
              <a:defRPr/>
            </a:pPr>
            <a:r>
              <a:rPr kumimoji="0" lang="zh-CN" altLang="en-US" sz="1600" b="1" i="0" u="none" strike="noStrike" kern="1200" cap="none" spc="0" normalizeH="0" baseline="0" noProof="0">
                <a:ln>
                  <a:noFill/>
                </a:ln>
                <a:solidFill>
                  <a:schemeClr val="accent1"/>
                </a:solidFill>
                <a:effectLst/>
                <a:uLnTx/>
                <a:uFillTx/>
                <a:latin typeface="微软雅黑" panose="020B0503020204020204" charset="-122"/>
                <a:ea typeface="微软雅黑" panose="020B0503020204020204" charset="-122"/>
                <a:cs typeface="+mn-ea"/>
                <a:sym typeface="思源黑体 CN" panose="020B0500000000000000" pitchFamily="34" charset="-122"/>
              </a:rPr>
              <a:t>1.模块化设计高灵活性</a:t>
            </a:r>
            <a:endParaRPr kumimoji="0" lang="zh-CN" altLang="en-US" sz="1600" b="1" i="0" u="none" strike="noStrike" kern="1200" cap="none" spc="0" normalizeH="0" baseline="0" noProof="0">
              <a:ln>
                <a:noFill/>
              </a:ln>
              <a:solidFill>
                <a:schemeClr val="accent1"/>
              </a:solidFill>
              <a:effectLst/>
              <a:uLnTx/>
              <a:uFillTx/>
              <a:latin typeface="微软雅黑" panose="020B0503020204020204" charset="-122"/>
              <a:ea typeface="微软雅黑" panose="020B0503020204020204" charset="-122"/>
              <a:cs typeface="+mn-ea"/>
              <a:sym typeface="思源黑体 CN" panose="020B0500000000000000" pitchFamily="34" charset="-122"/>
            </a:endParaRPr>
          </a:p>
          <a:p>
            <a:pPr marL="0" marR="0" lvl="0" indent="0" algn="just" defTabSz="914400" rtl="0" eaLnBrk="1" fontAlgn="auto" latinLnBrk="0" hangingPunct="1">
              <a:lnSpc>
                <a:spcPct val="100000"/>
              </a:lnSpc>
              <a:spcBef>
                <a:spcPts val="1800"/>
              </a:spcBef>
              <a:spcAft>
                <a:spcPct val="0"/>
              </a:spcAft>
              <a:buClrTx/>
              <a:buSzTx/>
              <a:buFontTx/>
              <a:buNone/>
              <a:defRPr/>
            </a:pPr>
            <a:r>
              <a:rPr kumimoji="0" lang="zh-CN" altLang="en-US" sz="1200" b="0" i="0" u="none" strike="noStrike" kern="1200" cap="none" spc="0" normalizeH="0" baseline="0" noProof="0">
                <a:ln>
                  <a:noFill/>
                </a:ln>
                <a:solidFill>
                  <a:schemeClr val="bg2"/>
                </a:solidFill>
                <a:effectLst/>
                <a:uLnTx/>
                <a:uFillTx/>
                <a:latin typeface="微软雅黑" panose="020B0503020204020204" charset="-122"/>
                <a:ea typeface="微软雅黑" panose="020B0503020204020204" charset="-122"/>
                <a:cs typeface="+mn-ea"/>
                <a:sym typeface="思源黑体 CN" panose="020B0500000000000000" pitchFamily="34" charset="-122"/>
              </a:rPr>
              <a:t>PHPSploit-Framework采用模块化设计，每个功能组件独立开发，提供了高灵活性和可扩展性，便于用户定制和升级。</a:t>
            </a:r>
            <a:endParaRPr kumimoji="0" lang="zh-CN" altLang="en-US" sz="1200" b="0" i="0" u="none" strike="noStrike" kern="1200" cap="none" spc="0" normalizeH="0" baseline="0" noProof="0">
              <a:ln>
                <a:noFill/>
              </a:ln>
              <a:solidFill>
                <a:schemeClr val="bg2"/>
              </a:solidFill>
              <a:effectLst/>
              <a:uLnTx/>
              <a:uFillTx/>
              <a:latin typeface="微软雅黑" panose="020B0503020204020204" charset="-122"/>
              <a:ea typeface="微软雅黑" panose="020B0503020204020204" charset="-122"/>
              <a:cs typeface="+mn-ea"/>
              <a:sym typeface="思源黑体 CN" panose="020B0500000000000000" pitchFamily="34" charset="-122"/>
            </a:endParaRPr>
          </a:p>
          <a:p>
            <a:pPr marL="0" marR="0" lvl="0" indent="0" algn="just" defTabSz="914400" rtl="0" eaLnBrk="1" fontAlgn="auto" latinLnBrk="0" hangingPunct="1">
              <a:lnSpc>
                <a:spcPct val="100000"/>
              </a:lnSpc>
              <a:spcBef>
                <a:spcPts val="1800"/>
              </a:spcBef>
              <a:spcAft>
                <a:spcPct val="0"/>
              </a:spcAft>
              <a:buClrTx/>
              <a:buSzTx/>
              <a:buFontTx/>
              <a:buNone/>
              <a:defRPr/>
            </a:pPr>
            <a:r>
              <a:rPr kumimoji="0" lang="zh-CN" altLang="en-US" sz="1600" b="1" i="0" u="none" strike="noStrike" kern="1200" cap="none" spc="0" normalizeH="0" baseline="0" noProof="0">
                <a:ln>
                  <a:noFill/>
                </a:ln>
                <a:solidFill>
                  <a:schemeClr val="accent1"/>
                </a:solidFill>
                <a:effectLst/>
                <a:uLnTx/>
                <a:uFillTx/>
                <a:latin typeface="微软雅黑" panose="020B0503020204020204" charset="-122"/>
                <a:ea typeface="微软雅黑" panose="020B0503020204020204" charset="-122"/>
                <a:cs typeface="+mn-ea"/>
                <a:sym typeface="思源黑体 CN" panose="020B0500000000000000" pitchFamily="34" charset="-122"/>
              </a:rPr>
              <a:t>2.多语言支持国际化</a:t>
            </a:r>
            <a:endParaRPr kumimoji="0" lang="zh-CN" altLang="en-US" sz="1600" b="1" i="0" u="none" strike="noStrike" kern="1200" cap="none" spc="0" normalizeH="0" baseline="0" noProof="0">
              <a:ln>
                <a:noFill/>
              </a:ln>
              <a:solidFill>
                <a:schemeClr val="accent1"/>
              </a:solidFill>
              <a:effectLst/>
              <a:uLnTx/>
              <a:uFillTx/>
              <a:latin typeface="微软雅黑" panose="020B0503020204020204" charset="-122"/>
              <a:ea typeface="微软雅黑" panose="020B0503020204020204" charset="-122"/>
              <a:cs typeface="+mn-ea"/>
              <a:sym typeface="思源黑体 CN" panose="020B0500000000000000" pitchFamily="34" charset="-122"/>
            </a:endParaRPr>
          </a:p>
          <a:p>
            <a:pPr marL="0" marR="0" lvl="0" indent="0" algn="just" defTabSz="914400" rtl="0" eaLnBrk="1" fontAlgn="auto" latinLnBrk="0" hangingPunct="1">
              <a:lnSpc>
                <a:spcPct val="100000"/>
              </a:lnSpc>
              <a:spcBef>
                <a:spcPts val="1800"/>
              </a:spcBef>
              <a:spcAft>
                <a:spcPct val="0"/>
              </a:spcAft>
              <a:buClrTx/>
              <a:buSzTx/>
              <a:buFontTx/>
              <a:buNone/>
              <a:defRPr/>
            </a:pPr>
            <a:r>
              <a:rPr kumimoji="0" lang="zh-CN" altLang="en-US" sz="1200" b="0" i="0" u="none" strike="noStrike" kern="1200" cap="none" spc="0" normalizeH="0" baseline="0" noProof="0">
                <a:ln>
                  <a:noFill/>
                </a:ln>
                <a:solidFill>
                  <a:schemeClr val="bg2"/>
                </a:solidFill>
                <a:effectLst/>
                <a:uLnTx/>
                <a:uFillTx/>
                <a:latin typeface="微软雅黑" panose="020B0503020204020204" charset="-122"/>
                <a:ea typeface="微软雅黑" panose="020B0503020204020204" charset="-122"/>
                <a:cs typeface="+mn-ea"/>
                <a:sym typeface="思源黑体 CN" panose="020B0500000000000000" pitchFamily="34" charset="-122"/>
              </a:rPr>
              <a:t>PHPSploit-Framework支持多种语言，内置国际化功能，方便全球用户在不同语言环境下使用，提高用户体验。</a:t>
            </a:r>
            <a:endParaRPr kumimoji="0" lang="zh-CN" altLang="en-US" sz="1200" b="0" i="0" u="none" strike="noStrike" kern="1200" cap="none" spc="0" normalizeH="0" baseline="0" noProof="0">
              <a:ln>
                <a:noFill/>
              </a:ln>
              <a:solidFill>
                <a:schemeClr val="bg2"/>
              </a:solidFill>
              <a:effectLst/>
              <a:uLnTx/>
              <a:uFillTx/>
              <a:latin typeface="微软雅黑" panose="020B0503020204020204" charset="-122"/>
              <a:ea typeface="微软雅黑" panose="020B0503020204020204" charset="-122"/>
              <a:cs typeface="+mn-ea"/>
              <a:sym typeface="思源黑体 CN" panose="020B0500000000000000" pitchFamily="34" charset="-122"/>
            </a:endParaRPr>
          </a:p>
        </p:txBody>
      </p:sp>
      <p:sp>
        <p:nvSpPr>
          <p:cNvPr id="8" name="Text2"/>
          <p:cNvSpPr txBox="1"/>
          <p:nvPr>
            <p:custDataLst>
              <p:tags r:id="rId7"/>
            </p:custDataLst>
          </p:nvPr>
        </p:nvSpPr>
        <p:spPr>
          <a:xfrm>
            <a:off x="634887" y="602934"/>
            <a:ext cx="5367625" cy="1295771"/>
          </a:xfrm>
          <a:prstGeom prst="rect">
            <a:avLst/>
          </a:prstGeom>
          <a:noFill/>
        </p:spPr>
        <p:txBody>
          <a:bodyPr wrap="square" rtlCol="0" anchor="b"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ct val="0"/>
              </a:spcBef>
              <a:spcAft>
                <a:spcPct val="0"/>
              </a:spcAft>
              <a:buClrTx/>
              <a:buSzTx/>
              <a:buFontTx/>
              <a:buNone/>
              <a:defRPr/>
            </a:pPr>
            <a:r>
              <a:rPr lang="en-US" altLang="zh-CN" sz="3200" b="1" noProof="0">
                <a:ln>
                  <a:noFill/>
                </a:ln>
                <a:effectLst/>
                <a:uLnTx/>
                <a:uFillTx/>
                <a:latin typeface="微软雅黑" panose="020B0503020204020204" charset="-122"/>
                <a:ea typeface="微软雅黑" panose="020B0503020204020204" charset="-122"/>
                <a:cs typeface="微软雅黑" panose="020B0503020204020204" charset="-122"/>
                <a:sym typeface="思源黑体 CN" panose="020B0500000000000000" pitchFamily="34" charset="-122"/>
              </a:rPr>
              <a:t>框架概述:技术架构</a:t>
            </a:r>
            <a:endParaRPr lang="en-US" altLang="zh-CN" sz="3200" b="1" noProof="0">
              <a:ln>
                <a:noFill/>
              </a:ln>
              <a:effectLst/>
              <a:uLnTx/>
              <a:uFillTx/>
              <a:latin typeface="微软雅黑" panose="020B0503020204020204" charset="-122"/>
              <a:ea typeface="微软雅黑" panose="020B0503020204020204" charset="-122"/>
              <a:cs typeface="微软雅黑" panose="020B0503020204020204" charset="-122"/>
              <a:sym typeface="思源黑体 CN" panose="020B0500000000000000" pitchFamily="34" charset="-122"/>
            </a:endParaRPr>
          </a:p>
        </p:txBody>
      </p:sp>
    </p:spTree>
    <p:custDataLst>
      <p:tags r:id="rId8"/>
    </p:custData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02" name="Text1"/>
          <p:cNvSpPr txBox="1"/>
          <p:nvPr>
            <p:custDataLst>
              <p:tags r:id="rId1"/>
            </p:custDataLst>
          </p:nvPr>
        </p:nvSpPr>
        <p:spPr>
          <a:xfrm>
            <a:off x="765174" y="1569905"/>
            <a:ext cx="5982868" cy="388144"/>
          </a:xfrm>
          <a:prstGeom prst="rect">
            <a:avLst/>
          </a:prstGeom>
          <a:noFill/>
          <a:ln w="9525">
            <a:noFill/>
          </a:ln>
        </p:spPr>
        <p:txBody>
          <a:bodyPr wrap="square" lIns="36000" tIns="36000" rIns="36000" bIns="36000" anchor="ctr"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0" algn="l" fontAlgn="auto">
              <a:lnSpc>
                <a:spcPct val="100000"/>
              </a:lnSpc>
            </a:pPr>
            <a:r>
              <a:rPr lang="zh-CN" altLang="en-US" sz="2000" b="1">
                <a:latin typeface="微软雅黑" panose="020B0503020204020204" charset="-122"/>
                <a:ea typeface="微软雅黑" panose="020B0503020204020204" charset="-122"/>
                <a:sym typeface="+mn-ea"/>
              </a:rPr>
              <a:t>功能全面且易用</a:t>
            </a:r>
            <a:endParaRPr lang="zh-CN" altLang="en-US" sz="2000" b="1">
              <a:latin typeface="微软雅黑" panose="020B0503020204020204" charset="-122"/>
              <a:ea typeface="微软雅黑" panose="020B0503020204020204" charset="-122"/>
              <a:sym typeface="+mn-ea"/>
            </a:endParaRPr>
          </a:p>
        </p:txBody>
      </p:sp>
      <p:cxnSp>
        <p:nvCxnSpPr>
          <p:cNvPr id="17" name="Text2"/>
          <p:cNvCxnSpPr/>
          <p:nvPr/>
        </p:nvCxnSpPr>
        <p:spPr>
          <a:xfrm flipH="1">
            <a:off x="527275" y="1575780"/>
            <a:ext cx="0" cy="874713"/>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0" name="Text3"/>
          <p:cNvCxnSpPr/>
          <p:nvPr/>
        </p:nvCxnSpPr>
        <p:spPr>
          <a:xfrm flipH="1">
            <a:off x="527275" y="5112705"/>
            <a:ext cx="0" cy="874713"/>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Text4"/>
          <p:cNvSpPr txBox="1"/>
          <p:nvPr>
            <p:custDataLst>
              <p:tags r:id="rId2"/>
            </p:custDataLst>
          </p:nvPr>
        </p:nvSpPr>
        <p:spPr>
          <a:xfrm>
            <a:off x="765175" y="1975485"/>
            <a:ext cx="5982970" cy="3096260"/>
          </a:xfrm>
          <a:prstGeom prst="rect">
            <a:avLst/>
          </a:prstGeom>
          <a:noFill/>
          <a:ln w="9525">
            <a:noFill/>
          </a:ln>
        </p:spPr>
        <p:txBody>
          <a:bodyPr wrap="square" lIns="36000" tIns="36000" rIns="36000" bIns="36000">
            <a:normAutofit fontScale="8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0" algn="l" fontAlgn="auto">
              <a:lnSpc>
                <a:spcPct val="150000"/>
              </a:lnSpc>
              <a:spcBef>
                <a:spcPts val="300"/>
              </a:spcBef>
              <a:spcAft>
                <a:spcPts val="300"/>
              </a:spcAft>
              <a:buClrTx/>
              <a:buSzTx/>
              <a:buFontTx/>
            </a:pPr>
            <a:r>
              <a:rPr lang="en-US" altLang="zh-CN" sz="1400">
                <a:solidFill>
                  <a:schemeClr val="bg2"/>
                </a:solidFill>
                <a:latin typeface="微软雅黑" panose="020B0503020204020204" charset="-122"/>
                <a:ea typeface="微软雅黑" panose="020B0503020204020204" charset="-122"/>
                <a:sym typeface="+mn-ea"/>
              </a:rPr>
              <a:t>PHPSploit-Framework提供了完整的渗透测试工具集，包括信息收集</a:t>
            </a:r>
            <a:r>
              <a:rPr lang="zh-CN" altLang="en-US" sz="1400">
                <a:solidFill>
                  <a:schemeClr val="bg2"/>
                </a:solidFill>
                <a:latin typeface="微软雅黑" panose="020B0503020204020204" charset="-122"/>
                <a:ea typeface="微软雅黑" panose="020B0503020204020204" charset="-122"/>
                <a:sym typeface="+mn-ea"/>
              </a:rPr>
              <a:t>（</a:t>
            </a:r>
            <a:r>
              <a:rPr lang="en-US" altLang="zh-CN" sz="1400">
                <a:solidFill>
                  <a:schemeClr val="bg2"/>
                </a:solidFill>
                <a:latin typeface="微软雅黑" panose="020B0503020204020204" charset="-122"/>
                <a:ea typeface="微软雅黑" panose="020B0503020204020204" charset="-122"/>
                <a:sym typeface="+mn-ea"/>
              </a:rPr>
              <a:t>cookie</a:t>
            </a:r>
            <a:r>
              <a:rPr lang="zh-CN" altLang="en-US" sz="1400">
                <a:solidFill>
                  <a:schemeClr val="bg2"/>
                </a:solidFill>
                <a:latin typeface="微软雅黑" panose="020B0503020204020204" charset="-122"/>
                <a:ea typeface="微软雅黑" panose="020B0503020204020204" charset="-122"/>
                <a:sym typeface="+mn-ea"/>
              </a:rPr>
              <a:t>、</a:t>
            </a:r>
            <a:r>
              <a:rPr lang="en-US" altLang="zh-CN" sz="1400">
                <a:solidFill>
                  <a:schemeClr val="bg2"/>
                </a:solidFill>
                <a:latin typeface="微软雅黑" panose="020B0503020204020204" charset="-122"/>
                <a:ea typeface="微软雅黑" panose="020B0503020204020204" charset="-122"/>
                <a:sym typeface="+mn-ea"/>
              </a:rPr>
              <a:t>session</a:t>
            </a:r>
            <a:r>
              <a:rPr lang="zh-CN" altLang="en-US" sz="1400">
                <a:solidFill>
                  <a:schemeClr val="bg2"/>
                </a:solidFill>
                <a:latin typeface="微软雅黑" panose="020B0503020204020204" charset="-122"/>
                <a:ea typeface="微软雅黑" panose="020B0503020204020204" charset="-122"/>
                <a:sym typeface="+mn-ea"/>
              </a:rPr>
              <a:t>、</a:t>
            </a:r>
            <a:r>
              <a:rPr lang="en-US" altLang="zh-CN" sz="1400">
                <a:solidFill>
                  <a:schemeClr val="bg2"/>
                </a:solidFill>
                <a:latin typeface="微软雅黑" panose="020B0503020204020204" charset="-122"/>
                <a:ea typeface="微软雅黑" panose="020B0503020204020204" charset="-122"/>
                <a:sym typeface="+mn-ea"/>
              </a:rPr>
              <a:t>server</a:t>
            </a:r>
            <a:r>
              <a:rPr lang="zh-CN" altLang="en-US" sz="1400">
                <a:solidFill>
                  <a:schemeClr val="bg2"/>
                </a:solidFill>
                <a:latin typeface="微软雅黑" panose="020B0503020204020204" charset="-122"/>
                <a:ea typeface="微软雅黑" panose="020B0503020204020204" charset="-122"/>
                <a:sym typeface="+mn-ea"/>
              </a:rPr>
              <a:t>等）</a:t>
            </a:r>
            <a:r>
              <a:rPr lang="en-US" altLang="zh-CN" sz="1400">
                <a:solidFill>
                  <a:schemeClr val="bg2"/>
                </a:solidFill>
                <a:latin typeface="微软雅黑" panose="020B0503020204020204" charset="-122"/>
                <a:ea typeface="微软雅黑" panose="020B0503020204020204" charset="-122"/>
                <a:sym typeface="+mn-ea"/>
              </a:rPr>
              <a:t>、</a:t>
            </a:r>
            <a:r>
              <a:rPr lang="zh-CN" altLang="en-US" sz="1400">
                <a:solidFill>
                  <a:schemeClr val="bg2"/>
                </a:solidFill>
                <a:latin typeface="微软雅黑" panose="020B0503020204020204" charset="-122"/>
                <a:ea typeface="微软雅黑" panose="020B0503020204020204" charset="-122"/>
                <a:sym typeface="+mn-ea"/>
              </a:rPr>
              <a:t>数据加解密（支持多种加解密算法）、共享内存管理（可用于存储</a:t>
            </a:r>
            <a:r>
              <a:rPr lang="en-US" altLang="zh-CN" sz="1400">
                <a:solidFill>
                  <a:schemeClr val="bg2"/>
                </a:solidFill>
                <a:latin typeface="微软雅黑" panose="020B0503020204020204" charset="-122"/>
                <a:ea typeface="微软雅黑" panose="020B0503020204020204" charset="-122"/>
                <a:sym typeface="+mn-ea"/>
              </a:rPr>
              <a:t>shellcode</a:t>
            </a:r>
            <a:r>
              <a:rPr lang="zh-CN" altLang="en-US" sz="1400">
                <a:solidFill>
                  <a:schemeClr val="bg2"/>
                </a:solidFill>
                <a:latin typeface="微软雅黑" panose="020B0503020204020204" charset="-122"/>
                <a:ea typeface="微软雅黑" panose="020B0503020204020204" charset="-122"/>
                <a:sym typeface="+mn-ea"/>
              </a:rPr>
              <a:t>）、数据库访问（可绕过</a:t>
            </a:r>
            <a:r>
              <a:rPr lang="en-US" altLang="zh-CN" sz="1400">
                <a:solidFill>
                  <a:schemeClr val="bg2"/>
                </a:solidFill>
                <a:latin typeface="微软雅黑" panose="020B0503020204020204" charset="-122"/>
                <a:ea typeface="微软雅黑" panose="020B0503020204020204" charset="-122"/>
                <a:sym typeface="+mn-ea"/>
              </a:rPr>
              <a:t>WAF</a:t>
            </a:r>
            <a:r>
              <a:rPr lang="zh-CN" altLang="en-US" sz="1400">
                <a:solidFill>
                  <a:schemeClr val="bg2"/>
                </a:solidFill>
                <a:latin typeface="微软雅黑" panose="020B0503020204020204" charset="-122"/>
                <a:ea typeface="微软雅黑" panose="020B0503020204020204" charset="-122"/>
                <a:sym typeface="+mn-ea"/>
              </a:rPr>
              <a:t>防火墙防御）、文件管理（支持文件搜索、浏览、创建、修改、删除、查看、一键垃圾清理）、安全扫描（网站存活状态检测、网络端口开放状态检测）、挂马检测（基于原始样本实现高效的异常文件检测及信息预警）、文件下载（支持大文件下载、支持下载进度实时显示）、</a:t>
            </a:r>
            <a:r>
              <a:rPr lang="en-US" altLang="zh-CN" sz="1400">
                <a:solidFill>
                  <a:schemeClr val="bg2"/>
                </a:solidFill>
                <a:latin typeface="微软雅黑" panose="020B0503020204020204" charset="-122"/>
                <a:ea typeface="微软雅黑" panose="020B0503020204020204" charset="-122"/>
                <a:sym typeface="+mn-ea"/>
              </a:rPr>
              <a:t>ELF</a:t>
            </a:r>
            <a:r>
              <a:rPr lang="zh-CN" altLang="en-US" sz="1400">
                <a:solidFill>
                  <a:schemeClr val="bg2"/>
                </a:solidFill>
                <a:latin typeface="微软雅黑" panose="020B0503020204020204" charset="-122"/>
                <a:ea typeface="微软雅黑" panose="020B0503020204020204" charset="-122"/>
                <a:sym typeface="+mn-ea"/>
              </a:rPr>
              <a:t>二进制内容文件分析（文件头、节头、节内容提取与分析，可辅助用于堆栈溢出类渗透测试）、</a:t>
            </a:r>
            <a:r>
              <a:rPr lang="en-US" altLang="zh-CN" sz="1400">
                <a:solidFill>
                  <a:schemeClr val="bg2"/>
                </a:solidFill>
                <a:latin typeface="微软雅黑" panose="020B0503020204020204" charset="-122"/>
                <a:ea typeface="微软雅黑" panose="020B0503020204020204" charset="-122"/>
                <a:sym typeface="+mn-ea"/>
              </a:rPr>
              <a:t>WebShell</a:t>
            </a:r>
            <a:r>
              <a:rPr lang="zh-CN" altLang="en-US" sz="1400">
                <a:solidFill>
                  <a:schemeClr val="bg2"/>
                </a:solidFill>
                <a:latin typeface="微软雅黑" panose="020B0503020204020204" charset="-122"/>
                <a:ea typeface="微软雅黑" panose="020B0503020204020204" charset="-122"/>
                <a:sym typeface="+mn-ea"/>
              </a:rPr>
              <a:t>（可绕过</a:t>
            </a:r>
            <a:r>
              <a:rPr lang="en-US" altLang="zh-CN" sz="1400">
                <a:solidFill>
                  <a:schemeClr val="bg2"/>
                </a:solidFill>
                <a:latin typeface="微软雅黑" panose="020B0503020204020204" charset="-122"/>
                <a:ea typeface="微软雅黑" panose="020B0503020204020204" charset="-122"/>
                <a:sym typeface="+mn-ea"/>
              </a:rPr>
              <a:t>WAF</a:t>
            </a:r>
            <a:r>
              <a:rPr lang="zh-CN" altLang="en-US" sz="1400">
                <a:solidFill>
                  <a:schemeClr val="bg2"/>
                </a:solidFill>
                <a:latin typeface="微软雅黑" panose="020B0503020204020204" charset="-122"/>
                <a:ea typeface="微软雅黑" panose="020B0503020204020204" charset="-122"/>
                <a:sym typeface="+mn-ea"/>
              </a:rPr>
              <a:t>防火墙防御）、反弹</a:t>
            </a:r>
            <a:r>
              <a:rPr lang="en-US" altLang="zh-CN" sz="1400">
                <a:solidFill>
                  <a:schemeClr val="bg2"/>
                </a:solidFill>
                <a:latin typeface="微软雅黑" panose="020B0503020204020204" charset="-122"/>
                <a:ea typeface="微软雅黑" panose="020B0503020204020204" charset="-122"/>
                <a:sym typeface="+mn-ea"/>
              </a:rPr>
              <a:t>Shell</a:t>
            </a:r>
            <a:r>
              <a:rPr lang="zh-CN" altLang="en-US" sz="1400">
                <a:solidFill>
                  <a:schemeClr val="bg2"/>
                </a:solidFill>
                <a:latin typeface="微软雅黑" panose="020B0503020204020204" charset="-122"/>
                <a:ea typeface="微软雅黑" panose="020B0503020204020204" charset="-122"/>
                <a:sym typeface="+mn-ea"/>
              </a:rPr>
              <a:t>（基于反弹模式的</a:t>
            </a:r>
            <a:r>
              <a:rPr lang="en-US" altLang="zh-CN" sz="1400">
                <a:solidFill>
                  <a:schemeClr val="bg2"/>
                </a:solidFill>
                <a:latin typeface="微软雅黑" panose="020B0503020204020204" charset="-122"/>
                <a:ea typeface="微软雅黑" panose="020B0503020204020204" charset="-122"/>
                <a:sym typeface="+mn-ea"/>
              </a:rPr>
              <a:t>Shell</a:t>
            </a:r>
            <a:r>
              <a:rPr lang="zh-CN" altLang="en-US" sz="1400">
                <a:solidFill>
                  <a:schemeClr val="bg2"/>
                </a:solidFill>
                <a:latin typeface="微软雅黑" panose="020B0503020204020204" charset="-122"/>
                <a:ea typeface="微软雅黑" panose="020B0503020204020204" charset="-122"/>
                <a:sym typeface="+mn-ea"/>
              </a:rPr>
              <a:t>通信环境）、代理</a:t>
            </a:r>
            <a:r>
              <a:rPr lang="en-US" altLang="zh-CN" sz="1400">
                <a:solidFill>
                  <a:schemeClr val="bg2"/>
                </a:solidFill>
                <a:latin typeface="微软雅黑" panose="020B0503020204020204" charset="-122"/>
                <a:ea typeface="微软雅黑" panose="020B0503020204020204" charset="-122"/>
                <a:sym typeface="+mn-ea"/>
              </a:rPr>
              <a:t>Shell</a:t>
            </a:r>
            <a:r>
              <a:rPr lang="zh-CN" altLang="en-US" sz="1400">
                <a:solidFill>
                  <a:schemeClr val="bg2"/>
                </a:solidFill>
                <a:latin typeface="微软雅黑" panose="020B0503020204020204" charset="-122"/>
                <a:ea typeface="微软雅黑" panose="020B0503020204020204" charset="-122"/>
                <a:sym typeface="+mn-ea"/>
              </a:rPr>
              <a:t>（使用原始套接字，基于</a:t>
            </a:r>
            <a:r>
              <a:rPr lang="en-US" altLang="zh-CN" sz="1400">
                <a:solidFill>
                  <a:schemeClr val="bg2"/>
                </a:solidFill>
                <a:latin typeface="微软雅黑" panose="020B0503020204020204" charset="-122"/>
                <a:ea typeface="微软雅黑" panose="020B0503020204020204" charset="-122"/>
                <a:sym typeface="+mn-ea"/>
              </a:rPr>
              <a:t>IPV6</a:t>
            </a:r>
            <a:r>
              <a:rPr lang="zh-CN" altLang="en-US" sz="1400">
                <a:solidFill>
                  <a:schemeClr val="bg2"/>
                </a:solidFill>
                <a:latin typeface="微软雅黑" panose="020B0503020204020204" charset="-122"/>
                <a:ea typeface="微软雅黑" panose="020B0503020204020204" charset="-122"/>
                <a:sym typeface="+mn-ea"/>
              </a:rPr>
              <a:t>协议实现底层环境的高隐匿</a:t>
            </a:r>
            <a:r>
              <a:rPr lang="en-US" altLang="zh-CN" sz="1400">
                <a:solidFill>
                  <a:schemeClr val="bg2"/>
                </a:solidFill>
                <a:latin typeface="微软雅黑" panose="020B0503020204020204" charset="-122"/>
                <a:ea typeface="微软雅黑" panose="020B0503020204020204" charset="-122"/>
                <a:sym typeface="+mn-ea"/>
              </a:rPr>
              <a:t>Shell</a:t>
            </a:r>
            <a:r>
              <a:rPr lang="zh-CN" altLang="en-US" sz="1400">
                <a:solidFill>
                  <a:schemeClr val="bg2"/>
                </a:solidFill>
                <a:latin typeface="微软雅黑" panose="020B0503020204020204" charset="-122"/>
                <a:ea typeface="微软雅黑" panose="020B0503020204020204" charset="-122"/>
                <a:sym typeface="+mn-ea"/>
              </a:rPr>
              <a:t>环境通道，可绕过基于端口过滤的防火墙规则防御）、即时通信（基于</a:t>
            </a:r>
            <a:r>
              <a:rPr lang="en-US" altLang="zh-CN" sz="1400">
                <a:solidFill>
                  <a:schemeClr val="bg2"/>
                </a:solidFill>
                <a:latin typeface="微软雅黑" panose="020B0503020204020204" charset="-122"/>
                <a:ea typeface="微软雅黑" panose="020B0503020204020204" charset="-122"/>
                <a:sym typeface="+mn-ea"/>
              </a:rPr>
              <a:t>C/S</a:t>
            </a:r>
            <a:r>
              <a:rPr lang="zh-CN" altLang="en-US" sz="1400">
                <a:solidFill>
                  <a:schemeClr val="bg2"/>
                </a:solidFill>
                <a:latin typeface="微软雅黑" panose="020B0503020204020204" charset="-122"/>
                <a:ea typeface="微软雅黑" panose="020B0503020204020204" charset="-122"/>
                <a:sym typeface="+mn-ea"/>
              </a:rPr>
              <a:t>架构的聊天软件，通信数据采用</a:t>
            </a:r>
            <a:r>
              <a:rPr lang="en-US" altLang="zh-CN" sz="1400">
                <a:solidFill>
                  <a:schemeClr val="bg2"/>
                </a:solidFill>
                <a:latin typeface="微软雅黑" panose="020B0503020204020204" charset="-122"/>
                <a:ea typeface="微软雅黑" panose="020B0503020204020204" charset="-122"/>
                <a:sym typeface="+mn-ea"/>
              </a:rPr>
              <a:t>RSA</a:t>
            </a:r>
            <a:r>
              <a:rPr lang="zh-CN" altLang="en-US" sz="1400">
                <a:solidFill>
                  <a:schemeClr val="bg2"/>
                </a:solidFill>
                <a:latin typeface="微软雅黑" panose="020B0503020204020204" charset="-122"/>
                <a:ea typeface="微软雅黑" panose="020B0503020204020204" charset="-122"/>
                <a:sym typeface="+mn-ea"/>
              </a:rPr>
              <a:t>非对称算法方式进行加密）、</a:t>
            </a:r>
            <a:r>
              <a:rPr lang="zh-CN" altLang="en-US" sz="1400">
                <a:solidFill>
                  <a:schemeClr val="bg2"/>
                </a:solidFill>
                <a:latin typeface="微软雅黑" panose="020B0503020204020204" charset="-122"/>
                <a:ea typeface="微软雅黑" panose="020B0503020204020204" charset="-122"/>
                <a:sym typeface="+mn-ea"/>
              </a:rPr>
              <a:t>在线报告（在线生成渗透测试报告文件，无需安装</a:t>
            </a:r>
            <a:r>
              <a:rPr lang="en-US" altLang="zh-CN" sz="1400">
                <a:solidFill>
                  <a:schemeClr val="bg2"/>
                </a:solidFill>
                <a:latin typeface="微软雅黑" panose="020B0503020204020204" charset="-122"/>
                <a:ea typeface="微软雅黑" panose="020B0503020204020204" charset="-122"/>
                <a:sym typeface="+mn-ea"/>
              </a:rPr>
              <a:t>EXCEL</a:t>
            </a:r>
            <a:r>
              <a:rPr lang="zh-CN" altLang="en-US" sz="1400">
                <a:solidFill>
                  <a:schemeClr val="bg2"/>
                </a:solidFill>
                <a:latin typeface="微软雅黑" panose="020B0503020204020204" charset="-122"/>
                <a:ea typeface="微软雅黑" panose="020B0503020204020204" charset="-122"/>
                <a:sym typeface="+mn-ea"/>
              </a:rPr>
              <a:t>软件）</a:t>
            </a:r>
            <a:r>
              <a:rPr lang="en-US" altLang="zh-CN" sz="1400">
                <a:solidFill>
                  <a:schemeClr val="bg2"/>
                </a:solidFill>
                <a:latin typeface="微软雅黑" panose="020B0503020204020204" charset="-122"/>
                <a:ea typeface="微软雅黑" panose="020B0503020204020204" charset="-122"/>
                <a:sym typeface="+mn-ea"/>
              </a:rPr>
              <a:t>等，且其友好的界面和简洁的命令使得用户能够轻松上手。</a:t>
            </a:r>
            <a:endParaRPr lang="en-US" altLang="zh-CN" sz="1400">
              <a:solidFill>
                <a:schemeClr val="bg2"/>
              </a:solidFill>
              <a:latin typeface="微软雅黑" panose="020B0503020204020204" charset="-122"/>
              <a:ea typeface="微软雅黑" panose="020B0503020204020204" charset="-122"/>
              <a:sym typeface="+mn-ea"/>
            </a:endParaRPr>
          </a:p>
        </p:txBody>
      </p:sp>
      <p:sp>
        <p:nvSpPr>
          <p:cNvPr id="4" name="Text5"/>
          <p:cNvSpPr txBox="1"/>
          <p:nvPr>
            <p:custDataLst>
              <p:tags r:id="rId3"/>
            </p:custDataLst>
          </p:nvPr>
        </p:nvSpPr>
        <p:spPr>
          <a:xfrm>
            <a:off x="765174" y="5070318"/>
            <a:ext cx="5982864" cy="388144"/>
          </a:xfrm>
          <a:prstGeom prst="rect">
            <a:avLst/>
          </a:prstGeom>
          <a:noFill/>
          <a:ln w="9525">
            <a:noFill/>
          </a:ln>
        </p:spPr>
        <p:txBody>
          <a:bodyPr wrap="square" lIns="36000" tIns="36000" rIns="36000" bIns="36000" anchor="ctr"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0" algn="l" fontAlgn="auto">
              <a:lnSpc>
                <a:spcPct val="100000"/>
              </a:lnSpc>
            </a:pPr>
            <a:r>
              <a:rPr lang="zh-CN" altLang="en-US" sz="2000" b="1">
                <a:latin typeface="微软雅黑" panose="020B0503020204020204" charset="-122"/>
                <a:ea typeface="微软雅黑" panose="020B0503020204020204" charset="-122"/>
                <a:sym typeface="+mn-ea"/>
              </a:rPr>
              <a:t>持续更新与社区支持</a:t>
            </a:r>
            <a:endParaRPr lang="zh-CN" altLang="en-US" sz="2000" b="1">
              <a:latin typeface="微软雅黑" panose="020B0503020204020204" charset="-122"/>
              <a:ea typeface="微软雅黑" panose="020B0503020204020204" charset="-122"/>
              <a:sym typeface="+mn-ea"/>
            </a:endParaRPr>
          </a:p>
        </p:txBody>
      </p:sp>
      <p:sp>
        <p:nvSpPr>
          <p:cNvPr id="7" name="Text6"/>
          <p:cNvSpPr txBox="1"/>
          <p:nvPr>
            <p:custDataLst>
              <p:tags r:id="rId4"/>
            </p:custDataLst>
          </p:nvPr>
        </p:nvSpPr>
        <p:spPr>
          <a:xfrm>
            <a:off x="765174" y="5458462"/>
            <a:ext cx="5982859" cy="1617980"/>
          </a:xfrm>
          <a:prstGeom prst="rect">
            <a:avLst/>
          </a:prstGeom>
          <a:noFill/>
          <a:ln w="9525">
            <a:noFill/>
          </a:ln>
        </p:spPr>
        <p:txBody>
          <a:bodyPr wrap="square" lIns="36000" tIns="36000" rIns="36000" bIns="3600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0" algn="l" fontAlgn="auto">
              <a:lnSpc>
                <a:spcPct val="150000"/>
              </a:lnSpc>
              <a:spcBef>
                <a:spcPts val="300"/>
              </a:spcBef>
              <a:spcAft>
                <a:spcPts val="300"/>
              </a:spcAft>
              <a:buClrTx/>
              <a:buSzTx/>
              <a:buFontTx/>
            </a:pPr>
            <a:r>
              <a:rPr lang="en-US" altLang="zh-CN" sz="1400">
                <a:solidFill>
                  <a:schemeClr val="bg2"/>
                </a:solidFill>
                <a:latin typeface="微软雅黑" panose="020B0503020204020204" charset="-122"/>
                <a:ea typeface="微软雅黑" panose="020B0503020204020204" charset="-122"/>
                <a:sym typeface="+mn-ea"/>
              </a:rPr>
              <a:t>PHPSploit-Framework由活跃的开发者团队维护，持续更新以应对最新的安全威胁，且拥有</a:t>
            </a:r>
            <a:r>
              <a:rPr lang="zh-CN" altLang="en-US" sz="1400">
                <a:solidFill>
                  <a:schemeClr val="bg2"/>
                </a:solidFill>
                <a:latin typeface="微软雅黑" panose="020B0503020204020204" charset="-122"/>
                <a:ea typeface="微软雅黑" panose="020B0503020204020204" charset="-122"/>
                <a:sym typeface="+mn-ea"/>
              </a:rPr>
              <a:t>开放</a:t>
            </a:r>
            <a:r>
              <a:rPr lang="en-US" altLang="zh-CN" sz="1400">
                <a:solidFill>
                  <a:schemeClr val="bg2"/>
                </a:solidFill>
                <a:latin typeface="微软雅黑" panose="020B0503020204020204" charset="-122"/>
                <a:ea typeface="微软雅黑" panose="020B0503020204020204" charset="-122"/>
                <a:sym typeface="+mn-ea"/>
              </a:rPr>
              <a:t>的社区支持，用户可以快速获取帮助和解决方案。</a:t>
            </a:r>
            <a:endParaRPr lang="en-US" altLang="zh-CN" sz="1400">
              <a:solidFill>
                <a:schemeClr val="bg2"/>
              </a:solidFill>
              <a:latin typeface="微软雅黑" panose="020B0503020204020204" charset="-122"/>
              <a:ea typeface="微软雅黑" panose="020B0503020204020204" charset="-122"/>
              <a:sym typeface="+mn-ea"/>
            </a:endParaRPr>
          </a:p>
        </p:txBody>
      </p:sp>
      <p:sp>
        <p:nvSpPr>
          <p:cNvPr id="2" name="Text7"/>
          <p:cNvSpPr txBox="1"/>
          <p:nvPr>
            <p:custDataLst>
              <p:tags r:id="rId5"/>
            </p:custDataLst>
          </p:nvPr>
        </p:nvSpPr>
        <p:spPr>
          <a:xfrm>
            <a:off x="347808" y="339877"/>
            <a:ext cx="11496384" cy="720348"/>
          </a:xfrm>
          <a:prstGeom prst="rect">
            <a:avLst/>
          </a:prstGeom>
          <a:noFill/>
        </p:spPr>
        <p:txBody>
          <a:bodyPr wrap="square" rtlCol="0" anchor="ctr"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rtl="0" eaLnBrk="1" fontAlgn="auto" latinLnBrk="0" hangingPunct="1">
              <a:lnSpc>
                <a:spcPct val="120000"/>
              </a:lnSpc>
              <a:spcBef>
                <a:spcPct val="0"/>
              </a:spcBef>
              <a:spcAft>
                <a:spcPct val="0"/>
              </a:spcAft>
              <a:buClrTx/>
              <a:buSzTx/>
              <a:buFontTx/>
              <a:buNone/>
              <a:defRPr/>
            </a:pPr>
            <a:r>
              <a:rPr lang="en-US" altLang="zh-CN" sz="3200" b="1" noProof="0">
                <a:ln>
                  <a:noFill/>
                </a:ln>
                <a:effectLst/>
                <a:uLnTx/>
                <a:uFillTx/>
                <a:latin typeface="微软雅黑" panose="020B0503020204020204" charset="-122"/>
                <a:ea typeface="微软雅黑" panose="020B0503020204020204" charset="-122"/>
                <a:cs typeface="微软雅黑" panose="020B0503020204020204" charset="-122"/>
                <a:sym typeface="思源黑体 CN" panose="020B0500000000000000" pitchFamily="34" charset="-122"/>
              </a:rPr>
              <a:t>框架概述:主要特点</a:t>
            </a:r>
            <a:endParaRPr lang="en-US" altLang="zh-CN" sz="3200" b="1" noProof="0">
              <a:ln>
                <a:noFill/>
              </a:ln>
              <a:effectLst/>
              <a:uLnTx/>
              <a:uFillTx/>
              <a:latin typeface="微软雅黑" panose="020B0503020204020204" charset="-122"/>
              <a:ea typeface="微软雅黑" panose="020B0503020204020204" charset="-122"/>
              <a:cs typeface="微软雅黑" panose="020B0503020204020204" charset="-122"/>
              <a:sym typeface="思源黑体 CN" panose="020B0500000000000000" pitchFamily="34" charset="-122"/>
            </a:endParaRPr>
          </a:p>
        </p:txBody>
      </p:sp>
      <p:sp>
        <p:nvSpPr>
          <p:cNvPr id="8" name="Shape1"/>
          <p:cNvSpPr/>
          <p:nvPr>
            <p:custDataLst>
              <p:tags r:id="rId6"/>
            </p:custDataLst>
          </p:nvPr>
        </p:nvSpPr>
        <p:spPr>
          <a:xfrm>
            <a:off x="7072134" y="1569905"/>
            <a:ext cx="4592591" cy="4761447"/>
          </a:xfrm>
          <a:prstGeom prst="roundRect">
            <a:avLst>
              <a:gd name="adj" fmla="val 3229"/>
            </a:avLst>
          </a:prstGeom>
          <a:blipFill>
            <a:blip r:embed="rId7"/>
            <a:stretch>
              <a:fillRect l="-27788" r="-27788"/>
            </a:stretch>
          </a:blipFill>
          <a:ln w="38100" cap="flat" cmpd="sng" algn="ctr">
            <a:noFill/>
            <a:prstDash val="solid"/>
            <a:round/>
          </a:ln>
          <a:effectLst/>
        </p:spPr>
        <p:txBody>
          <a:bodyPr rot="0" spcFirstLastPara="0"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600" b="1" i="1" u="none" strike="noStrike" kern="0" cap="none" spc="0" normalizeH="0" baseline="0" noProof="0">
              <a:ln>
                <a:noFill/>
              </a:ln>
              <a:solidFill>
                <a:prstClr val="black"/>
              </a:solidFill>
              <a:effectLst/>
              <a:uLnTx/>
              <a:uFillTx/>
              <a:latin typeface="微软雅黑" panose="020B0503020204020204" charset="-122"/>
              <a:ea typeface="微软雅黑" panose="020B0503020204020204" charset="-122"/>
            </a:endParaRPr>
          </a:p>
        </p:txBody>
      </p:sp>
    </p:spTree>
    <p:custDataLst>
      <p:tags r:id="rId8"/>
    </p:custData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图形 2"/>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rot="16200000">
            <a:off x="8787410" y="-573050"/>
            <a:ext cx="2831540" cy="3977640"/>
          </a:xfrm>
          <a:prstGeom prst="rect">
            <a:avLst/>
          </a:prstGeom>
        </p:spPr>
      </p:pic>
      <p:grpSp>
        <p:nvGrpSpPr>
          <p:cNvPr id="8581" name="组合 8580"/>
          <p:cNvGrpSpPr/>
          <p:nvPr/>
        </p:nvGrpSpPr>
        <p:grpSpPr>
          <a:xfrm>
            <a:off x="576317" y="478900"/>
            <a:ext cx="947683" cy="782708"/>
            <a:chOff x="4459532" y="1625144"/>
            <a:chExt cx="947683" cy="782708"/>
          </a:xfrm>
          <a:solidFill>
            <a:schemeClr val="tx1"/>
          </a:solidFill>
        </p:grpSpPr>
        <p:sp>
          <p:nvSpPr>
            <p:cNvPr id="8582" name="任意多边形: 形状 8581"/>
            <p:cNvSpPr/>
            <p:nvPr/>
          </p:nvSpPr>
          <p:spPr>
            <a:xfrm>
              <a:off x="4459532" y="1625144"/>
              <a:ext cx="585882" cy="369390"/>
            </a:xfrm>
            <a:custGeom>
              <a:avLst/>
              <a:gdLst>
                <a:gd name="connsiteX0" fmla="*/ 520838 w 585882"/>
                <a:gd name="connsiteY0" fmla="*/ 324802 h 369390"/>
                <a:gd name="connsiteX1" fmla="*/ 434161 w 585882"/>
                <a:gd name="connsiteY1" fmla="*/ 325564 h 369390"/>
                <a:gd name="connsiteX2" fmla="*/ 472927 w 585882"/>
                <a:gd name="connsiteY2" fmla="*/ 318706 h 369390"/>
                <a:gd name="connsiteX3" fmla="*/ 422635 w 585882"/>
                <a:gd name="connsiteY3" fmla="*/ 296893 h 369390"/>
                <a:gd name="connsiteX4" fmla="*/ 359294 w 585882"/>
                <a:gd name="connsiteY4" fmla="*/ 271747 h 369390"/>
                <a:gd name="connsiteX5" fmla="*/ 399299 w 585882"/>
                <a:gd name="connsiteY5" fmla="*/ 262222 h 369390"/>
                <a:gd name="connsiteX6" fmla="*/ 417016 w 585882"/>
                <a:gd name="connsiteY6" fmla="*/ 252697 h 369390"/>
                <a:gd name="connsiteX7" fmla="*/ 438066 w 585882"/>
                <a:gd name="connsiteY7" fmla="*/ 252697 h 369390"/>
                <a:gd name="connsiteX8" fmla="*/ 455211 w 585882"/>
                <a:gd name="connsiteY8" fmla="*/ 248887 h 369390"/>
                <a:gd name="connsiteX9" fmla="*/ 585799 w 585882"/>
                <a:gd name="connsiteY9" fmla="*/ 243267 h 369390"/>
                <a:gd name="connsiteX10" fmla="*/ 453401 w 585882"/>
                <a:gd name="connsiteY10" fmla="*/ 230123 h 369390"/>
                <a:gd name="connsiteX11" fmla="*/ 430255 w 585882"/>
                <a:gd name="connsiteY11" fmla="*/ 222217 h 369390"/>
                <a:gd name="connsiteX12" fmla="*/ 416349 w 585882"/>
                <a:gd name="connsiteY12" fmla="*/ 230314 h 369390"/>
                <a:gd name="connsiteX13" fmla="*/ 282142 w 585882"/>
                <a:gd name="connsiteY13" fmla="*/ 183736 h 369390"/>
                <a:gd name="connsiteX14" fmla="*/ 240708 w 585882"/>
                <a:gd name="connsiteY14" fmla="*/ 103917 h 369390"/>
                <a:gd name="connsiteX15" fmla="*/ 150411 w 585882"/>
                <a:gd name="connsiteY15" fmla="*/ -382 h 369390"/>
                <a:gd name="connsiteX16" fmla="*/ 150411 w 585882"/>
                <a:gd name="connsiteY16" fmla="*/ 27717 h 369390"/>
                <a:gd name="connsiteX17" fmla="*/ 167461 w 585882"/>
                <a:gd name="connsiteY17" fmla="*/ 51053 h 369390"/>
                <a:gd name="connsiteX18" fmla="*/ 141172 w 585882"/>
                <a:gd name="connsiteY18" fmla="*/ 53053 h 369390"/>
                <a:gd name="connsiteX19" fmla="*/ 116026 w 585882"/>
                <a:gd name="connsiteY19" fmla="*/ 39814 h 369390"/>
                <a:gd name="connsiteX20" fmla="*/ 153078 w 585882"/>
                <a:gd name="connsiteY20" fmla="*/ 112204 h 369390"/>
                <a:gd name="connsiteX21" fmla="*/ 127360 w 585882"/>
                <a:gd name="connsiteY21" fmla="*/ 104774 h 369390"/>
                <a:gd name="connsiteX22" fmla="*/ 224611 w 585882"/>
                <a:gd name="connsiteY22" fmla="*/ 263651 h 369390"/>
                <a:gd name="connsiteX23" fmla="*/ 234136 w 585882"/>
                <a:gd name="connsiteY23" fmla="*/ 275462 h 369390"/>
                <a:gd name="connsiteX24" fmla="*/ 217562 w 585882"/>
                <a:gd name="connsiteY24" fmla="*/ 288225 h 369390"/>
                <a:gd name="connsiteX25" fmla="*/ 120216 w 585882"/>
                <a:gd name="connsiteY25" fmla="*/ 283463 h 369390"/>
                <a:gd name="connsiteX26" fmla="*/ 127741 w 585882"/>
                <a:gd name="connsiteY26" fmla="*/ 304513 h 369390"/>
                <a:gd name="connsiteX27" fmla="*/ 141267 w 585882"/>
                <a:gd name="connsiteY27" fmla="*/ 316896 h 369390"/>
                <a:gd name="connsiteX28" fmla="*/ 4107 w 585882"/>
                <a:gd name="connsiteY28" fmla="*/ 295274 h 369390"/>
                <a:gd name="connsiteX29" fmla="*/ 149554 w 585882"/>
                <a:gd name="connsiteY29" fmla="*/ 331469 h 369390"/>
                <a:gd name="connsiteX30" fmla="*/ 114978 w 585882"/>
                <a:gd name="connsiteY30" fmla="*/ 335089 h 369390"/>
                <a:gd name="connsiteX31" fmla="*/ -84 w 585882"/>
                <a:gd name="connsiteY31" fmla="*/ 306514 h 369390"/>
                <a:gd name="connsiteX32" fmla="*/ 150220 w 585882"/>
                <a:gd name="connsiteY32" fmla="*/ 345757 h 369390"/>
                <a:gd name="connsiteX33" fmla="*/ 161650 w 585882"/>
                <a:gd name="connsiteY33" fmla="*/ 349471 h 369390"/>
                <a:gd name="connsiteX34" fmla="*/ 171175 w 585882"/>
                <a:gd name="connsiteY34" fmla="*/ 360997 h 369390"/>
                <a:gd name="connsiteX35" fmla="*/ 247375 w 585882"/>
                <a:gd name="connsiteY35" fmla="*/ 325373 h 369390"/>
                <a:gd name="connsiteX36" fmla="*/ 247375 w 585882"/>
                <a:gd name="connsiteY36" fmla="*/ 325373 h 369390"/>
                <a:gd name="connsiteX37" fmla="*/ 280522 w 585882"/>
                <a:gd name="connsiteY37" fmla="*/ 319849 h 369390"/>
                <a:gd name="connsiteX38" fmla="*/ 303382 w 585882"/>
                <a:gd name="connsiteY38" fmla="*/ 329374 h 369390"/>
                <a:gd name="connsiteX39" fmla="*/ 419587 w 585882"/>
                <a:gd name="connsiteY39" fmla="*/ 367474 h 369390"/>
                <a:gd name="connsiteX40" fmla="*/ 538650 w 585882"/>
                <a:gd name="connsiteY40" fmla="*/ 344804 h 369390"/>
                <a:gd name="connsiteX41" fmla="*/ 478261 w 585882"/>
                <a:gd name="connsiteY41" fmla="*/ 338613 h 369390"/>
                <a:gd name="connsiteX42" fmla="*/ 520838 w 585882"/>
                <a:gd name="connsiteY42" fmla="*/ 324802 h 369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585882" h="369390">
                  <a:moveTo>
                    <a:pt x="520838" y="324802"/>
                  </a:moveTo>
                  <a:cubicBezTo>
                    <a:pt x="492568" y="333012"/>
                    <a:pt x="462574" y="333279"/>
                    <a:pt x="434161" y="325564"/>
                  </a:cubicBezTo>
                  <a:cubicBezTo>
                    <a:pt x="447486" y="328021"/>
                    <a:pt x="461250" y="325583"/>
                    <a:pt x="472927" y="318706"/>
                  </a:cubicBezTo>
                  <a:cubicBezTo>
                    <a:pt x="452258" y="317467"/>
                    <a:pt x="441780" y="304799"/>
                    <a:pt x="422635" y="296893"/>
                  </a:cubicBezTo>
                  <a:cubicBezTo>
                    <a:pt x="403490" y="288988"/>
                    <a:pt x="375010" y="285749"/>
                    <a:pt x="359294" y="271747"/>
                  </a:cubicBezTo>
                  <a:cubicBezTo>
                    <a:pt x="373229" y="272100"/>
                    <a:pt x="387021" y="268823"/>
                    <a:pt x="399299" y="262222"/>
                  </a:cubicBezTo>
                  <a:cubicBezTo>
                    <a:pt x="404919" y="258536"/>
                    <a:pt x="410843" y="255355"/>
                    <a:pt x="417016" y="252697"/>
                  </a:cubicBezTo>
                  <a:cubicBezTo>
                    <a:pt x="423998" y="251745"/>
                    <a:pt x="431084" y="251745"/>
                    <a:pt x="438066" y="252697"/>
                  </a:cubicBezTo>
                  <a:cubicBezTo>
                    <a:pt x="444162" y="252697"/>
                    <a:pt x="449115" y="249078"/>
                    <a:pt x="455211" y="248887"/>
                  </a:cubicBezTo>
                  <a:cubicBezTo>
                    <a:pt x="498740" y="246982"/>
                    <a:pt x="583798" y="248030"/>
                    <a:pt x="585799" y="243267"/>
                  </a:cubicBezTo>
                  <a:cubicBezTo>
                    <a:pt x="577512" y="238696"/>
                    <a:pt x="500836" y="237076"/>
                    <a:pt x="453401" y="230123"/>
                  </a:cubicBezTo>
                  <a:cubicBezTo>
                    <a:pt x="449020" y="229552"/>
                    <a:pt x="447114" y="218598"/>
                    <a:pt x="430255" y="222217"/>
                  </a:cubicBezTo>
                  <a:cubicBezTo>
                    <a:pt x="425131" y="223979"/>
                    <a:pt x="420406" y="226732"/>
                    <a:pt x="416349" y="230314"/>
                  </a:cubicBezTo>
                  <a:cubicBezTo>
                    <a:pt x="367867" y="264794"/>
                    <a:pt x="318718" y="217169"/>
                    <a:pt x="282142" y="183736"/>
                  </a:cubicBezTo>
                  <a:cubicBezTo>
                    <a:pt x="263092" y="166306"/>
                    <a:pt x="255091" y="125253"/>
                    <a:pt x="240708" y="103917"/>
                  </a:cubicBezTo>
                  <a:cubicBezTo>
                    <a:pt x="213657" y="63912"/>
                    <a:pt x="171270" y="43147"/>
                    <a:pt x="150411" y="-382"/>
                  </a:cubicBezTo>
                  <a:cubicBezTo>
                    <a:pt x="145972" y="8457"/>
                    <a:pt x="145972" y="18878"/>
                    <a:pt x="150411" y="27717"/>
                  </a:cubicBezTo>
                  <a:cubicBezTo>
                    <a:pt x="154830" y="36346"/>
                    <a:pt x="160593" y="44214"/>
                    <a:pt x="167461" y="51053"/>
                  </a:cubicBezTo>
                  <a:cubicBezTo>
                    <a:pt x="162222" y="59245"/>
                    <a:pt x="149554" y="58006"/>
                    <a:pt x="141172" y="53053"/>
                  </a:cubicBezTo>
                  <a:cubicBezTo>
                    <a:pt x="133475" y="47453"/>
                    <a:pt x="124998" y="42995"/>
                    <a:pt x="116026" y="39814"/>
                  </a:cubicBezTo>
                  <a:cubicBezTo>
                    <a:pt x="111549" y="67722"/>
                    <a:pt x="133170" y="92296"/>
                    <a:pt x="153078" y="112204"/>
                  </a:cubicBezTo>
                  <a:cubicBezTo>
                    <a:pt x="143934" y="112556"/>
                    <a:pt x="134914" y="109956"/>
                    <a:pt x="127360" y="104774"/>
                  </a:cubicBezTo>
                  <a:cubicBezTo>
                    <a:pt x="136142" y="169001"/>
                    <a:pt x="171404" y="226618"/>
                    <a:pt x="224611" y="263651"/>
                  </a:cubicBezTo>
                  <a:cubicBezTo>
                    <a:pt x="228992" y="266604"/>
                    <a:pt x="234136" y="270223"/>
                    <a:pt x="234136" y="275462"/>
                  </a:cubicBezTo>
                  <a:cubicBezTo>
                    <a:pt x="234136" y="283082"/>
                    <a:pt x="224611" y="286892"/>
                    <a:pt x="217562" y="288225"/>
                  </a:cubicBezTo>
                  <a:cubicBezTo>
                    <a:pt x="185139" y="293560"/>
                    <a:pt x="151963" y="291940"/>
                    <a:pt x="120216" y="283463"/>
                  </a:cubicBezTo>
                  <a:cubicBezTo>
                    <a:pt x="114025" y="289369"/>
                    <a:pt x="121074" y="299275"/>
                    <a:pt x="127741" y="304513"/>
                  </a:cubicBezTo>
                  <a:cubicBezTo>
                    <a:pt x="136695" y="311371"/>
                    <a:pt x="139743" y="312610"/>
                    <a:pt x="141267" y="316896"/>
                  </a:cubicBezTo>
                  <a:cubicBezTo>
                    <a:pt x="129361" y="321563"/>
                    <a:pt x="59447" y="314038"/>
                    <a:pt x="4107" y="295274"/>
                  </a:cubicBezTo>
                  <a:cubicBezTo>
                    <a:pt x="50332" y="315067"/>
                    <a:pt x="99442" y="327288"/>
                    <a:pt x="149554" y="331469"/>
                  </a:cubicBezTo>
                  <a:cubicBezTo>
                    <a:pt x="160317" y="338422"/>
                    <a:pt x="128408" y="336708"/>
                    <a:pt x="114978" y="335089"/>
                  </a:cubicBezTo>
                  <a:cubicBezTo>
                    <a:pt x="49065" y="327469"/>
                    <a:pt x="30015" y="320420"/>
                    <a:pt x="-84" y="306514"/>
                  </a:cubicBezTo>
                  <a:cubicBezTo>
                    <a:pt x="37349" y="330040"/>
                    <a:pt x="72496" y="339089"/>
                    <a:pt x="150220" y="345757"/>
                  </a:cubicBezTo>
                  <a:cubicBezTo>
                    <a:pt x="154345" y="345671"/>
                    <a:pt x="158364" y="346985"/>
                    <a:pt x="161650" y="349471"/>
                  </a:cubicBezTo>
                  <a:cubicBezTo>
                    <a:pt x="164984" y="358234"/>
                    <a:pt x="165270" y="356044"/>
                    <a:pt x="171175" y="360997"/>
                  </a:cubicBezTo>
                  <a:cubicBezTo>
                    <a:pt x="177081" y="365950"/>
                    <a:pt x="235374" y="331945"/>
                    <a:pt x="247375" y="325373"/>
                  </a:cubicBezTo>
                  <a:lnTo>
                    <a:pt x="247375" y="325373"/>
                  </a:lnTo>
                  <a:cubicBezTo>
                    <a:pt x="257805" y="320839"/>
                    <a:pt x="269187" y="318944"/>
                    <a:pt x="280522" y="319849"/>
                  </a:cubicBezTo>
                  <a:cubicBezTo>
                    <a:pt x="288609" y="321763"/>
                    <a:pt x="296324" y="324983"/>
                    <a:pt x="303382" y="329374"/>
                  </a:cubicBezTo>
                  <a:cubicBezTo>
                    <a:pt x="339311" y="349414"/>
                    <a:pt x="378763" y="362349"/>
                    <a:pt x="419587" y="367474"/>
                  </a:cubicBezTo>
                  <a:cubicBezTo>
                    <a:pt x="460669" y="372636"/>
                    <a:pt x="502340" y="364702"/>
                    <a:pt x="538650" y="344804"/>
                  </a:cubicBezTo>
                  <a:cubicBezTo>
                    <a:pt x="518343" y="345271"/>
                    <a:pt x="498054" y="343194"/>
                    <a:pt x="478261" y="338613"/>
                  </a:cubicBezTo>
                  <a:cubicBezTo>
                    <a:pt x="493854" y="341242"/>
                    <a:pt x="509761" y="336089"/>
                    <a:pt x="520838" y="324802"/>
                  </a:cubicBezTo>
                  <a:close/>
                </a:path>
              </a:pathLst>
            </a:custGeom>
            <a:grp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8583" name="任意多边形: 形状 8582"/>
            <p:cNvSpPr/>
            <p:nvPr/>
          </p:nvSpPr>
          <p:spPr>
            <a:xfrm>
              <a:off x="4917589" y="2182926"/>
              <a:ext cx="472821" cy="224926"/>
            </a:xfrm>
            <a:custGeom>
              <a:avLst/>
              <a:gdLst>
                <a:gd name="connsiteX0" fmla="*/ 425779 w 472821"/>
                <a:gd name="connsiteY0" fmla="*/ 121731 h 224926"/>
                <a:gd name="connsiteX1" fmla="*/ 381106 w 472821"/>
                <a:gd name="connsiteY1" fmla="*/ 109062 h 224926"/>
                <a:gd name="connsiteX2" fmla="*/ 355294 w 472821"/>
                <a:gd name="connsiteY2" fmla="*/ 98014 h 224926"/>
                <a:gd name="connsiteX3" fmla="*/ 339577 w 472821"/>
                <a:gd name="connsiteY3" fmla="*/ 103728 h 224926"/>
                <a:gd name="connsiteX4" fmla="*/ 253852 w 472821"/>
                <a:gd name="connsiteY4" fmla="*/ 87250 h 224926"/>
                <a:gd name="connsiteX5" fmla="*/ 185558 w 472821"/>
                <a:gd name="connsiteY5" fmla="*/ 26195 h 224926"/>
                <a:gd name="connsiteX6" fmla="*/ 100786 w 472821"/>
                <a:gd name="connsiteY6" fmla="*/ 2287 h 224926"/>
                <a:gd name="connsiteX7" fmla="*/ 72211 w 472821"/>
                <a:gd name="connsiteY7" fmla="*/ 16384 h 224926"/>
                <a:gd name="connsiteX8" fmla="*/ 36778 w 472821"/>
                <a:gd name="connsiteY8" fmla="*/ 36101 h 224926"/>
                <a:gd name="connsiteX9" fmla="*/ -84 w 472821"/>
                <a:gd name="connsiteY9" fmla="*/ 36101 h 224926"/>
                <a:gd name="connsiteX10" fmla="*/ 27538 w 472821"/>
                <a:gd name="connsiteY10" fmla="*/ 54389 h 224926"/>
                <a:gd name="connsiteX11" fmla="*/ 61638 w 472821"/>
                <a:gd name="connsiteY11" fmla="*/ 46674 h 224926"/>
                <a:gd name="connsiteX12" fmla="*/ 20966 w 472821"/>
                <a:gd name="connsiteY12" fmla="*/ 72010 h 224926"/>
                <a:gd name="connsiteX13" fmla="*/ 64591 w 472821"/>
                <a:gd name="connsiteY13" fmla="*/ 67915 h 224926"/>
                <a:gd name="connsiteX14" fmla="*/ 100404 w 472821"/>
                <a:gd name="connsiteY14" fmla="*/ 41435 h 224926"/>
                <a:gd name="connsiteX15" fmla="*/ 69734 w 472821"/>
                <a:gd name="connsiteY15" fmla="*/ 75153 h 224926"/>
                <a:gd name="connsiteX16" fmla="*/ 105358 w 472821"/>
                <a:gd name="connsiteY16" fmla="*/ 61056 h 224926"/>
                <a:gd name="connsiteX17" fmla="*/ 120407 w 472821"/>
                <a:gd name="connsiteY17" fmla="*/ 47055 h 224926"/>
                <a:gd name="connsiteX18" fmla="*/ 149839 w 472821"/>
                <a:gd name="connsiteY18" fmla="*/ 76106 h 224926"/>
                <a:gd name="connsiteX19" fmla="*/ 133075 w 472821"/>
                <a:gd name="connsiteY19" fmla="*/ 72486 h 224926"/>
                <a:gd name="connsiteX20" fmla="*/ 191273 w 472821"/>
                <a:gd name="connsiteY20" fmla="*/ 124207 h 224926"/>
                <a:gd name="connsiteX21" fmla="*/ 167270 w 472821"/>
                <a:gd name="connsiteY21" fmla="*/ 127731 h 224926"/>
                <a:gd name="connsiteX22" fmla="*/ 130789 w 472821"/>
                <a:gd name="connsiteY22" fmla="*/ 122588 h 224926"/>
                <a:gd name="connsiteX23" fmla="*/ 122598 w 472821"/>
                <a:gd name="connsiteY23" fmla="*/ 123064 h 224926"/>
                <a:gd name="connsiteX24" fmla="*/ 113835 w 472821"/>
                <a:gd name="connsiteY24" fmla="*/ 133827 h 224926"/>
                <a:gd name="connsiteX25" fmla="*/ 90022 w 472821"/>
                <a:gd name="connsiteY25" fmla="*/ 151163 h 224926"/>
                <a:gd name="connsiteX26" fmla="*/ 157840 w 472821"/>
                <a:gd name="connsiteY26" fmla="*/ 159354 h 224926"/>
                <a:gd name="connsiteX27" fmla="*/ 9250 w 472821"/>
                <a:gd name="connsiteY27" fmla="*/ 218505 h 224926"/>
                <a:gd name="connsiteX28" fmla="*/ 86879 w 472821"/>
                <a:gd name="connsiteY28" fmla="*/ 208980 h 224926"/>
                <a:gd name="connsiteX29" fmla="*/ 159555 w 472821"/>
                <a:gd name="connsiteY29" fmla="*/ 172404 h 224926"/>
                <a:gd name="connsiteX30" fmla="*/ 191463 w 472821"/>
                <a:gd name="connsiteY30" fmla="*/ 167165 h 224926"/>
                <a:gd name="connsiteX31" fmla="*/ 285856 w 472821"/>
                <a:gd name="connsiteY31" fmla="*/ 142019 h 224926"/>
                <a:gd name="connsiteX32" fmla="*/ 331100 w 472821"/>
                <a:gd name="connsiteY32" fmla="*/ 130303 h 224926"/>
                <a:gd name="connsiteX33" fmla="*/ 358913 w 472821"/>
                <a:gd name="connsiteY33" fmla="*/ 132970 h 224926"/>
                <a:gd name="connsiteX34" fmla="*/ 393012 w 472821"/>
                <a:gd name="connsiteY34" fmla="*/ 126779 h 224926"/>
                <a:gd name="connsiteX35" fmla="*/ 472737 w 472821"/>
                <a:gd name="connsiteY35" fmla="*/ 127731 h 224926"/>
                <a:gd name="connsiteX36" fmla="*/ 425779 w 472821"/>
                <a:gd name="connsiteY36" fmla="*/ 121731 h 224926"/>
                <a:gd name="connsiteX37" fmla="*/ 151363 w 472821"/>
                <a:gd name="connsiteY37" fmla="*/ 70010 h 224926"/>
                <a:gd name="connsiteX38" fmla="*/ 132313 w 472821"/>
                <a:gd name="connsiteY38" fmla="*/ 35053 h 224926"/>
                <a:gd name="connsiteX39" fmla="*/ 133742 w 472821"/>
                <a:gd name="connsiteY39" fmla="*/ 33815 h 224926"/>
                <a:gd name="connsiteX40" fmla="*/ 137171 w 472821"/>
                <a:gd name="connsiteY40" fmla="*/ 31719 h 224926"/>
                <a:gd name="connsiteX41" fmla="*/ 146029 w 472821"/>
                <a:gd name="connsiteY41" fmla="*/ 41244 h 224926"/>
                <a:gd name="connsiteX42" fmla="*/ 165079 w 472821"/>
                <a:gd name="connsiteY42" fmla="*/ 82678 h 224926"/>
                <a:gd name="connsiteX43" fmla="*/ 151363 w 472821"/>
                <a:gd name="connsiteY43" fmla="*/ 70010 h 224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472820" h="224924">
                  <a:moveTo>
                    <a:pt x="425779" y="121731"/>
                  </a:moveTo>
                  <a:cubicBezTo>
                    <a:pt x="410120" y="120930"/>
                    <a:pt x="394851" y="116606"/>
                    <a:pt x="381106" y="109062"/>
                  </a:cubicBezTo>
                  <a:cubicBezTo>
                    <a:pt x="372820" y="104300"/>
                    <a:pt x="364723" y="97347"/>
                    <a:pt x="355294" y="98014"/>
                  </a:cubicBezTo>
                  <a:cubicBezTo>
                    <a:pt x="349760" y="98975"/>
                    <a:pt x="344435" y="100909"/>
                    <a:pt x="339577" y="103728"/>
                  </a:cubicBezTo>
                  <a:cubicBezTo>
                    <a:pt x="311669" y="116016"/>
                    <a:pt x="278427" y="105062"/>
                    <a:pt x="253852" y="87250"/>
                  </a:cubicBezTo>
                  <a:cubicBezTo>
                    <a:pt x="229278" y="69439"/>
                    <a:pt x="209561" y="45150"/>
                    <a:pt x="185558" y="26195"/>
                  </a:cubicBezTo>
                  <a:cubicBezTo>
                    <a:pt x="161555" y="7240"/>
                    <a:pt x="130027" y="-6381"/>
                    <a:pt x="100786" y="2287"/>
                  </a:cubicBezTo>
                  <a:cubicBezTo>
                    <a:pt x="90699" y="5745"/>
                    <a:pt x="81098" y="10479"/>
                    <a:pt x="72211" y="16384"/>
                  </a:cubicBezTo>
                  <a:cubicBezTo>
                    <a:pt x="61247" y="24385"/>
                    <a:pt x="49351" y="31005"/>
                    <a:pt x="36778" y="36101"/>
                  </a:cubicBezTo>
                  <a:cubicBezTo>
                    <a:pt x="31634" y="37625"/>
                    <a:pt x="1821" y="41816"/>
                    <a:pt x="-84" y="36101"/>
                  </a:cubicBezTo>
                  <a:cubicBezTo>
                    <a:pt x="4621" y="47188"/>
                    <a:pt x="15499" y="54389"/>
                    <a:pt x="27538" y="54389"/>
                  </a:cubicBezTo>
                  <a:cubicBezTo>
                    <a:pt x="39311" y="54151"/>
                    <a:pt x="50913" y="51522"/>
                    <a:pt x="61638" y="46674"/>
                  </a:cubicBezTo>
                  <a:cubicBezTo>
                    <a:pt x="50008" y="57875"/>
                    <a:pt x="36149" y="66505"/>
                    <a:pt x="20966" y="72010"/>
                  </a:cubicBezTo>
                  <a:cubicBezTo>
                    <a:pt x="35520" y="75963"/>
                    <a:pt x="51027" y="74506"/>
                    <a:pt x="64591" y="67915"/>
                  </a:cubicBezTo>
                  <a:cubicBezTo>
                    <a:pt x="78068" y="61399"/>
                    <a:pt x="90222" y="52417"/>
                    <a:pt x="100404" y="41435"/>
                  </a:cubicBezTo>
                  <a:cubicBezTo>
                    <a:pt x="93489" y="55294"/>
                    <a:pt x="82879" y="66962"/>
                    <a:pt x="69734" y="75153"/>
                  </a:cubicBezTo>
                  <a:cubicBezTo>
                    <a:pt x="82936" y="74991"/>
                    <a:pt x="95623" y="69972"/>
                    <a:pt x="105358" y="61056"/>
                  </a:cubicBezTo>
                  <a:cubicBezTo>
                    <a:pt x="110692" y="56675"/>
                    <a:pt x="115549" y="51531"/>
                    <a:pt x="120407" y="47055"/>
                  </a:cubicBezTo>
                  <a:cubicBezTo>
                    <a:pt x="128408" y="56580"/>
                    <a:pt x="147077" y="73344"/>
                    <a:pt x="149839" y="76106"/>
                  </a:cubicBezTo>
                  <a:cubicBezTo>
                    <a:pt x="152602" y="78868"/>
                    <a:pt x="127741" y="65248"/>
                    <a:pt x="133075" y="72486"/>
                  </a:cubicBezTo>
                  <a:cubicBezTo>
                    <a:pt x="138409" y="79725"/>
                    <a:pt x="158412" y="114206"/>
                    <a:pt x="191273" y="124207"/>
                  </a:cubicBezTo>
                  <a:cubicBezTo>
                    <a:pt x="183596" y="126998"/>
                    <a:pt x="175423" y="128198"/>
                    <a:pt x="167270" y="127731"/>
                  </a:cubicBezTo>
                  <a:cubicBezTo>
                    <a:pt x="154983" y="127065"/>
                    <a:pt x="142981" y="124017"/>
                    <a:pt x="130789" y="122588"/>
                  </a:cubicBezTo>
                  <a:cubicBezTo>
                    <a:pt x="128065" y="122026"/>
                    <a:pt x="125236" y="122188"/>
                    <a:pt x="122598" y="123064"/>
                  </a:cubicBezTo>
                  <a:cubicBezTo>
                    <a:pt x="118312" y="124874"/>
                    <a:pt x="116311" y="129827"/>
                    <a:pt x="113835" y="133827"/>
                  </a:cubicBezTo>
                  <a:cubicBezTo>
                    <a:pt x="108539" y="142562"/>
                    <a:pt x="99966" y="148810"/>
                    <a:pt x="90022" y="151163"/>
                  </a:cubicBezTo>
                  <a:cubicBezTo>
                    <a:pt x="101452" y="161736"/>
                    <a:pt x="129456" y="148306"/>
                    <a:pt x="157840" y="159354"/>
                  </a:cubicBezTo>
                  <a:cubicBezTo>
                    <a:pt x="123741" y="171737"/>
                    <a:pt x="77259" y="226887"/>
                    <a:pt x="9250" y="218505"/>
                  </a:cubicBezTo>
                  <a:cubicBezTo>
                    <a:pt x="33349" y="231173"/>
                    <a:pt x="63162" y="221934"/>
                    <a:pt x="86879" y="208980"/>
                  </a:cubicBezTo>
                  <a:cubicBezTo>
                    <a:pt x="110596" y="196026"/>
                    <a:pt x="132790" y="177642"/>
                    <a:pt x="159555" y="172404"/>
                  </a:cubicBezTo>
                  <a:cubicBezTo>
                    <a:pt x="170280" y="171242"/>
                    <a:pt x="180929" y="169489"/>
                    <a:pt x="191463" y="167165"/>
                  </a:cubicBezTo>
                  <a:cubicBezTo>
                    <a:pt x="207466" y="162117"/>
                    <a:pt x="247185" y="184596"/>
                    <a:pt x="285856" y="142019"/>
                  </a:cubicBezTo>
                  <a:cubicBezTo>
                    <a:pt x="296429" y="130494"/>
                    <a:pt x="315955" y="133827"/>
                    <a:pt x="331100" y="130303"/>
                  </a:cubicBezTo>
                  <a:cubicBezTo>
                    <a:pt x="339673" y="128303"/>
                    <a:pt x="350150" y="133447"/>
                    <a:pt x="358913" y="132970"/>
                  </a:cubicBezTo>
                  <a:cubicBezTo>
                    <a:pt x="370819" y="132303"/>
                    <a:pt x="381106" y="126398"/>
                    <a:pt x="393012" y="126779"/>
                  </a:cubicBezTo>
                  <a:cubicBezTo>
                    <a:pt x="417968" y="127446"/>
                    <a:pt x="472737" y="131923"/>
                    <a:pt x="472737" y="127731"/>
                  </a:cubicBezTo>
                  <a:cubicBezTo>
                    <a:pt x="472737" y="123540"/>
                    <a:pt x="447781" y="123636"/>
                    <a:pt x="425779" y="121731"/>
                  </a:cubicBezTo>
                  <a:close/>
                  <a:moveTo>
                    <a:pt x="151363" y="70010"/>
                  </a:moveTo>
                  <a:cubicBezTo>
                    <a:pt x="142210" y="60114"/>
                    <a:pt x="135666" y="48102"/>
                    <a:pt x="132313" y="35053"/>
                  </a:cubicBezTo>
                  <a:lnTo>
                    <a:pt x="133742" y="33815"/>
                  </a:lnTo>
                  <a:cubicBezTo>
                    <a:pt x="134676" y="32824"/>
                    <a:pt x="135857" y="32100"/>
                    <a:pt x="137171" y="31719"/>
                  </a:cubicBezTo>
                  <a:cubicBezTo>
                    <a:pt x="141934" y="30481"/>
                    <a:pt x="144791" y="36673"/>
                    <a:pt x="146029" y="41244"/>
                  </a:cubicBezTo>
                  <a:cubicBezTo>
                    <a:pt x="149858" y="56084"/>
                    <a:pt x="156307" y="70115"/>
                    <a:pt x="165079" y="82678"/>
                  </a:cubicBezTo>
                  <a:cubicBezTo>
                    <a:pt x="160126" y="78887"/>
                    <a:pt x="155535" y="74649"/>
                    <a:pt x="151363" y="70010"/>
                  </a:cubicBezTo>
                  <a:close/>
                </a:path>
              </a:pathLst>
            </a:custGeom>
            <a:grp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8584" name="任意多边形: 形状 8583"/>
            <p:cNvSpPr/>
            <p:nvPr/>
          </p:nvSpPr>
          <p:spPr>
            <a:xfrm>
              <a:off x="5182765" y="2176204"/>
              <a:ext cx="224450" cy="107895"/>
            </a:xfrm>
            <a:custGeom>
              <a:avLst/>
              <a:gdLst>
                <a:gd name="connsiteX0" fmla="*/ -84 w 224450"/>
                <a:gd name="connsiteY0" fmla="*/ 89590 h 107895"/>
                <a:gd name="connsiteX1" fmla="*/ 38016 w 224450"/>
                <a:gd name="connsiteY1" fmla="*/ 59301 h 107895"/>
                <a:gd name="connsiteX2" fmla="*/ 107929 w 224450"/>
                <a:gd name="connsiteY2" fmla="*/ 1103 h 107895"/>
                <a:gd name="connsiteX3" fmla="*/ 170128 w 224450"/>
                <a:gd name="connsiteY3" fmla="*/ 29678 h 107895"/>
                <a:gd name="connsiteX4" fmla="*/ 223658 w 224450"/>
                <a:gd name="connsiteY4" fmla="*/ 57491 h 107895"/>
                <a:gd name="connsiteX5" fmla="*/ 152125 w 224450"/>
                <a:gd name="connsiteY5" fmla="*/ 45108 h 107895"/>
                <a:gd name="connsiteX6" fmla="*/ 180224 w 224450"/>
                <a:gd name="connsiteY6" fmla="*/ 73207 h 107895"/>
                <a:gd name="connsiteX7" fmla="*/ 138695 w 224450"/>
                <a:gd name="connsiteY7" fmla="*/ 71207 h 107895"/>
                <a:gd name="connsiteX8" fmla="*/ 104024 w 224450"/>
                <a:gd name="connsiteY8" fmla="*/ 50442 h 107895"/>
                <a:gd name="connsiteX9" fmla="*/ 125360 w 224450"/>
                <a:gd name="connsiteY9" fmla="*/ 71874 h 107895"/>
                <a:gd name="connsiteX10" fmla="*/ 90499 w 224450"/>
                <a:gd name="connsiteY10" fmla="*/ 77874 h 107895"/>
                <a:gd name="connsiteX11" fmla="*/ 39064 w 224450"/>
                <a:gd name="connsiteY11" fmla="*/ 107307 h 107895"/>
                <a:gd name="connsiteX12" fmla="*/ -84 w 224450"/>
                <a:gd name="connsiteY12" fmla="*/ 89590 h 107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4450" h="107895">
                  <a:moveTo>
                    <a:pt x="-84" y="89590"/>
                  </a:moveTo>
                  <a:cubicBezTo>
                    <a:pt x="14299" y="81808"/>
                    <a:pt x="27196" y="71559"/>
                    <a:pt x="38016" y="59301"/>
                  </a:cubicBezTo>
                  <a:cubicBezTo>
                    <a:pt x="60114" y="36250"/>
                    <a:pt x="85641" y="7866"/>
                    <a:pt x="107929" y="1103"/>
                  </a:cubicBezTo>
                  <a:cubicBezTo>
                    <a:pt x="130218" y="-5660"/>
                    <a:pt x="141362" y="11866"/>
                    <a:pt x="170128" y="29678"/>
                  </a:cubicBezTo>
                  <a:cubicBezTo>
                    <a:pt x="186472" y="41593"/>
                    <a:pt x="204513" y="50966"/>
                    <a:pt x="223658" y="57491"/>
                  </a:cubicBezTo>
                  <a:cubicBezTo>
                    <a:pt x="229564" y="59586"/>
                    <a:pt x="197941" y="67873"/>
                    <a:pt x="152125" y="45108"/>
                  </a:cubicBezTo>
                  <a:cubicBezTo>
                    <a:pt x="134790" y="36536"/>
                    <a:pt x="166794" y="71874"/>
                    <a:pt x="180224" y="73207"/>
                  </a:cubicBezTo>
                  <a:cubicBezTo>
                    <a:pt x="193654" y="74541"/>
                    <a:pt x="170128" y="87209"/>
                    <a:pt x="138695" y="71207"/>
                  </a:cubicBezTo>
                  <a:cubicBezTo>
                    <a:pt x="107262" y="55205"/>
                    <a:pt x="104786" y="47109"/>
                    <a:pt x="104024" y="50442"/>
                  </a:cubicBezTo>
                  <a:cubicBezTo>
                    <a:pt x="103262" y="53776"/>
                    <a:pt x="136028" y="73207"/>
                    <a:pt x="125360" y="71874"/>
                  </a:cubicBezTo>
                  <a:cubicBezTo>
                    <a:pt x="114692" y="70540"/>
                    <a:pt x="115264" y="59110"/>
                    <a:pt x="90499" y="77874"/>
                  </a:cubicBezTo>
                  <a:cubicBezTo>
                    <a:pt x="65734" y="96639"/>
                    <a:pt x="57733" y="109307"/>
                    <a:pt x="39064" y="107307"/>
                  </a:cubicBezTo>
                  <a:cubicBezTo>
                    <a:pt x="24824" y="104487"/>
                    <a:pt x="11432" y="98420"/>
                    <a:pt x="-84" y="89590"/>
                  </a:cubicBezTo>
                  <a:close/>
                </a:path>
              </a:pathLst>
            </a:custGeom>
            <a:grp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pic>
        <p:nvPicPr>
          <p:cNvPr id="2" name="图形 1"/>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5400000">
            <a:off x="573050" y="3453410"/>
            <a:ext cx="2831540" cy="3977640"/>
          </a:xfrm>
          <a:prstGeom prst="rect">
            <a:avLst/>
          </a:prstGeom>
        </p:spPr>
      </p:pic>
      <p:sp>
        <p:nvSpPr>
          <p:cNvPr id="15" name="Text1"/>
          <p:cNvSpPr txBox="1"/>
          <p:nvPr>
            <p:custDataLst>
              <p:tags r:id="rId5"/>
            </p:custDataLst>
          </p:nvPr>
        </p:nvSpPr>
        <p:spPr>
          <a:xfrm>
            <a:off x="3642453" y="1236601"/>
            <a:ext cx="7273290" cy="2284996"/>
          </a:xfrm>
          <a:prstGeom prst="rect">
            <a:avLst/>
          </a:prstGeom>
          <a:noFill/>
        </p:spPr>
        <p:txBody>
          <a:bodyPr wrap="square" rtlCol="0" anchor="b" anchorCtr="0">
            <a:normAutofit/>
          </a:bodyPr>
          <a:lstStyle>
            <a:defPPr>
              <a:defRPr lang="en-US"/>
            </a:defPPr>
            <a:lvl1pPr marL="0" algn="l" defTabSz="914400" rtl="0" eaLnBrk="1" latinLnBrk="0" hangingPunct="1">
              <a:defRPr sz="11000" b="1" kern="1200" spc="-150">
                <a:solidFill>
                  <a:srgbClr val="8034FF"/>
                </a:solidFill>
                <a:latin typeface="Avenir LT Pro 65 Medium" panose="020B0603020203020204" pitchFamily="34" charset="0"/>
                <a:ea typeface="Inter Medium" panose="020B0502030000000004" pitchFamily="34" charset="0"/>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zh-CN" altLang="en-US" sz="5400" spc="0">
                <a:solidFill>
                  <a:schemeClr val="tx1"/>
                </a:solidFill>
                <a:uFillTx/>
                <a:latin typeface="微软雅黑" panose="020B0503020204020204" charset="-122"/>
                <a:ea typeface="微软雅黑" panose="020B0503020204020204" charset="-122"/>
                <a:cs typeface="字体圈欣意冠黑体" panose="00000500000000000000" charset="-122"/>
                <a:sym typeface="+mn-lt"/>
              </a:rPr>
              <a:t>漏洞利用工具</a:t>
            </a:r>
            <a:endParaRPr lang="zh-CN" altLang="en-US" sz="5400" spc="0">
              <a:solidFill>
                <a:schemeClr val="tx1"/>
              </a:solidFill>
              <a:uFillTx/>
              <a:latin typeface="微软雅黑" panose="020B0503020204020204" charset="-122"/>
              <a:ea typeface="微软雅黑" panose="020B0503020204020204" charset="-122"/>
              <a:cs typeface="字体圈欣意冠黑体" panose="00000500000000000000" charset="-122"/>
              <a:sym typeface="+mn-lt"/>
            </a:endParaRPr>
          </a:p>
        </p:txBody>
      </p:sp>
      <p:sp>
        <p:nvSpPr>
          <p:cNvPr id="16" name="Text2"/>
          <p:cNvSpPr txBox="1"/>
          <p:nvPr>
            <p:custDataLst>
              <p:tags r:id="rId6"/>
            </p:custDataLst>
          </p:nvPr>
        </p:nvSpPr>
        <p:spPr>
          <a:xfrm>
            <a:off x="3642301" y="3673281"/>
            <a:ext cx="7273289" cy="1753893"/>
          </a:xfrm>
          <a:prstGeom prst="rect">
            <a:avLst/>
          </a:prstGeom>
          <a:noFill/>
        </p:spPr>
        <p:txBody>
          <a:bodyPr wrap="square" rtlCol="0" anchor="t"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a:solidFill>
                  <a:schemeClr val="bg2">
                    <a:alpha val="80000"/>
                  </a:schemeClr>
                </a:solidFill>
                <a:uFillTx/>
                <a:latin typeface="微软雅黑" panose="020B0503020204020204" charset="-122"/>
                <a:ea typeface="微软雅黑" panose="020B0503020204020204" charset="-122"/>
                <a:cs typeface="Open Sans" panose="020B0606030504020204" pitchFamily="34" charset="0"/>
              </a:rPr>
              <a:t>Vulnerability exploitation tool</a:t>
            </a:r>
            <a:endParaRPr lang="en-US" sz="1400">
              <a:solidFill>
                <a:schemeClr val="bg2">
                  <a:alpha val="80000"/>
                </a:schemeClr>
              </a:solidFill>
              <a:uFillTx/>
              <a:latin typeface="微软雅黑" panose="020B0503020204020204" charset="-122"/>
              <a:ea typeface="微软雅黑" panose="020B0503020204020204" charset="-122"/>
              <a:cs typeface="Open Sans" panose="020B0606030504020204" pitchFamily="34" charset="0"/>
            </a:endParaRPr>
          </a:p>
        </p:txBody>
      </p:sp>
      <p:sp>
        <p:nvSpPr>
          <p:cNvPr id="17" name="Text3"/>
          <p:cNvSpPr txBox="1"/>
          <p:nvPr>
            <p:custDataLst>
              <p:tags r:id="rId7"/>
            </p:custDataLst>
          </p:nvPr>
        </p:nvSpPr>
        <p:spPr>
          <a:xfrm>
            <a:off x="1716246" y="2189699"/>
            <a:ext cx="1722527" cy="1866900"/>
          </a:xfrm>
          <a:prstGeom prst="rect">
            <a:avLst/>
          </a:prstGeom>
          <a:noFill/>
        </p:spPr>
        <p:txBody>
          <a:bodyPr wrap="square" rtlCol="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spcBef>
                <a:spcPct val="0"/>
              </a:spcBef>
            </a:pPr>
            <a:r>
              <a:rPr lang="en-US" altLang="zh-CN" sz="8800" b="1">
                <a:solidFill>
                  <a:schemeClr val="accent1"/>
                </a:solidFill>
                <a:latin typeface="微软雅黑" panose="020B0503020204020204" charset="-122"/>
                <a:ea typeface="微软雅黑" panose="020B0503020204020204" charset="-122"/>
              </a:rPr>
              <a:t>02</a:t>
            </a:r>
            <a:endParaRPr lang="en-US" altLang="zh-CN" sz="8800" b="1">
              <a:solidFill>
                <a:schemeClr val="accent1"/>
              </a:solidFill>
              <a:latin typeface="微软雅黑" panose="020B0503020204020204" charset="-122"/>
              <a:ea typeface="微软雅黑" panose="020B0503020204020204" charset="-122"/>
            </a:endParaRPr>
          </a:p>
        </p:txBody>
      </p:sp>
    </p:spTree>
    <p:custDataLst>
      <p:tags r:id="rId8"/>
    </p:custData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图形 168"/>
          <p:cNvSpPr/>
          <p:nvPr/>
        </p:nvSpPr>
        <p:spPr>
          <a:xfrm flipH="1">
            <a:off x="377327" y="234144"/>
            <a:ext cx="1606621" cy="1605069"/>
          </a:xfrm>
          <a:custGeom>
            <a:avLst/>
            <a:gdLst>
              <a:gd name="connsiteX0" fmla="*/ 1605388 w 1606621"/>
              <a:gd name="connsiteY0" fmla="*/ 833899 h 1605069"/>
              <a:gd name="connsiteX1" fmla="*/ 1605388 w 1606621"/>
              <a:gd name="connsiteY1" fmla="*/ 833899 h 1605069"/>
              <a:gd name="connsiteX2" fmla="*/ 1605388 w 1606621"/>
              <a:gd name="connsiteY2" fmla="*/ 772653 h 1605069"/>
              <a:gd name="connsiteX3" fmla="*/ 1602626 w 1606621"/>
              <a:gd name="connsiteY3" fmla="*/ 721028 h 1605069"/>
              <a:gd name="connsiteX4" fmla="*/ 1599197 w 1606621"/>
              <a:gd name="connsiteY4" fmla="*/ 701502 h 1605069"/>
              <a:gd name="connsiteX5" fmla="*/ 1599197 w 1606621"/>
              <a:gd name="connsiteY5" fmla="*/ 701502 h 1605069"/>
              <a:gd name="connsiteX6" fmla="*/ 1593482 w 1606621"/>
              <a:gd name="connsiteY6" fmla="*/ 658830 h 1605069"/>
              <a:gd name="connsiteX7" fmla="*/ 1590434 w 1606621"/>
              <a:gd name="connsiteY7" fmla="*/ 648066 h 1605069"/>
              <a:gd name="connsiteX8" fmla="*/ 1589195 w 1606621"/>
              <a:gd name="connsiteY8" fmla="*/ 641875 h 1605069"/>
              <a:gd name="connsiteX9" fmla="*/ 1579670 w 1606621"/>
              <a:gd name="connsiteY9" fmla="*/ 599489 h 1605069"/>
              <a:gd name="connsiteX10" fmla="*/ 1579670 w 1606621"/>
              <a:gd name="connsiteY10" fmla="*/ 599489 h 1605069"/>
              <a:gd name="connsiteX11" fmla="*/ 1579670 w 1606621"/>
              <a:gd name="connsiteY11" fmla="*/ 599489 h 1605069"/>
              <a:gd name="connsiteX12" fmla="*/ 1579670 w 1606621"/>
              <a:gd name="connsiteY12" fmla="*/ 599489 h 1605069"/>
              <a:gd name="connsiteX13" fmla="*/ 1574432 w 1606621"/>
              <a:gd name="connsiteY13" fmla="*/ 581010 h 1605069"/>
              <a:gd name="connsiteX14" fmla="*/ 1574432 w 1606621"/>
              <a:gd name="connsiteY14" fmla="*/ 581010 h 1605069"/>
              <a:gd name="connsiteX15" fmla="*/ 1570145 w 1606621"/>
              <a:gd name="connsiteY15" fmla="*/ 568533 h 1605069"/>
              <a:gd name="connsiteX16" fmla="*/ 1570145 w 1606621"/>
              <a:gd name="connsiteY16" fmla="*/ 568533 h 1605069"/>
              <a:gd name="connsiteX17" fmla="*/ 1569384 w 1606621"/>
              <a:gd name="connsiteY17" fmla="*/ 565199 h 1605069"/>
              <a:gd name="connsiteX18" fmla="*/ 1569384 w 1606621"/>
              <a:gd name="connsiteY18" fmla="*/ 565199 h 1605069"/>
              <a:gd name="connsiteX19" fmla="*/ 1561763 w 1606621"/>
              <a:gd name="connsiteY19" fmla="*/ 538434 h 1605069"/>
              <a:gd name="connsiteX20" fmla="*/ 1557001 w 1606621"/>
              <a:gd name="connsiteY20" fmla="*/ 527670 h 1605069"/>
              <a:gd name="connsiteX21" fmla="*/ 1550809 w 1606621"/>
              <a:gd name="connsiteY21" fmla="*/ 511478 h 1605069"/>
              <a:gd name="connsiteX22" fmla="*/ 1545857 w 1606621"/>
              <a:gd name="connsiteY22" fmla="*/ 499000 h 1605069"/>
              <a:gd name="connsiteX23" fmla="*/ 1539570 w 1606621"/>
              <a:gd name="connsiteY23" fmla="*/ 484236 h 1605069"/>
              <a:gd name="connsiteX24" fmla="*/ 1532236 w 1606621"/>
              <a:gd name="connsiteY24" fmla="*/ 467949 h 1605069"/>
              <a:gd name="connsiteX25" fmla="*/ 1526712 w 1606621"/>
              <a:gd name="connsiteY25" fmla="*/ 456900 h 1605069"/>
              <a:gd name="connsiteX26" fmla="*/ 1526712 w 1606621"/>
              <a:gd name="connsiteY26" fmla="*/ 456900 h 1605069"/>
              <a:gd name="connsiteX27" fmla="*/ 1525949 w 1606621"/>
              <a:gd name="connsiteY27" fmla="*/ 454709 h 1605069"/>
              <a:gd name="connsiteX28" fmla="*/ 1522330 w 1606621"/>
              <a:gd name="connsiteY28" fmla="*/ 446899 h 1605069"/>
              <a:gd name="connsiteX29" fmla="*/ 1518234 w 1606621"/>
              <a:gd name="connsiteY29" fmla="*/ 439469 h 1605069"/>
              <a:gd name="connsiteX30" fmla="*/ 1516044 w 1606621"/>
              <a:gd name="connsiteY30" fmla="*/ 434802 h 1605069"/>
              <a:gd name="connsiteX31" fmla="*/ 1513091 w 1606621"/>
              <a:gd name="connsiteY31" fmla="*/ 429563 h 1605069"/>
              <a:gd name="connsiteX32" fmla="*/ 1513091 w 1606621"/>
              <a:gd name="connsiteY32" fmla="*/ 429563 h 1605069"/>
              <a:gd name="connsiteX33" fmla="*/ 1512234 w 1606621"/>
              <a:gd name="connsiteY33" fmla="*/ 427467 h 1605069"/>
              <a:gd name="connsiteX34" fmla="*/ 1506994 w 1606621"/>
              <a:gd name="connsiteY34" fmla="*/ 417942 h 1605069"/>
              <a:gd name="connsiteX35" fmla="*/ 1506994 w 1606621"/>
              <a:gd name="connsiteY35" fmla="*/ 417942 h 1605069"/>
              <a:gd name="connsiteX36" fmla="*/ 1504804 w 1606621"/>
              <a:gd name="connsiteY36" fmla="*/ 413370 h 1605069"/>
              <a:gd name="connsiteX37" fmla="*/ 1499851 w 1606621"/>
              <a:gd name="connsiteY37" fmla="*/ 404322 h 1605069"/>
              <a:gd name="connsiteX38" fmla="*/ 1494897 w 1606621"/>
              <a:gd name="connsiteY38" fmla="*/ 395654 h 1605069"/>
              <a:gd name="connsiteX39" fmla="*/ 1490707 w 1606621"/>
              <a:gd name="connsiteY39" fmla="*/ 389463 h 1605069"/>
              <a:gd name="connsiteX40" fmla="*/ 1490707 w 1606621"/>
              <a:gd name="connsiteY40" fmla="*/ 389463 h 1605069"/>
              <a:gd name="connsiteX41" fmla="*/ 1488707 w 1606621"/>
              <a:gd name="connsiteY41" fmla="*/ 385843 h 1605069"/>
              <a:gd name="connsiteX42" fmla="*/ 1484992 w 1606621"/>
              <a:gd name="connsiteY42" fmla="*/ 379461 h 1605069"/>
              <a:gd name="connsiteX43" fmla="*/ 1480801 w 1606621"/>
              <a:gd name="connsiteY43" fmla="*/ 373270 h 1605069"/>
              <a:gd name="connsiteX44" fmla="*/ 1480801 w 1606621"/>
              <a:gd name="connsiteY44" fmla="*/ 373270 h 1605069"/>
              <a:gd name="connsiteX45" fmla="*/ 1473848 w 1606621"/>
              <a:gd name="connsiteY45" fmla="*/ 362316 h 1605069"/>
              <a:gd name="connsiteX46" fmla="*/ 1468514 w 1606621"/>
              <a:gd name="connsiteY46" fmla="*/ 354697 h 1605069"/>
              <a:gd name="connsiteX47" fmla="*/ 1468514 w 1606621"/>
              <a:gd name="connsiteY47" fmla="*/ 354697 h 1605069"/>
              <a:gd name="connsiteX48" fmla="*/ 1461370 w 1606621"/>
              <a:gd name="connsiteY48" fmla="*/ 343838 h 1605069"/>
              <a:gd name="connsiteX49" fmla="*/ 1455179 w 1606621"/>
              <a:gd name="connsiteY49" fmla="*/ 334789 h 1605069"/>
              <a:gd name="connsiteX50" fmla="*/ 1448988 w 1606621"/>
              <a:gd name="connsiteY50" fmla="*/ 326122 h 1605069"/>
              <a:gd name="connsiteX51" fmla="*/ 1445273 w 1606621"/>
              <a:gd name="connsiteY51" fmla="*/ 321168 h 1605069"/>
              <a:gd name="connsiteX52" fmla="*/ 1441176 w 1606621"/>
              <a:gd name="connsiteY52" fmla="*/ 316216 h 1605069"/>
              <a:gd name="connsiteX53" fmla="*/ 1441176 w 1606621"/>
              <a:gd name="connsiteY53" fmla="*/ 316216 h 1605069"/>
              <a:gd name="connsiteX54" fmla="*/ 1440319 w 1606621"/>
              <a:gd name="connsiteY54" fmla="*/ 315168 h 1605069"/>
              <a:gd name="connsiteX55" fmla="*/ 1432795 w 1606621"/>
              <a:gd name="connsiteY55" fmla="*/ 304976 h 1605069"/>
              <a:gd name="connsiteX56" fmla="*/ 1427842 w 1606621"/>
              <a:gd name="connsiteY56" fmla="*/ 298785 h 1605069"/>
              <a:gd name="connsiteX57" fmla="*/ 1422412 w 1606621"/>
              <a:gd name="connsiteY57" fmla="*/ 292593 h 1605069"/>
              <a:gd name="connsiteX58" fmla="*/ 1422412 w 1606621"/>
              <a:gd name="connsiteY58" fmla="*/ 292593 h 1605069"/>
              <a:gd name="connsiteX59" fmla="*/ 1421651 w 1606621"/>
              <a:gd name="connsiteY59" fmla="*/ 291641 h 1605069"/>
              <a:gd name="connsiteX60" fmla="*/ 1416221 w 1606621"/>
              <a:gd name="connsiteY60" fmla="*/ 285164 h 1605069"/>
              <a:gd name="connsiteX61" fmla="*/ 1416221 w 1606621"/>
              <a:gd name="connsiteY61" fmla="*/ 285164 h 1605069"/>
              <a:gd name="connsiteX62" fmla="*/ 1415459 w 1606621"/>
              <a:gd name="connsiteY62" fmla="*/ 284212 h 1605069"/>
              <a:gd name="connsiteX63" fmla="*/ 1408888 w 1606621"/>
              <a:gd name="connsiteY63" fmla="*/ 276496 h 1605069"/>
              <a:gd name="connsiteX64" fmla="*/ 1408888 w 1606621"/>
              <a:gd name="connsiteY64" fmla="*/ 276496 h 1605069"/>
              <a:gd name="connsiteX65" fmla="*/ 1406887 w 1606621"/>
              <a:gd name="connsiteY65" fmla="*/ 274210 h 1605069"/>
              <a:gd name="connsiteX66" fmla="*/ 1398981 w 1606621"/>
              <a:gd name="connsiteY66" fmla="*/ 265352 h 1605069"/>
              <a:gd name="connsiteX67" fmla="*/ 1398981 w 1606621"/>
              <a:gd name="connsiteY67" fmla="*/ 265352 h 1605069"/>
              <a:gd name="connsiteX68" fmla="*/ 1396981 w 1606621"/>
              <a:gd name="connsiteY68" fmla="*/ 263066 h 1605069"/>
              <a:gd name="connsiteX69" fmla="*/ 1385265 w 1606621"/>
              <a:gd name="connsiteY69" fmla="*/ 250398 h 1605069"/>
              <a:gd name="connsiteX70" fmla="*/ 1385265 w 1606621"/>
              <a:gd name="connsiteY70" fmla="*/ 250398 h 1605069"/>
              <a:gd name="connsiteX71" fmla="*/ 1354785 w 1606621"/>
              <a:gd name="connsiteY71" fmla="*/ 219822 h 1605069"/>
              <a:gd name="connsiteX72" fmla="*/ 1342117 w 1606621"/>
              <a:gd name="connsiteY72" fmla="*/ 208202 h 1605069"/>
              <a:gd name="connsiteX73" fmla="*/ 1342117 w 1606621"/>
              <a:gd name="connsiteY73" fmla="*/ 208202 h 1605069"/>
              <a:gd name="connsiteX74" fmla="*/ 1338593 w 1606621"/>
              <a:gd name="connsiteY74" fmla="*/ 204963 h 1605069"/>
              <a:gd name="connsiteX75" fmla="*/ 1338593 w 1606621"/>
              <a:gd name="connsiteY75" fmla="*/ 204963 h 1605069"/>
              <a:gd name="connsiteX76" fmla="*/ 1330973 w 1606621"/>
              <a:gd name="connsiteY76" fmla="*/ 198296 h 1605069"/>
              <a:gd name="connsiteX77" fmla="*/ 1330973 w 1606621"/>
              <a:gd name="connsiteY77" fmla="*/ 198296 h 1605069"/>
              <a:gd name="connsiteX78" fmla="*/ 1328687 w 1606621"/>
              <a:gd name="connsiteY78" fmla="*/ 196200 h 1605069"/>
              <a:gd name="connsiteX79" fmla="*/ 1322305 w 1606621"/>
              <a:gd name="connsiteY79" fmla="*/ 190771 h 1605069"/>
              <a:gd name="connsiteX80" fmla="*/ 1322305 w 1606621"/>
              <a:gd name="connsiteY80" fmla="*/ 190771 h 1605069"/>
              <a:gd name="connsiteX81" fmla="*/ 1320019 w 1606621"/>
              <a:gd name="connsiteY81" fmla="*/ 188771 h 1605069"/>
              <a:gd name="connsiteX82" fmla="*/ 1313447 w 1606621"/>
              <a:gd name="connsiteY82" fmla="*/ 183437 h 1605069"/>
              <a:gd name="connsiteX83" fmla="*/ 1313447 w 1606621"/>
              <a:gd name="connsiteY83" fmla="*/ 183437 h 1605069"/>
              <a:gd name="connsiteX84" fmla="*/ 1312495 w 1606621"/>
              <a:gd name="connsiteY84" fmla="*/ 182580 h 1605069"/>
              <a:gd name="connsiteX85" fmla="*/ 1312495 w 1606621"/>
              <a:gd name="connsiteY85" fmla="*/ 182580 h 1605069"/>
              <a:gd name="connsiteX86" fmla="*/ 1306303 w 1606621"/>
              <a:gd name="connsiteY86" fmla="*/ 177246 h 1605069"/>
              <a:gd name="connsiteX87" fmla="*/ 1301159 w 1606621"/>
              <a:gd name="connsiteY87" fmla="*/ 173436 h 1605069"/>
              <a:gd name="connsiteX88" fmla="*/ 1301159 w 1606621"/>
              <a:gd name="connsiteY88" fmla="*/ 173436 h 1605069"/>
              <a:gd name="connsiteX89" fmla="*/ 1300112 w 1606621"/>
              <a:gd name="connsiteY89" fmla="*/ 172674 h 1605069"/>
              <a:gd name="connsiteX90" fmla="*/ 1295159 w 1606621"/>
              <a:gd name="connsiteY90" fmla="*/ 168483 h 1605069"/>
              <a:gd name="connsiteX91" fmla="*/ 1283634 w 1606621"/>
              <a:gd name="connsiteY91" fmla="*/ 159815 h 1605069"/>
              <a:gd name="connsiteX92" fmla="*/ 1283634 w 1606621"/>
              <a:gd name="connsiteY92" fmla="*/ 159815 h 1605069"/>
              <a:gd name="connsiteX93" fmla="*/ 1271632 w 1606621"/>
              <a:gd name="connsiteY93" fmla="*/ 151338 h 1605069"/>
              <a:gd name="connsiteX94" fmla="*/ 1255534 w 1606621"/>
              <a:gd name="connsiteY94" fmla="*/ 140193 h 1605069"/>
              <a:gd name="connsiteX95" fmla="*/ 1231817 w 1606621"/>
              <a:gd name="connsiteY95" fmla="*/ 124191 h 1605069"/>
              <a:gd name="connsiteX96" fmla="*/ 1225341 w 1606621"/>
              <a:gd name="connsiteY96" fmla="*/ 120096 h 1605069"/>
              <a:gd name="connsiteX97" fmla="*/ 1225341 w 1606621"/>
              <a:gd name="connsiteY97" fmla="*/ 120096 h 1605069"/>
              <a:gd name="connsiteX98" fmla="*/ 1215816 w 1606621"/>
              <a:gd name="connsiteY98" fmla="*/ 114286 h 1605069"/>
              <a:gd name="connsiteX99" fmla="*/ 1215816 w 1606621"/>
              <a:gd name="connsiteY99" fmla="*/ 114286 h 1605069"/>
              <a:gd name="connsiteX100" fmla="*/ 1207148 w 1606621"/>
              <a:gd name="connsiteY100" fmla="*/ 108856 h 1605069"/>
              <a:gd name="connsiteX101" fmla="*/ 1184859 w 1606621"/>
              <a:gd name="connsiteY101" fmla="*/ 96474 h 1605069"/>
              <a:gd name="connsiteX102" fmla="*/ 1170763 w 1606621"/>
              <a:gd name="connsiteY102" fmla="*/ 89044 h 1605069"/>
              <a:gd name="connsiteX103" fmla="*/ 1170763 w 1606621"/>
              <a:gd name="connsiteY103" fmla="*/ 89044 h 1605069"/>
              <a:gd name="connsiteX104" fmla="*/ 1163808 w 1606621"/>
              <a:gd name="connsiteY104" fmla="*/ 86568 h 1605069"/>
              <a:gd name="connsiteX105" fmla="*/ 1163808 w 1606621"/>
              <a:gd name="connsiteY105" fmla="*/ 85711 h 1605069"/>
              <a:gd name="connsiteX106" fmla="*/ 1155998 w 1606621"/>
              <a:gd name="connsiteY106" fmla="*/ 81615 h 1605069"/>
              <a:gd name="connsiteX107" fmla="*/ 1155998 w 1606621"/>
              <a:gd name="connsiteY107" fmla="*/ 81615 h 1605069"/>
              <a:gd name="connsiteX108" fmla="*/ 1153808 w 1606621"/>
              <a:gd name="connsiteY108" fmla="*/ 80853 h 1605069"/>
              <a:gd name="connsiteX109" fmla="*/ 1134758 w 1606621"/>
              <a:gd name="connsiteY109" fmla="*/ 71328 h 1605069"/>
              <a:gd name="connsiteX110" fmla="*/ 1134758 w 1606621"/>
              <a:gd name="connsiteY110" fmla="*/ 71328 h 1605069"/>
              <a:gd name="connsiteX111" fmla="*/ 1132567 w 1606621"/>
              <a:gd name="connsiteY111" fmla="*/ 70470 h 1605069"/>
              <a:gd name="connsiteX112" fmla="*/ 1131805 w 1606621"/>
              <a:gd name="connsiteY112" fmla="*/ 69518 h 1605069"/>
              <a:gd name="connsiteX113" fmla="*/ 1124090 w 1606621"/>
              <a:gd name="connsiteY113" fmla="*/ 66089 h 1605069"/>
              <a:gd name="connsiteX114" fmla="*/ 1124090 w 1606621"/>
              <a:gd name="connsiteY114" fmla="*/ 66089 h 1605069"/>
              <a:gd name="connsiteX115" fmla="*/ 1124090 w 1606621"/>
              <a:gd name="connsiteY115" fmla="*/ 66089 h 1605069"/>
              <a:gd name="connsiteX116" fmla="*/ 1124090 w 1606621"/>
              <a:gd name="connsiteY116" fmla="*/ 66089 h 1605069"/>
              <a:gd name="connsiteX117" fmla="*/ 1115422 w 1606621"/>
              <a:gd name="connsiteY117" fmla="*/ 62374 h 1605069"/>
              <a:gd name="connsiteX118" fmla="*/ 1115422 w 1606621"/>
              <a:gd name="connsiteY118" fmla="*/ 62374 h 1605069"/>
              <a:gd name="connsiteX119" fmla="*/ 1115422 w 1606621"/>
              <a:gd name="connsiteY119" fmla="*/ 62374 h 1605069"/>
              <a:gd name="connsiteX120" fmla="*/ 1115422 w 1606621"/>
              <a:gd name="connsiteY120" fmla="*/ 62374 h 1605069"/>
              <a:gd name="connsiteX121" fmla="*/ 1100468 w 1606621"/>
              <a:gd name="connsiteY121" fmla="*/ 56183 h 1605069"/>
              <a:gd name="connsiteX122" fmla="*/ 1100468 w 1606621"/>
              <a:gd name="connsiteY122" fmla="*/ 56183 h 1605069"/>
              <a:gd name="connsiteX123" fmla="*/ 1100468 w 1606621"/>
              <a:gd name="connsiteY123" fmla="*/ 56183 h 1605069"/>
              <a:gd name="connsiteX124" fmla="*/ 1100468 w 1606621"/>
              <a:gd name="connsiteY124" fmla="*/ 56183 h 1605069"/>
              <a:gd name="connsiteX125" fmla="*/ 1085990 w 1606621"/>
              <a:gd name="connsiteY125" fmla="*/ 49896 h 1605069"/>
              <a:gd name="connsiteX126" fmla="*/ 1059319 w 1606621"/>
              <a:gd name="connsiteY126" fmla="*/ 41419 h 1605069"/>
              <a:gd name="connsiteX127" fmla="*/ 1047699 w 1606621"/>
              <a:gd name="connsiteY127" fmla="*/ 37800 h 1605069"/>
              <a:gd name="connsiteX128" fmla="*/ 1047699 w 1606621"/>
              <a:gd name="connsiteY128" fmla="*/ 37800 h 1605069"/>
              <a:gd name="connsiteX129" fmla="*/ 1044366 w 1606621"/>
              <a:gd name="connsiteY129" fmla="*/ 36942 h 1605069"/>
              <a:gd name="connsiteX130" fmla="*/ 1014648 w 1606621"/>
              <a:gd name="connsiteY130" fmla="*/ 27417 h 1605069"/>
              <a:gd name="connsiteX131" fmla="*/ 1010265 w 1606621"/>
              <a:gd name="connsiteY131" fmla="*/ 24750 h 1605069"/>
              <a:gd name="connsiteX132" fmla="*/ 992264 w 1606621"/>
              <a:gd name="connsiteY132" fmla="*/ 20464 h 1605069"/>
              <a:gd name="connsiteX133" fmla="*/ 950068 w 1606621"/>
              <a:gd name="connsiteY133" fmla="*/ 12558 h 1605069"/>
              <a:gd name="connsiteX134" fmla="*/ 950068 w 1606621"/>
              <a:gd name="connsiteY134" fmla="*/ 12558 h 1605069"/>
              <a:gd name="connsiteX135" fmla="*/ 920159 w 1606621"/>
              <a:gd name="connsiteY135" fmla="*/ 7510 h 1605069"/>
              <a:gd name="connsiteX136" fmla="*/ 920159 w 1606621"/>
              <a:gd name="connsiteY136" fmla="*/ 7510 h 1605069"/>
              <a:gd name="connsiteX137" fmla="*/ 911587 w 1606621"/>
              <a:gd name="connsiteY137" fmla="*/ 4843 h 1605069"/>
              <a:gd name="connsiteX138" fmla="*/ 894442 w 1606621"/>
              <a:gd name="connsiteY138" fmla="*/ 3415 h 1605069"/>
              <a:gd name="connsiteX139" fmla="*/ 846817 w 1606621"/>
              <a:gd name="connsiteY139" fmla="*/ -14 h 1605069"/>
              <a:gd name="connsiteX140" fmla="*/ 756996 w 1606621"/>
              <a:gd name="connsiteY140" fmla="*/ -14 h 1605069"/>
              <a:gd name="connsiteX141" fmla="*/ 751852 w 1606621"/>
              <a:gd name="connsiteY141" fmla="*/ 557 h 1605069"/>
              <a:gd name="connsiteX142" fmla="*/ 756996 w 1606621"/>
              <a:gd name="connsiteY142" fmla="*/ -14 h 1605069"/>
              <a:gd name="connsiteX143" fmla="*/ 737946 w 1606621"/>
              <a:gd name="connsiteY143" fmla="*/ -14 h 1605069"/>
              <a:gd name="connsiteX144" fmla="*/ 724515 w 1606621"/>
              <a:gd name="connsiteY144" fmla="*/ 2653 h 1605069"/>
              <a:gd name="connsiteX145" fmla="*/ 724515 w 1606621"/>
              <a:gd name="connsiteY145" fmla="*/ 2653 h 1605069"/>
              <a:gd name="connsiteX146" fmla="*/ 701752 w 1606621"/>
              <a:gd name="connsiteY146" fmla="*/ 4272 h 1605069"/>
              <a:gd name="connsiteX147" fmla="*/ 684702 w 1606621"/>
              <a:gd name="connsiteY147" fmla="*/ 7701 h 1605069"/>
              <a:gd name="connsiteX148" fmla="*/ 684702 w 1606621"/>
              <a:gd name="connsiteY148" fmla="*/ 7701 h 1605069"/>
              <a:gd name="connsiteX149" fmla="*/ 654984 w 1606621"/>
              <a:gd name="connsiteY149" fmla="*/ 12749 h 1605069"/>
              <a:gd name="connsiteX150" fmla="*/ 628027 w 1606621"/>
              <a:gd name="connsiteY150" fmla="*/ 17321 h 1605069"/>
              <a:gd name="connsiteX151" fmla="*/ 608977 w 1606621"/>
              <a:gd name="connsiteY151" fmla="*/ 22465 h 1605069"/>
              <a:gd name="connsiteX152" fmla="*/ 608977 w 1606621"/>
              <a:gd name="connsiteY152" fmla="*/ 22465 h 1605069"/>
              <a:gd name="connsiteX153" fmla="*/ 608977 w 1606621"/>
              <a:gd name="connsiteY153" fmla="*/ 22465 h 1605069"/>
              <a:gd name="connsiteX154" fmla="*/ 608977 w 1606621"/>
              <a:gd name="connsiteY154" fmla="*/ 22465 h 1605069"/>
              <a:gd name="connsiteX155" fmla="*/ 589927 w 1606621"/>
              <a:gd name="connsiteY155" fmla="*/ 27417 h 1605069"/>
              <a:gd name="connsiteX156" fmla="*/ 589927 w 1606621"/>
              <a:gd name="connsiteY156" fmla="*/ 27417 h 1605069"/>
              <a:gd name="connsiteX157" fmla="*/ 572783 w 1606621"/>
              <a:gd name="connsiteY157" fmla="*/ 32656 h 1605069"/>
              <a:gd name="connsiteX158" fmla="*/ 572783 w 1606621"/>
              <a:gd name="connsiteY158" fmla="*/ 32656 h 1605069"/>
              <a:gd name="connsiteX159" fmla="*/ 560209 w 1606621"/>
              <a:gd name="connsiteY159" fmla="*/ 36371 h 1605069"/>
              <a:gd name="connsiteX160" fmla="*/ 556876 w 1606621"/>
              <a:gd name="connsiteY160" fmla="*/ 37704 h 1605069"/>
              <a:gd name="connsiteX161" fmla="*/ 545351 w 1606621"/>
              <a:gd name="connsiteY161" fmla="*/ 41324 h 1605069"/>
              <a:gd name="connsiteX162" fmla="*/ 516776 w 1606621"/>
              <a:gd name="connsiteY162" fmla="*/ 50849 h 1605069"/>
              <a:gd name="connsiteX163" fmla="*/ 516776 w 1606621"/>
              <a:gd name="connsiteY163" fmla="*/ 50849 h 1605069"/>
              <a:gd name="connsiteX164" fmla="*/ 516776 w 1606621"/>
              <a:gd name="connsiteY164" fmla="*/ 50849 h 1605069"/>
              <a:gd name="connsiteX165" fmla="*/ 516776 w 1606621"/>
              <a:gd name="connsiteY165" fmla="*/ 50849 h 1605069"/>
              <a:gd name="connsiteX166" fmla="*/ 504393 w 1606621"/>
              <a:gd name="connsiteY166" fmla="*/ 55802 h 1605069"/>
              <a:gd name="connsiteX167" fmla="*/ 504393 w 1606621"/>
              <a:gd name="connsiteY167" fmla="*/ 55802 h 1605069"/>
              <a:gd name="connsiteX168" fmla="*/ 504393 w 1606621"/>
              <a:gd name="connsiteY168" fmla="*/ 55802 h 1605069"/>
              <a:gd name="connsiteX169" fmla="*/ 504393 w 1606621"/>
              <a:gd name="connsiteY169" fmla="*/ 55802 h 1605069"/>
              <a:gd name="connsiteX170" fmla="*/ 489439 w 1606621"/>
              <a:gd name="connsiteY170" fmla="*/ 61993 h 1605069"/>
              <a:gd name="connsiteX171" fmla="*/ 489439 w 1606621"/>
              <a:gd name="connsiteY171" fmla="*/ 61993 h 1605069"/>
              <a:gd name="connsiteX172" fmla="*/ 480771 w 1606621"/>
              <a:gd name="connsiteY172" fmla="*/ 65708 h 1605069"/>
              <a:gd name="connsiteX173" fmla="*/ 480771 w 1606621"/>
              <a:gd name="connsiteY173" fmla="*/ 65708 h 1605069"/>
              <a:gd name="connsiteX174" fmla="*/ 472103 w 1606621"/>
              <a:gd name="connsiteY174" fmla="*/ 69518 h 1605069"/>
              <a:gd name="connsiteX175" fmla="*/ 470008 w 1606621"/>
              <a:gd name="connsiteY175" fmla="*/ 70851 h 1605069"/>
              <a:gd name="connsiteX176" fmla="*/ 450958 w 1606621"/>
              <a:gd name="connsiteY176" fmla="*/ 79424 h 1605069"/>
              <a:gd name="connsiteX177" fmla="*/ 448958 w 1606621"/>
              <a:gd name="connsiteY177" fmla="*/ 80853 h 1605069"/>
              <a:gd name="connsiteX178" fmla="*/ 440957 w 1606621"/>
              <a:gd name="connsiteY178" fmla="*/ 84472 h 1605069"/>
              <a:gd name="connsiteX179" fmla="*/ 440957 w 1606621"/>
              <a:gd name="connsiteY179" fmla="*/ 84472 h 1605069"/>
              <a:gd name="connsiteX180" fmla="*/ 431432 w 1606621"/>
              <a:gd name="connsiteY180" fmla="*/ 89520 h 1605069"/>
              <a:gd name="connsiteX181" fmla="*/ 419811 w 1606621"/>
              <a:gd name="connsiteY181" fmla="*/ 95616 h 1605069"/>
              <a:gd name="connsiteX182" fmla="*/ 412382 w 1606621"/>
              <a:gd name="connsiteY182" fmla="*/ 99522 h 1605069"/>
              <a:gd name="connsiteX183" fmla="*/ 403714 w 1606621"/>
              <a:gd name="connsiteY183" fmla="*/ 104475 h 1605069"/>
              <a:gd name="connsiteX184" fmla="*/ 388664 w 1606621"/>
              <a:gd name="connsiteY184" fmla="*/ 112952 h 1605069"/>
              <a:gd name="connsiteX185" fmla="*/ 385330 w 1606621"/>
              <a:gd name="connsiteY185" fmla="*/ 115619 h 1605069"/>
              <a:gd name="connsiteX186" fmla="*/ 385330 w 1606621"/>
              <a:gd name="connsiteY186" fmla="*/ 115619 h 1605069"/>
              <a:gd name="connsiteX187" fmla="*/ 378854 w 1606621"/>
              <a:gd name="connsiteY187" fmla="*/ 119334 h 1605069"/>
              <a:gd name="connsiteX188" fmla="*/ 372567 w 1606621"/>
              <a:gd name="connsiteY188" fmla="*/ 122953 h 1605069"/>
              <a:gd name="connsiteX189" fmla="*/ 365519 w 1606621"/>
              <a:gd name="connsiteY189" fmla="*/ 128001 h 1605069"/>
              <a:gd name="connsiteX190" fmla="*/ 357708 w 1606621"/>
              <a:gd name="connsiteY190" fmla="*/ 132764 h 1605069"/>
              <a:gd name="connsiteX191" fmla="*/ 334562 w 1606621"/>
              <a:gd name="connsiteY191" fmla="*/ 149147 h 1605069"/>
              <a:gd name="connsiteX192" fmla="*/ 329133 w 1606621"/>
              <a:gd name="connsiteY192" fmla="*/ 152576 h 1605069"/>
              <a:gd name="connsiteX193" fmla="*/ 320941 w 1606621"/>
              <a:gd name="connsiteY193" fmla="*/ 159053 h 1605069"/>
              <a:gd name="connsiteX194" fmla="*/ 315608 w 1606621"/>
              <a:gd name="connsiteY194" fmla="*/ 162768 h 1605069"/>
              <a:gd name="connsiteX195" fmla="*/ 309321 w 1606621"/>
              <a:gd name="connsiteY195" fmla="*/ 167721 h 1605069"/>
              <a:gd name="connsiteX196" fmla="*/ 304272 w 1606621"/>
              <a:gd name="connsiteY196" fmla="*/ 171340 h 1605069"/>
              <a:gd name="connsiteX197" fmla="*/ 302939 w 1606621"/>
              <a:gd name="connsiteY197" fmla="*/ 172578 h 1605069"/>
              <a:gd name="connsiteX198" fmla="*/ 298176 w 1606621"/>
              <a:gd name="connsiteY198" fmla="*/ 176484 h 1605069"/>
              <a:gd name="connsiteX199" fmla="*/ 290748 w 1606621"/>
              <a:gd name="connsiteY199" fmla="*/ 182580 h 1605069"/>
              <a:gd name="connsiteX200" fmla="*/ 284366 w 1606621"/>
              <a:gd name="connsiteY200" fmla="*/ 187533 h 1605069"/>
              <a:gd name="connsiteX201" fmla="*/ 281794 w 1606621"/>
              <a:gd name="connsiteY201" fmla="*/ 189914 h 1605069"/>
              <a:gd name="connsiteX202" fmla="*/ 275697 w 1606621"/>
              <a:gd name="connsiteY202" fmla="*/ 194962 h 1605069"/>
              <a:gd name="connsiteX203" fmla="*/ 273127 w 1606621"/>
              <a:gd name="connsiteY203" fmla="*/ 197343 h 1605069"/>
              <a:gd name="connsiteX204" fmla="*/ 265792 w 1606621"/>
              <a:gd name="connsiteY204" fmla="*/ 203630 h 1605069"/>
              <a:gd name="connsiteX205" fmla="*/ 261982 w 1606621"/>
              <a:gd name="connsiteY205" fmla="*/ 207345 h 1605069"/>
              <a:gd name="connsiteX206" fmla="*/ 250837 w 1606621"/>
              <a:gd name="connsiteY206" fmla="*/ 216870 h 1605069"/>
              <a:gd name="connsiteX207" fmla="*/ 217500 w 1606621"/>
              <a:gd name="connsiteY207" fmla="*/ 250207 h 1605069"/>
              <a:gd name="connsiteX208" fmla="*/ 207404 w 1606621"/>
              <a:gd name="connsiteY208" fmla="*/ 261351 h 1605069"/>
              <a:gd name="connsiteX209" fmla="*/ 203784 w 1606621"/>
              <a:gd name="connsiteY209" fmla="*/ 265162 h 1605069"/>
              <a:gd name="connsiteX210" fmla="*/ 197498 w 1606621"/>
              <a:gd name="connsiteY210" fmla="*/ 272496 h 1605069"/>
              <a:gd name="connsiteX211" fmla="*/ 195116 w 1606621"/>
              <a:gd name="connsiteY211" fmla="*/ 275067 h 1605069"/>
              <a:gd name="connsiteX212" fmla="*/ 188829 w 1606621"/>
              <a:gd name="connsiteY212" fmla="*/ 282497 h 1605069"/>
              <a:gd name="connsiteX213" fmla="*/ 187687 w 1606621"/>
              <a:gd name="connsiteY213" fmla="*/ 283735 h 1605069"/>
              <a:gd name="connsiteX214" fmla="*/ 182639 w 1606621"/>
              <a:gd name="connsiteY214" fmla="*/ 289926 h 1605069"/>
              <a:gd name="connsiteX215" fmla="*/ 181401 w 1606621"/>
              <a:gd name="connsiteY215" fmla="*/ 291260 h 1605069"/>
              <a:gd name="connsiteX216" fmla="*/ 176543 w 1606621"/>
              <a:gd name="connsiteY216" fmla="*/ 297546 h 1605069"/>
              <a:gd name="connsiteX217" fmla="*/ 171590 w 1606621"/>
              <a:gd name="connsiteY217" fmla="*/ 303738 h 1605069"/>
              <a:gd name="connsiteX218" fmla="*/ 166446 w 1606621"/>
              <a:gd name="connsiteY218" fmla="*/ 309929 h 1605069"/>
              <a:gd name="connsiteX219" fmla="*/ 162826 w 1606621"/>
              <a:gd name="connsiteY219" fmla="*/ 314787 h 1605069"/>
              <a:gd name="connsiteX220" fmla="*/ 159207 w 1606621"/>
              <a:gd name="connsiteY220" fmla="*/ 319930 h 1605069"/>
              <a:gd name="connsiteX221" fmla="*/ 155301 w 1606621"/>
              <a:gd name="connsiteY221" fmla="*/ 324693 h 1605069"/>
              <a:gd name="connsiteX222" fmla="*/ 154635 w 1606621"/>
              <a:gd name="connsiteY222" fmla="*/ 326122 h 1605069"/>
              <a:gd name="connsiteX223" fmla="*/ 149111 w 1606621"/>
              <a:gd name="connsiteY223" fmla="*/ 333456 h 1605069"/>
              <a:gd name="connsiteX224" fmla="*/ 145396 w 1606621"/>
              <a:gd name="connsiteY224" fmla="*/ 338504 h 1605069"/>
              <a:gd name="connsiteX225" fmla="*/ 142920 w 1606621"/>
              <a:gd name="connsiteY225" fmla="*/ 342124 h 1605069"/>
              <a:gd name="connsiteX226" fmla="*/ 130346 w 1606621"/>
              <a:gd name="connsiteY226" fmla="*/ 360697 h 1605069"/>
              <a:gd name="connsiteX227" fmla="*/ 130346 w 1606621"/>
              <a:gd name="connsiteY227" fmla="*/ 360697 h 1605069"/>
              <a:gd name="connsiteX228" fmla="*/ 125394 w 1606621"/>
              <a:gd name="connsiteY228" fmla="*/ 368127 h 1605069"/>
              <a:gd name="connsiteX229" fmla="*/ 125394 w 1606621"/>
              <a:gd name="connsiteY229" fmla="*/ 368127 h 1605069"/>
              <a:gd name="connsiteX230" fmla="*/ 125394 w 1606621"/>
              <a:gd name="connsiteY230" fmla="*/ 368127 h 1605069"/>
              <a:gd name="connsiteX231" fmla="*/ 125394 w 1606621"/>
              <a:gd name="connsiteY231" fmla="*/ 368127 h 1605069"/>
              <a:gd name="connsiteX232" fmla="*/ 119298 w 1606621"/>
              <a:gd name="connsiteY232" fmla="*/ 377652 h 1605069"/>
              <a:gd name="connsiteX233" fmla="*/ 116916 w 1606621"/>
              <a:gd name="connsiteY233" fmla="*/ 381462 h 1605069"/>
              <a:gd name="connsiteX234" fmla="*/ 113011 w 1606621"/>
              <a:gd name="connsiteY234" fmla="*/ 387558 h 1605069"/>
              <a:gd name="connsiteX235" fmla="*/ 113011 w 1606621"/>
              <a:gd name="connsiteY235" fmla="*/ 387558 h 1605069"/>
              <a:gd name="connsiteX236" fmla="*/ 104533 w 1606621"/>
              <a:gd name="connsiteY236" fmla="*/ 402702 h 1605069"/>
              <a:gd name="connsiteX237" fmla="*/ 99580 w 1606621"/>
              <a:gd name="connsiteY237" fmla="*/ 411466 h 1605069"/>
              <a:gd name="connsiteX238" fmla="*/ 90913 w 1606621"/>
              <a:gd name="connsiteY238" fmla="*/ 427563 h 1605069"/>
              <a:gd name="connsiteX239" fmla="*/ 88246 w 1606621"/>
              <a:gd name="connsiteY239" fmla="*/ 432325 h 1605069"/>
              <a:gd name="connsiteX240" fmla="*/ 85769 w 1606621"/>
              <a:gd name="connsiteY240" fmla="*/ 437374 h 1605069"/>
              <a:gd name="connsiteX241" fmla="*/ 80912 w 1606621"/>
              <a:gd name="connsiteY241" fmla="*/ 447375 h 1605069"/>
              <a:gd name="connsiteX242" fmla="*/ 77101 w 1606621"/>
              <a:gd name="connsiteY242" fmla="*/ 454614 h 1605069"/>
              <a:gd name="connsiteX243" fmla="*/ 77101 w 1606621"/>
              <a:gd name="connsiteY243" fmla="*/ 456328 h 1605069"/>
              <a:gd name="connsiteX244" fmla="*/ 74720 w 1606621"/>
              <a:gd name="connsiteY244" fmla="*/ 459662 h 1605069"/>
              <a:gd name="connsiteX245" fmla="*/ 68624 w 1606621"/>
              <a:gd name="connsiteY245" fmla="*/ 473568 h 1605069"/>
              <a:gd name="connsiteX246" fmla="*/ 68624 w 1606621"/>
              <a:gd name="connsiteY246" fmla="*/ 473568 h 1605069"/>
              <a:gd name="connsiteX247" fmla="*/ 61005 w 1606621"/>
              <a:gd name="connsiteY247" fmla="*/ 490904 h 1605069"/>
              <a:gd name="connsiteX248" fmla="*/ 59099 w 1606621"/>
              <a:gd name="connsiteY248" fmla="*/ 492238 h 1605069"/>
              <a:gd name="connsiteX249" fmla="*/ 47097 w 1606621"/>
              <a:gd name="connsiteY249" fmla="*/ 525480 h 1605069"/>
              <a:gd name="connsiteX250" fmla="*/ 47097 w 1606621"/>
              <a:gd name="connsiteY250" fmla="*/ 525480 h 1605069"/>
              <a:gd name="connsiteX251" fmla="*/ 47097 w 1606621"/>
              <a:gd name="connsiteY251" fmla="*/ 525480 h 1605069"/>
              <a:gd name="connsiteX252" fmla="*/ 47097 w 1606621"/>
              <a:gd name="connsiteY252" fmla="*/ 525480 h 1605069"/>
              <a:gd name="connsiteX253" fmla="*/ 37572 w 1606621"/>
              <a:gd name="connsiteY253" fmla="*/ 554055 h 1605069"/>
              <a:gd name="connsiteX254" fmla="*/ 37572 w 1606621"/>
              <a:gd name="connsiteY254" fmla="*/ 554055 h 1605069"/>
              <a:gd name="connsiteX255" fmla="*/ 37572 w 1606621"/>
              <a:gd name="connsiteY255" fmla="*/ 554055 h 1605069"/>
              <a:gd name="connsiteX256" fmla="*/ 37572 w 1606621"/>
              <a:gd name="connsiteY256" fmla="*/ 554055 h 1605069"/>
              <a:gd name="connsiteX257" fmla="*/ 33858 w 1606621"/>
              <a:gd name="connsiteY257" fmla="*/ 566437 h 1605069"/>
              <a:gd name="connsiteX258" fmla="*/ 33858 w 1606621"/>
              <a:gd name="connsiteY258" fmla="*/ 566437 h 1605069"/>
              <a:gd name="connsiteX259" fmla="*/ 33858 w 1606621"/>
              <a:gd name="connsiteY259" fmla="*/ 566437 h 1605069"/>
              <a:gd name="connsiteX260" fmla="*/ 33858 w 1606621"/>
              <a:gd name="connsiteY260" fmla="*/ 566437 h 1605069"/>
              <a:gd name="connsiteX261" fmla="*/ 31382 w 1606621"/>
              <a:gd name="connsiteY261" fmla="*/ 570438 h 1605069"/>
              <a:gd name="connsiteX262" fmla="*/ 24333 w 1606621"/>
              <a:gd name="connsiteY262" fmla="*/ 597203 h 1605069"/>
              <a:gd name="connsiteX263" fmla="*/ 13951 w 1606621"/>
              <a:gd name="connsiteY263" fmla="*/ 645876 h 1605069"/>
              <a:gd name="connsiteX264" fmla="*/ 13951 w 1606621"/>
              <a:gd name="connsiteY264" fmla="*/ 645876 h 1605069"/>
              <a:gd name="connsiteX265" fmla="*/ 13951 w 1606621"/>
              <a:gd name="connsiteY265" fmla="*/ 645876 h 1605069"/>
              <a:gd name="connsiteX266" fmla="*/ 13951 w 1606621"/>
              <a:gd name="connsiteY266" fmla="*/ 645876 h 1605069"/>
              <a:gd name="connsiteX267" fmla="*/ 11569 w 1606621"/>
              <a:gd name="connsiteY267" fmla="*/ 651972 h 1605069"/>
              <a:gd name="connsiteX268" fmla="*/ 3664 w 1606621"/>
              <a:gd name="connsiteY268" fmla="*/ 706741 h 1605069"/>
              <a:gd name="connsiteX269" fmla="*/ -717 w 1606621"/>
              <a:gd name="connsiteY269" fmla="*/ 766843 h 1605069"/>
              <a:gd name="connsiteX270" fmla="*/ -146 w 1606621"/>
              <a:gd name="connsiteY270" fmla="*/ 762748 h 1605069"/>
              <a:gd name="connsiteX271" fmla="*/ -717 w 1606621"/>
              <a:gd name="connsiteY271" fmla="*/ 766843 h 1605069"/>
              <a:gd name="connsiteX272" fmla="*/ -717 w 1606621"/>
              <a:gd name="connsiteY272" fmla="*/ 838566 h 1605069"/>
              <a:gd name="connsiteX273" fmla="*/ -146 w 1606621"/>
              <a:gd name="connsiteY273" fmla="*/ 842472 h 1605069"/>
              <a:gd name="connsiteX274" fmla="*/ -717 w 1606621"/>
              <a:gd name="connsiteY274" fmla="*/ 838566 h 1605069"/>
              <a:gd name="connsiteX275" fmla="*/ 615 w 1606621"/>
              <a:gd name="connsiteY275" fmla="*/ 873428 h 1605069"/>
              <a:gd name="connsiteX276" fmla="*/ 4045 w 1606621"/>
              <a:gd name="connsiteY276" fmla="*/ 896288 h 1605069"/>
              <a:gd name="connsiteX277" fmla="*/ 4045 w 1606621"/>
              <a:gd name="connsiteY277" fmla="*/ 896288 h 1605069"/>
              <a:gd name="connsiteX278" fmla="*/ 5569 w 1606621"/>
              <a:gd name="connsiteY278" fmla="*/ 905813 h 1605069"/>
              <a:gd name="connsiteX279" fmla="*/ 5569 w 1606621"/>
              <a:gd name="connsiteY279" fmla="*/ 905813 h 1605069"/>
              <a:gd name="connsiteX280" fmla="*/ 6236 w 1606621"/>
              <a:gd name="connsiteY280" fmla="*/ 918005 h 1605069"/>
              <a:gd name="connsiteX281" fmla="*/ 11665 w 1606621"/>
              <a:gd name="connsiteY281" fmla="*/ 953628 h 1605069"/>
              <a:gd name="connsiteX282" fmla="*/ 14237 w 1606621"/>
              <a:gd name="connsiteY282" fmla="*/ 958105 h 1605069"/>
              <a:gd name="connsiteX283" fmla="*/ 14332 w 1606621"/>
              <a:gd name="connsiteY283" fmla="*/ 958772 h 1605069"/>
              <a:gd name="connsiteX284" fmla="*/ 14237 w 1606621"/>
              <a:gd name="connsiteY284" fmla="*/ 958867 h 1605069"/>
              <a:gd name="connsiteX285" fmla="*/ 15189 w 1606621"/>
              <a:gd name="connsiteY285" fmla="*/ 958867 h 1605069"/>
              <a:gd name="connsiteX286" fmla="*/ 15189 w 1606621"/>
              <a:gd name="connsiteY286" fmla="*/ 958867 h 1605069"/>
              <a:gd name="connsiteX287" fmla="*/ 15189 w 1606621"/>
              <a:gd name="connsiteY287" fmla="*/ 958867 h 1605069"/>
              <a:gd name="connsiteX288" fmla="*/ 14237 w 1606621"/>
              <a:gd name="connsiteY288" fmla="*/ 958296 h 1605069"/>
              <a:gd name="connsiteX289" fmla="*/ 17761 w 1606621"/>
              <a:gd name="connsiteY289" fmla="*/ 979917 h 1605069"/>
              <a:gd name="connsiteX290" fmla="*/ 22905 w 1606621"/>
              <a:gd name="connsiteY290" fmla="*/ 997253 h 1605069"/>
              <a:gd name="connsiteX291" fmla="*/ 23952 w 1606621"/>
              <a:gd name="connsiteY291" fmla="*/ 1002301 h 1605069"/>
              <a:gd name="connsiteX292" fmla="*/ 30810 w 1606621"/>
              <a:gd name="connsiteY292" fmla="*/ 1030114 h 1605069"/>
              <a:gd name="connsiteX293" fmla="*/ 37763 w 1606621"/>
              <a:gd name="connsiteY293" fmla="*/ 1049164 h 1605069"/>
              <a:gd name="connsiteX294" fmla="*/ 37763 w 1606621"/>
              <a:gd name="connsiteY294" fmla="*/ 1049164 h 1605069"/>
              <a:gd name="connsiteX295" fmla="*/ 38906 w 1606621"/>
              <a:gd name="connsiteY295" fmla="*/ 1052879 h 1605069"/>
              <a:gd name="connsiteX296" fmla="*/ 44050 w 1606621"/>
              <a:gd name="connsiteY296" fmla="*/ 1067643 h 1605069"/>
              <a:gd name="connsiteX297" fmla="*/ 44050 w 1606621"/>
              <a:gd name="connsiteY297" fmla="*/ 1067643 h 1605069"/>
              <a:gd name="connsiteX298" fmla="*/ 47669 w 1606621"/>
              <a:gd name="connsiteY298" fmla="*/ 1077739 h 1605069"/>
              <a:gd name="connsiteX299" fmla="*/ 49765 w 1606621"/>
              <a:gd name="connsiteY299" fmla="*/ 1082407 h 1605069"/>
              <a:gd name="connsiteX300" fmla="*/ 49669 w 1606621"/>
              <a:gd name="connsiteY300" fmla="*/ 1085102 h 1605069"/>
              <a:gd name="connsiteX301" fmla="*/ 49765 w 1606621"/>
              <a:gd name="connsiteY301" fmla="*/ 1085169 h 1605069"/>
              <a:gd name="connsiteX302" fmla="*/ 52337 w 1606621"/>
              <a:gd name="connsiteY302" fmla="*/ 1091360 h 1605069"/>
              <a:gd name="connsiteX303" fmla="*/ 57290 w 1606621"/>
              <a:gd name="connsiteY303" fmla="*/ 1103742 h 1605069"/>
              <a:gd name="connsiteX304" fmla="*/ 61005 w 1606621"/>
              <a:gd name="connsiteY304" fmla="*/ 1112506 h 1605069"/>
              <a:gd name="connsiteX305" fmla="*/ 66243 w 1606621"/>
              <a:gd name="connsiteY305" fmla="*/ 1124793 h 1605069"/>
              <a:gd name="connsiteX306" fmla="*/ 66243 w 1606621"/>
              <a:gd name="connsiteY306" fmla="*/ 1124793 h 1605069"/>
              <a:gd name="connsiteX307" fmla="*/ 69958 w 1606621"/>
              <a:gd name="connsiteY307" fmla="*/ 1131936 h 1605069"/>
              <a:gd name="connsiteX308" fmla="*/ 93104 w 1606621"/>
              <a:gd name="connsiteY308" fmla="*/ 1178514 h 1605069"/>
              <a:gd name="connsiteX309" fmla="*/ 126632 w 1606621"/>
              <a:gd name="connsiteY309" fmla="*/ 1235664 h 1605069"/>
              <a:gd name="connsiteX310" fmla="*/ 133776 w 1606621"/>
              <a:gd name="connsiteY310" fmla="*/ 1246713 h 1605069"/>
              <a:gd name="connsiteX311" fmla="*/ 150445 w 1606621"/>
              <a:gd name="connsiteY311" fmla="*/ 1272240 h 1605069"/>
              <a:gd name="connsiteX312" fmla="*/ 157969 w 1606621"/>
              <a:gd name="connsiteY312" fmla="*/ 1282432 h 1605069"/>
              <a:gd name="connsiteX313" fmla="*/ 161683 w 1606621"/>
              <a:gd name="connsiteY313" fmla="*/ 1287384 h 1605069"/>
              <a:gd name="connsiteX314" fmla="*/ 165303 w 1606621"/>
              <a:gd name="connsiteY314" fmla="*/ 1292528 h 1605069"/>
              <a:gd name="connsiteX315" fmla="*/ 170161 w 1606621"/>
              <a:gd name="connsiteY315" fmla="*/ 1298719 h 1605069"/>
              <a:gd name="connsiteX316" fmla="*/ 174162 w 1606621"/>
              <a:gd name="connsiteY316" fmla="*/ 1303482 h 1605069"/>
              <a:gd name="connsiteX317" fmla="*/ 179020 w 1606621"/>
              <a:gd name="connsiteY317" fmla="*/ 1309864 h 1605069"/>
              <a:gd name="connsiteX318" fmla="*/ 180163 w 1606621"/>
              <a:gd name="connsiteY318" fmla="*/ 1311197 h 1605069"/>
              <a:gd name="connsiteX319" fmla="*/ 185115 w 1606621"/>
              <a:gd name="connsiteY319" fmla="*/ 1317293 h 1605069"/>
              <a:gd name="connsiteX320" fmla="*/ 189402 w 1606621"/>
              <a:gd name="connsiteY320" fmla="*/ 1322151 h 1605069"/>
              <a:gd name="connsiteX321" fmla="*/ 193783 w 1606621"/>
              <a:gd name="connsiteY321" fmla="*/ 1327390 h 1605069"/>
              <a:gd name="connsiteX322" fmla="*/ 198927 w 1606621"/>
              <a:gd name="connsiteY322" fmla="*/ 1333485 h 1605069"/>
              <a:gd name="connsiteX323" fmla="*/ 201212 w 1606621"/>
              <a:gd name="connsiteY323" fmla="*/ 1336057 h 1605069"/>
              <a:gd name="connsiteX324" fmla="*/ 211308 w 1606621"/>
              <a:gd name="connsiteY324" fmla="*/ 1347106 h 1605069"/>
              <a:gd name="connsiteX325" fmla="*/ 216166 w 1606621"/>
              <a:gd name="connsiteY325" fmla="*/ 1352250 h 1605069"/>
              <a:gd name="connsiteX326" fmla="*/ 254266 w 1606621"/>
              <a:gd name="connsiteY326" fmla="*/ 1390350 h 1605069"/>
              <a:gd name="connsiteX327" fmla="*/ 259410 w 1606621"/>
              <a:gd name="connsiteY327" fmla="*/ 1395208 h 1605069"/>
              <a:gd name="connsiteX328" fmla="*/ 268078 w 1606621"/>
              <a:gd name="connsiteY328" fmla="*/ 1402827 h 1605069"/>
              <a:gd name="connsiteX329" fmla="*/ 269316 w 1606621"/>
              <a:gd name="connsiteY329" fmla="*/ 1403970 h 1605069"/>
              <a:gd name="connsiteX330" fmla="*/ 276651 w 1606621"/>
              <a:gd name="connsiteY330" fmla="*/ 1410257 h 1605069"/>
              <a:gd name="connsiteX331" fmla="*/ 279222 w 1606621"/>
              <a:gd name="connsiteY331" fmla="*/ 1412734 h 1605069"/>
              <a:gd name="connsiteX332" fmla="*/ 285318 w 1606621"/>
              <a:gd name="connsiteY332" fmla="*/ 1417686 h 1605069"/>
              <a:gd name="connsiteX333" fmla="*/ 286747 w 1606621"/>
              <a:gd name="connsiteY333" fmla="*/ 1418925 h 1605069"/>
              <a:gd name="connsiteX334" fmla="*/ 292843 w 1606621"/>
              <a:gd name="connsiteY334" fmla="*/ 1423878 h 1605069"/>
              <a:gd name="connsiteX335" fmla="*/ 294177 w 1606621"/>
              <a:gd name="connsiteY335" fmla="*/ 1425116 h 1605069"/>
              <a:gd name="connsiteX336" fmla="*/ 299034 w 1606621"/>
              <a:gd name="connsiteY336" fmla="*/ 1428831 h 1605069"/>
              <a:gd name="connsiteX337" fmla="*/ 300368 w 1606621"/>
              <a:gd name="connsiteY337" fmla="*/ 1430069 h 1605069"/>
              <a:gd name="connsiteX338" fmla="*/ 305226 w 1606621"/>
              <a:gd name="connsiteY338" fmla="*/ 1433784 h 1605069"/>
              <a:gd name="connsiteX339" fmla="*/ 305226 w 1606621"/>
              <a:gd name="connsiteY339" fmla="*/ 1433784 h 1605069"/>
              <a:gd name="connsiteX340" fmla="*/ 306558 w 1606621"/>
              <a:gd name="connsiteY340" fmla="*/ 1435022 h 1605069"/>
              <a:gd name="connsiteX341" fmla="*/ 311702 w 1606621"/>
              <a:gd name="connsiteY341" fmla="*/ 1438642 h 1605069"/>
              <a:gd name="connsiteX342" fmla="*/ 316465 w 1606621"/>
              <a:gd name="connsiteY342" fmla="*/ 1442547 h 1605069"/>
              <a:gd name="connsiteX343" fmla="*/ 317703 w 1606621"/>
              <a:gd name="connsiteY343" fmla="*/ 1443690 h 1605069"/>
              <a:gd name="connsiteX344" fmla="*/ 331514 w 1606621"/>
              <a:gd name="connsiteY344" fmla="*/ 1453215 h 1605069"/>
              <a:gd name="connsiteX345" fmla="*/ 340087 w 1606621"/>
              <a:gd name="connsiteY345" fmla="*/ 1459597 h 1605069"/>
              <a:gd name="connsiteX346" fmla="*/ 343801 w 1606621"/>
              <a:gd name="connsiteY346" fmla="*/ 1462168 h 1605069"/>
              <a:gd name="connsiteX347" fmla="*/ 351327 w 1606621"/>
              <a:gd name="connsiteY347" fmla="*/ 1466931 h 1605069"/>
              <a:gd name="connsiteX348" fmla="*/ 358756 w 1606621"/>
              <a:gd name="connsiteY348" fmla="*/ 1471979 h 1605069"/>
              <a:gd name="connsiteX349" fmla="*/ 365995 w 1606621"/>
              <a:gd name="connsiteY349" fmla="*/ 1477027 h 1605069"/>
              <a:gd name="connsiteX350" fmla="*/ 373615 w 1606621"/>
              <a:gd name="connsiteY350" fmla="*/ 1481980 h 1605069"/>
              <a:gd name="connsiteX351" fmla="*/ 379711 w 1606621"/>
              <a:gd name="connsiteY351" fmla="*/ 1485695 h 1605069"/>
              <a:gd name="connsiteX352" fmla="*/ 383521 w 1606621"/>
              <a:gd name="connsiteY352" fmla="*/ 1488172 h 1605069"/>
              <a:gd name="connsiteX353" fmla="*/ 389808 w 1606621"/>
              <a:gd name="connsiteY353" fmla="*/ 1491886 h 1605069"/>
              <a:gd name="connsiteX354" fmla="*/ 392283 w 1606621"/>
              <a:gd name="connsiteY354" fmla="*/ 1493220 h 1605069"/>
              <a:gd name="connsiteX355" fmla="*/ 407238 w 1606621"/>
              <a:gd name="connsiteY355" fmla="*/ 1501697 h 1605069"/>
              <a:gd name="connsiteX356" fmla="*/ 415716 w 1606621"/>
              <a:gd name="connsiteY356" fmla="*/ 1506841 h 1605069"/>
              <a:gd name="connsiteX357" fmla="*/ 415716 w 1606621"/>
              <a:gd name="connsiteY357" fmla="*/ 1506841 h 1605069"/>
              <a:gd name="connsiteX358" fmla="*/ 437052 w 1606621"/>
              <a:gd name="connsiteY358" fmla="*/ 1517699 h 1605069"/>
              <a:gd name="connsiteX359" fmla="*/ 442100 w 1606621"/>
              <a:gd name="connsiteY359" fmla="*/ 1520271 h 1605069"/>
              <a:gd name="connsiteX360" fmla="*/ 450576 w 1606621"/>
              <a:gd name="connsiteY360" fmla="*/ 1525224 h 1605069"/>
              <a:gd name="connsiteX361" fmla="*/ 485247 w 1606621"/>
              <a:gd name="connsiteY361" fmla="*/ 1540368 h 1605069"/>
              <a:gd name="connsiteX362" fmla="*/ 485247 w 1606621"/>
              <a:gd name="connsiteY362" fmla="*/ 1540368 h 1605069"/>
              <a:gd name="connsiteX363" fmla="*/ 485247 w 1606621"/>
              <a:gd name="connsiteY363" fmla="*/ 1540368 h 1605069"/>
              <a:gd name="connsiteX364" fmla="*/ 485247 w 1606621"/>
              <a:gd name="connsiteY364" fmla="*/ 1540368 h 1605069"/>
              <a:gd name="connsiteX365" fmla="*/ 496487 w 1606621"/>
              <a:gd name="connsiteY365" fmla="*/ 1545322 h 1605069"/>
              <a:gd name="connsiteX366" fmla="*/ 496487 w 1606621"/>
              <a:gd name="connsiteY366" fmla="*/ 1545322 h 1605069"/>
              <a:gd name="connsiteX367" fmla="*/ 502584 w 1606621"/>
              <a:gd name="connsiteY367" fmla="*/ 1547798 h 1605069"/>
              <a:gd name="connsiteX368" fmla="*/ 502584 w 1606621"/>
              <a:gd name="connsiteY368" fmla="*/ 1547798 h 1605069"/>
              <a:gd name="connsiteX369" fmla="*/ 502584 w 1606621"/>
              <a:gd name="connsiteY369" fmla="*/ 1547798 h 1605069"/>
              <a:gd name="connsiteX370" fmla="*/ 502584 w 1606621"/>
              <a:gd name="connsiteY370" fmla="*/ 1547798 h 1605069"/>
              <a:gd name="connsiteX371" fmla="*/ 508775 w 1606621"/>
              <a:gd name="connsiteY371" fmla="*/ 1550275 h 1605069"/>
              <a:gd name="connsiteX372" fmla="*/ 508775 w 1606621"/>
              <a:gd name="connsiteY372" fmla="*/ 1550275 h 1605069"/>
              <a:gd name="connsiteX373" fmla="*/ 508775 w 1606621"/>
              <a:gd name="connsiteY373" fmla="*/ 1550275 h 1605069"/>
              <a:gd name="connsiteX374" fmla="*/ 508775 w 1606621"/>
              <a:gd name="connsiteY374" fmla="*/ 1550275 h 1605069"/>
              <a:gd name="connsiteX375" fmla="*/ 518776 w 1606621"/>
              <a:gd name="connsiteY375" fmla="*/ 1554084 h 1605069"/>
              <a:gd name="connsiteX376" fmla="*/ 518776 w 1606621"/>
              <a:gd name="connsiteY376" fmla="*/ 1554084 h 1605069"/>
              <a:gd name="connsiteX377" fmla="*/ 518776 w 1606621"/>
              <a:gd name="connsiteY377" fmla="*/ 1554084 h 1605069"/>
              <a:gd name="connsiteX378" fmla="*/ 518776 w 1606621"/>
              <a:gd name="connsiteY378" fmla="*/ 1554084 h 1605069"/>
              <a:gd name="connsiteX379" fmla="*/ 528301 w 1606621"/>
              <a:gd name="connsiteY379" fmla="*/ 1557704 h 1605069"/>
              <a:gd name="connsiteX380" fmla="*/ 532016 w 1606621"/>
              <a:gd name="connsiteY380" fmla="*/ 1558847 h 1605069"/>
              <a:gd name="connsiteX381" fmla="*/ 532016 w 1606621"/>
              <a:gd name="connsiteY381" fmla="*/ 1558847 h 1605069"/>
              <a:gd name="connsiteX382" fmla="*/ 546875 w 1606621"/>
              <a:gd name="connsiteY382" fmla="*/ 1564943 h 1605069"/>
              <a:gd name="connsiteX383" fmla="*/ 577927 w 1606621"/>
              <a:gd name="connsiteY383" fmla="*/ 1573801 h 1605069"/>
              <a:gd name="connsiteX384" fmla="*/ 577927 w 1606621"/>
              <a:gd name="connsiteY384" fmla="*/ 1573801 h 1605069"/>
              <a:gd name="connsiteX385" fmla="*/ 596500 w 1606621"/>
              <a:gd name="connsiteY385" fmla="*/ 1578850 h 1605069"/>
              <a:gd name="connsiteX386" fmla="*/ 596500 w 1606621"/>
              <a:gd name="connsiteY386" fmla="*/ 1578850 h 1605069"/>
              <a:gd name="connsiteX387" fmla="*/ 596500 w 1606621"/>
              <a:gd name="connsiteY387" fmla="*/ 1578850 h 1605069"/>
              <a:gd name="connsiteX388" fmla="*/ 596500 w 1606621"/>
              <a:gd name="connsiteY388" fmla="*/ 1578850 h 1605069"/>
              <a:gd name="connsiteX389" fmla="*/ 632505 w 1606621"/>
              <a:gd name="connsiteY389" fmla="*/ 1587517 h 1605069"/>
              <a:gd name="connsiteX390" fmla="*/ 632505 w 1606621"/>
              <a:gd name="connsiteY390" fmla="*/ 1587517 h 1605069"/>
              <a:gd name="connsiteX391" fmla="*/ 632505 w 1606621"/>
              <a:gd name="connsiteY391" fmla="*/ 1587517 h 1605069"/>
              <a:gd name="connsiteX392" fmla="*/ 632505 w 1606621"/>
              <a:gd name="connsiteY392" fmla="*/ 1587517 h 1605069"/>
              <a:gd name="connsiteX393" fmla="*/ 642791 w 1606621"/>
              <a:gd name="connsiteY393" fmla="*/ 1590565 h 1605069"/>
              <a:gd name="connsiteX394" fmla="*/ 688512 w 1606621"/>
              <a:gd name="connsiteY394" fmla="*/ 1597328 h 1605069"/>
              <a:gd name="connsiteX395" fmla="*/ 696417 w 1606621"/>
              <a:gd name="connsiteY395" fmla="*/ 1599900 h 1605069"/>
              <a:gd name="connsiteX396" fmla="*/ 714229 w 1606621"/>
              <a:gd name="connsiteY396" fmla="*/ 1601328 h 1605069"/>
              <a:gd name="connsiteX397" fmla="*/ 767093 w 1606621"/>
              <a:gd name="connsiteY397" fmla="*/ 1604758 h 1605069"/>
              <a:gd name="connsiteX398" fmla="*/ 837006 w 1606621"/>
              <a:gd name="connsiteY398" fmla="*/ 1604758 h 1605069"/>
              <a:gd name="connsiteX399" fmla="*/ 843198 w 1606621"/>
              <a:gd name="connsiteY399" fmla="*/ 1604186 h 1605069"/>
              <a:gd name="connsiteX400" fmla="*/ 837006 w 1606621"/>
              <a:gd name="connsiteY400" fmla="*/ 1604758 h 1605069"/>
              <a:gd name="connsiteX401" fmla="*/ 899014 w 1606621"/>
              <a:gd name="connsiteY401" fmla="*/ 1600662 h 1605069"/>
              <a:gd name="connsiteX402" fmla="*/ 914540 w 1606621"/>
              <a:gd name="connsiteY402" fmla="*/ 1597518 h 1605069"/>
              <a:gd name="connsiteX403" fmla="*/ 914540 w 1606621"/>
              <a:gd name="connsiteY403" fmla="*/ 1597518 h 1605069"/>
              <a:gd name="connsiteX404" fmla="*/ 954544 w 1606621"/>
              <a:gd name="connsiteY404" fmla="*/ 1591518 h 1605069"/>
              <a:gd name="connsiteX405" fmla="*/ 970356 w 1606621"/>
              <a:gd name="connsiteY405" fmla="*/ 1587517 h 1605069"/>
              <a:gd name="connsiteX406" fmla="*/ 970356 w 1606621"/>
              <a:gd name="connsiteY406" fmla="*/ 1587517 h 1605069"/>
              <a:gd name="connsiteX407" fmla="*/ 970356 w 1606621"/>
              <a:gd name="connsiteY407" fmla="*/ 1587517 h 1605069"/>
              <a:gd name="connsiteX408" fmla="*/ 970356 w 1606621"/>
              <a:gd name="connsiteY408" fmla="*/ 1587517 h 1605069"/>
              <a:gd name="connsiteX409" fmla="*/ 980643 w 1606621"/>
              <a:gd name="connsiteY409" fmla="*/ 1586089 h 1605069"/>
              <a:gd name="connsiteX410" fmla="*/ 1006361 w 1606621"/>
              <a:gd name="connsiteY410" fmla="*/ 1578850 h 1605069"/>
              <a:gd name="connsiteX411" fmla="*/ 1006361 w 1606621"/>
              <a:gd name="connsiteY411" fmla="*/ 1578850 h 1605069"/>
              <a:gd name="connsiteX412" fmla="*/ 1024839 w 1606621"/>
              <a:gd name="connsiteY412" fmla="*/ 1573801 h 1605069"/>
              <a:gd name="connsiteX413" fmla="*/ 1024839 w 1606621"/>
              <a:gd name="connsiteY413" fmla="*/ 1573801 h 1605069"/>
              <a:gd name="connsiteX414" fmla="*/ 1024839 w 1606621"/>
              <a:gd name="connsiteY414" fmla="*/ 1573801 h 1605069"/>
              <a:gd name="connsiteX415" fmla="*/ 1024839 w 1606621"/>
              <a:gd name="connsiteY415" fmla="*/ 1573801 h 1605069"/>
              <a:gd name="connsiteX416" fmla="*/ 1052652 w 1606621"/>
              <a:gd name="connsiteY416" fmla="*/ 1565991 h 1605069"/>
              <a:gd name="connsiteX417" fmla="*/ 1070750 w 1606621"/>
              <a:gd name="connsiteY417" fmla="*/ 1559038 h 1605069"/>
              <a:gd name="connsiteX418" fmla="*/ 1073988 w 1606621"/>
              <a:gd name="connsiteY418" fmla="*/ 1557514 h 1605069"/>
              <a:gd name="connsiteX419" fmla="*/ 1084275 w 1606621"/>
              <a:gd name="connsiteY419" fmla="*/ 1553799 h 1605069"/>
              <a:gd name="connsiteX420" fmla="*/ 1100468 w 1606621"/>
              <a:gd name="connsiteY420" fmla="*/ 1547512 h 1605069"/>
              <a:gd name="connsiteX421" fmla="*/ 1100468 w 1606621"/>
              <a:gd name="connsiteY421" fmla="*/ 1547512 h 1605069"/>
              <a:gd name="connsiteX422" fmla="*/ 1106944 w 1606621"/>
              <a:gd name="connsiteY422" fmla="*/ 1545036 h 1605069"/>
              <a:gd name="connsiteX423" fmla="*/ 1108945 w 1606621"/>
              <a:gd name="connsiteY423" fmla="*/ 1543798 h 1605069"/>
              <a:gd name="connsiteX424" fmla="*/ 1118470 w 1606621"/>
              <a:gd name="connsiteY424" fmla="*/ 1540178 h 1605069"/>
              <a:gd name="connsiteX425" fmla="*/ 1135805 w 1606621"/>
              <a:gd name="connsiteY425" fmla="*/ 1532749 h 1605069"/>
              <a:gd name="connsiteX426" fmla="*/ 1135805 w 1606621"/>
              <a:gd name="connsiteY426" fmla="*/ 1532749 h 1605069"/>
              <a:gd name="connsiteX427" fmla="*/ 1157046 w 1606621"/>
              <a:gd name="connsiteY427" fmla="*/ 1523224 h 1605069"/>
              <a:gd name="connsiteX428" fmla="*/ 1157046 w 1606621"/>
              <a:gd name="connsiteY428" fmla="*/ 1523224 h 1605069"/>
              <a:gd name="connsiteX429" fmla="*/ 1161904 w 1606621"/>
              <a:gd name="connsiteY429" fmla="*/ 1520652 h 1605069"/>
              <a:gd name="connsiteX430" fmla="*/ 1161904 w 1606621"/>
              <a:gd name="connsiteY430" fmla="*/ 1520652 h 1605069"/>
              <a:gd name="connsiteX431" fmla="*/ 1161904 w 1606621"/>
              <a:gd name="connsiteY431" fmla="*/ 1520652 h 1605069"/>
              <a:gd name="connsiteX432" fmla="*/ 1161904 w 1606621"/>
              <a:gd name="connsiteY432" fmla="*/ 1520652 h 1605069"/>
              <a:gd name="connsiteX433" fmla="*/ 1183144 w 1606621"/>
              <a:gd name="connsiteY433" fmla="*/ 1509508 h 1605069"/>
              <a:gd name="connsiteX434" fmla="*/ 1183144 w 1606621"/>
              <a:gd name="connsiteY434" fmla="*/ 1509508 h 1605069"/>
              <a:gd name="connsiteX435" fmla="*/ 1183144 w 1606621"/>
              <a:gd name="connsiteY435" fmla="*/ 1509508 h 1605069"/>
              <a:gd name="connsiteX436" fmla="*/ 1183144 w 1606621"/>
              <a:gd name="connsiteY436" fmla="*/ 1509508 h 1605069"/>
              <a:gd name="connsiteX437" fmla="*/ 1188002 w 1606621"/>
              <a:gd name="connsiteY437" fmla="*/ 1507031 h 1605069"/>
              <a:gd name="connsiteX438" fmla="*/ 1188002 w 1606621"/>
              <a:gd name="connsiteY438" fmla="*/ 1507031 h 1605069"/>
              <a:gd name="connsiteX439" fmla="*/ 1188002 w 1606621"/>
              <a:gd name="connsiteY439" fmla="*/ 1507031 h 1605069"/>
              <a:gd name="connsiteX440" fmla="*/ 1188002 w 1606621"/>
              <a:gd name="connsiteY440" fmla="*/ 1507507 h 1605069"/>
              <a:gd name="connsiteX441" fmla="*/ 1196670 w 1606621"/>
              <a:gd name="connsiteY441" fmla="*/ 1502554 h 1605069"/>
              <a:gd name="connsiteX442" fmla="*/ 1196670 w 1606621"/>
              <a:gd name="connsiteY442" fmla="*/ 1502554 h 1605069"/>
              <a:gd name="connsiteX443" fmla="*/ 1196670 w 1606621"/>
              <a:gd name="connsiteY443" fmla="*/ 1502554 h 1605069"/>
              <a:gd name="connsiteX444" fmla="*/ 1196670 w 1606621"/>
              <a:gd name="connsiteY444" fmla="*/ 1502554 h 1605069"/>
              <a:gd name="connsiteX445" fmla="*/ 1205243 w 1606621"/>
              <a:gd name="connsiteY445" fmla="*/ 1497411 h 1605069"/>
              <a:gd name="connsiteX446" fmla="*/ 1211529 w 1606621"/>
              <a:gd name="connsiteY446" fmla="*/ 1493791 h 1605069"/>
              <a:gd name="connsiteX447" fmla="*/ 1213530 w 1606621"/>
              <a:gd name="connsiteY447" fmla="*/ 1492363 h 1605069"/>
              <a:gd name="connsiteX448" fmla="*/ 1220292 w 1606621"/>
              <a:gd name="connsiteY448" fmla="*/ 1488743 h 1605069"/>
              <a:gd name="connsiteX449" fmla="*/ 1223530 w 1606621"/>
              <a:gd name="connsiteY449" fmla="*/ 1486171 h 1605069"/>
              <a:gd name="connsiteX450" fmla="*/ 1230199 w 1606621"/>
              <a:gd name="connsiteY450" fmla="*/ 1482457 h 1605069"/>
              <a:gd name="connsiteX451" fmla="*/ 1230199 w 1606621"/>
              <a:gd name="connsiteY451" fmla="*/ 1482457 h 1605069"/>
              <a:gd name="connsiteX452" fmla="*/ 1236770 w 1606621"/>
              <a:gd name="connsiteY452" fmla="*/ 1477599 h 1605069"/>
              <a:gd name="connsiteX453" fmla="*/ 1245152 w 1606621"/>
              <a:gd name="connsiteY453" fmla="*/ 1472836 h 1605069"/>
              <a:gd name="connsiteX454" fmla="*/ 1245152 w 1606621"/>
              <a:gd name="connsiteY454" fmla="*/ 1472836 h 1605069"/>
              <a:gd name="connsiteX455" fmla="*/ 1245152 w 1606621"/>
              <a:gd name="connsiteY455" fmla="*/ 1472836 h 1605069"/>
              <a:gd name="connsiteX456" fmla="*/ 1245152 w 1606621"/>
              <a:gd name="connsiteY456" fmla="*/ 1472836 h 1605069"/>
              <a:gd name="connsiteX457" fmla="*/ 1252487 w 1606621"/>
              <a:gd name="connsiteY457" fmla="*/ 1467598 h 1605069"/>
              <a:gd name="connsiteX458" fmla="*/ 1260012 w 1606621"/>
              <a:gd name="connsiteY458" fmla="*/ 1462740 h 1605069"/>
              <a:gd name="connsiteX459" fmla="*/ 1263155 w 1606621"/>
              <a:gd name="connsiteY459" fmla="*/ 1460073 h 1605069"/>
              <a:gd name="connsiteX460" fmla="*/ 1272680 w 1606621"/>
              <a:gd name="connsiteY460" fmla="*/ 1453882 h 1605069"/>
              <a:gd name="connsiteX461" fmla="*/ 1279062 w 1606621"/>
              <a:gd name="connsiteY461" fmla="*/ 1449119 h 1605069"/>
              <a:gd name="connsiteX462" fmla="*/ 1287633 w 1606621"/>
              <a:gd name="connsiteY462" fmla="*/ 1442737 h 1605069"/>
              <a:gd name="connsiteX463" fmla="*/ 1292587 w 1606621"/>
              <a:gd name="connsiteY463" fmla="*/ 1439023 h 1605069"/>
              <a:gd name="connsiteX464" fmla="*/ 1297540 w 1606621"/>
              <a:gd name="connsiteY464" fmla="*/ 1434927 h 1605069"/>
              <a:gd name="connsiteX465" fmla="*/ 1297540 w 1606621"/>
              <a:gd name="connsiteY465" fmla="*/ 1434927 h 1605069"/>
              <a:gd name="connsiteX466" fmla="*/ 1298587 w 1606621"/>
              <a:gd name="connsiteY466" fmla="*/ 1434069 h 1605069"/>
              <a:gd name="connsiteX467" fmla="*/ 1298587 w 1606621"/>
              <a:gd name="connsiteY467" fmla="*/ 1434069 h 1605069"/>
              <a:gd name="connsiteX468" fmla="*/ 1303731 w 1606621"/>
              <a:gd name="connsiteY468" fmla="*/ 1429974 h 1605069"/>
              <a:gd name="connsiteX469" fmla="*/ 1303731 w 1606621"/>
              <a:gd name="connsiteY469" fmla="*/ 1429974 h 1605069"/>
              <a:gd name="connsiteX470" fmla="*/ 1304779 w 1606621"/>
              <a:gd name="connsiteY470" fmla="*/ 1429117 h 1605069"/>
              <a:gd name="connsiteX471" fmla="*/ 1304779 w 1606621"/>
              <a:gd name="connsiteY471" fmla="*/ 1429117 h 1605069"/>
              <a:gd name="connsiteX472" fmla="*/ 1309923 w 1606621"/>
              <a:gd name="connsiteY472" fmla="*/ 1425021 h 1605069"/>
              <a:gd name="connsiteX473" fmla="*/ 1309923 w 1606621"/>
              <a:gd name="connsiteY473" fmla="*/ 1425021 h 1605069"/>
              <a:gd name="connsiteX474" fmla="*/ 1310970 w 1606621"/>
              <a:gd name="connsiteY474" fmla="*/ 1424164 h 1605069"/>
              <a:gd name="connsiteX475" fmla="*/ 1317447 w 1606621"/>
              <a:gd name="connsiteY475" fmla="*/ 1418830 h 1605069"/>
              <a:gd name="connsiteX476" fmla="*/ 1317447 w 1606621"/>
              <a:gd name="connsiteY476" fmla="*/ 1418830 h 1605069"/>
              <a:gd name="connsiteX477" fmla="*/ 1318495 w 1606621"/>
              <a:gd name="connsiteY477" fmla="*/ 1417972 h 1605069"/>
              <a:gd name="connsiteX478" fmla="*/ 1324972 w 1606621"/>
              <a:gd name="connsiteY478" fmla="*/ 1413019 h 1605069"/>
              <a:gd name="connsiteX479" fmla="*/ 1324972 w 1606621"/>
              <a:gd name="connsiteY479" fmla="*/ 1413019 h 1605069"/>
              <a:gd name="connsiteX480" fmla="*/ 1327067 w 1606621"/>
              <a:gd name="connsiteY480" fmla="*/ 1410543 h 1605069"/>
              <a:gd name="connsiteX481" fmla="*/ 1334688 w 1606621"/>
              <a:gd name="connsiteY481" fmla="*/ 1403875 h 1605069"/>
              <a:gd name="connsiteX482" fmla="*/ 1334688 w 1606621"/>
              <a:gd name="connsiteY482" fmla="*/ 1403875 h 1605069"/>
              <a:gd name="connsiteX483" fmla="*/ 1336973 w 1606621"/>
              <a:gd name="connsiteY483" fmla="*/ 1401780 h 1605069"/>
              <a:gd name="connsiteX484" fmla="*/ 1347070 w 1606621"/>
              <a:gd name="connsiteY484" fmla="*/ 1392255 h 1605069"/>
              <a:gd name="connsiteX485" fmla="*/ 1347070 w 1606621"/>
              <a:gd name="connsiteY485" fmla="*/ 1392255 h 1605069"/>
              <a:gd name="connsiteX486" fmla="*/ 1351833 w 1606621"/>
              <a:gd name="connsiteY486" fmla="*/ 1387778 h 1605069"/>
              <a:gd name="connsiteX487" fmla="*/ 1356595 w 1606621"/>
              <a:gd name="connsiteY487" fmla="*/ 1385397 h 1605069"/>
              <a:gd name="connsiteX488" fmla="*/ 1385741 w 1606621"/>
              <a:gd name="connsiteY488" fmla="*/ 1356250 h 1605069"/>
              <a:gd name="connsiteX489" fmla="*/ 1388123 w 1606621"/>
              <a:gd name="connsiteY489" fmla="*/ 1351583 h 1605069"/>
              <a:gd name="connsiteX490" fmla="*/ 1392599 w 1606621"/>
              <a:gd name="connsiteY490" fmla="*/ 1346820 h 1605069"/>
              <a:gd name="connsiteX491" fmla="*/ 1392599 w 1606621"/>
              <a:gd name="connsiteY491" fmla="*/ 1346820 h 1605069"/>
              <a:gd name="connsiteX492" fmla="*/ 1400601 w 1606621"/>
              <a:gd name="connsiteY492" fmla="*/ 1338439 h 1605069"/>
              <a:gd name="connsiteX493" fmla="*/ 1403744 w 1606621"/>
              <a:gd name="connsiteY493" fmla="*/ 1334343 h 1605069"/>
              <a:gd name="connsiteX494" fmla="*/ 1410411 w 1606621"/>
              <a:gd name="connsiteY494" fmla="*/ 1326723 h 1605069"/>
              <a:gd name="connsiteX495" fmla="*/ 1410411 w 1606621"/>
              <a:gd name="connsiteY495" fmla="*/ 1326723 h 1605069"/>
              <a:gd name="connsiteX496" fmla="*/ 1412507 w 1606621"/>
              <a:gd name="connsiteY496" fmla="*/ 1324437 h 1605069"/>
              <a:gd name="connsiteX497" fmla="*/ 1416698 w 1606621"/>
              <a:gd name="connsiteY497" fmla="*/ 1319389 h 1605069"/>
              <a:gd name="connsiteX498" fmla="*/ 1416698 w 1606621"/>
              <a:gd name="connsiteY498" fmla="*/ 1319389 h 1605069"/>
              <a:gd name="connsiteX499" fmla="*/ 1418697 w 1606621"/>
              <a:gd name="connsiteY499" fmla="*/ 1317007 h 1605069"/>
              <a:gd name="connsiteX500" fmla="*/ 1424032 w 1606621"/>
              <a:gd name="connsiteY500" fmla="*/ 1310626 h 1605069"/>
              <a:gd name="connsiteX501" fmla="*/ 1424889 w 1606621"/>
              <a:gd name="connsiteY501" fmla="*/ 1309578 h 1605069"/>
              <a:gd name="connsiteX502" fmla="*/ 1429081 w 1606621"/>
              <a:gd name="connsiteY502" fmla="*/ 1304339 h 1605069"/>
              <a:gd name="connsiteX503" fmla="*/ 1429081 w 1606621"/>
              <a:gd name="connsiteY503" fmla="*/ 1304339 h 1605069"/>
              <a:gd name="connsiteX504" fmla="*/ 1429842 w 1606621"/>
              <a:gd name="connsiteY504" fmla="*/ 1303386 h 1605069"/>
              <a:gd name="connsiteX505" fmla="*/ 1434033 w 1606621"/>
              <a:gd name="connsiteY505" fmla="*/ 1298148 h 1605069"/>
              <a:gd name="connsiteX506" fmla="*/ 1434033 w 1606621"/>
              <a:gd name="connsiteY506" fmla="*/ 1298148 h 1605069"/>
              <a:gd name="connsiteX507" fmla="*/ 1434795 w 1606621"/>
              <a:gd name="connsiteY507" fmla="*/ 1297100 h 1605069"/>
              <a:gd name="connsiteX508" fmla="*/ 1438986 w 1606621"/>
              <a:gd name="connsiteY508" fmla="*/ 1292147 h 1605069"/>
              <a:gd name="connsiteX509" fmla="*/ 1442701 w 1606621"/>
              <a:gd name="connsiteY509" fmla="*/ 1286908 h 1605069"/>
              <a:gd name="connsiteX510" fmla="*/ 1450130 w 1606621"/>
              <a:gd name="connsiteY510" fmla="*/ 1277383 h 1605069"/>
              <a:gd name="connsiteX511" fmla="*/ 1458513 w 1606621"/>
              <a:gd name="connsiteY511" fmla="*/ 1265286 h 1605069"/>
              <a:gd name="connsiteX512" fmla="*/ 1462513 w 1606621"/>
              <a:gd name="connsiteY512" fmla="*/ 1259952 h 1605069"/>
              <a:gd name="connsiteX513" fmla="*/ 1462513 w 1606621"/>
              <a:gd name="connsiteY513" fmla="*/ 1259952 h 1605069"/>
              <a:gd name="connsiteX514" fmla="*/ 1466038 w 1606621"/>
              <a:gd name="connsiteY514" fmla="*/ 1254142 h 1605069"/>
              <a:gd name="connsiteX515" fmla="*/ 1479562 w 1606621"/>
              <a:gd name="connsiteY515" fmla="*/ 1234235 h 1605069"/>
              <a:gd name="connsiteX516" fmla="*/ 1483659 w 1606621"/>
              <a:gd name="connsiteY516" fmla="*/ 1227758 h 1605069"/>
              <a:gd name="connsiteX517" fmla="*/ 1483659 w 1606621"/>
              <a:gd name="connsiteY517" fmla="*/ 1227758 h 1605069"/>
              <a:gd name="connsiteX518" fmla="*/ 1485754 w 1606621"/>
              <a:gd name="connsiteY518" fmla="*/ 1224329 h 1605069"/>
              <a:gd name="connsiteX519" fmla="*/ 1490040 w 1606621"/>
              <a:gd name="connsiteY519" fmla="*/ 1218328 h 1605069"/>
              <a:gd name="connsiteX520" fmla="*/ 1490040 w 1606621"/>
              <a:gd name="connsiteY520" fmla="*/ 1218328 h 1605069"/>
              <a:gd name="connsiteX521" fmla="*/ 1490040 w 1606621"/>
              <a:gd name="connsiteY521" fmla="*/ 1218328 h 1605069"/>
              <a:gd name="connsiteX522" fmla="*/ 1490040 w 1606621"/>
              <a:gd name="connsiteY522" fmla="*/ 1218328 h 1605069"/>
              <a:gd name="connsiteX523" fmla="*/ 1493755 w 1606621"/>
              <a:gd name="connsiteY523" fmla="*/ 1212042 h 1605069"/>
              <a:gd name="connsiteX524" fmla="*/ 1493755 w 1606621"/>
              <a:gd name="connsiteY524" fmla="*/ 1212042 h 1605069"/>
              <a:gd name="connsiteX525" fmla="*/ 1493755 w 1606621"/>
              <a:gd name="connsiteY525" fmla="*/ 1212042 h 1605069"/>
              <a:gd name="connsiteX526" fmla="*/ 1493755 w 1606621"/>
              <a:gd name="connsiteY526" fmla="*/ 1212042 h 1605069"/>
              <a:gd name="connsiteX527" fmla="*/ 1498708 w 1606621"/>
              <a:gd name="connsiteY527" fmla="*/ 1203374 h 1605069"/>
              <a:gd name="connsiteX528" fmla="*/ 1498708 w 1606621"/>
              <a:gd name="connsiteY528" fmla="*/ 1203374 h 1605069"/>
              <a:gd name="connsiteX529" fmla="*/ 1498708 w 1606621"/>
              <a:gd name="connsiteY529" fmla="*/ 1203374 h 1605069"/>
              <a:gd name="connsiteX530" fmla="*/ 1498708 w 1606621"/>
              <a:gd name="connsiteY530" fmla="*/ 1203374 h 1605069"/>
              <a:gd name="connsiteX531" fmla="*/ 1502518 w 1606621"/>
              <a:gd name="connsiteY531" fmla="*/ 1197183 h 1605069"/>
              <a:gd name="connsiteX532" fmla="*/ 1502518 w 1606621"/>
              <a:gd name="connsiteY532" fmla="*/ 1197183 h 1605069"/>
              <a:gd name="connsiteX533" fmla="*/ 1502518 w 1606621"/>
              <a:gd name="connsiteY533" fmla="*/ 1197183 h 1605069"/>
              <a:gd name="connsiteX534" fmla="*/ 1502518 w 1606621"/>
              <a:gd name="connsiteY534" fmla="*/ 1197183 h 1605069"/>
              <a:gd name="connsiteX535" fmla="*/ 1510995 w 1606621"/>
              <a:gd name="connsiteY535" fmla="*/ 1180609 h 1605069"/>
              <a:gd name="connsiteX536" fmla="*/ 1510995 w 1606621"/>
              <a:gd name="connsiteY536" fmla="*/ 1180609 h 1605069"/>
              <a:gd name="connsiteX537" fmla="*/ 1513186 w 1606621"/>
              <a:gd name="connsiteY537" fmla="*/ 1175942 h 1605069"/>
              <a:gd name="connsiteX538" fmla="*/ 1517091 w 1606621"/>
              <a:gd name="connsiteY538" fmla="*/ 1171560 h 1605069"/>
              <a:gd name="connsiteX539" fmla="*/ 1526616 w 1606621"/>
              <a:gd name="connsiteY539" fmla="*/ 1152510 h 1605069"/>
              <a:gd name="connsiteX540" fmla="*/ 1530807 w 1606621"/>
              <a:gd name="connsiteY540" fmla="*/ 1141271 h 1605069"/>
              <a:gd name="connsiteX541" fmla="*/ 1535855 w 1606621"/>
              <a:gd name="connsiteY541" fmla="*/ 1130222 h 1605069"/>
              <a:gd name="connsiteX542" fmla="*/ 1538237 w 1606621"/>
              <a:gd name="connsiteY542" fmla="*/ 1125174 h 1605069"/>
              <a:gd name="connsiteX543" fmla="*/ 1540809 w 1606621"/>
              <a:gd name="connsiteY543" fmla="*/ 1118983 h 1605069"/>
              <a:gd name="connsiteX544" fmla="*/ 1544524 w 1606621"/>
              <a:gd name="connsiteY544" fmla="*/ 1110315 h 1605069"/>
              <a:gd name="connsiteX545" fmla="*/ 1547000 w 1606621"/>
              <a:gd name="connsiteY545" fmla="*/ 1104028 h 1605069"/>
              <a:gd name="connsiteX546" fmla="*/ 1551952 w 1606621"/>
              <a:gd name="connsiteY546" fmla="*/ 1091646 h 1605069"/>
              <a:gd name="connsiteX547" fmla="*/ 1551952 w 1606621"/>
              <a:gd name="connsiteY547" fmla="*/ 1091646 h 1605069"/>
              <a:gd name="connsiteX548" fmla="*/ 1557096 w 1606621"/>
              <a:gd name="connsiteY548" fmla="*/ 1077930 h 1605069"/>
              <a:gd name="connsiteX549" fmla="*/ 1557096 w 1606621"/>
              <a:gd name="connsiteY549" fmla="*/ 1077930 h 1605069"/>
              <a:gd name="connsiteX550" fmla="*/ 1564526 w 1606621"/>
              <a:gd name="connsiteY550" fmla="*/ 1056403 h 1605069"/>
              <a:gd name="connsiteX551" fmla="*/ 1564526 w 1606621"/>
              <a:gd name="connsiteY551" fmla="*/ 1056403 h 1605069"/>
              <a:gd name="connsiteX552" fmla="*/ 1565383 w 1606621"/>
              <a:gd name="connsiteY552" fmla="*/ 1052974 h 1605069"/>
              <a:gd name="connsiteX553" fmla="*/ 1567383 w 1606621"/>
              <a:gd name="connsiteY553" fmla="*/ 1051926 h 1605069"/>
              <a:gd name="connsiteX554" fmla="*/ 1575765 w 1606621"/>
              <a:gd name="connsiteY554" fmla="*/ 1020780 h 1605069"/>
              <a:gd name="connsiteX555" fmla="*/ 1576908 w 1606621"/>
              <a:gd name="connsiteY555" fmla="*/ 1019541 h 1605069"/>
              <a:gd name="connsiteX556" fmla="*/ 1588148 w 1606621"/>
              <a:gd name="connsiteY556" fmla="*/ 975345 h 1605069"/>
              <a:gd name="connsiteX557" fmla="*/ 1590624 w 1606621"/>
              <a:gd name="connsiteY557" fmla="*/ 958296 h 1605069"/>
              <a:gd name="connsiteX558" fmla="*/ 1590624 w 1606621"/>
              <a:gd name="connsiteY558" fmla="*/ 958296 h 1605069"/>
              <a:gd name="connsiteX559" fmla="*/ 1590624 w 1606621"/>
              <a:gd name="connsiteY559" fmla="*/ 957534 h 1605069"/>
              <a:gd name="connsiteX560" fmla="*/ 1593196 w 1606621"/>
              <a:gd name="connsiteY560" fmla="*/ 952200 h 1605069"/>
              <a:gd name="connsiteX561" fmla="*/ 1602054 w 1606621"/>
              <a:gd name="connsiteY561" fmla="*/ 888287 h 1605069"/>
              <a:gd name="connsiteX562" fmla="*/ 1605483 w 1606621"/>
              <a:gd name="connsiteY562" fmla="*/ 833042 h 1605069"/>
              <a:gd name="connsiteX563" fmla="*/ 117678 w 1606621"/>
              <a:gd name="connsiteY563" fmla="*/ 1217852 h 1605069"/>
              <a:gd name="connsiteX564" fmla="*/ 117678 w 1606621"/>
              <a:gd name="connsiteY564" fmla="*/ 1217852 h 1605069"/>
              <a:gd name="connsiteX565" fmla="*/ 1539856 w 1606621"/>
              <a:gd name="connsiteY565" fmla="*/ 484332 h 1605069"/>
              <a:gd name="connsiteX566" fmla="*/ 1539856 w 1606621"/>
              <a:gd name="connsiteY566" fmla="*/ 484332 h 1605069"/>
              <a:gd name="connsiteX567" fmla="*/ 17761 w 1606621"/>
              <a:gd name="connsiteY567" fmla="*/ 965820 h 1605069"/>
              <a:gd name="connsiteX568" fmla="*/ 17761 w 1606621"/>
              <a:gd name="connsiteY568" fmla="*/ 965820 h 1605069"/>
              <a:gd name="connsiteX569" fmla="*/ 28047 w 1606621"/>
              <a:gd name="connsiteY569" fmla="*/ 612062 h 1605069"/>
              <a:gd name="connsiteX570" fmla="*/ 28047 w 1606621"/>
              <a:gd name="connsiteY570" fmla="*/ 612824 h 1605069"/>
              <a:gd name="connsiteX571" fmla="*/ 27952 w 1606621"/>
              <a:gd name="connsiteY571" fmla="*/ 612062 h 1605069"/>
              <a:gd name="connsiteX572" fmla="*/ 444386 w 1606621"/>
              <a:gd name="connsiteY572" fmla="*/ 122763 h 1605069"/>
              <a:gd name="connsiteX573" fmla="*/ 444386 w 1606621"/>
              <a:gd name="connsiteY573" fmla="*/ 122763 h 1605069"/>
              <a:gd name="connsiteX574" fmla="*/ 1524901 w 1606621"/>
              <a:gd name="connsiteY574" fmla="*/ 547673 h 1605069"/>
              <a:gd name="connsiteX575" fmla="*/ 1524901 w 1606621"/>
              <a:gd name="connsiteY575" fmla="*/ 547673 h 1605069"/>
              <a:gd name="connsiteX576" fmla="*/ 1524901 w 1606621"/>
              <a:gd name="connsiteY576" fmla="*/ 547673 h 1605069"/>
              <a:gd name="connsiteX577" fmla="*/ 597834 w 1606621"/>
              <a:gd name="connsiteY577" fmla="*/ 1519509 h 1605069"/>
              <a:gd name="connsiteX578" fmla="*/ 597834 w 1606621"/>
              <a:gd name="connsiteY578" fmla="*/ 1518842 h 1605069"/>
              <a:gd name="connsiteX579" fmla="*/ 597834 w 1606621"/>
              <a:gd name="connsiteY579" fmla="*/ 1519318 h 1605069"/>
              <a:gd name="connsiteX580" fmla="*/ 364090 w 1606621"/>
              <a:gd name="connsiteY580" fmla="*/ 218775 h 1605069"/>
              <a:gd name="connsiteX581" fmla="*/ 364090 w 1606621"/>
              <a:gd name="connsiteY581" fmla="*/ 218775 h 1605069"/>
              <a:gd name="connsiteX582" fmla="*/ 1427461 w 1606621"/>
              <a:gd name="connsiteY582" fmla="*/ 448613 h 1605069"/>
              <a:gd name="connsiteX583" fmla="*/ 1427461 w 1606621"/>
              <a:gd name="connsiteY583" fmla="*/ 448041 h 1605069"/>
              <a:gd name="connsiteX584" fmla="*/ 1427461 w 1606621"/>
              <a:gd name="connsiteY584" fmla="*/ 448041 h 1605069"/>
              <a:gd name="connsiteX585" fmla="*/ 487344 w 1606621"/>
              <a:gd name="connsiteY585" fmla="*/ 1433784 h 1605069"/>
              <a:gd name="connsiteX586" fmla="*/ 487344 w 1606621"/>
              <a:gd name="connsiteY586" fmla="*/ 1433784 h 1605069"/>
              <a:gd name="connsiteX587" fmla="*/ 487915 w 1606621"/>
              <a:gd name="connsiteY587" fmla="*/ 1433308 h 1605069"/>
              <a:gd name="connsiteX588" fmla="*/ 1501852 w 1606621"/>
              <a:gd name="connsiteY588" fmla="*/ 987347 h 1605069"/>
              <a:gd name="connsiteX589" fmla="*/ 1501470 w 1606621"/>
              <a:gd name="connsiteY589" fmla="*/ 985490 h 1605069"/>
              <a:gd name="connsiteX590" fmla="*/ 1501852 w 1606621"/>
              <a:gd name="connsiteY590" fmla="*/ 985156 h 1605069"/>
              <a:gd name="connsiteX591" fmla="*/ 1501852 w 1606621"/>
              <a:gd name="connsiteY591" fmla="*/ 985156 h 1605069"/>
              <a:gd name="connsiteX592" fmla="*/ 1501756 w 1606621"/>
              <a:gd name="connsiteY592" fmla="*/ 987347 h 1605069"/>
              <a:gd name="connsiteX593" fmla="*/ 816052 w 1606621"/>
              <a:gd name="connsiteY593" fmla="*/ 1517699 h 1605069"/>
              <a:gd name="connsiteX594" fmla="*/ 816052 w 1606621"/>
              <a:gd name="connsiteY594" fmla="*/ 1517699 h 1605069"/>
              <a:gd name="connsiteX595" fmla="*/ 171685 w 1606621"/>
              <a:gd name="connsiteY595" fmla="*/ 1148415 h 1605069"/>
              <a:gd name="connsiteX596" fmla="*/ 171685 w 1606621"/>
              <a:gd name="connsiteY596" fmla="*/ 1150415 h 1605069"/>
              <a:gd name="connsiteX597" fmla="*/ 172065 w 1606621"/>
              <a:gd name="connsiteY597" fmla="*/ 1148415 h 1605069"/>
              <a:gd name="connsiteX598" fmla="*/ 1095610 w 1606621"/>
              <a:gd name="connsiteY598" fmla="*/ 1451500 h 1605069"/>
              <a:gd name="connsiteX599" fmla="*/ 1095610 w 1606621"/>
              <a:gd name="connsiteY599" fmla="*/ 1451500 h 1605069"/>
              <a:gd name="connsiteX600" fmla="*/ 1095610 w 1606621"/>
              <a:gd name="connsiteY600" fmla="*/ 1451500 h 1605069"/>
              <a:gd name="connsiteX601" fmla="*/ 1095610 w 1606621"/>
              <a:gd name="connsiteY601" fmla="*/ 1451500 h 1605069"/>
              <a:gd name="connsiteX602" fmla="*/ 1241057 w 1606621"/>
              <a:gd name="connsiteY602" fmla="*/ 351363 h 1605069"/>
              <a:gd name="connsiteX603" fmla="*/ 1243343 w 1606621"/>
              <a:gd name="connsiteY603" fmla="*/ 351363 h 1605069"/>
              <a:gd name="connsiteX604" fmla="*/ 1241057 w 1606621"/>
              <a:gd name="connsiteY604" fmla="*/ 351363 h 1605069"/>
              <a:gd name="connsiteX605" fmla="*/ 1309065 w 1606621"/>
              <a:gd name="connsiteY605" fmla="*/ 1230806 h 1605069"/>
              <a:gd name="connsiteX606" fmla="*/ 1309065 w 1606621"/>
              <a:gd name="connsiteY606" fmla="*/ 1230234 h 1605069"/>
              <a:gd name="connsiteX607" fmla="*/ 1309732 w 1606621"/>
              <a:gd name="connsiteY607" fmla="*/ 1230234 h 1605069"/>
              <a:gd name="connsiteX608" fmla="*/ 1481848 w 1606621"/>
              <a:gd name="connsiteY608" fmla="*/ 527861 h 1605069"/>
              <a:gd name="connsiteX609" fmla="*/ 1481848 w 1606621"/>
              <a:gd name="connsiteY609" fmla="*/ 527861 h 1605069"/>
              <a:gd name="connsiteX610" fmla="*/ 1481848 w 1606621"/>
              <a:gd name="connsiteY610" fmla="*/ 527861 h 1605069"/>
              <a:gd name="connsiteX611" fmla="*/ 944639 w 1606621"/>
              <a:gd name="connsiteY611" fmla="*/ 1417686 h 1605069"/>
              <a:gd name="connsiteX612" fmla="*/ 947496 w 1606621"/>
              <a:gd name="connsiteY612" fmla="*/ 1421211 h 1605069"/>
              <a:gd name="connsiteX613" fmla="*/ 945305 w 1606621"/>
              <a:gd name="connsiteY613" fmla="*/ 1417686 h 1605069"/>
              <a:gd name="connsiteX614" fmla="*/ 770236 w 1606621"/>
              <a:gd name="connsiteY614" fmla="*/ 1461120 h 1605069"/>
              <a:gd name="connsiteX615" fmla="*/ 770236 w 1606621"/>
              <a:gd name="connsiteY615" fmla="*/ 1461120 h 1605069"/>
              <a:gd name="connsiteX616" fmla="*/ 710609 w 1606621"/>
              <a:gd name="connsiteY616" fmla="*/ 226014 h 1605069"/>
              <a:gd name="connsiteX617" fmla="*/ 710609 w 1606621"/>
              <a:gd name="connsiteY617" fmla="*/ 226014 h 1605069"/>
              <a:gd name="connsiteX618" fmla="*/ 339134 w 1606621"/>
              <a:gd name="connsiteY618" fmla="*/ 1248427 h 1605069"/>
              <a:gd name="connsiteX619" fmla="*/ 339134 w 1606621"/>
              <a:gd name="connsiteY619" fmla="*/ 1248427 h 1605069"/>
              <a:gd name="connsiteX620" fmla="*/ 906444 w 1606621"/>
              <a:gd name="connsiteY620" fmla="*/ 150862 h 1605069"/>
              <a:gd name="connsiteX621" fmla="*/ 906444 w 1606621"/>
              <a:gd name="connsiteY621" fmla="*/ 150862 h 1605069"/>
              <a:gd name="connsiteX622" fmla="*/ 906444 w 1606621"/>
              <a:gd name="connsiteY622" fmla="*/ 150862 h 1605069"/>
              <a:gd name="connsiteX623" fmla="*/ 575069 w 1606621"/>
              <a:gd name="connsiteY623" fmla="*/ 260685 h 1605069"/>
              <a:gd name="connsiteX624" fmla="*/ 575069 w 1606621"/>
              <a:gd name="connsiteY624" fmla="*/ 260685 h 1605069"/>
              <a:gd name="connsiteX625" fmla="*/ 1472609 w 1606621"/>
              <a:gd name="connsiteY625" fmla="*/ 896288 h 1605069"/>
              <a:gd name="connsiteX626" fmla="*/ 1472609 w 1606621"/>
              <a:gd name="connsiteY626" fmla="*/ 896288 h 1605069"/>
              <a:gd name="connsiteX627" fmla="*/ 1472609 w 1606621"/>
              <a:gd name="connsiteY627" fmla="*/ 896288 h 1605069"/>
              <a:gd name="connsiteX628" fmla="*/ 1472609 w 1606621"/>
              <a:gd name="connsiteY628" fmla="*/ 896288 h 1605069"/>
              <a:gd name="connsiteX629" fmla="*/ 1472609 w 1606621"/>
              <a:gd name="connsiteY629" fmla="*/ 896288 h 1605069"/>
              <a:gd name="connsiteX630" fmla="*/ 643363 w 1606621"/>
              <a:gd name="connsiteY630" fmla="*/ 256970 h 1605069"/>
              <a:gd name="connsiteX631" fmla="*/ 643363 w 1606621"/>
              <a:gd name="connsiteY631" fmla="*/ 256970 h 1605069"/>
              <a:gd name="connsiteX632" fmla="*/ 365709 w 1606621"/>
              <a:gd name="connsiteY632" fmla="*/ 397368 h 1605069"/>
              <a:gd name="connsiteX633" fmla="*/ 365709 w 1606621"/>
              <a:gd name="connsiteY633" fmla="*/ 397368 h 1605069"/>
              <a:gd name="connsiteX634" fmla="*/ 365709 w 1606621"/>
              <a:gd name="connsiteY634" fmla="*/ 397845 h 1605069"/>
              <a:gd name="connsiteX635" fmla="*/ 1506042 w 1606621"/>
              <a:gd name="connsiteY635" fmla="*/ 727505 h 1605069"/>
              <a:gd name="connsiteX636" fmla="*/ 1506042 w 1606621"/>
              <a:gd name="connsiteY636" fmla="*/ 727505 h 1605069"/>
              <a:gd name="connsiteX637" fmla="*/ 1506042 w 1606621"/>
              <a:gd name="connsiteY637" fmla="*/ 727505 h 1605069"/>
              <a:gd name="connsiteX638" fmla="*/ 1162285 w 1606621"/>
              <a:gd name="connsiteY638" fmla="*/ 1258809 h 1605069"/>
              <a:gd name="connsiteX639" fmla="*/ 1162285 w 1606621"/>
              <a:gd name="connsiteY639" fmla="*/ 1258809 h 1605069"/>
              <a:gd name="connsiteX640" fmla="*/ 1162285 w 1606621"/>
              <a:gd name="connsiteY640" fmla="*/ 1258809 h 1605069"/>
              <a:gd name="connsiteX641" fmla="*/ 1302588 w 1606621"/>
              <a:gd name="connsiteY641" fmla="*/ 851140 h 1605069"/>
              <a:gd name="connsiteX642" fmla="*/ 1302588 w 1606621"/>
              <a:gd name="connsiteY642" fmla="*/ 850473 h 1605069"/>
              <a:gd name="connsiteX643" fmla="*/ 1302398 w 1606621"/>
              <a:gd name="connsiteY643" fmla="*/ 847787 h 1605069"/>
              <a:gd name="connsiteX644" fmla="*/ 1303731 w 1606621"/>
              <a:gd name="connsiteY644" fmla="*/ 847139 h 1605069"/>
              <a:gd name="connsiteX645" fmla="*/ 1303731 w 1606621"/>
              <a:gd name="connsiteY645" fmla="*/ 847139 h 1605069"/>
              <a:gd name="connsiteX646" fmla="*/ 1302588 w 1606621"/>
              <a:gd name="connsiteY646" fmla="*/ 851140 h 1605069"/>
              <a:gd name="connsiteX647" fmla="*/ 462769 w 1606621"/>
              <a:gd name="connsiteY647" fmla="*/ 1277574 h 1605069"/>
              <a:gd name="connsiteX648" fmla="*/ 462769 w 1606621"/>
              <a:gd name="connsiteY648" fmla="*/ 1277574 h 1605069"/>
              <a:gd name="connsiteX649" fmla="*/ 462769 w 1606621"/>
              <a:gd name="connsiteY649" fmla="*/ 1277574 h 1605069"/>
              <a:gd name="connsiteX650" fmla="*/ 278365 w 1606621"/>
              <a:gd name="connsiteY650" fmla="*/ 491666 h 1605069"/>
              <a:gd name="connsiteX651" fmla="*/ 278365 w 1606621"/>
              <a:gd name="connsiteY651" fmla="*/ 491666 h 1605069"/>
              <a:gd name="connsiteX652" fmla="*/ 278365 w 1606621"/>
              <a:gd name="connsiteY652" fmla="*/ 491666 h 1605069"/>
              <a:gd name="connsiteX653" fmla="*/ 678415 w 1606621"/>
              <a:gd name="connsiteY653" fmla="*/ 496524 h 1605069"/>
              <a:gd name="connsiteX654" fmla="*/ 678415 w 1606621"/>
              <a:gd name="connsiteY654" fmla="*/ 496524 h 1605069"/>
              <a:gd name="connsiteX655" fmla="*/ 678415 w 1606621"/>
              <a:gd name="connsiteY655" fmla="*/ 496524 h 1605069"/>
              <a:gd name="connsiteX656" fmla="*/ 678796 w 1606621"/>
              <a:gd name="connsiteY656" fmla="*/ 496524 h 1605069"/>
              <a:gd name="connsiteX657" fmla="*/ 1380408 w 1606621"/>
              <a:gd name="connsiteY657" fmla="*/ 973250 h 1605069"/>
              <a:gd name="connsiteX658" fmla="*/ 1380408 w 1606621"/>
              <a:gd name="connsiteY658" fmla="*/ 973250 h 1605069"/>
              <a:gd name="connsiteX659" fmla="*/ 1380408 w 1606621"/>
              <a:gd name="connsiteY659" fmla="*/ 973250 h 1605069"/>
              <a:gd name="connsiteX660" fmla="*/ 623455 w 1606621"/>
              <a:gd name="connsiteY660" fmla="*/ 1371967 h 1605069"/>
              <a:gd name="connsiteX661" fmla="*/ 623455 w 1606621"/>
              <a:gd name="connsiteY661" fmla="*/ 1371967 h 1605069"/>
              <a:gd name="connsiteX662" fmla="*/ 637363 w 1606621"/>
              <a:gd name="connsiteY662" fmla="*/ 439850 h 1605069"/>
              <a:gd name="connsiteX663" fmla="*/ 637363 w 1606621"/>
              <a:gd name="connsiteY663" fmla="*/ 440517 h 1605069"/>
              <a:gd name="connsiteX664" fmla="*/ 637363 w 1606621"/>
              <a:gd name="connsiteY664" fmla="*/ 439755 h 1605069"/>
              <a:gd name="connsiteX665" fmla="*/ 1004646 w 1606621"/>
              <a:gd name="connsiteY665" fmla="*/ 417276 h 1605069"/>
              <a:gd name="connsiteX666" fmla="*/ 1004646 w 1606621"/>
              <a:gd name="connsiteY666" fmla="*/ 417276 h 1605069"/>
              <a:gd name="connsiteX667" fmla="*/ 1005123 w 1606621"/>
              <a:gd name="connsiteY667" fmla="*/ 418038 h 1605069"/>
              <a:gd name="connsiteX668" fmla="*/ 1005123 w 1606621"/>
              <a:gd name="connsiteY668" fmla="*/ 418038 h 1605069"/>
              <a:gd name="connsiteX669" fmla="*/ 1004551 w 1606621"/>
              <a:gd name="connsiteY669" fmla="*/ 417276 h 1605069"/>
              <a:gd name="connsiteX670" fmla="*/ 969784 w 1606621"/>
              <a:gd name="connsiteY670" fmla="*/ 1244998 h 1605069"/>
              <a:gd name="connsiteX671" fmla="*/ 969784 w 1606621"/>
              <a:gd name="connsiteY671" fmla="*/ 1244998 h 1605069"/>
              <a:gd name="connsiteX672" fmla="*/ 969784 w 1606621"/>
              <a:gd name="connsiteY672" fmla="*/ 1244998 h 1605069"/>
              <a:gd name="connsiteX673" fmla="*/ 969784 w 1606621"/>
              <a:gd name="connsiteY673" fmla="*/ 1244998 h 1605069"/>
              <a:gd name="connsiteX674" fmla="*/ 663841 w 1606621"/>
              <a:gd name="connsiteY674" fmla="*/ 1271383 h 1605069"/>
              <a:gd name="connsiteX675" fmla="*/ 663841 w 1606621"/>
              <a:gd name="connsiteY675" fmla="*/ 1271383 h 1605069"/>
              <a:gd name="connsiteX676" fmla="*/ 663841 w 1606621"/>
              <a:gd name="connsiteY676" fmla="*/ 1271383 h 1605069"/>
              <a:gd name="connsiteX677" fmla="*/ 594405 w 1606621"/>
              <a:gd name="connsiteY677" fmla="*/ 1234140 h 1605069"/>
              <a:gd name="connsiteX678" fmla="*/ 594405 w 1606621"/>
              <a:gd name="connsiteY678" fmla="*/ 1234140 h 1605069"/>
              <a:gd name="connsiteX679" fmla="*/ 247981 w 1606621"/>
              <a:gd name="connsiteY679" fmla="*/ 557865 h 1605069"/>
              <a:gd name="connsiteX680" fmla="*/ 247408 w 1606621"/>
              <a:gd name="connsiteY680" fmla="*/ 556722 h 1605069"/>
              <a:gd name="connsiteX681" fmla="*/ 248076 w 1606621"/>
              <a:gd name="connsiteY681" fmla="*/ 557769 h 1605069"/>
              <a:gd name="connsiteX682" fmla="*/ 1452607 w 1606621"/>
              <a:gd name="connsiteY682" fmla="*/ 770939 h 1605069"/>
              <a:gd name="connsiteX683" fmla="*/ 1452607 w 1606621"/>
              <a:gd name="connsiteY683" fmla="*/ 770939 h 1605069"/>
              <a:gd name="connsiteX684" fmla="*/ 1452607 w 1606621"/>
              <a:gd name="connsiteY684" fmla="*/ 819326 h 1605069"/>
              <a:gd name="connsiteX685" fmla="*/ 1452607 w 1606621"/>
              <a:gd name="connsiteY685" fmla="*/ 819326 h 1605069"/>
              <a:gd name="connsiteX686" fmla="*/ 1452416 w 1606621"/>
              <a:gd name="connsiteY686" fmla="*/ 819516 h 1605069"/>
              <a:gd name="connsiteX687" fmla="*/ 464579 w 1606621"/>
              <a:gd name="connsiteY687" fmla="*/ 1196707 h 1605069"/>
              <a:gd name="connsiteX688" fmla="*/ 464579 w 1606621"/>
              <a:gd name="connsiteY688" fmla="*/ 1196707 h 1605069"/>
              <a:gd name="connsiteX689" fmla="*/ 464579 w 1606621"/>
              <a:gd name="connsiteY689" fmla="*/ 1196707 h 1605069"/>
              <a:gd name="connsiteX690" fmla="*/ 555828 w 1606621"/>
              <a:gd name="connsiteY690" fmla="*/ 386510 h 1605069"/>
              <a:gd name="connsiteX691" fmla="*/ 555828 w 1606621"/>
              <a:gd name="connsiteY691" fmla="*/ 388796 h 1605069"/>
              <a:gd name="connsiteX692" fmla="*/ 553161 w 1606621"/>
              <a:gd name="connsiteY692" fmla="*/ 388034 h 1605069"/>
              <a:gd name="connsiteX693" fmla="*/ 555828 w 1606621"/>
              <a:gd name="connsiteY693" fmla="*/ 386510 h 1605069"/>
              <a:gd name="connsiteX694" fmla="*/ 354565 w 1606621"/>
              <a:gd name="connsiteY694" fmla="*/ 1042687 h 1605069"/>
              <a:gd name="connsiteX695" fmla="*/ 355232 w 1606621"/>
              <a:gd name="connsiteY695" fmla="*/ 1042687 h 1605069"/>
              <a:gd name="connsiteX696" fmla="*/ 355232 w 1606621"/>
              <a:gd name="connsiteY696" fmla="*/ 1043259 h 1605069"/>
              <a:gd name="connsiteX697" fmla="*/ 258362 w 1606621"/>
              <a:gd name="connsiteY697" fmla="*/ 639494 h 1605069"/>
              <a:gd name="connsiteX698" fmla="*/ 257601 w 1606621"/>
              <a:gd name="connsiteY698" fmla="*/ 637589 h 1605069"/>
              <a:gd name="connsiteX699" fmla="*/ 258362 w 1606621"/>
              <a:gd name="connsiteY699" fmla="*/ 639494 h 1605069"/>
              <a:gd name="connsiteX700" fmla="*/ 703180 w 1606621"/>
              <a:gd name="connsiteY700" fmla="*/ 616063 h 1605069"/>
              <a:gd name="connsiteX701" fmla="*/ 703180 w 1606621"/>
              <a:gd name="connsiteY701" fmla="*/ 617396 h 1605069"/>
              <a:gd name="connsiteX702" fmla="*/ 703180 w 1606621"/>
              <a:gd name="connsiteY702" fmla="*/ 617396 h 1605069"/>
              <a:gd name="connsiteX703" fmla="*/ 703180 w 1606621"/>
              <a:gd name="connsiteY703" fmla="*/ 616539 h 1605069"/>
              <a:gd name="connsiteX704" fmla="*/ 1195718 w 1606621"/>
              <a:gd name="connsiteY704" fmla="*/ 382605 h 1605069"/>
              <a:gd name="connsiteX705" fmla="*/ 1195718 w 1606621"/>
              <a:gd name="connsiteY705" fmla="*/ 382605 h 1605069"/>
              <a:gd name="connsiteX706" fmla="*/ 1195718 w 1606621"/>
              <a:gd name="connsiteY706" fmla="*/ 382605 h 1605069"/>
              <a:gd name="connsiteX707" fmla="*/ 1195718 w 1606621"/>
              <a:gd name="connsiteY707" fmla="*/ 382605 h 1605069"/>
              <a:gd name="connsiteX708" fmla="*/ 1195718 w 1606621"/>
              <a:gd name="connsiteY708" fmla="*/ 382605 h 1605069"/>
              <a:gd name="connsiteX709" fmla="*/ 1195718 w 1606621"/>
              <a:gd name="connsiteY709" fmla="*/ 382605 h 1605069"/>
              <a:gd name="connsiteX710" fmla="*/ 810526 w 1606621"/>
              <a:gd name="connsiteY710" fmla="*/ 1050212 h 1605069"/>
              <a:gd name="connsiteX711" fmla="*/ 810526 w 1606621"/>
              <a:gd name="connsiteY711" fmla="*/ 1050212 h 1605069"/>
              <a:gd name="connsiteX712" fmla="*/ 810526 w 1606621"/>
              <a:gd name="connsiteY712" fmla="*/ 1050212 h 1605069"/>
              <a:gd name="connsiteX713" fmla="*/ 923397 w 1606621"/>
              <a:gd name="connsiteY713" fmla="*/ 522813 h 1605069"/>
              <a:gd name="connsiteX714" fmla="*/ 923874 w 1606621"/>
              <a:gd name="connsiteY714" fmla="*/ 522146 h 1605069"/>
              <a:gd name="connsiteX715" fmla="*/ 924540 w 1606621"/>
              <a:gd name="connsiteY715" fmla="*/ 522146 h 1605069"/>
              <a:gd name="connsiteX716" fmla="*/ 987787 w 1606621"/>
              <a:gd name="connsiteY716" fmla="*/ 490904 h 1605069"/>
              <a:gd name="connsiteX717" fmla="*/ 986739 w 1606621"/>
              <a:gd name="connsiteY717" fmla="*/ 490904 h 1605069"/>
              <a:gd name="connsiteX718" fmla="*/ 1191051 w 1606621"/>
              <a:gd name="connsiteY718" fmla="*/ 483760 h 1605069"/>
              <a:gd name="connsiteX719" fmla="*/ 1191051 w 1606621"/>
              <a:gd name="connsiteY719" fmla="*/ 483760 h 1605069"/>
              <a:gd name="connsiteX720" fmla="*/ 329323 w 1606621"/>
              <a:gd name="connsiteY720" fmla="*/ 705216 h 1605069"/>
              <a:gd name="connsiteX721" fmla="*/ 329323 w 1606621"/>
              <a:gd name="connsiteY721" fmla="*/ 705216 h 1605069"/>
              <a:gd name="connsiteX722" fmla="*/ 329323 w 1606621"/>
              <a:gd name="connsiteY722" fmla="*/ 705216 h 1605069"/>
              <a:gd name="connsiteX723" fmla="*/ 1227245 w 1606621"/>
              <a:gd name="connsiteY723" fmla="*/ 647209 h 1605069"/>
              <a:gd name="connsiteX724" fmla="*/ 1227245 w 1606621"/>
              <a:gd name="connsiteY724" fmla="*/ 648162 h 1605069"/>
              <a:gd name="connsiteX725" fmla="*/ 1227245 w 1606621"/>
              <a:gd name="connsiteY725" fmla="*/ 647400 h 1605069"/>
              <a:gd name="connsiteX726" fmla="*/ 1041889 w 1606621"/>
              <a:gd name="connsiteY726" fmla="*/ 532909 h 1605069"/>
              <a:gd name="connsiteX727" fmla="*/ 1041889 w 1606621"/>
              <a:gd name="connsiteY727" fmla="*/ 532909 h 1605069"/>
              <a:gd name="connsiteX728" fmla="*/ 1041889 w 1606621"/>
              <a:gd name="connsiteY728" fmla="*/ 533385 h 1605069"/>
              <a:gd name="connsiteX729" fmla="*/ 1041889 w 1606621"/>
              <a:gd name="connsiteY729" fmla="*/ 533385 h 1605069"/>
              <a:gd name="connsiteX730" fmla="*/ 1041889 w 1606621"/>
              <a:gd name="connsiteY730" fmla="*/ 533385 h 1605069"/>
              <a:gd name="connsiteX731" fmla="*/ 1073512 w 1606621"/>
              <a:gd name="connsiteY731" fmla="*/ 494809 h 1605069"/>
              <a:gd name="connsiteX732" fmla="*/ 1073512 w 1606621"/>
              <a:gd name="connsiteY732" fmla="*/ 496428 h 1605069"/>
              <a:gd name="connsiteX733" fmla="*/ 1073131 w 1606621"/>
              <a:gd name="connsiteY733" fmla="*/ 494571 h 1605069"/>
              <a:gd name="connsiteX734" fmla="*/ 1073512 w 1606621"/>
              <a:gd name="connsiteY734" fmla="*/ 494238 h 1605069"/>
              <a:gd name="connsiteX735" fmla="*/ 921112 w 1606621"/>
              <a:gd name="connsiteY735" fmla="*/ 785703 h 1605069"/>
              <a:gd name="connsiteX736" fmla="*/ 921112 w 1606621"/>
              <a:gd name="connsiteY736" fmla="*/ 785703 h 1605069"/>
              <a:gd name="connsiteX737" fmla="*/ 526967 w 1606621"/>
              <a:gd name="connsiteY737" fmla="*/ 701121 h 1605069"/>
              <a:gd name="connsiteX738" fmla="*/ 526967 w 1606621"/>
              <a:gd name="connsiteY738" fmla="*/ 700168 h 1605069"/>
              <a:gd name="connsiteX739" fmla="*/ 526967 w 1606621"/>
              <a:gd name="connsiteY739" fmla="*/ 700168 h 1605069"/>
              <a:gd name="connsiteX740" fmla="*/ 526967 w 1606621"/>
              <a:gd name="connsiteY740" fmla="*/ 700549 h 1605069"/>
              <a:gd name="connsiteX741" fmla="*/ 501916 w 1606621"/>
              <a:gd name="connsiteY741" fmla="*/ 711313 h 1605069"/>
              <a:gd name="connsiteX742" fmla="*/ 501916 w 1606621"/>
              <a:gd name="connsiteY742" fmla="*/ 711313 h 1605069"/>
              <a:gd name="connsiteX743" fmla="*/ 516585 w 1606621"/>
              <a:gd name="connsiteY743" fmla="*/ 709217 h 1605069"/>
              <a:gd name="connsiteX744" fmla="*/ 516585 w 1606621"/>
              <a:gd name="connsiteY744" fmla="*/ 709217 h 1605069"/>
              <a:gd name="connsiteX745" fmla="*/ 509346 w 1606621"/>
              <a:gd name="connsiteY745" fmla="*/ 710741 h 1605069"/>
              <a:gd name="connsiteX746" fmla="*/ 509346 w 1606621"/>
              <a:gd name="connsiteY746" fmla="*/ 710741 h 1605069"/>
              <a:gd name="connsiteX747" fmla="*/ 509346 w 1606621"/>
              <a:gd name="connsiteY747" fmla="*/ 710741 h 1605069"/>
              <a:gd name="connsiteX748" fmla="*/ 509346 w 1606621"/>
              <a:gd name="connsiteY748" fmla="*/ 710741 h 1605069"/>
              <a:gd name="connsiteX749" fmla="*/ 875106 w 1606621"/>
              <a:gd name="connsiteY749" fmla="*/ 993633 h 1605069"/>
              <a:gd name="connsiteX750" fmla="*/ 874439 w 1606621"/>
              <a:gd name="connsiteY750" fmla="*/ 991633 h 1605069"/>
              <a:gd name="connsiteX751" fmla="*/ 874439 w 1606621"/>
              <a:gd name="connsiteY751" fmla="*/ 991633 h 1605069"/>
              <a:gd name="connsiteX752" fmla="*/ 875583 w 1606621"/>
              <a:gd name="connsiteY752" fmla="*/ 992109 h 1605069"/>
              <a:gd name="connsiteX753" fmla="*/ 875011 w 1606621"/>
              <a:gd name="connsiteY753" fmla="*/ 993062 h 1605069"/>
              <a:gd name="connsiteX754" fmla="*/ 786048 w 1606621"/>
              <a:gd name="connsiteY754" fmla="*/ 765033 h 1605069"/>
              <a:gd name="connsiteX755" fmla="*/ 786048 w 1606621"/>
              <a:gd name="connsiteY755" fmla="*/ 765033 h 1605069"/>
              <a:gd name="connsiteX756" fmla="*/ 773760 w 1606621"/>
              <a:gd name="connsiteY756" fmla="*/ 804562 h 1605069"/>
              <a:gd name="connsiteX757" fmla="*/ 773760 w 1606621"/>
              <a:gd name="connsiteY757" fmla="*/ 804562 h 1605069"/>
              <a:gd name="connsiteX758" fmla="*/ 785000 w 1606621"/>
              <a:gd name="connsiteY758" fmla="*/ 765224 h 1605069"/>
              <a:gd name="connsiteX759" fmla="*/ 785000 w 1606621"/>
              <a:gd name="connsiteY759" fmla="*/ 765224 h 1605069"/>
              <a:gd name="connsiteX760" fmla="*/ 602976 w 1606621"/>
              <a:gd name="connsiteY760" fmla="*/ 980203 h 1605069"/>
              <a:gd name="connsiteX761" fmla="*/ 602215 w 1606621"/>
              <a:gd name="connsiteY761" fmla="*/ 980203 h 1605069"/>
              <a:gd name="connsiteX762" fmla="*/ 601644 w 1606621"/>
              <a:gd name="connsiteY762" fmla="*/ 979060 h 1605069"/>
              <a:gd name="connsiteX763" fmla="*/ 648315 w 1606621"/>
              <a:gd name="connsiteY763" fmla="*/ 990871 h 1605069"/>
              <a:gd name="connsiteX764" fmla="*/ 648315 w 1606621"/>
              <a:gd name="connsiteY764" fmla="*/ 990871 h 1605069"/>
              <a:gd name="connsiteX765" fmla="*/ 648315 w 1606621"/>
              <a:gd name="connsiteY765" fmla="*/ 990871 h 1605069"/>
              <a:gd name="connsiteX766" fmla="*/ 648315 w 1606621"/>
              <a:gd name="connsiteY766" fmla="*/ 990871 h 1605069"/>
              <a:gd name="connsiteX767" fmla="*/ 656413 w 1606621"/>
              <a:gd name="connsiteY767" fmla="*/ 1016017 h 1605069"/>
              <a:gd name="connsiteX768" fmla="*/ 656413 w 1606621"/>
              <a:gd name="connsiteY768" fmla="*/ 1016017 h 1605069"/>
              <a:gd name="connsiteX769" fmla="*/ 656413 w 1606621"/>
              <a:gd name="connsiteY769" fmla="*/ 1016017 h 1605069"/>
              <a:gd name="connsiteX770" fmla="*/ 600024 w 1606621"/>
              <a:gd name="connsiteY770" fmla="*/ 764367 h 1605069"/>
              <a:gd name="connsiteX771" fmla="*/ 600024 w 1606621"/>
              <a:gd name="connsiteY771" fmla="*/ 764367 h 1605069"/>
              <a:gd name="connsiteX772" fmla="*/ 1168477 w 1606621"/>
              <a:gd name="connsiteY772" fmla="*/ 952866 h 1605069"/>
              <a:gd name="connsiteX773" fmla="*/ 1168477 w 1606621"/>
              <a:gd name="connsiteY773" fmla="*/ 952866 h 1605069"/>
              <a:gd name="connsiteX774" fmla="*/ 1168477 w 1606621"/>
              <a:gd name="connsiteY774" fmla="*/ 952866 h 1605069"/>
              <a:gd name="connsiteX775" fmla="*/ 992644 w 1606621"/>
              <a:gd name="connsiteY775" fmla="*/ 959534 h 1605069"/>
              <a:gd name="connsiteX776" fmla="*/ 993883 w 1606621"/>
              <a:gd name="connsiteY776" fmla="*/ 959534 h 1605069"/>
              <a:gd name="connsiteX777" fmla="*/ 993883 w 1606621"/>
              <a:gd name="connsiteY777" fmla="*/ 959534 h 1605069"/>
              <a:gd name="connsiteX778" fmla="*/ 957402 w 1606621"/>
              <a:gd name="connsiteY778" fmla="*/ 941341 h 1605069"/>
              <a:gd name="connsiteX779" fmla="*/ 957402 w 1606621"/>
              <a:gd name="connsiteY779" fmla="*/ 941341 h 1605069"/>
              <a:gd name="connsiteX780" fmla="*/ 917683 w 1606621"/>
              <a:gd name="connsiteY780" fmla="*/ 961249 h 1605069"/>
              <a:gd name="connsiteX781" fmla="*/ 917683 w 1606621"/>
              <a:gd name="connsiteY781" fmla="*/ 961249 h 1605069"/>
              <a:gd name="connsiteX782" fmla="*/ 917683 w 1606621"/>
              <a:gd name="connsiteY782" fmla="*/ 961249 h 1605069"/>
              <a:gd name="connsiteX783" fmla="*/ 915301 w 1606621"/>
              <a:gd name="connsiteY783" fmla="*/ 955915 h 1605069"/>
              <a:gd name="connsiteX784" fmla="*/ 915301 w 1606621"/>
              <a:gd name="connsiteY784" fmla="*/ 955915 h 1605069"/>
              <a:gd name="connsiteX785" fmla="*/ 915301 w 1606621"/>
              <a:gd name="connsiteY785" fmla="*/ 955915 h 1605069"/>
              <a:gd name="connsiteX786" fmla="*/ 939877 w 1606621"/>
              <a:gd name="connsiteY786" fmla="*/ 1019541 h 1605069"/>
              <a:gd name="connsiteX787" fmla="*/ 939877 w 1606621"/>
              <a:gd name="connsiteY787" fmla="*/ 1020875 h 1605069"/>
              <a:gd name="connsiteX788" fmla="*/ 939877 w 1606621"/>
              <a:gd name="connsiteY788" fmla="*/ 1019541 h 1605069"/>
              <a:gd name="connsiteX789" fmla="*/ 1098087 w 1606621"/>
              <a:gd name="connsiteY789" fmla="*/ 933150 h 1605069"/>
              <a:gd name="connsiteX790" fmla="*/ 1097419 w 1606621"/>
              <a:gd name="connsiteY790" fmla="*/ 932674 h 1605069"/>
              <a:gd name="connsiteX791" fmla="*/ 1097419 w 1606621"/>
              <a:gd name="connsiteY791" fmla="*/ 932674 h 1605069"/>
              <a:gd name="connsiteX792" fmla="*/ 1098087 w 1606621"/>
              <a:gd name="connsiteY792" fmla="*/ 932769 h 1605069"/>
              <a:gd name="connsiteX793" fmla="*/ 1046461 w 1606621"/>
              <a:gd name="connsiteY793" fmla="*/ 744459 h 1605069"/>
              <a:gd name="connsiteX794" fmla="*/ 1046461 w 1606621"/>
              <a:gd name="connsiteY794" fmla="*/ 745793 h 1605069"/>
              <a:gd name="connsiteX795" fmla="*/ 1046461 w 1606621"/>
              <a:gd name="connsiteY795" fmla="*/ 745793 h 1605069"/>
              <a:gd name="connsiteX796" fmla="*/ 1046461 w 1606621"/>
              <a:gd name="connsiteY796" fmla="*/ 744459 h 1605069"/>
              <a:gd name="connsiteX797" fmla="*/ 1095229 w 1606621"/>
              <a:gd name="connsiteY797" fmla="*/ 805419 h 1605069"/>
              <a:gd name="connsiteX798" fmla="*/ 1095895 w 1606621"/>
              <a:gd name="connsiteY798" fmla="*/ 805419 h 1605069"/>
              <a:gd name="connsiteX799" fmla="*/ 1095895 w 1606621"/>
              <a:gd name="connsiteY799" fmla="*/ 805991 h 1605069"/>
              <a:gd name="connsiteX800" fmla="*/ 1095229 w 1606621"/>
              <a:gd name="connsiteY800" fmla="*/ 805419 h 1605069"/>
              <a:gd name="connsiteX801" fmla="*/ 1085704 w 1606621"/>
              <a:gd name="connsiteY801" fmla="*/ 922672 h 1605069"/>
              <a:gd name="connsiteX802" fmla="*/ 1085704 w 1606621"/>
              <a:gd name="connsiteY802" fmla="*/ 922672 h 1605069"/>
              <a:gd name="connsiteX803" fmla="*/ 1092657 w 1606621"/>
              <a:gd name="connsiteY803" fmla="*/ 807610 h 1605069"/>
              <a:gd name="connsiteX804" fmla="*/ 1092181 w 1606621"/>
              <a:gd name="connsiteY804" fmla="*/ 805896 h 1605069"/>
              <a:gd name="connsiteX805" fmla="*/ 1092848 w 1606621"/>
              <a:gd name="connsiteY805" fmla="*/ 805896 h 1605069"/>
              <a:gd name="connsiteX806" fmla="*/ 1092943 w 1606621"/>
              <a:gd name="connsiteY806" fmla="*/ 807610 h 1605069"/>
              <a:gd name="connsiteX807" fmla="*/ 1138568 w 1606621"/>
              <a:gd name="connsiteY807" fmla="*/ 693977 h 1605069"/>
              <a:gd name="connsiteX808" fmla="*/ 1138568 w 1606621"/>
              <a:gd name="connsiteY808" fmla="*/ 693977 h 1605069"/>
              <a:gd name="connsiteX809" fmla="*/ 1138568 w 1606621"/>
              <a:gd name="connsiteY809" fmla="*/ 693977 h 1605069"/>
              <a:gd name="connsiteX810" fmla="*/ 1061701 w 1606621"/>
              <a:gd name="connsiteY810" fmla="*/ 971916 h 1605069"/>
              <a:gd name="connsiteX811" fmla="*/ 1063702 w 1606621"/>
              <a:gd name="connsiteY811" fmla="*/ 975631 h 1605069"/>
              <a:gd name="connsiteX812" fmla="*/ 1061701 w 1606621"/>
              <a:gd name="connsiteY812" fmla="*/ 971916 h 1605069"/>
              <a:gd name="connsiteX813" fmla="*/ 1108755 w 1606621"/>
              <a:gd name="connsiteY813" fmla="*/ 924768 h 1605069"/>
              <a:gd name="connsiteX814" fmla="*/ 1108755 w 1606621"/>
              <a:gd name="connsiteY814" fmla="*/ 924768 h 1605069"/>
              <a:gd name="connsiteX815" fmla="*/ 1108755 w 1606621"/>
              <a:gd name="connsiteY815" fmla="*/ 924768 h 1605069"/>
              <a:gd name="connsiteX816" fmla="*/ 1021029 w 1606621"/>
              <a:gd name="connsiteY816" fmla="*/ 775987 h 1605069"/>
              <a:gd name="connsiteX817" fmla="*/ 1021505 w 1606621"/>
              <a:gd name="connsiteY817" fmla="*/ 776559 h 1605069"/>
              <a:gd name="connsiteX818" fmla="*/ 1020933 w 1606621"/>
              <a:gd name="connsiteY818" fmla="*/ 776559 h 1605069"/>
              <a:gd name="connsiteX819" fmla="*/ 1021029 w 1606621"/>
              <a:gd name="connsiteY819" fmla="*/ 776083 h 1605069"/>
              <a:gd name="connsiteX820" fmla="*/ 1146283 w 1606621"/>
              <a:gd name="connsiteY820" fmla="*/ 669783 h 1605069"/>
              <a:gd name="connsiteX821" fmla="*/ 1145712 w 1606621"/>
              <a:gd name="connsiteY821" fmla="*/ 668641 h 1605069"/>
              <a:gd name="connsiteX822" fmla="*/ 1145997 w 1606621"/>
              <a:gd name="connsiteY822" fmla="*/ 669879 h 1605069"/>
              <a:gd name="connsiteX823" fmla="*/ 1128471 w 1606621"/>
              <a:gd name="connsiteY823" fmla="*/ 692834 h 1605069"/>
              <a:gd name="connsiteX824" fmla="*/ 1128471 w 1606621"/>
              <a:gd name="connsiteY824" fmla="*/ 692834 h 1605069"/>
              <a:gd name="connsiteX825" fmla="*/ 1128471 w 1606621"/>
              <a:gd name="connsiteY825" fmla="*/ 692263 h 1605069"/>
              <a:gd name="connsiteX826" fmla="*/ 1128185 w 1606621"/>
              <a:gd name="connsiteY826" fmla="*/ 692929 h 1605069"/>
              <a:gd name="connsiteX827" fmla="*/ 1105706 w 1606621"/>
              <a:gd name="connsiteY827" fmla="*/ 689024 h 1605069"/>
              <a:gd name="connsiteX828" fmla="*/ 1105135 w 1606621"/>
              <a:gd name="connsiteY828" fmla="*/ 689024 h 1605069"/>
              <a:gd name="connsiteX829" fmla="*/ 1105801 w 1606621"/>
              <a:gd name="connsiteY829" fmla="*/ 689024 h 1605069"/>
              <a:gd name="connsiteX830" fmla="*/ 1105420 w 1606621"/>
              <a:gd name="connsiteY830" fmla="*/ 689119 h 1605069"/>
              <a:gd name="connsiteX831" fmla="*/ 951211 w 1606621"/>
              <a:gd name="connsiteY831" fmla="*/ 894955 h 1605069"/>
              <a:gd name="connsiteX832" fmla="*/ 951211 w 1606621"/>
              <a:gd name="connsiteY832" fmla="*/ 894955 h 1605069"/>
              <a:gd name="connsiteX833" fmla="*/ 991978 w 1606621"/>
              <a:gd name="connsiteY833" fmla="*/ 926482 h 1605069"/>
              <a:gd name="connsiteX834" fmla="*/ 991978 w 1606621"/>
              <a:gd name="connsiteY834" fmla="*/ 927340 h 1605069"/>
              <a:gd name="connsiteX835" fmla="*/ 991978 w 1606621"/>
              <a:gd name="connsiteY835" fmla="*/ 927340 h 1605069"/>
              <a:gd name="connsiteX836" fmla="*/ 1047033 w 1606621"/>
              <a:gd name="connsiteY836" fmla="*/ 991252 h 1605069"/>
              <a:gd name="connsiteX837" fmla="*/ 1047985 w 1606621"/>
              <a:gd name="connsiteY837" fmla="*/ 991252 h 1605069"/>
              <a:gd name="connsiteX838" fmla="*/ 1047222 w 1606621"/>
              <a:gd name="connsiteY838" fmla="*/ 990966 h 1605069"/>
              <a:gd name="connsiteX839" fmla="*/ 1184287 w 1606621"/>
              <a:gd name="connsiteY839" fmla="*/ 735125 h 1605069"/>
              <a:gd name="connsiteX840" fmla="*/ 1184287 w 1606621"/>
              <a:gd name="connsiteY840" fmla="*/ 736363 h 1605069"/>
              <a:gd name="connsiteX841" fmla="*/ 1184287 w 1606621"/>
              <a:gd name="connsiteY841" fmla="*/ 735411 h 1605069"/>
              <a:gd name="connsiteX842" fmla="*/ 1184859 w 1606621"/>
              <a:gd name="connsiteY842" fmla="*/ 734934 h 1605069"/>
              <a:gd name="connsiteX843" fmla="*/ 1184859 w 1606621"/>
              <a:gd name="connsiteY843" fmla="*/ 734934 h 1605069"/>
              <a:gd name="connsiteX844" fmla="*/ 1038174 w 1606621"/>
              <a:gd name="connsiteY844" fmla="*/ 648066 h 1605069"/>
              <a:gd name="connsiteX845" fmla="*/ 1037697 w 1606621"/>
              <a:gd name="connsiteY845" fmla="*/ 647590 h 1605069"/>
              <a:gd name="connsiteX846" fmla="*/ 1037697 w 1606621"/>
              <a:gd name="connsiteY846" fmla="*/ 647590 h 1605069"/>
              <a:gd name="connsiteX847" fmla="*/ 1038174 w 1606621"/>
              <a:gd name="connsiteY847" fmla="*/ 648066 h 1605069"/>
              <a:gd name="connsiteX848" fmla="*/ 885774 w 1606621"/>
              <a:gd name="connsiteY848" fmla="*/ 789513 h 1605069"/>
              <a:gd name="connsiteX849" fmla="*/ 885774 w 1606621"/>
              <a:gd name="connsiteY849" fmla="*/ 790084 h 1605069"/>
              <a:gd name="connsiteX850" fmla="*/ 885774 w 1606621"/>
              <a:gd name="connsiteY850" fmla="*/ 789608 h 1605069"/>
              <a:gd name="connsiteX851" fmla="*/ 974357 w 1606621"/>
              <a:gd name="connsiteY851" fmla="*/ 963439 h 1605069"/>
              <a:gd name="connsiteX852" fmla="*/ 975023 w 1606621"/>
              <a:gd name="connsiteY852" fmla="*/ 962296 h 1605069"/>
              <a:gd name="connsiteX853" fmla="*/ 975023 w 1606621"/>
              <a:gd name="connsiteY853" fmla="*/ 963630 h 1605069"/>
              <a:gd name="connsiteX854" fmla="*/ 974357 w 1606621"/>
              <a:gd name="connsiteY854" fmla="*/ 963439 h 1605069"/>
              <a:gd name="connsiteX855" fmla="*/ 1030649 w 1606621"/>
              <a:gd name="connsiteY855" fmla="*/ 651781 h 1605069"/>
              <a:gd name="connsiteX856" fmla="*/ 1030649 w 1606621"/>
              <a:gd name="connsiteY856" fmla="*/ 651781 h 1605069"/>
              <a:gd name="connsiteX857" fmla="*/ 907776 w 1606621"/>
              <a:gd name="connsiteY857" fmla="*/ 1078692 h 1605069"/>
              <a:gd name="connsiteX858" fmla="*/ 907205 w 1606621"/>
              <a:gd name="connsiteY858" fmla="*/ 1079644 h 1605069"/>
              <a:gd name="connsiteX859" fmla="*/ 907776 w 1606621"/>
              <a:gd name="connsiteY859" fmla="*/ 1078692 h 1605069"/>
              <a:gd name="connsiteX860" fmla="*/ 916635 w 1606621"/>
              <a:gd name="connsiteY860" fmla="*/ 1075358 h 1605069"/>
              <a:gd name="connsiteX861" fmla="*/ 916635 w 1606621"/>
              <a:gd name="connsiteY861" fmla="*/ 1076310 h 1605069"/>
              <a:gd name="connsiteX862" fmla="*/ 914731 w 1606621"/>
              <a:gd name="connsiteY862" fmla="*/ 1076310 h 1605069"/>
              <a:gd name="connsiteX863" fmla="*/ 916635 w 1606621"/>
              <a:gd name="connsiteY863" fmla="*/ 1075358 h 1605069"/>
              <a:gd name="connsiteX864" fmla="*/ 1142377 w 1606621"/>
              <a:gd name="connsiteY864" fmla="*/ 590821 h 1605069"/>
              <a:gd name="connsiteX865" fmla="*/ 1139425 w 1606621"/>
              <a:gd name="connsiteY865" fmla="*/ 593488 h 1605069"/>
              <a:gd name="connsiteX866" fmla="*/ 1142377 w 1606621"/>
              <a:gd name="connsiteY866" fmla="*/ 590916 h 1605069"/>
              <a:gd name="connsiteX867" fmla="*/ 885202 w 1606621"/>
              <a:gd name="connsiteY867" fmla="*/ 774558 h 1605069"/>
              <a:gd name="connsiteX868" fmla="*/ 885202 w 1606621"/>
              <a:gd name="connsiteY868" fmla="*/ 774558 h 1605069"/>
              <a:gd name="connsiteX869" fmla="*/ 866152 w 1606621"/>
              <a:gd name="connsiteY869" fmla="*/ 694644 h 1605069"/>
              <a:gd name="connsiteX870" fmla="*/ 867106 w 1606621"/>
              <a:gd name="connsiteY870" fmla="*/ 694644 h 1605069"/>
              <a:gd name="connsiteX871" fmla="*/ 866058 w 1606621"/>
              <a:gd name="connsiteY871" fmla="*/ 694644 h 1605069"/>
              <a:gd name="connsiteX872" fmla="*/ 801858 w 1606621"/>
              <a:gd name="connsiteY872" fmla="*/ 887430 h 1605069"/>
              <a:gd name="connsiteX873" fmla="*/ 801858 w 1606621"/>
              <a:gd name="connsiteY873" fmla="*/ 887430 h 1605069"/>
              <a:gd name="connsiteX874" fmla="*/ 757187 w 1606621"/>
              <a:gd name="connsiteY874" fmla="*/ 849997 h 1605069"/>
              <a:gd name="connsiteX875" fmla="*/ 757187 w 1606621"/>
              <a:gd name="connsiteY875" fmla="*/ 849997 h 1605069"/>
              <a:gd name="connsiteX876" fmla="*/ 757187 w 1606621"/>
              <a:gd name="connsiteY876" fmla="*/ 849997 h 1605069"/>
              <a:gd name="connsiteX877" fmla="*/ 723088 w 1606621"/>
              <a:gd name="connsiteY877" fmla="*/ 913528 h 1605069"/>
              <a:gd name="connsiteX878" fmla="*/ 723088 w 1606621"/>
              <a:gd name="connsiteY878" fmla="*/ 913528 h 1605069"/>
              <a:gd name="connsiteX879" fmla="*/ 594880 w 1606621"/>
              <a:gd name="connsiteY879" fmla="*/ 989728 h 1605069"/>
              <a:gd name="connsiteX880" fmla="*/ 594880 w 1606621"/>
              <a:gd name="connsiteY880" fmla="*/ 990395 h 1605069"/>
              <a:gd name="connsiteX881" fmla="*/ 594214 w 1606621"/>
              <a:gd name="connsiteY881" fmla="*/ 989919 h 1605069"/>
              <a:gd name="connsiteX882" fmla="*/ 758139 w 1606621"/>
              <a:gd name="connsiteY882" fmla="*/ 904003 h 1605069"/>
              <a:gd name="connsiteX883" fmla="*/ 758711 w 1606621"/>
              <a:gd name="connsiteY883" fmla="*/ 903527 h 1605069"/>
              <a:gd name="connsiteX884" fmla="*/ 758711 w 1606621"/>
              <a:gd name="connsiteY884" fmla="*/ 903527 h 1605069"/>
              <a:gd name="connsiteX885" fmla="*/ 874345 w 1606621"/>
              <a:gd name="connsiteY885" fmla="*/ 1001349 h 1605069"/>
              <a:gd name="connsiteX886" fmla="*/ 875583 w 1606621"/>
              <a:gd name="connsiteY886" fmla="*/ 1001349 h 1605069"/>
              <a:gd name="connsiteX887" fmla="*/ 874249 w 1606621"/>
              <a:gd name="connsiteY887" fmla="*/ 1001349 h 1605069"/>
              <a:gd name="connsiteX888" fmla="*/ 880250 w 1606621"/>
              <a:gd name="connsiteY888" fmla="*/ 1009921 h 1605069"/>
              <a:gd name="connsiteX889" fmla="*/ 880250 w 1606621"/>
              <a:gd name="connsiteY889" fmla="*/ 1009921 h 1605069"/>
              <a:gd name="connsiteX890" fmla="*/ 880250 w 1606621"/>
              <a:gd name="connsiteY890" fmla="*/ 1009921 h 1605069"/>
              <a:gd name="connsiteX891" fmla="*/ 880155 w 1606621"/>
              <a:gd name="connsiteY891" fmla="*/ 1010016 h 1605069"/>
              <a:gd name="connsiteX892" fmla="*/ 1189908 w 1606621"/>
              <a:gd name="connsiteY892" fmla="*/ 648066 h 1605069"/>
              <a:gd name="connsiteX893" fmla="*/ 1189908 w 1606621"/>
              <a:gd name="connsiteY893" fmla="*/ 648066 h 1605069"/>
              <a:gd name="connsiteX894" fmla="*/ 954449 w 1606621"/>
              <a:gd name="connsiteY894" fmla="*/ 757794 h 1605069"/>
              <a:gd name="connsiteX895" fmla="*/ 955783 w 1606621"/>
              <a:gd name="connsiteY895" fmla="*/ 757033 h 1605069"/>
              <a:gd name="connsiteX896" fmla="*/ 955783 w 1606621"/>
              <a:gd name="connsiteY896" fmla="*/ 758080 h 1605069"/>
              <a:gd name="connsiteX897" fmla="*/ 954449 w 1606621"/>
              <a:gd name="connsiteY897" fmla="*/ 757509 h 1605069"/>
              <a:gd name="connsiteX898" fmla="*/ 532492 w 1606621"/>
              <a:gd name="connsiteY898" fmla="*/ 776559 h 1605069"/>
              <a:gd name="connsiteX899" fmla="*/ 532492 w 1606621"/>
              <a:gd name="connsiteY899" fmla="*/ 776559 h 1605069"/>
              <a:gd name="connsiteX900" fmla="*/ 532492 w 1606621"/>
              <a:gd name="connsiteY900" fmla="*/ 776559 h 1605069"/>
              <a:gd name="connsiteX901" fmla="*/ 527539 w 1606621"/>
              <a:gd name="connsiteY901" fmla="*/ 757509 h 1605069"/>
              <a:gd name="connsiteX902" fmla="*/ 527539 w 1606621"/>
              <a:gd name="connsiteY902" fmla="*/ 757509 h 1605069"/>
              <a:gd name="connsiteX903" fmla="*/ 527539 w 1606621"/>
              <a:gd name="connsiteY903" fmla="*/ 757509 h 1605069"/>
              <a:gd name="connsiteX904" fmla="*/ 787381 w 1606621"/>
              <a:gd name="connsiteY904" fmla="*/ 914766 h 1605069"/>
              <a:gd name="connsiteX905" fmla="*/ 787381 w 1606621"/>
              <a:gd name="connsiteY905" fmla="*/ 914766 h 1605069"/>
              <a:gd name="connsiteX906" fmla="*/ 787381 w 1606621"/>
              <a:gd name="connsiteY906" fmla="*/ 914766 h 1605069"/>
              <a:gd name="connsiteX907" fmla="*/ 909301 w 1606621"/>
              <a:gd name="connsiteY907" fmla="*/ 1086217 h 1605069"/>
              <a:gd name="connsiteX908" fmla="*/ 909968 w 1606621"/>
              <a:gd name="connsiteY908" fmla="*/ 1086217 h 1605069"/>
              <a:gd name="connsiteX909" fmla="*/ 909968 w 1606621"/>
              <a:gd name="connsiteY909" fmla="*/ 1086788 h 1605069"/>
              <a:gd name="connsiteX910" fmla="*/ 909301 w 1606621"/>
              <a:gd name="connsiteY910" fmla="*/ 1086217 h 1605069"/>
              <a:gd name="connsiteX911" fmla="*/ 928827 w 1606621"/>
              <a:gd name="connsiteY911" fmla="*/ 1127269 h 1605069"/>
              <a:gd name="connsiteX912" fmla="*/ 928827 w 1606621"/>
              <a:gd name="connsiteY912" fmla="*/ 1127269 h 1605069"/>
              <a:gd name="connsiteX913" fmla="*/ 1031887 w 1606621"/>
              <a:gd name="connsiteY913" fmla="*/ 1034115 h 1605069"/>
              <a:gd name="connsiteX914" fmla="*/ 1031887 w 1606621"/>
              <a:gd name="connsiteY914" fmla="*/ 1034115 h 1605069"/>
              <a:gd name="connsiteX915" fmla="*/ 429812 w 1606621"/>
              <a:gd name="connsiteY915" fmla="*/ 890097 h 1605069"/>
              <a:gd name="connsiteX916" fmla="*/ 429812 w 1606621"/>
              <a:gd name="connsiteY916" fmla="*/ 890097 h 1605069"/>
              <a:gd name="connsiteX917" fmla="*/ 797096 w 1606621"/>
              <a:gd name="connsiteY917" fmla="*/ 921910 h 1605069"/>
              <a:gd name="connsiteX918" fmla="*/ 797096 w 1606621"/>
              <a:gd name="connsiteY918" fmla="*/ 922386 h 1605069"/>
              <a:gd name="connsiteX919" fmla="*/ 795573 w 1606621"/>
              <a:gd name="connsiteY919" fmla="*/ 921910 h 1605069"/>
              <a:gd name="connsiteX920" fmla="*/ 797096 w 1606621"/>
              <a:gd name="connsiteY920" fmla="*/ 921910 h 1605069"/>
              <a:gd name="connsiteX921" fmla="*/ 1200765 w 1606621"/>
              <a:gd name="connsiteY921" fmla="*/ 959058 h 1605069"/>
              <a:gd name="connsiteX922" fmla="*/ 1200765 w 1606621"/>
              <a:gd name="connsiteY922" fmla="*/ 959058 h 1605069"/>
              <a:gd name="connsiteX923" fmla="*/ 735374 w 1606621"/>
              <a:gd name="connsiteY923" fmla="*/ 831613 h 1605069"/>
              <a:gd name="connsiteX924" fmla="*/ 735374 w 1606621"/>
              <a:gd name="connsiteY924" fmla="*/ 831613 h 1605069"/>
              <a:gd name="connsiteX925" fmla="*/ 735374 w 1606621"/>
              <a:gd name="connsiteY925" fmla="*/ 831613 h 1605069"/>
              <a:gd name="connsiteX926" fmla="*/ 735374 w 1606621"/>
              <a:gd name="connsiteY926" fmla="*/ 831613 h 1605069"/>
              <a:gd name="connsiteX927" fmla="*/ 496583 w 1606621"/>
              <a:gd name="connsiteY927" fmla="*/ 622063 h 1605069"/>
              <a:gd name="connsiteX928" fmla="*/ 496583 w 1606621"/>
              <a:gd name="connsiteY928" fmla="*/ 620444 h 1605069"/>
              <a:gd name="connsiteX929" fmla="*/ 496583 w 1606621"/>
              <a:gd name="connsiteY929" fmla="*/ 621777 h 1605069"/>
              <a:gd name="connsiteX930" fmla="*/ 736517 w 1606621"/>
              <a:gd name="connsiteY930" fmla="*/ 1041830 h 1605069"/>
              <a:gd name="connsiteX931" fmla="*/ 736517 w 1606621"/>
              <a:gd name="connsiteY931" fmla="*/ 1041830 h 1605069"/>
              <a:gd name="connsiteX932" fmla="*/ 736517 w 1606621"/>
              <a:gd name="connsiteY932" fmla="*/ 1041830 h 1605069"/>
              <a:gd name="connsiteX933" fmla="*/ 791858 w 1606621"/>
              <a:gd name="connsiteY933" fmla="*/ 953438 h 1605069"/>
              <a:gd name="connsiteX934" fmla="*/ 791858 w 1606621"/>
              <a:gd name="connsiteY934" fmla="*/ 955533 h 1605069"/>
              <a:gd name="connsiteX935" fmla="*/ 791858 w 1606621"/>
              <a:gd name="connsiteY935" fmla="*/ 952866 h 1605069"/>
              <a:gd name="connsiteX936" fmla="*/ 833863 w 1606621"/>
              <a:gd name="connsiteY936" fmla="*/ 1008111 h 1605069"/>
              <a:gd name="connsiteX937" fmla="*/ 833863 w 1606621"/>
              <a:gd name="connsiteY937" fmla="*/ 1008111 h 1605069"/>
              <a:gd name="connsiteX938" fmla="*/ 833387 w 1606621"/>
              <a:gd name="connsiteY938" fmla="*/ 1008111 h 1605069"/>
              <a:gd name="connsiteX939" fmla="*/ 925208 w 1606621"/>
              <a:gd name="connsiteY939" fmla="*/ 1143652 h 1605069"/>
              <a:gd name="connsiteX940" fmla="*/ 925208 w 1606621"/>
              <a:gd name="connsiteY940" fmla="*/ 1144224 h 1605069"/>
              <a:gd name="connsiteX941" fmla="*/ 925208 w 1606621"/>
              <a:gd name="connsiteY941" fmla="*/ 1143652 h 1605069"/>
              <a:gd name="connsiteX942" fmla="*/ 1033412 w 1606621"/>
              <a:gd name="connsiteY942" fmla="*/ 1054403 h 1605069"/>
              <a:gd name="connsiteX943" fmla="*/ 1033412 w 1606621"/>
              <a:gd name="connsiteY943" fmla="*/ 1053165 h 1605069"/>
              <a:gd name="connsiteX944" fmla="*/ 1034173 w 1606621"/>
              <a:gd name="connsiteY944" fmla="*/ 1053832 h 1605069"/>
              <a:gd name="connsiteX945" fmla="*/ 1166000 w 1606621"/>
              <a:gd name="connsiteY945" fmla="*/ 552816 h 1605069"/>
              <a:gd name="connsiteX946" fmla="*/ 1166000 w 1606621"/>
              <a:gd name="connsiteY946" fmla="*/ 552816 h 1605069"/>
              <a:gd name="connsiteX947" fmla="*/ 1166000 w 1606621"/>
              <a:gd name="connsiteY947" fmla="*/ 552816 h 1605069"/>
              <a:gd name="connsiteX948" fmla="*/ 980643 w 1606621"/>
              <a:gd name="connsiteY948" fmla="*/ 676641 h 1605069"/>
              <a:gd name="connsiteX949" fmla="*/ 981501 w 1606621"/>
              <a:gd name="connsiteY949" fmla="*/ 676641 h 1605069"/>
              <a:gd name="connsiteX950" fmla="*/ 980643 w 1606621"/>
              <a:gd name="connsiteY950" fmla="*/ 675975 h 1605069"/>
              <a:gd name="connsiteX951" fmla="*/ 776903 w 1606621"/>
              <a:gd name="connsiteY951" fmla="*/ 663021 h 1605069"/>
              <a:gd name="connsiteX952" fmla="*/ 776903 w 1606621"/>
              <a:gd name="connsiteY952" fmla="*/ 661783 h 1605069"/>
              <a:gd name="connsiteX953" fmla="*/ 776903 w 1606621"/>
              <a:gd name="connsiteY953" fmla="*/ 662354 h 1605069"/>
              <a:gd name="connsiteX954" fmla="*/ 513061 w 1606621"/>
              <a:gd name="connsiteY954" fmla="*/ 594250 h 1605069"/>
              <a:gd name="connsiteX955" fmla="*/ 513061 w 1606621"/>
              <a:gd name="connsiteY955" fmla="*/ 594250 h 1605069"/>
              <a:gd name="connsiteX956" fmla="*/ 451244 w 1606621"/>
              <a:gd name="connsiteY956" fmla="*/ 648828 h 1605069"/>
              <a:gd name="connsiteX957" fmla="*/ 451244 w 1606621"/>
              <a:gd name="connsiteY957" fmla="*/ 648828 h 1605069"/>
              <a:gd name="connsiteX958" fmla="*/ 451244 w 1606621"/>
              <a:gd name="connsiteY958" fmla="*/ 648828 h 1605069"/>
              <a:gd name="connsiteX959" fmla="*/ 846913 w 1606621"/>
              <a:gd name="connsiteY959" fmla="*/ 1057165 h 1605069"/>
              <a:gd name="connsiteX960" fmla="*/ 846913 w 1606621"/>
              <a:gd name="connsiteY960" fmla="*/ 1057165 h 1605069"/>
              <a:gd name="connsiteX961" fmla="*/ 741661 w 1606621"/>
              <a:gd name="connsiteY961" fmla="*/ 752841 h 1605069"/>
              <a:gd name="connsiteX962" fmla="*/ 741661 w 1606621"/>
              <a:gd name="connsiteY962" fmla="*/ 752841 h 1605069"/>
              <a:gd name="connsiteX963" fmla="*/ 741661 w 1606621"/>
              <a:gd name="connsiteY963" fmla="*/ 752841 h 1605069"/>
              <a:gd name="connsiteX964" fmla="*/ 741661 w 1606621"/>
              <a:gd name="connsiteY964" fmla="*/ 752841 h 1605069"/>
              <a:gd name="connsiteX965" fmla="*/ 726801 w 1606621"/>
              <a:gd name="connsiteY965" fmla="*/ 752841 h 1605069"/>
              <a:gd name="connsiteX966" fmla="*/ 726801 w 1606621"/>
              <a:gd name="connsiteY966" fmla="*/ 752841 h 1605069"/>
              <a:gd name="connsiteX967" fmla="*/ 716801 w 1606621"/>
              <a:gd name="connsiteY967" fmla="*/ 718837 h 1605069"/>
              <a:gd name="connsiteX968" fmla="*/ 716229 w 1606621"/>
              <a:gd name="connsiteY968" fmla="*/ 717980 h 1605069"/>
              <a:gd name="connsiteX969" fmla="*/ 716991 w 1606621"/>
              <a:gd name="connsiteY969" fmla="*/ 717980 h 1605069"/>
              <a:gd name="connsiteX970" fmla="*/ 716610 w 1606621"/>
              <a:gd name="connsiteY970" fmla="*/ 719218 h 1605069"/>
              <a:gd name="connsiteX971" fmla="*/ 677939 w 1606621"/>
              <a:gd name="connsiteY971" fmla="*/ 800657 h 1605069"/>
              <a:gd name="connsiteX972" fmla="*/ 677939 w 1606621"/>
              <a:gd name="connsiteY972" fmla="*/ 799895 h 1605069"/>
              <a:gd name="connsiteX973" fmla="*/ 677939 w 1606621"/>
              <a:gd name="connsiteY973" fmla="*/ 800562 h 1605069"/>
              <a:gd name="connsiteX974" fmla="*/ 538873 w 1606621"/>
              <a:gd name="connsiteY974" fmla="*/ 629778 h 1605069"/>
              <a:gd name="connsiteX975" fmla="*/ 540302 w 1606621"/>
              <a:gd name="connsiteY975" fmla="*/ 629778 h 1605069"/>
              <a:gd name="connsiteX976" fmla="*/ 538873 w 1606621"/>
              <a:gd name="connsiteY976" fmla="*/ 629778 h 1605069"/>
              <a:gd name="connsiteX977" fmla="*/ 311893 w 1606621"/>
              <a:gd name="connsiteY977" fmla="*/ 841233 h 1605069"/>
              <a:gd name="connsiteX978" fmla="*/ 311893 w 1606621"/>
              <a:gd name="connsiteY978" fmla="*/ 841233 h 1605069"/>
              <a:gd name="connsiteX979" fmla="*/ 311893 w 1606621"/>
              <a:gd name="connsiteY979" fmla="*/ 841233 h 1605069"/>
              <a:gd name="connsiteX980" fmla="*/ 311702 w 1606621"/>
              <a:gd name="connsiteY980" fmla="*/ 841900 h 1605069"/>
              <a:gd name="connsiteX981" fmla="*/ 300844 w 1606621"/>
              <a:gd name="connsiteY981" fmla="*/ 791608 h 1605069"/>
              <a:gd name="connsiteX982" fmla="*/ 300844 w 1606621"/>
              <a:gd name="connsiteY982" fmla="*/ 791608 h 1605069"/>
              <a:gd name="connsiteX983" fmla="*/ 300844 w 1606621"/>
              <a:gd name="connsiteY983" fmla="*/ 791608 h 1605069"/>
              <a:gd name="connsiteX984" fmla="*/ 307130 w 1606621"/>
              <a:gd name="connsiteY984" fmla="*/ 786465 h 1605069"/>
              <a:gd name="connsiteX985" fmla="*/ 307130 w 1606621"/>
              <a:gd name="connsiteY985" fmla="*/ 786465 h 1605069"/>
              <a:gd name="connsiteX986" fmla="*/ 342563 w 1606621"/>
              <a:gd name="connsiteY986" fmla="*/ 898098 h 1605069"/>
              <a:gd name="connsiteX987" fmla="*/ 342563 w 1606621"/>
              <a:gd name="connsiteY987" fmla="*/ 898098 h 1605069"/>
              <a:gd name="connsiteX988" fmla="*/ 230740 w 1606621"/>
              <a:gd name="connsiteY988" fmla="*/ 837709 h 1605069"/>
              <a:gd name="connsiteX989" fmla="*/ 228931 w 1606621"/>
              <a:gd name="connsiteY989" fmla="*/ 837138 h 1605069"/>
              <a:gd name="connsiteX990" fmla="*/ 230549 w 1606621"/>
              <a:gd name="connsiteY990" fmla="*/ 838566 h 1605069"/>
              <a:gd name="connsiteX991" fmla="*/ 347898 w 1606621"/>
              <a:gd name="connsiteY991" fmla="*/ 777797 h 1605069"/>
              <a:gd name="connsiteX992" fmla="*/ 347898 w 1606621"/>
              <a:gd name="connsiteY992" fmla="*/ 777797 h 1605069"/>
              <a:gd name="connsiteX993" fmla="*/ 249980 w 1606621"/>
              <a:gd name="connsiteY993" fmla="*/ 760461 h 1605069"/>
              <a:gd name="connsiteX994" fmla="*/ 249980 w 1606621"/>
              <a:gd name="connsiteY994" fmla="*/ 760461 h 1605069"/>
              <a:gd name="connsiteX995" fmla="*/ 592690 w 1606621"/>
              <a:gd name="connsiteY995" fmla="*/ 1022208 h 1605069"/>
              <a:gd name="connsiteX996" fmla="*/ 592690 w 1606621"/>
              <a:gd name="connsiteY996" fmla="*/ 1022208 h 1605069"/>
              <a:gd name="connsiteX997" fmla="*/ 593262 w 1606621"/>
              <a:gd name="connsiteY997" fmla="*/ 1022208 h 1605069"/>
              <a:gd name="connsiteX998" fmla="*/ 593262 w 1606621"/>
              <a:gd name="connsiteY998" fmla="*/ 1022208 h 1605069"/>
              <a:gd name="connsiteX999" fmla="*/ 700227 w 1606621"/>
              <a:gd name="connsiteY999" fmla="*/ 1101552 h 1605069"/>
              <a:gd name="connsiteX1000" fmla="*/ 700894 w 1606621"/>
              <a:gd name="connsiteY1000" fmla="*/ 1102123 h 1605069"/>
              <a:gd name="connsiteX1001" fmla="*/ 700132 w 1606621"/>
              <a:gd name="connsiteY1001" fmla="*/ 1102123 h 1605069"/>
              <a:gd name="connsiteX1002" fmla="*/ 700037 w 1606621"/>
              <a:gd name="connsiteY1002" fmla="*/ 1102218 h 1605069"/>
              <a:gd name="connsiteX1003" fmla="*/ 757377 w 1606621"/>
              <a:gd name="connsiteY1003" fmla="*/ 1052022 h 1605069"/>
              <a:gd name="connsiteX1004" fmla="*/ 757377 w 1606621"/>
              <a:gd name="connsiteY1004" fmla="*/ 1052022 h 1605069"/>
              <a:gd name="connsiteX1005" fmla="*/ 757377 w 1606621"/>
              <a:gd name="connsiteY1005" fmla="*/ 1052022 h 1605069"/>
              <a:gd name="connsiteX1006" fmla="*/ 907682 w 1606621"/>
              <a:gd name="connsiteY1006" fmla="*/ 1128222 h 1605069"/>
              <a:gd name="connsiteX1007" fmla="*/ 907682 w 1606621"/>
              <a:gd name="connsiteY1007" fmla="*/ 1128222 h 1605069"/>
              <a:gd name="connsiteX1008" fmla="*/ 1201814 w 1606621"/>
              <a:gd name="connsiteY1008" fmla="*/ 552816 h 1605069"/>
              <a:gd name="connsiteX1009" fmla="*/ 1201814 w 1606621"/>
              <a:gd name="connsiteY1009" fmla="*/ 552816 h 1605069"/>
              <a:gd name="connsiteX1010" fmla="*/ 1205052 w 1606621"/>
              <a:gd name="connsiteY1010" fmla="*/ 496809 h 1605069"/>
              <a:gd name="connsiteX1011" fmla="*/ 1205052 w 1606621"/>
              <a:gd name="connsiteY1011" fmla="*/ 496809 h 1605069"/>
              <a:gd name="connsiteX1012" fmla="*/ 1205623 w 1606621"/>
              <a:gd name="connsiteY1012" fmla="*/ 496809 h 1605069"/>
              <a:gd name="connsiteX1013" fmla="*/ 717753 w 1606621"/>
              <a:gd name="connsiteY1013" fmla="*/ 714741 h 1605069"/>
              <a:gd name="connsiteX1014" fmla="*/ 717753 w 1606621"/>
              <a:gd name="connsiteY1014" fmla="*/ 714741 h 1605069"/>
              <a:gd name="connsiteX1015" fmla="*/ 717753 w 1606621"/>
              <a:gd name="connsiteY1015" fmla="*/ 714741 h 1605069"/>
              <a:gd name="connsiteX1016" fmla="*/ 660603 w 1606621"/>
              <a:gd name="connsiteY1016" fmla="*/ 733791 h 1605069"/>
              <a:gd name="connsiteX1017" fmla="*/ 660603 w 1606621"/>
              <a:gd name="connsiteY1017" fmla="*/ 733315 h 1605069"/>
              <a:gd name="connsiteX1018" fmla="*/ 532777 w 1606621"/>
              <a:gd name="connsiteY1018" fmla="*/ 612919 h 1605069"/>
              <a:gd name="connsiteX1019" fmla="*/ 532777 w 1606621"/>
              <a:gd name="connsiteY1019" fmla="*/ 612919 h 1605069"/>
              <a:gd name="connsiteX1020" fmla="*/ 280841 w 1606621"/>
              <a:gd name="connsiteY1020" fmla="*/ 932674 h 1605069"/>
              <a:gd name="connsiteX1021" fmla="*/ 280841 w 1606621"/>
              <a:gd name="connsiteY1021" fmla="*/ 933150 h 1605069"/>
              <a:gd name="connsiteX1022" fmla="*/ 280841 w 1606621"/>
              <a:gd name="connsiteY1022" fmla="*/ 933150 h 1605069"/>
              <a:gd name="connsiteX1023" fmla="*/ 308178 w 1606621"/>
              <a:gd name="connsiteY1023" fmla="*/ 961249 h 1605069"/>
              <a:gd name="connsiteX1024" fmla="*/ 310655 w 1606621"/>
              <a:gd name="connsiteY1024" fmla="*/ 961820 h 1605069"/>
              <a:gd name="connsiteX1025" fmla="*/ 310655 w 1606621"/>
              <a:gd name="connsiteY1025" fmla="*/ 961820 h 1605069"/>
              <a:gd name="connsiteX1026" fmla="*/ 308369 w 1606621"/>
              <a:gd name="connsiteY1026" fmla="*/ 961630 h 1605069"/>
              <a:gd name="connsiteX1027" fmla="*/ 437052 w 1606621"/>
              <a:gd name="connsiteY1027" fmla="*/ 923149 h 1605069"/>
              <a:gd name="connsiteX1028" fmla="*/ 437052 w 1606621"/>
              <a:gd name="connsiteY1028" fmla="*/ 923149 h 1605069"/>
              <a:gd name="connsiteX1029" fmla="*/ 479247 w 1606621"/>
              <a:gd name="connsiteY1029" fmla="*/ 930768 h 1605069"/>
              <a:gd name="connsiteX1030" fmla="*/ 479247 w 1606621"/>
              <a:gd name="connsiteY1030" fmla="*/ 929244 h 1605069"/>
              <a:gd name="connsiteX1031" fmla="*/ 480200 w 1606621"/>
              <a:gd name="connsiteY1031" fmla="*/ 930483 h 1605069"/>
              <a:gd name="connsiteX1032" fmla="*/ 479437 w 1606621"/>
              <a:gd name="connsiteY1032" fmla="*/ 931245 h 1605069"/>
              <a:gd name="connsiteX1033" fmla="*/ 911396 w 1606621"/>
              <a:gd name="connsiteY1033" fmla="*/ 1171942 h 1605069"/>
              <a:gd name="connsiteX1034" fmla="*/ 911396 w 1606621"/>
              <a:gd name="connsiteY1034" fmla="*/ 1171942 h 1605069"/>
              <a:gd name="connsiteX1035" fmla="*/ 917873 w 1606621"/>
              <a:gd name="connsiteY1035" fmla="*/ 1163845 h 1605069"/>
              <a:gd name="connsiteX1036" fmla="*/ 917873 w 1606621"/>
              <a:gd name="connsiteY1036" fmla="*/ 1163845 h 1605069"/>
              <a:gd name="connsiteX1037" fmla="*/ 1100182 w 1606621"/>
              <a:gd name="connsiteY1037" fmla="*/ 1107362 h 1605069"/>
              <a:gd name="connsiteX1038" fmla="*/ 1100182 w 1606621"/>
              <a:gd name="connsiteY1038" fmla="*/ 1107362 h 1605069"/>
              <a:gd name="connsiteX1039" fmla="*/ 1100182 w 1606621"/>
              <a:gd name="connsiteY1039" fmla="*/ 1107362 h 1605069"/>
              <a:gd name="connsiteX1040" fmla="*/ 1127614 w 1606621"/>
              <a:gd name="connsiteY1040" fmla="*/ 1099837 h 1605069"/>
              <a:gd name="connsiteX1041" fmla="*/ 1127614 w 1606621"/>
              <a:gd name="connsiteY1041" fmla="*/ 1099837 h 1605069"/>
              <a:gd name="connsiteX1042" fmla="*/ 919778 w 1606621"/>
              <a:gd name="connsiteY1042" fmla="*/ 549768 h 1605069"/>
              <a:gd name="connsiteX1043" fmla="*/ 920541 w 1606621"/>
              <a:gd name="connsiteY1043" fmla="*/ 549768 h 1605069"/>
              <a:gd name="connsiteX1044" fmla="*/ 919778 w 1606621"/>
              <a:gd name="connsiteY1044" fmla="*/ 549768 h 1605069"/>
              <a:gd name="connsiteX1045" fmla="*/ 604882 w 1606621"/>
              <a:gd name="connsiteY1045" fmla="*/ 611586 h 1605069"/>
              <a:gd name="connsiteX1046" fmla="*/ 605548 w 1606621"/>
              <a:gd name="connsiteY1046" fmla="*/ 611586 h 1605069"/>
              <a:gd name="connsiteX1047" fmla="*/ 605548 w 1606621"/>
              <a:gd name="connsiteY1047" fmla="*/ 611586 h 1605069"/>
              <a:gd name="connsiteX1048" fmla="*/ 605548 w 1606621"/>
              <a:gd name="connsiteY1048" fmla="*/ 611586 h 1605069"/>
              <a:gd name="connsiteX1049" fmla="*/ 188163 w 1606621"/>
              <a:gd name="connsiteY1049" fmla="*/ 749127 h 1605069"/>
              <a:gd name="connsiteX1050" fmla="*/ 188163 w 1606621"/>
              <a:gd name="connsiteY1050" fmla="*/ 749127 h 1605069"/>
              <a:gd name="connsiteX1051" fmla="*/ 258076 w 1606621"/>
              <a:gd name="connsiteY1051" fmla="*/ 889144 h 1605069"/>
              <a:gd name="connsiteX1052" fmla="*/ 258839 w 1606621"/>
              <a:gd name="connsiteY1052" fmla="*/ 890192 h 1605069"/>
              <a:gd name="connsiteX1053" fmla="*/ 258267 w 1606621"/>
              <a:gd name="connsiteY1053" fmla="*/ 890192 h 1605069"/>
              <a:gd name="connsiteX1054" fmla="*/ 258076 w 1606621"/>
              <a:gd name="connsiteY1054" fmla="*/ 889144 h 1605069"/>
              <a:gd name="connsiteX1055" fmla="*/ 741470 w 1606621"/>
              <a:gd name="connsiteY1055" fmla="*/ 1127269 h 1605069"/>
              <a:gd name="connsiteX1056" fmla="*/ 741470 w 1606621"/>
              <a:gd name="connsiteY1056" fmla="*/ 1127269 h 1605069"/>
              <a:gd name="connsiteX1057" fmla="*/ 975595 w 1606621"/>
              <a:gd name="connsiteY1057" fmla="*/ 1147653 h 1605069"/>
              <a:gd name="connsiteX1058" fmla="*/ 976452 w 1606621"/>
              <a:gd name="connsiteY1058" fmla="*/ 1149177 h 1605069"/>
              <a:gd name="connsiteX1059" fmla="*/ 975595 w 1606621"/>
              <a:gd name="connsiteY1059" fmla="*/ 1147672 h 1605069"/>
              <a:gd name="connsiteX1060" fmla="*/ 975595 w 1606621"/>
              <a:gd name="connsiteY1060" fmla="*/ 1147558 h 1605069"/>
              <a:gd name="connsiteX1061" fmla="*/ 1103897 w 1606621"/>
              <a:gd name="connsiteY1061" fmla="*/ 1137175 h 1605069"/>
              <a:gd name="connsiteX1062" fmla="*/ 1103897 w 1606621"/>
              <a:gd name="connsiteY1062" fmla="*/ 1137175 h 1605069"/>
              <a:gd name="connsiteX1063" fmla="*/ 1111231 w 1606621"/>
              <a:gd name="connsiteY1063" fmla="*/ 489475 h 1605069"/>
              <a:gd name="connsiteX1064" fmla="*/ 1111231 w 1606621"/>
              <a:gd name="connsiteY1064" fmla="*/ 488523 h 1605069"/>
              <a:gd name="connsiteX1065" fmla="*/ 1111231 w 1606621"/>
              <a:gd name="connsiteY1065" fmla="*/ 488523 h 1605069"/>
              <a:gd name="connsiteX1066" fmla="*/ 1111231 w 1606621"/>
              <a:gd name="connsiteY1066" fmla="*/ 489475 h 1605069"/>
              <a:gd name="connsiteX1067" fmla="*/ 921398 w 1606621"/>
              <a:gd name="connsiteY1067" fmla="*/ 540053 h 1605069"/>
              <a:gd name="connsiteX1068" fmla="*/ 921398 w 1606621"/>
              <a:gd name="connsiteY1068" fmla="*/ 540053 h 1605069"/>
              <a:gd name="connsiteX1069" fmla="*/ 921398 w 1606621"/>
              <a:gd name="connsiteY1069" fmla="*/ 540053 h 1605069"/>
              <a:gd name="connsiteX1070" fmla="*/ 921398 w 1606621"/>
              <a:gd name="connsiteY1070" fmla="*/ 540053 h 1605069"/>
              <a:gd name="connsiteX1071" fmla="*/ 921398 w 1606621"/>
              <a:gd name="connsiteY1071" fmla="*/ 540053 h 1605069"/>
              <a:gd name="connsiteX1072" fmla="*/ 736803 w 1606621"/>
              <a:gd name="connsiteY1072" fmla="*/ 644828 h 1605069"/>
              <a:gd name="connsiteX1073" fmla="*/ 736803 w 1606621"/>
              <a:gd name="connsiteY1073" fmla="*/ 644828 h 1605069"/>
              <a:gd name="connsiteX1074" fmla="*/ 736803 w 1606621"/>
              <a:gd name="connsiteY1074" fmla="*/ 644828 h 1605069"/>
              <a:gd name="connsiteX1075" fmla="*/ 694227 w 1606621"/>
              <a:gd name="connsiteY1075" fmla="*/ 712265 h 1605069"/>
              <a:gd name="connsiteX1076" fmla="*/ 694227 w 1606621"/>
              <a:gd name="connsiteY1076" fmla="*/ 712265 h 1605069"/>
              <a:gd name="connsiteX1077" fmla="*/ 709562 w 1606621"/>
              <a:gd name="connsiteY1077" fmla="*/ 1102218 h 1605069"/>
              <a:gd name="connsiteX1078" fmla="*/ 709562 w 1606621"/>
              <a:gd name="connsiteY1078" fmla="*/ 1102218 h 1605069"/>
              <a:gd name="connsiteX1079" fmla="*/ 709562 w 1606621"/>
              <a:gd name="connsiteY1079" fmla="*/ 1102218 h 1605069"/>
              <a:gd name="connsiteX1080" fmla="*/ 791762 w 1606621"/>
              <a:gd name="connsiteY1080" fmla="*/ 1048116 h 1605069"/>
              <a:gd name="connsiteX1081" fmla="*/ 788620 w 1606621"/>
              <a:gd name="connsiteY1081" fmla="*/ 1048974 h 1605069"/>
              <a:gd name="connsiteX1082" fmla="*/ 819765 w 1606621"/>
              <a:gd name="connsiteY1082" fmla="*/ 1074596 h 1605069"/>
              <a:gd name="connsiteX1083" fmla="*/ 819765 w 1606621"/>
              <a:gd name="connsiteY1083" fmla="*/ 1074596 h 1605069"/>
              <a:gd name="connsiteX1084" fmla="*/ 819765 w 1606621"/>
              <a:gd name="connsiteY1084" fmla="*/ 1074596 h 1605069"/>
              <a:gd name="connsiteX1085" fmla="*/ 1343640 w 1606621"/>
              <a:gd name="connsiteY1085" fmla="*/ 814183 h 1605069"/>
              <a:gd name="connsiteX1086" fmla="*/ 1343640 w 1606621"/>
              <a:gd name="connsiteY1086" fmla="*/ 814183 h 1605069"/>
              <a:gd name="connsiteX1087" fmla="*/ 1354976 w 1606621"/>
              <a:gd name="connsiteY1087" fmla="*/ 764652 h 1605069"/>
              <a:gd name="connsiteX1088" fmla="*/ 1354976 w 1606621"/>
              <a:gd name="connsiteY1088" fmla="*/ 765129 h 1605069"/>
              <a:gd name="connsiteX1089" fmla="*/ 1354976 w 1606621"/>
              <a:gd name="connsiteY1089" fmla="*/ 764557 h 1605069"/>
              <a:gd name="connsiteX1090" fmla="*/ 1043318 w 1606621"/>
              <a:gd name="connsiteY1090" fmla="*/ 428039 h 1605069"/>
              <a:gd name="connsiteX1091" fmla="*/ 1043318 w 1606621"/>
              <a:gd name="connsiteY1091" fmla="*/ 428039 h 1605069"/>
              <a:gd name="connsiteX1092" fmla="*/ 1033793 w 1606621"/>
              <a:gd name="connsiteY1092" fmla="*/ 498619 h 1605069"/>
              <a:gd name="connsiteX1093" fmla="*/ 1033793 w 1606621"/>
              <a:gd name="connsiteY1093" fmla="*/ 498619 h 1605069"/>
              <a:gd name="connsiteX1094" fmla="*/ 793667 w 1606621"/>
              <a:gd name="connsiteY1094" fmla="*/ 436326 h 1605069"/>
              <a:gd name="connsiteX1095" fmla="*/ 793667 w 1606621"/>
              <a:gd name="connsiteY1095" fmla="*/ 436897 h 1605069"/>
              <a:gd name="connsiteX1096" fmla="*/ 793096 w 1606621"/>
              <a:gd name="connsiteY1096" fmla="*/ 436326 h 1605069"/>
              <a:gd name="connsiteX1097" fmla="*/ 611930 w 1606621"/>
              <a:gd name="connsiteY1097" fmla="*/ 644161 h 1605069"/>
              <a:gd name="connsiteX1098" fmla="*/ 611930 w 1606621"/>
              <a:gd name="connsiteY1098" fmla="*/ 644161 h 1605069"/>
              <a:gd name="connsiteX1099" fmla="*/ 611930 w 1606621"/>
              <a:gd name="connsiteY1099" fmla="*/ 644352 h 1605069"/>
              <a:gd name="connsiteX1100" fmla="*/ 509727 w 1606621"/>
              <a:gd name="connsiteY1100" fmla="*/ 485189 h 1605069"/>
              <a:gd name="connsiteX1101" fmla="*/ 509727 w 1606621"/>
              <a:gd name="connsiteY1101" fmla="*/ 485189 h 1605069"/>
              <a:gd name="connsiteX1102" fmla="*/ 510680 w 1606621"/>
              <a:gd name="connsiteY1102" fmla="*/ 483284 h 1605069"/>
              <a:gd name="connsiteX1103" fmla="*/ 509727 w 1606621"/>
              <a:gd name="connsiteY1103" fmla="*/ 485380 h 1605069"/>
              <a:gd name="connsiteX1104" fmla="*/ 397523 w 1606621"/>
              <a:gd name="connsiteY1104" fmla="*/ 759700 h 1605069"/>
              <a:gd name="connsiteX1105" fmla="*/ 397523 w 1606621"/>
              <a:gd name="connsiteY1105" fmla="*/ 759700 h 1605069"/>
              <a:gd name="connsiteX1106" fmla="*/ 397523 w 1606621"/>
              <a:gd name="connsiteY1106" fmla="*/ 759700 h 1605069"/>
              <a:gd name="connsiteX1107" fmla="*/ 397523 w 1606621"/>
              <a:gd name="connsiteY1107" fmla="*/ 759700 h 1605069"/>
              <a:gd name="connsiteX1108" fmla="*/ 397523 w 1606621"/>
              <a:gd name="connsiteY1108" fmla="*/ 759700 h 1605069"/>
              <a:gd name="connsiteX1109" fmla="*/ 172447 w 1606621"/>
              <a:gd name="connsiteY1109" fmla="*/ 718837 h 1605069"/>
              <a:gd name="connsiteX1110" fmla="*/ 172447 w 1606621"/>
              <a:gd name="connsiteY1110" fmla="*/ 718837 h 1605069"/>
              <a:gd name="connsiteX1111" fmla="*/ 172447 w 1606621"/>
              <a:gd name="connsiteY1111" fmla="*/ 718837 h 1605069"/>
              <a:gd name="connsiteX1112" fmla="*/ 490963 w 1606621"/>
              <a:gd name="connsiteY1112" fmla="*/ 1010398 h 1605069"/>
              <a:gd name="connsiteX1113" fmla="*/ 490963 w 1606621"/>
              <a:gd name="connsiteY1113" fmla="*/ 1010398 h 1605069"/>
              <a:gd name="connsiteX1114" fmla="*/ 490963 w 1606621"/>
              <a:gd name="connsiteY1114" fmla="*/ 1010016 h 1605069"/>
              <a:gd name="connsiteX1115" fmla="*/ 490963 w 1606621"/>
              <a:gd name="connsiteY1115" fmla="*/ 1010016 h 1605069"/>
              <a:gd name="connsiteX1116" fmla="*/ 562590 w 1606621"/>
              <a:gd name="connsiteY1116" fmla="*/ 1009921 h 1605069"/>
              <a:gd name="connsiteX1117" fmla="*/ 562590 w 1606621"/>
              <a:gd name="connsiteY1117" fmla="*/ 1009921 h 1605069"/>
              <a:gd name="connsiteX1118" fmla="*/ 563258 w 1606621"/>
              <a:gd name="connsiteY1118" fmla="*/ 1009445 h 1605069"/>
              <a:gd name="connsiteX1119" fmla="*/ 563258 w 1606621"/>
              <a:gd name="connsiteY1119" fmla="*/ 1009445 h 1605069"/>
              <a:gd name="connsiteX1120" fmla="*/ 562306 w 1606621"/>
              <a:gd name="connsiteY1120" fmla="*/ 1010016 h 1605069"/>
              <a:gd name="connsiteX1121" fmla="*/ 1002455 w 1606621"/>
              <a:gd name="connsiteY1121" fmla="*/ 1133746 h 1605069"/>
              <a:gd name="connsiteX1122" fmla="*/ 1002455 w 1606621"/>
              <a:gd name="connsiteY1122" fmla="*/ 1134603 h 1605069"/>
              <a:gd name="connsiteX1123" fmla="*/ 1002455 w 1606621"/>
              <a:gd name="connsiteY1123" fmla="*/ 1134603 h 1605069"/>
              <a:gd name="connsiteX1124" fmla="*/ 1002169 w 1606621"/>
              <a:gd name="connsiteY1124" fmla="*/ 1133842 h 1605069"/>
              <a:gd name="connsiteX1125" fmla="*/ 1107230 w 1606621"/>
              <a:gd name="connsiteY1125" fmla="*/ 1120697 h 1605069"/>
              <a:gd name="connsiteX1126" fmla="*/ 1107230 w 1606621"/>
              <a:gd name="connsiteY1126" fmla="*/ 1120697 h 1605069"/>
              <a:gd name="connsiteX1127" fmla="*/ 1107230 w 1606621"/>
              <a:gd name="connsiteY1127" fmla="*/ 1120697 h 1605069"/>
              <a:gd name="connsiteX1128" fmla="*/ 1265059 w 1606621"/>
              <a:gd name="connsiteY1128" fmla="*/ 817992 h 1605069"/>
              <a:gd name="connsiteX1129" fmla="*/ 1265059 w 1606621"/>
              <a:gd name="connsiteY1129" fmla="*/ 817992 h 1605069"/>
              <a:gd name="connsiteX1130" fmla="*/ 1381074 w 1606621"/>
              <a:gd name="connsiteY1130" fmla="*/ 729600 h 1605069"/>
              <a:gd name="connsiteX1131" fmla="*/ 1381074 w 1606621"/>
              <a:gd name="connsiteY1131" fmla="*/ 730077 h 1605069"/>
              <a:gd name="connsiteX1132" fmla="*/ 1380313 w 1606621"/>
              <a:gd name="connsiteY1132" fmla="*/ 730077 h 1605069"/>
              <a:gd name="connsiteX1133" fmla="*/ 1376026 w 1606621"/>
              <a:gd name="connsiteY1133" fmla="*/ 748650 h 1605069"/>
              <a:gd name="connsiteX1134" fmla="*/ 1376026 w 1606621"/>
              <a:gd name="connsiteY1134" fmla="*/ 747984 h 1605069"/>
              <a:gd name="connsiteX1135" fmla="*/ 1376026 w 1606621"/>
              <a:gd name="connsiteY1135" fmla="*/ 748650 h 1605069"/>
              <a:gd name="connsiteX1136" fmla="*/ 1352976 w 1606621"/>
              <a:gd name="connsiteY1136" fmla="*/ 753889 h 1605069"/>
              <a:gd name="connsiteX1137" fmla="*/ 1352976 w 1606621"/>
              <a:gd name="connsiteY1137" fmla="*/ 753889 h 1605069"/>
              <a:gd name="connsiteX1138" fmla="*/ 1352976 w 1606621"/>
              <a:gd name="connsiteY1138" fmla="*/ 753889 h 1605069"/>
              <a:gd name="connsiteX1139" fmla="*/ 1095801 w 1606621"/>
              <a:gd name="connsiteY1139" fmla="*/ 400035 h 1605069"/>
              <a:gd name="connsiteX1140" fmla="*/ 1095801 w 1606621"/>
              <a:gd name="connsiteY1140" fmla="*/ 400035 h 1605069"/>
              <a:gd name="connsiteX1141" fmla="*/ 1091895 w 1606621"/>
              <a:gd name="connsiteY1141" fmla="*/ 394987 h 1605069"/>
              <a:gd name="connsiteX1142" fmla="*/ 1091895 w 1606621"/>
              <a:gd name="connsiteY1142" fmla="*/ 394987 h 1605069"/>
              <a:gd name="connsiteX1143" fmla="*/ 1071416 w 1606621"/>
              <a:gd name="connsiteY1143" fmla="*/ 399845 h 1605069"/>
              <a:gd name="connsiteX1144" fmla="*/ 1071416 w 1606621"/>
              <a:gd name="connsiteY1144" fmla="*/ 397654 h 1605069"/>
              <a:gd name="connsiteX1145" fmla="*/ 1072750 w 1606621"/>
              <a:gd name="connsiteY1145" fmla="*/ 398702 h 1605069"/>
              <a:gd name="connsiteX1146" fmla="*/ 1070940 w 1606621"/>
              <a:gd name="connsiteY1146" fmla="*/ 399559 h 1605069"/>
              <a:gd name="connsiteX1147" fmla="*/ 768998 w 1606621"/>
              <a:gd name="connsiteY1147" fmla="*/ 432516 h 1605069"/>
              <a:gd name="connsiteX1148" fmla="*/ 768998 w 1606621"/>
              <a:gd name="connsiteY1148" fmla="*/ 432516 h 1605069"/>
              <a:gd name="connsiteX1149" fmla="*/ 429336 w 1606621"/>
              <a:gd name="connsiteY1149" fmla="*/ 642256 h 1605069"/>
              <a:gd name="connsiteX1150" fmla="*/ 427717 w 1606621"/>
              <a:gd name="connsiteY1150" fmla="*/ 643018 h 1605069"/>
              <a:gd name="connsiteX1151" fmla="*/ 274936 w 1606621"/>
              <a:gd name="connsiteY1151" fmla="*/ 1015732 h 1605069"/>
              <a:gd name="connsiteX1152" fmla="*/ 274270 w 1606621"/>
              <a:gd name="connsiteY1152" fmla="*/ 1017256 h 1605069"/>
              <a:gd name="connsiteX1153" fmla="*/ 274270 w 1606621"/>
              <a:gd name="connsiteY1153" fmla="*/ 1016303 h 1605069"/>
              <a:gd name="connsiteX1154" fmla="*/ 400381 w 1606621"/>
              <a:gd name="connsiteY1154" fmla="*/ 1058023 h 1605069"/>
              <a:gd name="connsiteX1155" fmla="*/ 400381 w 1606621"/>
              <a:gd name="connsiteY1155" fmla="*/ 1058023 h 1605069"/>
              <a:gd name="connsiteX1156" fmla="*/ 457531 w 1606621"/>
              <a:gd name="connsiteY1156" fmla="*/ 1041640 h 1605069"/>
              <a:gd name="connsiteX1157" fmla="*/ 457531 w 1606621"/>
              <a:gd name="connsiteY1157" fmla="*/ 1041640 h 1605069"/>
              <a:gd name="connsiteX1158" fmla="*/ 692036 w 1606621"/>
              <a:gd name="connsiteY1158" fmla="*/ 1125936 h 1605069"/>
              <a:gd name="connsiteX1159" fmla="*/ 692036 w 1606621"/>
              <a:gd name="connsiteY1159" fmla="*/ 1125936 h 1605069"/>
              <a:gd name="connsiteX1160" fmla="*/ 1177144 w 1606621"/>
              <a:gd name="connsiteY1160" fmla="*/ 1161845 h 1605069"/>
              <a:gd name="connsiteX1161" fmla="*/ 1177144 w 1606621"/>
              <a:gd name="connsiteY1161" fmla="*/ 1161845 h 1605069"/>
              <a:gd name="connsiteX1162" fmla="*/ 1286490 w 1606621"/>
              <a:gd name="connsiteY1162" fmla="*/ 634827 h 1605069"/>
              <a:gd name="connsiteX1163" fmla="*/ 1287444 w 1606621"/>
              <a:gd name="connsiteY1163" fmla="*/ 635970 h 1605069"/>
              <a:gd name="connsiteX1164" fmla="*/ 1286490 w 1606621"/>
              <a:gd name="connsiteY1164" fmla="*/ 635017 h 1605069"/>
              <a:gd name="connsiteX1165" fmla="*/ 617264 w 1606621"/>
              <a:gd name="connsiteY1165" fmla="*/ 629207 h 1605069"/>
              <a:gd name="connsiteX1166" fmla="*/ 617264 w 1606621"/>
              <a:gd name="connsiteY1166" fmla="*/ 629207 h 1605069"/>
              <a:gd name="connsiteX1167" fmla="*/ 304368 w 1606621"/>
              <a:gd name="connsiteY1167" fmla="*/ 1048498 h 1605069"/>
              <a:gd name="connsiteX1168" fmla="*/ 302082 w 1606621"/>
              <a:gd name="connsiteY1168" fmla="*/ 1048498 h 1605069"/>
              <a:gd name="connsiteX1169" fmla="*/ 545922 w 1606621"/>
              <a:gd name="connsiteY1169" fmla="*/ 1035925 h 1605069"/>
              <a:gd name="connsiteX1170" fmla="*/ 547255 w 1606621"/>
              <a:gd name="connsiteY1170" fmla="*/ 1037544 h 1605069"/>
              <a:gd name="connsiteX1171" fmla="*/ 545922 w 1606621"/>
              <a:gd name="connsiteY1171" fmla="*/ 1036115 h 1605069"/>
              <a:gd name="connsiteX1172" fmla="*/ 955497 w 1606621"/>
              <a:gd name="connsiteY1172" fmla="*/ 1235378 h 1605069"/>
              <a:gd name="connsiteX1173" fmla="*/ 955497 w 1606621"/>
              <a:gd name="connsiteY1173" fmla="*/ 1235378 h 1605069"/>
              <a:gd name="connsiteX1174" fmla="*/ 955497 w 1606621"/>
              <a:gd name="connsiteY1174" fmla="*/ 1235854 h 1605069"/>
              <a:gd name="connsiteX1175" fmla="*/ 1366787 w 1606621"/>
              <a:gd name="connsiteY1175" fmla="*/ 876095 h 1605069"/>
              <a:gd name="connsiteX1176" fmla="*/ 1366787 w 1606621"/>
              <a:gd name="connsiteY1176" fmla="*/ 876095 h 1605069"/>
              <a:gd name="connsiteX1177" fmla="*/ 1384503 w 1606621"/>
              <a:gd name="connsiteY1177" fmla="*/ 693596 h 1605069"/>
              <a:gd name="connsiteX1178" fmla="*/ 1384503 w 1606621"/>
              <a:gd name="connsiteY1178" fmla="*/ 692548 h 1605069"/>
              <a:gd name="connsiteX1179" fmla="*/ 1384884 w 1606621"/>
              <a:gd name="connsiteY1179" fmla="*/ 693786 h 1605069"/>
              <a:gd name="connsiteX1180" fmla="*/ 1090943 w 1606621"/>
              <a:gd name="connsiteY1180" fmla="*/ 375842 h 1605069"/>
              <a:gd name="connsiteX1181" fmla="*/ 1090943 w 1606621"/>
              <a:gd name="connsiteY1181" fmla="*/ 375842 h 1605069"/>
              <a:gd name="connsiteX1182" fmla="*/ 1090943 w 1606621"/>
              <a:gd name="connsiteY1182" fmla="*/ 375842 h 1605069"/>
              <a:gd name="connsiteX1183" fmla="*/ 1005218 w 1606621"/>
              <a:gd name="connsiteY1183" fmla="*/ 466615 h 1605069"/>
              <a:gd name="connsiteX1184" fmla="*/ 1005218 w 1606621"/>
              <a:gd name="connsiteY1184" fmla="*/ 466615 h 1605069"/>
              <a:gd name="connsiteX1185" fmla="*/ 701561 w 1606621"/>
              <a:gd name="connsiteY1185" fmla="*/ 618349 h 1605069"/>
              <a:gd name="connsiteX1186" fmla="*/ 701561 w 1606621"/>
              <a:gd name="connsiteY1186" fmla="*/ 619491 h 1605069"/>
              <a:gd name="connsiteX1187" fmla="*/ 701561 w 1606621"/>
              <a:gd name="connsiteY1187" fmla="*/ 619491 h 1605069"/>
              <a:gd name="connsiteX1188" fmla="*/ 146158 w 1606621"/>
              <a:gd name="connsiteY1188" fmla="*/ 807896 h 1605069"/>
              <a:gd name="connsiteX1189" fmla="*/ 146158 w 1606621"/>
              <a:gd name="connsiteY1189" fmla="*/ 807896 h 1605069"/>
              <a:gd name="connsiteX1190" fmla="*/ 163874 w 1606621"/>
              <a:gd name="connsiteY1190" fmla="*/ 896288 h 1605069"/>
              <a:gd name="connsiteX1191" fmla="*/ 163874 w 1606621"/>
              <a:gd name="connsiteY1191" fmla="*/ 896955 h 1605069"/>
              <a:gd name="connsiteX1192" fmla="*/ 163874 w 1606621"/>
              <a:gd name="connsiteY1192" fmla="*/ 896955 h 1605069"/>
              <a:gd name="connsiteX1193" fmla="*/ 235693 w 1606621"/>
              <a:gd name="connsiteY1193" fmla="*/ 932007 h 1605069"/>
              <a:gd name="connsiteX1194" fmla="*/ 236264 w 1606621"/>
              <a:gd name="connsiteY1194" fmla="*/ 933816 h 1605069"/>
              <a:gd name="connsiteX1195" fmla="*/ 415334 w 1606621"/>
              <a:gd name="connsiteY1195" fmla="*/ 1163464 h 1605069"/>
              <a:gd name="connsiteX1196" fmla="*/ 415334 w 1606621"/>
              <a:gd name="connsiteY1196" fmla="*/ 1163464 h 1605069"/>
              <a:gd name="connsiteX1197" fmla="*/ 415334 w 1606621"/>
              <a:gd name="connsiteY1197" fmla="*/ 1163464 h 1605069"/>
              <a:gd name="connsiteX1198" fmla="*/ 761188 w 1606621"/>
              <a:gd name="connsiteY1198" fmla="*/ 1265953 h 1605069"/>
              <a:gd name="connsiteX1199" fmla="*/ 761758 w 1606621"/>
              <a:gd name="connsiteY1199" fmla="*/ 1265953 h 1605069"/>
              <a:gd name="connsiteX1200" fmla="*/ 761758 w 1606621"/>
              <a:gd name="connsiteY1200" fmla="*/ 1266620 h 1605069"/>
              <a:gd name="connsiteX1201" fmla="*/ 761854 w 1606621"/>
              <a:gd name="connsiteY1201" fmla="*/ 1266144 h 1605069"/>
              <a:gd name="connsiteX1202" fmla="*/ 825671 w 1606621"/>
              <a:gd name="connsiteY1202" fmla="*/ 1213566 h 1605069"/>
              <a:gd name="connsiteX1203" fmla="*/ 825671 w 1606621"/>
              <a:gd name="connsiteY1203" fmla="*/ 1213566 h 1605069"/>
              <a:gd name="connsiteX1204" fmla="*/ 826338 w 1606621"/>
              <a:gd name="connsiteY1204" fmla="*/ 1213756 h 1605069"/>
              <a:gd name="connsiteX1205" fmla="*/ 927398 w 1606621"/>
              <a:gd name="connsiteY1205" fmla="*/ 1320913 h 1605069"/>
              <a:gd name="connsiteX1206" fmla="*/ 927398 w 1606621"/>
              <a:gd name="connsiteY1206" fmla="*/ 1322246 h 1605069"/>
              <a:gd name="connsiteX1207" fmla="*/ 928065 w 1606621"/>
              <a:gd name="connsiteY1207" fmla="*/ 1321103 h 1605069"/>
              <a:gd name="connsiteX1208" fmla="*/ 933208 w 1606621"/>
              <a:gd name="connsiteY1208" fmla="*/ 1304530 h 1605069"/>
              <a:gd name="connsiteX1209" fmla="*/ 933208 w 1606621"/>
              <a:gd name="connsiteY1209" fmla="*/ 1304530 h 1605069"/>
              <a:gd name="connsiteX1210" fmla="*/ 932447 w 1606621"/>
              <a:gd name="connsiteY1210" fmla="*/ 1305101 h 1605069"/>
              <a:gd name="connsiteX1211" fmla="*/ 933113 w 1606621"/>
              <a:gd name="connsiteY1211" fmla="*/ 1304434 h 1605069"/>
              <a:gd name="connsiteX1212" fmla="*/ 933113 w 1606621"/>
              <a:gd name="connsiteY1212" fmla="*/ 1303291 h 1605069"/>
              <a:gd name="connsiteX1213" fmla="*/ 933113 w 1606621"/>
              <a:gd name="connsiteY1213" fmla="*/ 1303291 h 1605069"/>
              <a:gd name="connsiteX1214" fmla="*/ 933876 w 1606621"/>
              <a:gd name="connsiteY1214" fmla="*/ 1304720 h 1605069"/>
              <a:gd name="connsiteX1215" fmla="*/ 1120756 w 1606621"/>
              <a:gd name="connsiteY1215" fmla="*/ 1175466 h 1605069"/>
              <a:gd name="connsiteX1216" fmla="*/ 1119423 w 1606621"/>
              <a:gd name="connsiteY1216" fmla="*/ 1175466 h 1605069"/>
              <a:gd name="connsiteX1217" fmla="*/ 1452988 w 1606621"/>
              <a:gd name="connsiteY1217" fmla="*/ 771034 h 1605069"/>
              <a:gd name="connsiteX1218" fmla="*/ 1452988 w 1606621"/>
              <a:gd name="connsiteY1218" fmla="*/ 771034 h 1605069"/>
              <a:gd name="connsiteX1219" fmla="*/ 701466 w 1606621"/>
              <a:gd name="connsiteY1219" fmla="*/ 636160 h 1605069"/>
              <a:gd name="connsiteX1220" fmla="*/ 701466 w 1606621"/>
              <a:gd name="connsiteY1220" fmla="*/ 636160 h 1605069"/>
              <a:gd name="connsiteX1221" fmla="*/ 644316 w 1606621"/>
              <a:gd name="connsiteY1221" fmla="*/ 629493 h 1605069"/>
              <a:gd name="connsiteX1222" fmla="*/ 644316 w 1606621"/>
              <a:gd name="connsiteY1222" fmla="*/ 629969 h 1605069"/>
              <a:gd name="connsiteX1223" fmla="*/ 574021 w 1606621"/>
              <a:gd name="connsiteY1223" fmla="*/ 336504 h 1605069"/>
              <a:gd name="connsiteX1224" fmla="*/ 574021 w 1606621"/>
              <a:gd name="connsiteY1224" fmla="*/ 336504 h 1605069"/>
              <a:gd name="connsiteX1225" fmla="*/ 574021 w 1606621"/>
              <a:gd name="connsiteY1225" fmla="*/ 336504 h 1605069"/>
              <a:gd name="connsiteX1226" fmla="*/ 382378 w 1606621"/>
              <a:gd name="connsiteY1226" fmla="*/ 1057642 h 1605069"/>
              <a:gd name="connsiteX1227" fmla="*/ 382378 w 1606621"/>
              <a:gd name="connsiteY1227" fmla="*/ 1057642 h 1605069"/>
              <a:gd name="connsiteX1228" fmla="*/ 464484 w 1606621"/>
              <a:gd name="connsiteY1228" fmla="*/ 1197088 h 1605069"/>
              <a:gd name="connsiteX1229" fmla="*/ 464484 w 1606621"/>
              <a:gd name="connsiteY1229" fmla="*/ 1197088 h 1605069"/>
              <a:gd name="connsiteX1230" fmla="*/ 464484 w 1606621"/>
              <a:gd name="connsiteY1230" fmla="*/ 1197088 h 1605069"/>
              <a:gd name="connsiteX1231" fmla="*/ 464484 w 1606621"/>
              <a:gd name="connsiteY1231" fmla="*/ 1197088 h 1605069"/>
              <a:gd name="connsiteX1232" fmla="*/ 996455 w 1606621"/>
              <a:gd name="connsiteY1232" fmla="*/ 1185467 h 1605069"/>
              <a:gd name="connsiteX1233" fmla="*/ 996455 w 1606621"/>
              <a:gd name="connsiteY1233" fmla="*/ 1185467 h 1605069"/>
              <a:gd name="connsiteX1234" fmla="*/ 996455 w 1606621"/>
              <a:gd name="connsiteY1234" fmla="*/ 1185467 h 1605069"/>
              <a:gd name="connsiteX1235" fmla="*/ 996455 w 1606621"/>
              <a:gd name="connsiteY1235" fmla="*/ 1185467 h 1605069"/>
              <a:gd name="connsiteX1236" fmla="*/ 1172190 w 1606621"/>
              <a:gd name="connsiteY1236" fmla="*/ 1244522 h 1605069"/>
              <a:gd name="connsiteX1237" fmla="*/ 1172190 w 1606621"/>
              <a:gd name="connsiteY1237" fmla="*/ 1244522 h 1605069"/>
              <a:gd name="connsiteX1238" fmla="*/ 1228102 w 1606621"/>
              <a:gd name="connsiteY1238" fmla="*/ 1150129 h 1605069"/>
              <a:gd name="connsiteX1239" fmla="*/ 1228102 w 1606621"/>
              <a:gd name="connsiteY1239" fmla="*/ 1150129 h 1605069"/>
              <a:gd name="connsiteX1240" fmla="*/ 1277728 w 1606621"/>
              <a:gd name="connsiteY1240" fmla="*/ 888097 h 1605069"/>
              <a:gd name="connsiteX1241" fmla="*/ 1277728 w 1606621"/>
              <a:gd name="connsiteY1241" fmla="*/ 888097 h 1605069"/>
              <a:gd name="connsiteX1242" fmla="*/ 1317162 w 1606621"/>
              <a:gd name="connsiteY1242" fmla="*/ 837995 h 1605069"/>
              <a:gd name="connsiteX1243" fmla="*/ 1317162 w 1606621"/>
              <a:gd name="connsiteY1243" fmla="*/ 838566 h 1605069"/>
              <a:gd name="connsiteX1244" fmla="*/ 1316590 w 1606621"/>
              <a:gd name="connsiteY1244" fmla="*/ 837995 h 1605069"/>
              <a:gd name="connsiteX1245" fmla="*/ 1376978 w 1606621"/>
              <a:gd name="connsiteY1245" fmla="*/ 896383 h 1605069"/>
              <a:gd name="connsiteX1246" fmla="*/ 1376312 w 1606621"/>
              <a:gd name="connsiteY1246" fmla="*/ 895526 h 1605069"/>
              <a:gd name="connsiteX1247" fmla="*/ 1378502 w 1606621"/>
              <a:gd name="connsiteY1247" fmla="*/ 895526 h 1605069"/>
              <a:gd name="connsiteX1248" fmla="*/ 1281728 w 1606621"/>
              <a:gd name="connsiteY1248" fmla="*/ 617015 h 1605069"/>
              <a:gd name="connsiteX1249" fmla="*/ 1280585 w 1606621"/>
              <a:gd name="connsiteY1249" fmla="*/ 617586 h 1605069"/>
              <a:gd name="connsiteX1250" fmla="*/ 991692 w 1606621"/>
              <a:gd name="connsiteY1250" fmla="*/ 428896 h 1605069"/>
              <a:gd name="connsiteX1251" fmla="*/ 991692 w 1606621"/>
              <a:gd name="connsiteY1251" fmla="*/ 428896 h 1605069"/>
              <a:gd name="connsiteX1252" fmla="*/ 991692 w 1606621"/>
              <a:gd name="connsiteY1252" fmla="*/ 428896 h 1605069"/>
              <a:gd name="connsiteX1253" fmla="*/ 395713 w 1606621"/>
              <a:gd name="connsiteY1253" fmla="*/ 463567 h 1605069"/>
              <a:gd name="connsiteX1254" fmla="*/ 397618 w 1606621"/>
              <a:gd name="connsiteY1254" fmla="*/ 467473 h 1605069"/>
              <a:gd name="connsiteX1255" fmla="*/ 393426 w 1606621"/>
              <a:gd name="connsiteY1255" fmla="*/ 467473 h 1605069"/>
              <a:gd name="connsiteX1256" fmla="*/ 395618 w 1606621"/>
              <a:gd name="connsiteY1256" fmla="*/ 462900 h 1605069"/>
              <a:gd name="connsiteX1257" fmla="*/ 309988 w 1606621"/>
              <a:gd name="connsiteY1257" fmla="*/ 1083740 h 1605069"/>
              <a:gd name="connsiteX1258" fmla="*/ 308655 w 1606621"/>
              <a:gd name="connsiteY1258" fmla="*/ 1084597 h 1605069"/>
              <a:gd name="connsiteX1259" fmla="*/ 309893 w 1606621"/>
              <a:gd name="connsiteY1259" fmla="*/ 1083073 h 1605069"/>
              <a:gd name="connsiteX1260" fmla="*/ 436099 w 1606621"/>
              <a:gd name="connsiteY1260" fmla="*/ 1193563 h 1605069"/>
              <a:gd name="connsiteX1261" fmla="*/ 436099 w 1606621"/>
              <a:gd name="connsiteY1261" fmla="*/ 1193563 h 1605069"/>
              <a:gd name="connsiteX1262" fmla="*/ 969499 w 1606621"/>
              <a:gd name="connsiteY1262" fmla="*/ 1245284 h 1605069"/>
              <a:gd name="connsiteX1263" fmla="*/ 969499 w 1606621"/>
              <a:gd name="connsiteY1263" fmla="*/ 1245284 h 1605069"/>
              <a:gd name="connsiteX1264" fmla="*/ 969499 w 1606621"/>
              <a:gd name="connsiteY1264" fmla="*/ 1245284 h 1605069"/>
              <a:gd name="connsiteX1265" fmla="*/ 969499 w 1606621"/>
              <a:gd name="connsiteY1265" fmla="*/ 1245284 h 1605069"/>
              <a:gd name="connsiteX1266" fmla="*/ 1165905 w 1606621"/>
              <a:gd name="connsiteY1266" fmla="*/ 1199659 h 1605069"/>
              <a:gd name="connsiteX1267" fmla="*/ 1165905 w 1606621"/>
              <a:gd name="connsiteY1267" fmla="*/ 1199659 h 1605069"/>
              <a:gd name="connsiteX1268" fmla="*/ 1165905 w 1606621"/>
              <a:gd name="connsiteY1268" fmla="*/ 1199659 h 1605069"/>
              <a:gd name="connsiteX1269" fmla="*/ 1272203 w 1606621"/>
              <a:gd name="connsiteY1269" fmla="*/ 892478 h 1605069"/>
              <a:gd name="connsiteX1270" fmla="*/ 1271537 w 1606621"/>
              <a:gd name="connsiteY1270" fmla="*/ 891907 h 1605069"/>
              <a:gd name="connsiteX1271" fmla="*/ 1271537 w 1606621"/>
              <a:gd name="connsiteY1271" fmla="*/ 889430 h 1605069"/>
              <a:gd name="connsiteX1272" fmla="*/ 1274299 w 1606621"/>
              <a:gd name="connsiteY1272" fmla="*/ 890287 h 1605069"/>
              <a:gd name="connsiteX1273" fmla="*/ 1275442 w 1606621"/>
              <a:gd name="connsiteY1273" fmla="*/ 891621 h 1605069"/>
              <a:gd name="connsiteX1274" fmla="*/ 1272298 w 1606621"/>
              <a:gd name="connsiteY1274" fmla="*/ 891811 h 1605069"/>
              <a:gd name="connsiteX1275" fmla="*/ 1375835 w 1606621"/>
              <a:gd name="connsiteY1275" fmla="*/ 912385 h 1605069"/>
              <a:gd name="connsiteX1276" fmla="*/ 1375835 w 1606621"/>
              <a:gd name="connsiteY1276" fmla="*/ 912385 h 1605069"/>
              <a:gd name="connsiteX1277" fmla="*/ 1375835 w 1606621"/>
              <a:gd name="connsiteY1277" fmla="*/ 912385 h 1605069"/>
              <a:gd name="connsiteX1278" fmla="*/ 653364 w 1606621"/>
              <a:gd name="connsiteY1278" fmla="*/ 637017 h 1605069"/>
              <a:gd name="connsiteX1279" fmla="*/ 653364 w 1606621"/>
              <a:gd name="connsiteY1279" fmla="*/ 637017 h 1605069"/>
              <a:gd name="connsiteX1280" fmla="*/ 653936 w 1606621"/>
              <a:gd name="connsiteY1280" fmla="*/ 637017 h 1605069"/>
              <a:gd name="connsiteX1281" fmla="*/ 295033 w 1606621"/>
              <a:gd name="connsiteY1281" fmla="*/ 509859 h 1605069"/>
              <a:gd name="connsiteX1282" fmla="*/ 291700 w 1606621"/>
              <a:gd name="connsiteY1282" fmla="*/ 514526 h 1605069"/>
              <a:gd name="connsiteX1283" fmla="*/ 294938 w 1606621"/>
              <a:gd name="connsiteY1283" fmla="*/ 509478 h 1605069"/>
              <a:gd name="connsiteX1284" fmla="*/ 242265 w 1606621"/>
              <a:gd name="connsiteY1284" fmla="*/ 541672 h 1605069"/>
              <a:gd name="connsiteX1285" fmla="*/ 241503 w 1606621"/>
              <a:gd name="connsiteY1285" fmla="*/ 542530 h 1605069"/>
              <a:gd name="connsiteX1286" fmla="*/ 241503 w 1606621"/>
              <a:gd name="connsiteY1286" fmla="*/ 541672 h 1605069"/>
              <a:gd name="connsiteX1287" fmla="*/ 943401 w 1606621"/>
              <a:gd name="connsiteY1287" fmla="*/ 1371014 h 1605069"/>
              <a:gd name="connsiteX1288" fmla="*/ 943401 w 1606621"/>
              <a:gd name="connsiteY1288" fmla="*/ 1371014 h 1605069"/>
              <a:gd name="connsiteX1289" fmla="*/ 942067 w 1606621"/>
              <a:gd name="connsiteY1289" fmla="*/ 1353869 h 1605069"/>
              <a:gd name="connsiteX1290" fmla="*/ 943115 w 1606621"/>
              <a:gd name="connsiteY1290" fmla="*/ 1353202 h 1605069"/>
              <a:gd name="connsiteX1291" fmla="*/ 250171 w 1606621"/>
              <a:gd name="connsiteY1291" fmla="*/ 524241 h 1605069"/>
              <a:gd name="connsiteX1292" fmla="*/ 250171 w 1606621"/>
              <a:gd name="connsiteY1292" fmla="*/ 524241 h 1605069"/>
              <a:gd name="connsiteX1293" fmla="*/ 250171 w 1606621"/>
              <a:gd name="connsiteY1293" fmla="*/ 524241 h 1605069"/>
              <a:gd name="connsiteX1294" fmla="*/ 250171 w 1606621"/>
              <a:gd name="connsiteY1294" fmla="*/ 524241 h 1605069"/>
              <a:gd name="connsiteX1295" fmla="*/ 241503 w 1606621"/>
              <a:gd name="connsiteY1295" fmla="*/ 623587 h 1605069"/>
              <a:gd name="connsiteX1296" fmla="*/ 241503 w 1606621"/>
              <a:gd name="connsiteY1296" fmla="*/ 623587 h 1605069"/>
              <a:gd name="connsiteX1297" fmla="*/ 140634 w 1606621"/>
              <a:gd name="connsiteY1297" fmla="*/ 736458 h 1605069"/>
              <a:gd name="connsiteX1298" fmla="*/ 140634 w 1606621"/>
              <a:gd name="connsiteY1298" fmla="*/ 736458 h 1605069"/>
              <a:gd name="connsiteX1299" fmla="*/ 280841 w 1606621"/>
              <a:gd name="connsiteY1299" fmla="*/ 1141081 h 1605069"/>
              <a:gd name="connsiteX1300" fmla="*/ 280841 w 1606621"/>
              <a:gd name="connsiteY1300" fmla="*/ 1141081 h 1605069"/>
              <a:gd name="connsiteX1301" fmla="*/ 628408 w 1606621"/>
              <a:gd name="connsiteY1301" fmla="*/ 1375110 h 1605069"/>
              <a:gd name="connsiteX1302" fmla="*/ 628408 w 1606621"/>
              <a:gd name="connsiteY1302" fmla="*/ 1375110 h 1605069"/>
              <a:gd name="connsiteX1303" fmla="*/ 1191431 w 1606621"/>
              <a:gd name="connsiteY1303" fmla="*/ 1198516 h 1605069"/>
              <a:gd name="connsiteX1304" fmla="*/ 1191431 w 1606621"/>
              <a:gd name="connsiteY1304" fmla="*/ 1198516 h 1605069"/>
              <a:gd name="connsiteX1305" fmla="*/ 1240676 w 1606621"/>
              <a:gd name="connsiteY1305" fmla="*/ 1193468 h 1605069"/>
              <a:gd name="connsiteX1306" fmla="*/ 1240676 w 1606621"/>
              <a:gd name="connsiteY1306" fmla="*/ 1193468 h 1605069"/>
              <a:gd name="connsiteX1307" fmla="*/ 1240676 w 1606621"/>
              <a:gd name="connsiteY1307" fmla="*/ 1193468 h 1605069"/>
              <a:gd name="connsiteX1308" fmla="*/ 1240676 w 1606621"/>
              <a:gd name="connsiteY1308" fmla="*/ 1193849 h 1605069"/>
              <a:gd name="connsiteX1309" fmla="*/ 1391933 w 1606621"/>
              <a:gd name="connsiteY1309" fmla="*/ 992205 h 1605069"/>
              <a:gd name="connsiteX1310" fmla="*/ 1391933 w 1606621"/>
              <a:gd name="connsiteY1310" fmla="*/ 992205 h 1605069"/>
              <a:gd name="connsiteX1311" fmla="*/ 1391933 w 1606621"/>
              <a:gd name="connsiteY1311" fmla="*/ 992205 h 1605069"/>
              <a:gd name="connsiteX1312" fmla="*/ 1399267 w 1606621"/>
              <a:gd name="connsiteY1312" fmla="*/ 1051736 h 1605069"/>
              <a:gd name="connsiteX1313" fmla="*/ 1399267 w 1606621"/>
              <a:gd name="connsiteY1313" fmla="*/ 1052212 h 1605069"/>
              <a:gd name="connsiteX1314" fmla="*/ 1399267 w 1606621"/>
              <a:gd name="connsiteY1314" fmla="*/ 1052212 h 1605069"/>
              <a:gd name="connsiteX1315" fmla="*/ 1399267 w 1606621"/>
              <a:gd name="connsiteY1315" fmla="*/ 1051736 h 1605069"/>
              <a:gd name="connsiteX1316" fmla="*/ 1444511 w 1606621"/>
              <a:gd name="connsiteY1316" fmla="*/ 691596 h 1605069"/>
              <a:gd name="connsiteX1317" fmla="*/ 1444511 w 1606621"/>
              <a:gd name="connsiteY1317" fmla="*/ 691596 h 1605069"/>
              <a:gd name="connsiteX1318" fmla="*/ 749757 w 1606621"/>
              <a:gd name="connsiteY1318" fmla="*/ 248302 h 1605069"/>
              <a:gd name="connsiteX1319" fmla="*/ 750234 w 1606621"/>
              <a:gd name="connsiteY1319" fmla="*/ 247350 h 1605069"/>
              <a:gd name="connsiteX1320" fmla="*/ 750234 w 1606621"/>
              <a:gd name="connsiteY1320" fmla="*/ 248493 h 1605069"/>
              <a:gd name="connsiteX1321" fmla="*/ 566782 w 1606621"/>
              <a:gd name="connsiteY1321" fmla="*/ 307929 h 1605069"/>
              <a:gd name="connsiteX1322" fmla="*/ 566782 w 1606621"/>
              <a:gd name="connsiteY1322" fmla="*/ 307929 h 1605069"/>
              <a:gd name="connsiteX1323" fmla="*/ 567258 w 1606621"/>
              <a:gd name="connsiteY1323" fmla="*/ 307357 h 1605069"/>
              <a:gd name="connsiteX1324" fmla="*/ 508489 w 1606621"/>
              <a:gd name="connsiteY1324" fmla="*/ 324407 h 1605069"/>
              <a:gd name="connsiteX1325" fmla="*/ 510108 w 1606621"/>
              <a:gd name="connsiteY1325" fmla="*/ 324407 h 1605069"/>
              <a:gd name="connsiteX1326" fmla="*/ 508489 w 1606621"/>
              <a:gd name="connsiteY1326" fmla="*/ 324788 h 1605069"/>
              <a:gd name="connsiteX1327" fmla="*/ 375139 w 1606621"/>
              <a:gd name="connsiteY1327" fmla="*/ 472425 h 1605069"/>
              <a:gd name="connsiteX1328" fmla="*/ 375139 w 1606621"/>
              <a:gd name="connsiteY1328" fmla="*/ 472425 h 1605069"/>
              <a:gd name="connsiteX1329" fmla="*/ 375139 w 1606621"/>
              <a:gd name="connsiteY1329" fmla="*/ 472425 h 1605069"/>
              <a:gd name="connsiteX1330" fmla="*/ 375139 w 1606621"/>
              <a:gd name="connsiteY1330" fmla="*/ 472425 h 1605069"/>
              <a:gd name="connsiteX1331" fmla="*/ 160636 w 1606621"/>
              <a:gd name="connsiteY1331" fmla="*/ 585201 h 1605069"/>
              <a:gd name="connsiteX1332" fmla="*/ 160636 w 1606621"/>
              <a:gd name="connsiteY1332" fmla="*/ 585201 h 1605069"/>
              <a:gd name="connsiteX1333" fmla="*/ 296081 w 1606621"/>
              <a:gd name="connsiteY1333" fmla="*/ 1125936 h 1605069"/>
              <a:gd name="connsiteX1334" fmla="*/ 296081 w 1606621"/>
              <a:gd name="connsiteY1334" fmla="*/ 1125936 h 1605069"/>
              <a:gd name="connsiteX1335" fmla="*/ 338753 w 1606621"/>
              <a:gd name="connsiteY1335" fmla="*/ 1112315 h 1605069"/>
              <a:gd name="connsiteX1336" fmla="*/ 338753 w 1606621"/>
              <a:gd name="connsiteY1336" fmla="*/ 1112886 h 1605069"/>
              <a:gd name="connsiteX1337" fmla="*/ 338753 w 1606621"/>
              <a:gd name="connsiteY1337" fmla="*/ 1112886 h 1605069"/>
              <a:gd name="connsiteX1338" fmla="*/ 338468 w 1606621"/>
              <a:gd name="connsiteY1338" fmla="*/ 1112315 h 1605069"/>
              <a:gd name="connsiteX1339" fmla="*/ 428193 w 1606621"/>
              <a:gd name="connsiteY1339" fmla="*/ 1178990 h 1605069"/>
              <a:gd name="connsiteX1340" fmla="*/ 428193 w 1606621"/>
              <a:gd name="connsiteY1340" fmla="*/ 1178990 h 1605069"/>
              <a:gd name="connsiteX1341" fmla="*/ 427908 w 1606621"/>
              <a:gd name="connsiteY1341" fmla="*/ 1178895 h 1605069"/>
              <a:gd name="connsiteX1342" fmla="*/ 1474229 w 1606621"/>
              <a:gd name="connsiteY1342" fmla="*/ 978965 h 1605069"/>
              <a:gd name="connsiteX1343" fmla="*/ 1474229 w 1606621"/>
              <a:gd name="connsiteY1343" fmla="*/ 978108 h 1605069"/>
              <a:gd name="connsiteX1344" fmla="*/ 1473943 w 1606621"/>
              <a:gd name="connsiteY1344" fmla="*/ 979156 h 1605069"/>
              <a:gd name="connsiteX1345" fmla="*/ 1122661 w 1606621"/>
              <a:gd name="connsiteY1345" fmla="*/ 278306 h 1605069"/>
              <a:gd name="connsiteX1346" fmla="*/ 1122661 w 1606621"/>
              <a:gd name="connsiteY1346" fmla="*/ 278306 h 1605069"/>
              <a:gd name="connsiteX1347" fmla="*/ 1122661 w 1606621"/>
              <a:gd name="connsiteY1347" fmla="*/ 278306 h 1605069"/>
              <a:gd name="connsiteX1348" fmla="*/ 991215 w 1606621"/>
              <a:gd name="connsiteY1348" fmla="*/ 288783 h 1605069"/>
              <a:gd name="connsiteX1349" fmla="*/ 991215 w 1606621"/>
              <a:gd name="connsiteY1349" fmla="*/ 288212 h 1605069"/>
              <a:gd name="connsiteX1350" fmla="*/ 991215 w 1606621"/>
              <a:gd name="connsiteY1350" fmla="*/ 288212 h 1605069"/>
              <a:gd name="connsiteX1351" fmla="*/ 991215 w 1606621"/>
              <a:gd name="connsiteY1351" fmla="*/ 288212 h 1605069"/>
              <a:gd name="connsiteX1352" fmla="*/ 557543 w 1606621"/>
              <a:gd name="connsiteY1352" fmla="*/ 320597 h 1605069"/>
              <a:gd name="connsiteX1353" fmla="*/ 557543 w 1606621"/>
              <a:gd name="connsiteY1353" fmla="*/ 320597 h 1605069"/>
              <a:gd name="connsiteX1354" fmla="*/ 555923 w 1606621"/>
              <a:gd name="connsiteY1354" fmla="*/ 322502 h 1605069"/>
              <a:gd name="connsiteX1355" fmla="*/ 557543 w 1606621"/>
              <a:gd name="connsiteY1355" fmla="*/ 320597 h 1605069"/>
              <a:gd name="connsiteX1356" fmla="*/ 327609 w 1606621"/>
              <a:gd name="connsiteY1356" fmla="*/ 488713 h 1605069"/>
              <a:gd name="connsiteX1357" fmla="*/ 327609 w 1606621"/>
              <a:gd name="connsiteY1357" fmla="*/ 489190 h 1605069"/>
              <a:gd name="connsiteX1358" fmla="*/ 327609 w 1606621"/>
              <a:gd name="connsiteY1358" fmla="*/ 488523 h 1605069"/>
              <a:gd name="connsiteX1359" fmla="*/ 545255 w 1606621"/>
              <a:gd name="connsiteY1359" fmla="*/ 1173370 h 1605069"/>
              <a:gd name="connsiteX1360" fmla="*/ 545255 w 1606621"/>
              <a:gd name="connsiteY1360" fmla="*/ 1173370 h 1605069"/>
              <a:gd name="connsiteX1361" fmla="*/ 665461 w 1606621"/>
              <a:gd name="connsiteY1361" fmla="*/ 1367014 h 1605069"/>
              <a:gd name="connsiteX1362" fmla="*/ 665461 w 1606621"/>
              <a:gd name="connsiteY1362" fmla="*/ 1367014 h 1605069"/>
              <a:gd name="connsiteX1363" fmla="*/ 1100373 w 1606621"/>
              <a:gd name="connsiteY1363" fmla="*/ 1235950 h 1605069"/>
              <a:gd name="connsiteX1364" fmla="*/ 1100373 w 1606621"/>
              <a:gd name="connsiteY1364" fmla="*/ 1235950 h 1605069"/>
              <a:gd name="connsiteX1365" fmla="*/ 1100373 w 1606621"/>
              <a:gd name="connsiteY1365" fmla="*/ 1235473 h 1605069"/>
              <a:gd name="connsiteX1366" fmla="*/ 1302302 w 1606621"/>
              <a:gd name="connsiteY1366" fmla="*/ 924863 h 1605069"/>
              <a:gd name="connsiteX1367" fmla="*/ 1302302 w 1606621"/>
              <a:gd name="connsiteY1367" fmla="*/ 924863 h 1605069"/>
              <a:gd name="connsiteX1368" fmla="*/ 1302302 w 1606621"/>
              <a:gd name="connsiteY1368" fmla="*/ 924863 h 1605069"/>
              <a:gd name="connsiteX1369" fmla="*/ 1384217 w 1606621"/>
              <a:gd name="connsiteY1369" fmla="*/ 507954 h 1605069"/>
              <a:gd name="connsiteX1370" fmla="*/ 1384217 w 1606621"/>
              <a:gd name="connsiteY1370" fmla="*/ 507954 h 1605069"/>
              <a:gd name="connsiteX1371" fmla="*/ 1279442 w 1606621"/>
              <a:gd name="connsiteY1371" fmla="*/ 487666 h 1605069"/>
              <a:gd name="connsiteX1372" fmla="*/ 1281633 w 1606621"/>
              <a:gd name="connsiteY1372" fmla="*/ 488399 h 1605069"/>
              <a:gd name="connsiteX1373" fmla="*/ 1281728 w 1606621"/>
              <a:gd name="connsiteY1373" fmla="*/ 488713 h 1605069"/>
              <a:gd name="connsiteX1374" fmla="*/ 1279251 w 1606621"/>
              <a:gd name="connsiteY1374" fmla="*/ 487666 h 1605069"/>
              <a:gd name="connsiteX1375" fmla="*/ 1219435 w 1606621"/>
              <a:gd name="connsiteY1375" fmla="*/ 352791 h 1605069"/>
              <a:gd name="connsiteX1376" fmla="*/ 1219435 w 1606621"/>
              <a:gd name="connsiteY1376" fmla="*/ 352791 h 1605069"/>
              <a:gd name="connsiteX1377" fmla="*/ 1162285 w 1606621"/>
              <a:gd name="connsiteY1377" fmla="*/ 272115 h 1605069"/>
              <a:gd name="connsiteX1378" fmla="*/ 1162285 w 1606621"/>
              <a:gd name="connsiteY1378" fmla="*/ 272115 h 1605069"/>
              <a:gd name="connsiteX1379" fmla="*/ 1162285 w 1606621"/>
              <a:gd name="connsiteY1379" fmla="*/ 272115 h 1605069"/>
              <a:gd name="connsiteX1380" fmla="*/ 928637 w 1606621"/>
              <a:gd name="connsiteY1380" fmla="*/ 212679 h 1605069"/>
              <a:gd name="connsiteX1381" fmla="*/ 928637 w 1606621"/>
              <a:gd name="connsiteY1381" fmla="*/ 211917 h 1605069"/>
              <a:gd name="connsiteX1382" fmla="*/ 928637 w 1606621"/>
              <a:gd name="connsiteY1382" fmla="*/ 212488 h 1605069"/>
              <a:gd name="connsiteX1383" fmla="*/ 497821 w 1606621"/>
              <a:gd name="connsiteY1383" fmla="*/ 323550 h 1605069"/>
              <a:gd name="connsiteX1384" fmla="*/ 497821 w 1606621"/>
              <a:gd name="connsiteY1384" fmla="*/ 323074 h 1605069"/>
              <a:gd name="connsiteX1385" fmla="*/ 497821 w 1606621"/>
              <a:gd name="connsiteY1385" fmla="*/ 323550 h 1605069"/>
              <a:gd name="connsiteX1386" fmla="*/ 497821 w 1606621"/>
              <a:gd name="connsiteY1386" fmla="*/ 324026 h 1605069"/>
              <a:gd name="connsiteX1387" fmla="*/ 496201 w 1606621"/>
              <a:gd name="connsiteY1387" fmla="*/ 324693 h 1605069"/>
              <a:gd name="connsiteX1388" fmla="*/ 497249 w 1606621"/>
              <a:gd name="connsiteY1388" fmla="*/ 324216 h 1605069"/>
              <a:gd name="connsiteX1389" fmla="*/ 447147 w 1606621"/>
              <a:gd name="connsiteY1389" fmla="*/ 321264 h 1605069"/>
              <a:gd name="connsiteX1390" fmla="*/ 448290 w 1606621"/>
              <a:gd name="connsiteY1390" fmla="*/ 316787 h 1605069"/>
              <a:gd name="connsiteX1391" fmla="*/ 446386 w 1606621"/>
              <a:gd name="connsiteY1391" fmla="*/ 321549 h 1605069"/>
              <a:gd name="connsiteX1392" fmla="*/ 138728 w 1606621"/>
              <a:gd name="connsiteY1392" fmla="*/ 670069 h 1605069"/>
              <a:gd name="connsiteX1393" fmla="*/ 138728 w 1606621"/>
              <a:gd name="connsiteY1393" fmla="*/ 670069 h 1605069"/>
              <a:gd name="connsiteX1394" fmla="*/ 138728 w 1606621"/>
              <a:gd name="connsiteY1394" fmla="*/ 670069 h 1605069"/>
              <a:gd name="connsiteX1395" fmla="*/ 119678 w 1606621"/>
              <a:gd name="connsiteY1395" fmla="*/ 799800 h 1605069"/>
              <a:gd name="connsiteX1396" fmla="*/ 120250 w 1606621"/>
              <a:gd name="connsiteY1396" fmla="*/ 799800 h 1605069"/>
              <a:gd name="connsiteX1397" fmla="*/ 263125 w 1606621"/>
              <a:gd name="connsiteY1397" fmla="*/ 1136794 h 1605069"/>
              <a:gd name="connsiteX1398" fmla="*/ 263125 w 1606621"/>
              <a:gd name="connsiteY1398" fmla="*/ 1136794 h 1605069"/>
              <a:gd name="connsiteX1399" fmla="*/ 575545 w 1606621"/>
              <a:gd name="connsiteY1399" fmla="*/ 1233568 h 1605069"/>
              <a:gd name="connsiteX1400" fmla="*/ 574401 w 1606621"/>
              <a:gd name="connsiteY1400" fmla="*/ 1234807 h 1605069"/>
              <a:gd name="connsiteX1401" fmla="*/ 575355 w 1606621"/>
              <a:gd name="connsiteY1401" fmla="*/ 1233854 h 1605069"/>
              <a:gd name="connsiteX1402" fmla="*/ 952926 w 1606621"/>
              <a:gd name="connsiteY1402" fmla="*/ 1392255 h 1605069"/>
              <a:gd name="connsiteX1403" fmla="*/ 952449 w 1606621"/>
              <a:gd name="connsiteY1403" fmla="*/ 1391493 h 1605069"/>
              <a:gd name="connsiteX1404" fmla="*/ 953020 w 1606621"/>
              <a:gd name="connsiteY1404" fmla="*/ 1392159 h 1605069"/>
              <a:gd name="connsiteX1405" fmla="*/ 1528140 w 1606621"/>
              <a:gd name="connsiteY1405" fmla="*/ 767605 h 1605069"/>
              <a:gd name="connsiteX1406" fmla="*/ 1528140 w 1606621"/>
              <a:gd name="connsiteY1406" fmla="*/ 767605 h 1605069"/>
              <a:gd name="connsiteX1407" fmla="*/ 1297921 w 1606621"/>
              <a:gd name="connsiteY1407" fmla="*/ 411847 h 1605069"/>
              <a:gd name="connsiteX1408" fmla="*/ 1297921 w 1606621"/>
              <a:gd name="connsiteY1408" fmla="*/ 411847 h 1605069"/>
              <a:gd name="connsiteX1409" fmla="*/ 1297921 w 1606621"/>
              <a:gd name="connsiteY1409" fmla="*/ 411847 h 1605069"/>
              <a:gd name="connsiteX1410" fmla="*/ 750138 w 1606621"/>
              <a:gd name="connsiteY1410" fmla="*/ 211821 h 1605069"/>
              <a:gd name="connsiteX1411" fmla="*/ 750138 w 1606621"/>
              <a:gd name="connsiteY1411" fmla="*/ 211821 h 1605069"/>
              <a:gd name="connsiteX1412" fmla="*/ 752043 w 1606621"/>
              <a:gd name="connsiteY1412" fmla="*/ 212488 h 1605069"/>
              <a:gd name="connsiteX1413" fmla="*/ 749948 w 1606621"/>
              <a:gd name="connsiteY1413" fmla="*/ 212488 h 1605069"/>
              <a:gd name="connsiteX1414" fmla="*/ 155016 w 1606621"/>
              <a:gd name="connsiteY1414" fmla="*/ 551578 h 1605069"/>
              <a:gd name="connsiteX1415" fmla="*/ 155016 w 1606621"/>
              <a:gd name="connsiteY1415" fmla="*/ 550531 h 1605069"/>
              <a:gd name="connsiteX1416" fmla="*/ 155016 w 1606621"/>
              <a:gd name="connsiteY1416" fmla="*/ 550531 h 1605069"/>
              <a:gd name="connsiteX1417" fmla="*/ 154826 w 1606621"/>
              <a:gd name="connsiteY1417" fmla="*/ 552245 h 1605069"/>
              <a:gd name="connsiteX1418" fmla="*/ 134442 w 1606621"/>
              <a:gd name="connsiteY1418" fmla="*/ 1004968 h 1605069"/>
              <a:gd name="connsiteX1419" fmla="*/ 134442 w 1606621"/>
              <a:gd name="connsiteY1419" fmla="*/ 1004968 h 1605069"/>
              <a:gd name="connsiteX1420" fmla="*/ 141586 w 1606621"/>
              <a:gd name="connsiteY1420" fmla="*/ 1057642 h 1605069"/>
              <a:gd name="connsiteX1421" fmla="*/ 141586 w 1606621"/>
              <a:gd name="connsiteY1421" fmla="*/ 1057642 h 1605069"/>
              <a:gd name="connsiteX1422" fmla="*/ 142252 w 1606621"/>
              <a:gd name="connsiteY1422" fmla="*/ 1057642 h 1605069"/>
              <a:gd name="connsiteX1423" fmla="*/ 174828 w 1606621"/>
              <a:gd name="connsiteY1423" fmla="*/ 1058880 h 1605069"/>
              <a:gd name="connsiteX1424" fmla="*/ 176257 w 1606621"/>
              <a:gd name="connsiteY1424" fmla="*/ 1058623 h 1605069"/>
              <a:gd name="connsiteX1425" fmla="*/ 176543 w 1606621"/>
              <a:gd name="connsiteY1425" fmla="*/ 1058880 h 1605069"/>
              <a:gd name="connsiteX1426" fmla="*/ 174447 w 1606621"/>
              <a:gd name="connsiteY1426" fmla="*/ 1058499 h 1605069"/>
              <a:gd name="connsiteX1427" fmla="*/ 349516 w 1606621"/>
              <a:gd name="connsiteY1427" fmla="*/ 1116030 h 1605069"/>
              <a:gd name="connsiteX1428" fmla="*/ 349516 w 1606621"/>
              <a:gd name="connsiteY1428" fmla="*/ 1116030 h 1605069"/>
              <a:gd name="connsiteX1429" fmla="*/ 443909 w 1606621"/>
              <a:gd name="connsiteY1429" fmla="*/ 1382730 h 1605069"/>
              <a:gd name="connsiteX1430" fmla="*/ 443909 w 1606621"/>
              <a:gd name="connsiteY1430" fmla="*/ 1382730 h 1605069"/>
              <a:gd name="connsiteX1431" fmla="*/ 443909 w 1606621"/>
              <a:gd name="connsiteY1431" fmla="*/ 1382730 h 1605069"/>
              <a:gd name="connsiteX1432" fmla="*/ 1479182 w 1606621"/>
              <a:gd name="connsiteY1432" fmla="*/ 895050 h 1605069"/>
              <a:gd name="connsiteX1433" fmla="*/ 1479182 w 1606621"/>
              <a:gd name="connsiteY1433" fmla="*/ 895050 h 1605069"/>
              <a:gd name="connsiteX1434" fmla="*/ 1479182 w 1606621"/>
              <a:gd name="connsiteY1434" fmla="*/ 895050 h 1605069"/>
              <a:gd name="connsiteX1435" fmla="*/ 1479182 w 1606621"/>
              <a:gd name="connsiteY1435" fmla="*/ 895050 h 1605069"/>
              <a:gd name="connsiteX1436" fmla="*/ 1481753 w 1606621"/>
              <a:gd name="connsiteY1436" fmla="*/ 889811 h 1605069"/>
              <a:gd name="connsiteX1437" fmla="*/ 1481753 w 1606621"/>
              <a:gd name="connsiteY1437" fmla="*/ 889811 h 1605069"/>
              <a:gd name="connsiteX1438" fmla="*/ 1481753 w 1606621"/>
              <a:gd name="connsiteY1438" fmla="*/ 889811 h 1605069"/>
              <a:gd name="connsiteX1439" fmla="*/ 1481373 w 1606621"/>
              <a:gd name="connsiteY1439" fmla="*/ 889811 h 1605069"/>
              <a:gd name="connsiteX1440" fmla="*/ 1201624 w 1606621"/>
              <a:gd name="connsiteY1440" fmla="*/ 256875 h 1605069"/>
              <a:gd name="connsiteX1441" fmla="*/ 1201242 w 1606621"/>
              <a:gd name="connsiteY1441" fmla="*/ 256875 h 1605069"/>
              <a:gd name="connsiteX1442" fmla="*/ 235407 w 1606621"/>
              <a:gd name="connsiteY1442" fmla="*/ 495000 h 1605069"/>
              <a:gd name="connsiteX1443" fmla="*/ 235407 w 1606621"/>
              <a:gd name="connsiteY1443" fmla="*/ 495000 h 1605069"/>
              <a:gd name="connsiteX1444" fmla="*/ 235027 w 1606621"/>
              <a:gd name="connsiteY1444" fmla="*/ 495666 h 1605069"/>
              <a:gd name="connsiteX1445" fmla="*/ 213023 w 1606621"/>
              <a:gd name="connsiteY1445" fmla="*/ 503001 h 1605069"/>
              <a:gd name="connsiteX1446" fmla="*/ 213023 w 1606621"/>
              <a:gd name="connsiteY1446" fmla="*/ 502334 h 1605069"/>
              <a:gd name="connsiteX1447" fmla="*/ 213023 w 1606621"/>
              <a:gd name="connsiteY1447" fmla="*/ 503096 h 1605069"/>
              <a:gd name="connsiteX1448" fmla="*/ 212642 w 1606621"/>
              <a:gd name="connsiteY1448" fmla="*/ 503286 h 1605069"/>
              <a:gd name="connsiteX1449" fmla="*/ 326562 w 1606621"/>
              <a:gd name="connsiteY1449" fmla="*/ 1179276 h 1605069"/>
              <a:gd name="connsiteX1450" fmla="*/ 326562 w 1606621"/>
              <a:gd name="connsiteY1450" fmla="*/ 1179276 h 1605069"/>
              <a:gd name="connsiteX1451" fmla="*/ 326562 w 1606621"/>
              <a:gd name="connsiteY1451" fmla="*/ 1178800 h 1605069"/>
              <a:gd name="connsiteX1452" fmla="*/ 379616 w 1606621"/>
              <a:gd name="connsiteY1452" fmla="*/ 1252333 h 1605069"/>
              <a:gd name="connsiteX1453" fmla="*/ 379616 w 1606621"/>
              <a:gd name="connsiteY1453" fmla="*/ 1252333 h 1605069"/>
              <a:gd name="connsiteX1454" fmla="*/ 379616 w 1606621"/>
              <a:gd name="connsiteY1454" fmla="*/ 1252333 h 1605069"/>
              <a:gd name="connsiteX1455" fmla="*/ 379616 w 1606621"/>
              <a:gd name="connsiteY1455" fmla="*/ 1252333 h 1605069"/>
              <a:gd name="connsiteX1456" fmla="*/ 379616 w 1606621"/>
              <a:gd name="connsiteY1456" fmla="*/ 1252333 h 1605069"/>
              <a:gd name="connsiteX1457" fmla="*/ 401047 w 1606621"/>
              <a:gd name="connsiteY1457" fmla="*/ 1277002 h 1605069"/>
              <a:gd name="connsiteX1458" fmla="*/ 401047 w 1606621"/>
              <a:gd name="connsiteY1458" fmla="*/ 1277859 h 1605069"/>
              <a:gd name="connsiteX1459" fmla="*/ 400476 w 1606621"/>
              <a:gd name="connsiteY1459" fmla="*/ 1277288 h 1605069"/>
              <a:gd name="connsiteX1460" fmla="*/ 582689 w 1606621"/>
              <a:gd name="connsiteY1460" fmla="*/ 1349297 h 1605069"/>
              <a:gd name="connsiteX1461" fmla="*/ 582689 w 1606621"/>
              <a:gd name="connsiteY1461" fmla="*/ 1349297 h 1605069"/>
              <a:gd name="connsiteX1462" fmla="*/ 582689 w 1606621"/>
              <a:gd name="connsiteY1462" fmla="*/ 1349297 h 1605069"/>
              <a:gd name="connsiteX1463" fmla="*/ 582689 w 1606621"/>
              <a:gd name="connsiteY1463" fmla="*/ 1349297 h 1605069"/>
              <a:gd name="connsiteX1464" fmla="*/ 1151522 w 1606621"/>
              <a:gd name="connsiteY1464" fmla="*/ 1321770 h 1605069"/>
              <a:gd name="connsiteX1465" fmla="*/ 1151522 w 1606621"/>
              <a:gd name="connsiteY1465" fmla="*/ 1321770 h 1605069"/>
              <a:gd name="connsiteX1466" fmla="*/ 1411174 w 1606621"/>
              <a:gd name="connsiteY1466" fmla="*/ 1119459 h 1605069"/>
              <a:gd name="connsiteX1467" fmla="*/ 1411174 w 1606621"/>
              <a:gd name="connsiteY1467" fmla="*/ 1119459 h 1605069"/>
              <a:gd name="connsiteX1468" fmla="*/ 1411174 w 1606621"/>
              <a:gd name="connsiteY1468" fmla="*/ 1119459 h 1605069"/>
              <a:gd name="connsiteX1469" fmla="*/ 1437463 w 1606621"/>
              <a:gd name="connsiteY1469" fmla="*/ 1140509 h 1605069"/>
              <a:gd name="connsiteX1470" fmla="*/ 1437463 w 1606621"/>
              <a:gd name="connsiteY1470" fmla="*/ 1140509 h 1605069"/>
              <a:gd name="connsiteX1471" fmla="*/ 1466609 w 1606621"/>
              <a:gd name="connsiteY1471" fmla="*/ 1089169 h 1605069"/>
              <a:gd name="connsiteX1472" fmla="*/ 1466609 w 1606621"/>
              <a:gd name="connsiteY1472" fmla="*/ 1089169 h 1605069"/>
              <a:gd name="connsiteX1473" fmla="*/ 1465561 w 1606621"/>
              <a:gd name="connsiteY1473" fmla="*/ 527194 h 1605069"/>
              <a:gd name="connsiteX1474" fmla="*/ 1465561 w 1606621"/>
              <a:gd name="connsiteY1474" fmla="*/ 527194 h 1605069"/>
              <a:gd name="connsiteX1475" fmla="*/ 1465561 w 1606621"/>
              <a:gd name="connsiteY1475" fmla="*/ 527194 h 1605069"/>
              <a:gd name="connsiteX1476" fmla="*/ 1465561 w 1606621"/>
              <a:gd name="connsiteY1476" fmla="*/ 527194 h 1605069"/>
              <a:gd name="connsiteX1477" fmla="*/ 1203719 w 1606621"/>
              <a:gd name="connsiteY1477" fmla="*/ 200963 h 1605069"/>
              <a:gd name="connsiteX1478" fmla="*/ 1203719 w 1606621"/>
              <a:gd name="connsiteY1478" fmla="*/ 200963 h 1605069"/>
              <a:gd name="connsiteX1479" fmla="*/ 1203719 w 1606621"/>
              <a:gd name="connsiteY1479" fmla="*/ 200963 h 1605069"/>
              <a:gd name="connsiteX1480" fmla="*/ 1075322 w 1606621"/>
              <a:gd name="connsiteY1480" fmla="*/ 206202 h 1605069"/>
              <a:gd name="connsiteX1481" fmla="*/ 1075322 w 1606621"/>
              <a:gd name="connsiteY1481" fmla="*/ 206202 h 1605069"/>
              <a:gd name="connsiteX1482" fmla="*/ 949591 w 1606621"/>
              <a:gd name="connsiteY1482" fmla="*/ 145623 h 1605069"/>
              <a:gd name="connsiteX1483" fmla="*/ 949591 w 1606621"/>
              <a:gd name="connsiteY1483" fmla="*/ 144003 h 1605069"/>
              <a:gd name="connsiteX1484" fmla="*/ 949211 w 1606621"/>
              <a:gd name="connsiteY1484" fmla="*/ 146099 h 1605069"/>
              <a:gd name="connsiteX1485" fmla="*/ 877964 w 1606621"/>
              <a:gd name="connsiteY1485" fmla="*/ 191628 h 1605069"/>
              <a:gd name="connsiteX1486" fmla="*/ 877964 w 1606621"/>
              <a:gd name="connsiteY1486" fmla="*/ 191057 h 1605069"/>
              <a:gd name="connsiteX1487" fmla="*/ 878726 w 1606621"/>
              <a:gd name="connsiteY1487" fmla="*/ 191057 h 1605069"/>
              <a:gd name="connsiteX1488" fmla="*/ 626980 w 1606621"/>
              <a:gd name="connsiteY1488" fmla="*/ 258303 h 1605069"/>
              <a:gd name="connsiteX1489" fmla="*/ 627552 w 1606621"/>
              <a:gd name="connsiteY1489" fmla="*/ 257351 h 1605069"/>
              <a:gd name="connsiteX1490" fmla="*/ 145301 w 1606621"/>
              <a:gd name="connsiteY1490" fmla="*/ 546435 h 1605069"/>
              <a:gd name="connsiteX1491" fmla="*/ 142824 w 1606621"/>
              <a:gd name="connsiteY1491" fmla="*/ 546435 h 1605069"/>
              <a:gd name="connsiteX1492" fmla="*/ 143681 w 1606621"/>
              <a:gd name="connsiteY1492" fmla="*/ 545006 h 1605069"/>
              <a:gd name="connsiteX1493" fmla="*/ 144919 w 1606621"/>
              <a:gd name="connsiteY1493" fmla="*/ 547006 h 1605069"/>
              <a:gd name="connsiteX1494" fmla="*/ 192926 w 1606621"/>
              <a:gd name="connsiteY1494" fmla="*/ 1051260 h 1605069"/>
              <a:gd name="connsiteX1495" fmla="*/ 190640 w 1606621"/>
              <a:gd name="connsiteY1495" fmla="*/ 1051260 h 1605069"/>
              <a:gd name="connsiteX1496" fmla="*/ 192069 w 1606621"/>
              <a:gd name="connsiteY1496" fmla="*/ 1052212 h 1605069"/>
              <a:gd name="connsiteX1497" fmla="*/ 297701 w 1606621"/>
              <a:gd name="connsiteY1497" fmla="*/ 1264239 h 1605069"/>
              <a:gd name="connsiteX1498" fmla="*/ 297701 w 1606621"/>
              <a:gd name="connsiteY1498" fmla="*/ 1264239 h 1605069"/>
              <a:gd name="connsiteX1499" fmla="*/ 297701 w 1606621"/>
              <a:gd name="connsiteY1499" fmla="*/ 1264239 h 1605069"/>
              <a:gd name="connsiteX1500" fmla="*/ 297033 w 1606621"/>
              <a:gd name="connsiteY1500" fmla="*/ 1265191 h 1605069"/>
              <a:gd name="connsiteX1501" fmla="*/ 798145 w 1606621"/>
              <a:gd name="connsiteY1501" fmla="*/ 1413876 h 1605069"/>
              <a:gd name="connsiteX1502" fmla="*/ 798145 w 1606621"/>
              <a:gd name="connsiteY1502" fmla="*/ 1413876 h 1605069"/>
              <a:gd name="connsiteX1503" fmla="*/ 798145 w 1606621"/>
              <a:gd name="connsiteY1503" fmla="*/ 1413876 h 1605069"/>
              <a:gd name="connsiteX1504" fmla="*/ 802335 w 1606621"/>
              <a:gd name="connsiteY1504" fmla="*/ 1468455 h 1605069"/>
              <a:gd name="connsiteX1505" fmla="*/ 802335 w 1606621"/>
              <a:gd name="connsiteY1505" fmla="*/ 1468455 h 1605069"/>
              <a:gd name="connsiteX1506" fmla="*/ 823290 w 1606621"/>
              <a:gd name="connsiteY1506" fmla="*/ 1468455 h 1605069"/>
              <a:gd name="connsiteX1507" fmla="*/ 822337 w 1606621"/>
              <a:gd name="connsiteY1507" fmla="*/ 1470645 h 1605069"/>
              <a:gd name="connsiteX1508" fmla="*/ 821480 w 1606621"/>
              <a:gd name="connsiteY1508" fmla="*/ 1468645 h 1605069"/>
              <a:gd name="connsiteX1509" fmla="*/ 822623 w 1606621"/>
              <a:gd name="connsiteY1509" fmla="*/ 1469884 h 1605069"/>
              <a:gd name="connsiteX1510" fmla="*/ 1083132 w 1606621"/>
              <a:gd name="connsiteY1510" fmla="*/ 1305292 h 1605069"/>
              <a:gd name="connsiteX1511" fmla="*/ 1083132 w 1606621"/>
              <a:gd name="connsiteY1511" fmla="*/ 1305292 h 1605069"/>
              <a:gd name="connsiteX1512" fmla="*/ 1083132 w 1606621"/>
              <a:gd name="connsiteY1512" fmla="*/ 1390159 h 1605069"/>
              <a:gd name="connsiteX1513" fmla="*/ 1083132 w 1606621"/>
              <a:gd name="connsiteY1513" fmla="*/ 1390635 h 1605069"/>
              <a:gd name="connsiteX1514" fmla="*/ 1083132 w 1606621"/>
              <a:gd name="connsiteY1514" fmla="*/ 1390635 h 1605069"/>
              <a:gd name="connsiteX1515" fmla="*/ 1082941 w 1606621"/>
              <a:gd name="connsiteY1515" fmla="*/ 1390064 h 1605069"/>
              <a:gd name="connsiteX1516" fmla="*/ 1084847 w 1606621"/>
              <a:gd name="connsiteY1516" fmla="*/ 1398351 h 1605069"/>
              <a:gd name="connsiteX1517" fmla="*/ 1083989 w 1606621"/>
              <a:gd name="connsiteY1517" fmla="*/ 1399589 h 1605069"/>
              <a:gd name="connsiteX1518" fmla="*/ 1083513 w 1606621"/>
              <a:gd name="connsiteY1518" fmla="*/ 1398541 h 1605069"/>
              <a:gd name="connsiteX1519" fmla="*/ 1201433 w 1606621"/>
              <a:gd name="connsiteY1519" fmla="*/ 1303101 h 1605069"/>
              <a:gd name="connsiteX1520" fmla="*/ 1201433 w 1606621"/>
              <a:gd name="connsiteY1520" fmla="*/ 1303101 h 1605069"/>
              <a:gd name="connsiteX1521" fmla="*/ 1201433 w 1606621"/>
              <a:gd name="connsiteY1521" fmla="*/ 1303101 h 1605069"/>
              <a:gd name="connsiteX1522" fmla="*/ 1383074 w 1606621"/>
              <a:gd name="connsiteY1522" fmla="*/ 1124698 h 1605069"/>
              <a:gd name="connsiteX1523" fmla="*/ 1383074 w 1606621"/>
              <a:gd name="connsiteY1523" fmla="*/ 1124698 h 1605069"/>
              <a:gd name="connsiteX1524" fmla="*/ 1251630 w 1606621"/>
              <a:gd name="connsiteY1524" fmla="*/ 353173 h 1605069"/>
              <a:gd name="connsiteX1525" fmla="*/ 1252773 w 1606621"/>
              <a:gd name="connsiteY1525" fmla="*/ 353173 h 1605069"/>
              <a:gd name="connsiteX1526" fmla="*/ 1251439 w 1606621"/>
              <a:gd name="connsiteY1526" fmla="*/ 353363 h 1605069"/>
              <a:gd name="connsiteX1527" fmla="*/ 888917 w 1606621"/>
              <a:gd name="connsiteY1527" fmla="*/ 188771 h 1605069"/>
              <a:gd name="connsiteX1528" fmla="*/ 888917 w 1606621"/>
              <a:gd name="connsiteY1528" fmla="*/ 189533 h 1605069"/>
              <a:gd name="connsiteX1529" fmla="*/ 888917 w 1606621"/>
              <a:gd name="connsiteY1529" fmla="*/ 188676 h 1605069"/>
              <a:gd name="connsiteX1530" fmla="*/ 767664 w 1606621"/>
              <a:gd name="connsiteY1530" fmla="*/ 156291 h 1605069"/>
              <a:gd name="connsiteX1531" fmla="*/ 767664 w 1606621"/>
              <a:gd name="connsiteY1531" fmla="*/ 156291 h 1605069"/>
              <a:gd name="connsiteX1532" fmla="*/ 767664 w 1606621"/>
              <a:gd name="connsiteY1532" fmla="*/ 156291 h 1605069"/>
              <a:gd name="connsiteX1533" fmla="*/ 767473 w 1606621"/>
              <a:gd name="connsiteY1533" fmla="*/ 156481 h 1605069"/>
              <a:gd name="connsiteX1534" fmla="*/ 588595 w 1606621"/>
              <a:gd name="connsiteY1534" fmla="*/ 233253 h 1605069"/>
              <a:gd name="connsiteX1535" fmla="*/ 588595 w 1606621"/>
              <a:gd name="connsiteY1535" fmla="*/ 233253 h 1605069"/>
              <a:gd name="connsiteX1536" fmla="*/ 588595 w 1606621"/>
              <a:gd name="connsiteY1536" fmla="*/ 233253 h 1605069"/>
              <a:gd name="connsiteX1537" fmla="*/ 228549 w 1606621"/>
              <a:gd name="connsiteY1537" fmla="*/ 490428 h 1605069"/>
              <a:gd name="connsiteX1538" fmla="*/ 229501 w 1606621"/>
              <a:gd name="connsiteY1538" fmla="*/ 490428 h 1605069"/>
              <a:gd name="connsiteX1539" fmla="*/ 228358 w 1606621"/>
              <a:gd name="connsiteY1539" fmla="*/ 490714 h 1605069"/>
              <a:gd name="connsiteX1540" fmla="*/ 168256 w 1606621"/>
              <a:gd name="connsiteY1540" fmla="*/ 497572 h 1605069"/>
              <a:gd name="connsiteX1541" fmla="*/ 168256 w 1606621"/>
              <a:gd name="connsiteY1541" fmla="*/ 497572 h 1605069"/>
              <a:gd name="connsiteX1542" fmla="*/ 137776 w 1606621"/>
              <a:gd name="connsiteY1542" fmla="*/ 553198 h 1605069"/>
              <a:gd name="connsiteX1543" fmla="*/ 138443 w 1606621"/>
              <a:gd name="connsiteY1543" fmla="*/ 555960 h 1605069"/>
              <a:gd name="connsiteX1544" fmla="*/ 136347 w 1606621"/>
              <a:gd name="connsiteY1544" fmla="*/ 554531 h 1605069"/>
              <a:gd name="connsiteX1545" fmla="*/ 134537 w 1606621"/>
              <a:gd name="connsiteY1545" fmla="*/ 1096123 h 1605069"/>
              <a:gd name="connsiteX1546" fmla="*/ 134537 w 1606621"/>
              <a:gd name="connsiteY1546" fmla="*/ 1096123 h 1605069"/>
              <a:gd name="connsiteX1547" fmla="*/ 134537 w 1606621"/>
              <a:gd name="connsiteY1547" fmla="*/ 1096123 h 1605069"/>
              <a:gd name="connsiteX1548" fmla="*/ 236264 w 1606621"/>
              <a:gd name="connsiteY1548" fmla="*/ 1195373 h 1605069"/>
              <a:gd name="connsiteX1549" fmla="*/ 236264 w 1606621"/>
              <a:gd name="connsiteY1549" fmla="*/ 1195373 h 1605069"/>
              <a:gd name="connsiteX1550" fmla="*/ 405143 w 1606621"/>
              <a:gd name="connsiteY1550" fmla="*/ 1282051 h 1605069"/>
              <a:gd name="connsiteX1551" fmla="*/ 404476 w 1606621"/>
              <a:gd name="connsiteY1551" fmla="*/ 1280908 h 1605069"/>
              <a:gd name="connsiteX1552" fmla="*/ 405714 w 1606621"/>
              <a:gd name="connsiteY1552" fmla="*/ 1281955 h 1605069"/>
              <a:gd name="connsiteX1553" fmla="*/ 530111 w 1606621"/>
              <a:gd name="connsiteY1553" fmla="*/ 1227949 h 1605069"/>
              <a:gd name="connsiteX1554" fmla="*/ 530111 w 1606621"/>
              <a:gd name="connsiteY1554" fmla="*/ 1227949 h 1605069"/>
              <a:gd name="connsiteX1555" fmla="*/ 737184 w 1606621"/>
              <a:gd name="connsiteY1555" fmla="*/ 1457692 h 1605069"/>
              <a:gd name="connsiteX1556" fmla="*/ 735089 w 1606621"/>
              <a:gd name="connsiteY1556" fmla="*/ 1460930 h 1605069"/>
              <a:gd name="connsiteX1557" fmla="*/ 733279 w 1606621"/>
              <a:gd name="connsiteY1557" fmla="*/ 1457310 h 1605069"/>
              <a:gd name="connsiteX1558" fmla="*/ 737184 w 1606621"/>
              <a:gd name="connsiteY1558" fmla="*/ 1457692 h 1605069"/>
              <a:gd name="connsiteX1559" fmla="*/ 769950 w 1606621"/>
              <a:gd name="connsiteY1559" fmla="*/ 1460549 h 1605069"/>
              <a:gd name="connsiteX1560" fmla="*/ 769950 w 1606621"/>
              <a:gd name="connsiteY1560" fmla="*/ 1460549 h 1605069"/>
              <a:gd name="connsiteX1561" fmla="*/ 769950 w 1606621"/>
              <a:gd name="connsiteY1561" fmla="*/ 1460549 h 1605069"/>
              <a:gd name="connsiteX1562" fmla="*/ 770236 w 1606621"/>
              <a:gd name="connsiteY1562" fmla="*/ 1460930 h 1605069"/>
              <a:gd name="connsiteX1563" fmla="*/ 1043032 w 1606621"/>
              <a:gd name="connsiteY1563" fmla="*/ 1367490 h 1605069"/>
              <a:gd name="connsiteX1564" fmla="*/ 1043603 w 1606621"/>
              <a:gd name="connsiteY1564" fmla="*/ 1367966 h 1605069"/>
              <a:gd name="connsiteX1565" fmla="*/ 1042651 w 1606621"/>
              <a:gd name="connsiteY1565" fmla="*/ 1368538 h 1605069"/>
              <a:gd name="connsiteX1566" fmla="*/ 1425461 w 1606621"/>
              <a:gd name="connsiteY1566" fmla="*/ 1137080 h 1605069"/>
              <a:gd name="connsiteX1567" fmla="*/ 1425461 w 1606621"/>
              <a:gd name="connsiteY1567" fmla="*/ 1137080 h 1605069"/>
              <a:gd name="connsiteX1568" fmla="*/ 1473752 w 1606621"/>
              <a:gd name="connsiteY1568" fmla="*/ 1032305 h 1605069"/>
              <a:gd name="connsiteX1569" fmla="*/ 1473752 w 1606621"/>
              <a:gd name="connsiteY1569" fmla="*/ 1032305 h 1605069"/>
              <a:gd name="connsiteX1570" fmla="*/ 1473752 w 1606621"/>
              <a:gd name="connsiteY1570" fmla="*/ 1032305 h 1605069"/>
              <a:gd name="connsiteX1571" fmla="*/ 1473752 w 1606621"/>
              <a:gd name="connsiteY1571" fmla="*/ 1032305 h 1605069"/>
              <a:gd name="connsiteX1572" fmla="*/ 1555762 w 1606621"/>
              <a:gd name="connsiteY1572" fmla="*/ 816373 h 1605069"/>
              <a:gd name="connsiteX1573" fmla="*/ 1555762 w 1606621"/>
              <a:gd name="connsiteY1573" fmla="*/ 816373 h 1605069"/>
              <a:gd name="connsiteX1574" fmla="*/ 1184573 w 1606621"/>
              <a:gd name="connsiteY1574" fmla="*/ 164768 h 1605069"/>
              <a:gd name="connsiteX1575" fmla="*/ 1184573 w 1606621"/>
              <a:gd name="connsiteY1575" fmla="*/ 164768 h 1605069"/>
              <a:gd name="connsiteX1576" fmla="*/ 1152379 w 1606621"/>
              <a:gd name="connsiteY1576" fmla="*/ 186104 h 1605069"/>
              <a:gd name="connsiteX1577" fmla="*/ 1152379 w 1606621"/>
              <a:gd name="connsiteY1577" fmla="*/ 185628 h 1605069"/>
              <a:gd name="connsiteX1578" fmla="*/ 1153140 w 1606621"/>
              <a:gd name="connsiteY1578" fmla="*/ 185628 h 1605069"/>
              <a:gd name="connsiteX1579" fmla="*/ 863200 w 1606621"/>
              <a:gd name="connsiteY1579" fmla="*/ 228966 h 1605069"/>
              <a:gd name="connsiteX1580" fmla="*/ 864343 w 1606621"/>
              <a:gd name="connsiteY1580" fmla="*/ 227728 h 1605069"/>
              <a:gd name="connsiteX1581" fmla="*/ 864343 w 1606621"/>
              <a:gd name="connsiteY1581" fmla="*/ 228966 h 1605069"/>
              <a:gd name="connsiteX1582" fmla="*/ 367519 w 1606621"/>
              <a:gd name="connsiteY1582" fmla="*/ 300023 h 1605069"/>
              <a:gd name="connsiteX1583" fmla="*/ 366662 w 1606621"/>
              <a:gd name="connsiteY1583" fmla="*/ 298880 h 1605069"/>
              <a:gd name="connsiteX1584" fmla="*/ 368471 w 1606621"/>
              <a:gd name="connsiteY1584" fmla="*/ 298880 h 1605069"/>
              <a:gd name="connsiteX1585" fmla="*/ 367519 w 1606621"/>
              <a:gd name="connsiteY1585" fmla="*/ 299737 h 1605069"/>
              <a:gd name="connsiteX1586" fmla="*/ 134251 w 1606621"/>
              <a:gd name="connsiteY1586" fmla="*/ 1097742 h 1605069"/>
              <a:gd name="connsiteX1587" fmla="*/ 134251 w 1606621"/>
              <a:gd name="connsiteY1587" fmla="*/ 1097742 h 1605069"/>
              <a:gd name="connsiteX1588" fmla="*/ 333229 w 1606621"/>
              <a:gd name="connsiteY1588" fmla="*/ 1300719 h 1605069"/>
              <a:gd name="connsiteX1589" fmla="*/ 333229 w 1606621"/>
              <a:gd name="connsiteY1589" fmla="*/ 1299767 h 1605069"/>
              <a:gd name="connsiteX1590" fmla="*/ 333229 w 1606621"/>
              <a:gd name="connsiteY1590" fmla="*/ 1300434 h 1605069"/>
              <a:gd name="connsiteX1591" fmla="*/ 397332 w 1606621"/>
              <a:gd name="connsiteY1591" fmla="*/ 1286146 h 1605069"/>
              <a:gd name="connsiteX1592" fmla="*/ 396380 w 1606621"/>
              <a:gd name="connsiteY1592" fmla="*/ 1286908 h 1605069"/>
              <a:gd name="connsiteX1593" fmla="*/ 559257 w 1606621"/>
              <a:gd name="connsiteY1593" fmla="*/ 1305196 h 1605069"/>
              <a:gd name="connsiteX1594" fmla="*/ 559257 w 1606621"/>
              <a:gd name="connsiteY1594" fmla="*/ 1305196 h 1605069"/>
              <a:gd name="connsiteX1595" fmla="*/ 1248390 w 1606621"/>
              <a:gd name="connsiteY1595" fmla="*/ 1276621 h 1605069"/>
              <a:gd name="connsiteX1596" fmla="*/ 1248390 w 1606621"/>
              <a:gd name="connsiteY1596" fmla="*/ 1276621 h 1605069"/>
              <a:gd name="connsiteX1597" fmla="*/ 1248390 w 1606621"/>
              <a:gd name="connsiteY1597" fmla="*/ 1276621 h 1605069"/>
              <a:gd name="connsiteX1598" fmla="*/ 1402219 w 1606621"/>
              <a:gd name="connsiteY1598" fmla="*/ 392320 h 1605069"/>
              <a:gd name="connsiteX1599" fmla="*/ 1402219 w 1606621"/>
              <a:gd name="connsiteY1599" fmla="*/ 392797 h 1605069"/>
              <a:gd name="connsiteX1600" fmla="*/ 1402219 w 1606621"/>
              <a:gd name="connsiteY1600" fmla="*/ 392320 h 1605069"/>
              <a:gd name="connsiteX1601" fmla="*/ 1257726 w 1606621"/>
              <a:gd name="connsiteY1601" fmla="*/ 333741 h 1605069"/>
              <a:gd name="connsiteX1602" fmla="*/ 1257726 w 1606621"/>
              <a:gd name="connsiteY1602" fmla="*/ 333741 h 1605069"/>
              <a:gd name="connsiteX1603" fmla="*/ 233693 w 1606621"/>
              <a:gd name="connsiteY1603" fmla="*/ 1258714 h 1605069"/>
              <a:gd name="connsiteX1604" fmla="*/ 234264 w 1606621"/>
              <a:gd name="connsiteY1604" fmla="*/ 1258238 h 1605069"/>
              <a:gd name="connsiteX1605" fmla="*/ 234264 w 1606621"/>
              <a:gd name="connsiteY1605" fmla="*/ 1258714 h 1605069"/>
              <a:gd name="connsiteX1606" fmla="*/ 275697 w 1606621"/>
              <a:gd name="connsiteY1606" fmla="*/ 1298338 h 1605069"/>
              <a:gd name="connsiteX1607" fmla="*/ 275697 w 1606621"/>
              <a:gd name="connsiteY1607" fmla="*/ 1297100 h 1605069"/>
              <a:gd name="connsiteX1608" fmla="*/ 275697 w 1606621"/>
              <a:gd name="connsiteY1608" fmla="*/ 1297100 h 1605069"/>
              <a:gd name="connsiteX1609" fmla="*/ 276365 w 1606621"/>
              <a:gd name="connsiteY1609" fmla="*/ 1297100 h 1605069"/>
              <a:gd name="connsiteX1610" fmla="*/ 275697 w 1606621"/>
              <a:gd name="connsiteY1610" fmla="*/ 1298434 h 1605069"/>
              <a:gd name="connsiteX1611" fmla="*/ 447147 w 1606621"/>
              <a:gd name="connsiteY1611" fmla="*/ 1423687 h 1605069"/>
              <a:gd name="connsiteX1612" fmla="*/ 448767 w 1606621"/>
              <a:gd name="connsiteY1612" fmla="*/ 1423211 h 1605069"/>
              <a:gd name="connsiteX1613" fmla="*/ 447052 w 1606621"/>
              <a:gd name="connsiteY1613" fmla="*/ 1423783 h 1605069"/>
              <a:gd name="connsiteX1614" fmla="*/ 953974 w 1606621"/>
              <a:gd name="connsiteY1614" fmla="*/ 1480837 h 1605069"/>
              <a:gd name="connsiteX1615" fmla="*/ 953974 w 1606621"/>
              <a:gd name="connsiteY1615" fmla="*/ 1480837 h 1605069"/>
              <a:gd name="connsiteX1616" fmla="*/ 1578718 w 1606621"/>
              <a:gd name="connsiteY1616" fmla="*/ 820469 h 1605069"/>
              <a:gd name="connsiteX1617" fmla="*/ 1578718 w 1606621"/>
              <a:gd name="connsiteY1617" fmla="*/ 820469 h 1605069"/>
              <a:gd name="connsiteX1618" fmla="*/ 1578718 w 1606621"/>
              <a:gd name="connsiteY1618" fmla="*/ 820469 h 1605069"/>
              <a:gd name="connsiteX1619" fmla="*/ 1497565 w 1606621"/>
              <a:gd name="connsiteY1619" fmla="*/ 568533 h 1605069"/>
              <a:gd name="connsiteX1620" fmla="*/ 1497565 w 1606621"/>
              <a:gd name="connsiteY1620" fmla="*/ 568533 h 1605069"/>
              <a:gd name="connsiteX1621" fmla="*/ 1390790 w 1606621"/>
              <a:gd name="connsiteY1621" fmla="*/ 395178 h 1605069"/>
              <a:gd name="connsiteX1622" fmla="*/ 1390790 w 1606621"/>
              <a:gd name="connsiteY1622" fmla="*/ 395178 h 1605069"/>
              <a:gd name="connsiteX1623" fmla="*/ 959307 w 1606621"/>
              <a:gd name="connsiteY1623" fmla="*/ 86091 h 1605069"/>
              <a:gd name="connsiteX1624" fmla="*/ 959307 w 1606621"/>
              <a:gd name="connsiteY1624" fmla="*/ 86091 h 1605069"/>
              <a:gd name="connsiteX1625" fmla="*/ 959307 w 1606621"/>
              <a:gd name="connsiteY1625" fmla="*/ 86091 h 1605069"/>
              <a:gd name="connsiteX1626" fmla="*/ 843959 w 1606621"/>
              <a:gd name="connsiteY1626" fmla="*/ 146290 h 1605069"/>
              <a:gd name="connsiteX1627" fmla="*/ 843388 w 1606621"/>
              <a:gd name="connsiteY1627" fmla="*/ 144956 h 1605069"/>
              <a:gd name="connsiteX1628" fmla="*/ 843959 w 1606621"/>
              <a:gd name="connsiteY1628" fmla="*/ 145813 h 1605069"/>
              <a:gd name="connsiteX1629" fmla="*/ 714801 w 1606621"/>
              <a:gd name="connsiteY1629" fmla="*/ 138670 h 1605069"/>
              <a:gd name="connsiteX1630" fmla="*/ 714801 w 1606621"/>
              <a:gd name="connsiteY1630" fmla="*/ 138670 h 1605069"/>
              <a:gd name="connsiteX1631" fmla="*/ 714038 w 1606621"/>
              <a:gd name="connsiteY1631" fmla="*/ 138098 h 1605069"/>
              <a:gd name="connsiteX1632" fmla="*/ 714801 w 1606621"/>
              <a:gd name="connsiteY1632" fmla="*/ 138193 h 1605069"/>
              <a:gd name="connsiteX1633" fmla="*/ 452958 w 1606621"/>
              <a:gd name="connsiteY1633" fmla="*/ 198391 h 1605069"/>
              <a:gd name="connsiteX1634" fmla="*/ 454482 w 1606621"/>
              <a:gd name="connsiteY1634" fmla="*/ 197248 h 1605069"/>
              <a:gd name="connsiteX1635" fmla="*/ 33573 w 1606621"/>
              <a:gd name="connsiteY1635" fmla="*/ 787513 h 1605069"/>
              <a:gd name="connsiteX1636" fmla="*/ 33573 w 1606621"/>
              <a:gd name="connsiteY1636" fmla="*/ 787513 h 1605069"/>
              <a:gd name="connsiteX1637" fmla="*/ 443243 w 1606621"/>
              <a:gd name="connsiteY1637" fmla="*/ 1459025 h 1605069"/>
              <a:gd name="connsiteX1638" fmla="*/ 443243 w 1606621"/>
              <a:gd name="connsiteY1638" fmla="*/ 1459025 h 1605069"/>
              <a:gd name="connsiteX1639" fmla="*/ 514013 w 1606621"/>
              <a:gd name="connsiteY1639" fmla="*/ 1252809 h 1605069"/>
              <a:gd name="connsiteX1640" fmla="*/ 515537 w 1606621"/>
              <a:gd name="connsiteY1640" fmla="*/ 1252237 h 1605069"/>
              <a:gd name="connsiteX1641" fmla="*/ 515537 w 1606621"/>
              <a:gd name="connsiteY1641" fmla="*/ 1253380 h 1605069"/>
              <a:gd name="connsiteX1642" fmla="*/ 569354 w 1606621"/>
              <a:gd name="connsiteY1642" fmla="*/ 1360632 h 1605069"/>
              <a:gd name="connsiteX1643" fmla="*/ 567830 w 1606621"/>
              <a:gd name="connsiteY1643" fmla="*/ 1361108 h 1605069"/>
              <a:gd name="connsiteX1644" fmla="*/ 569068 w 1606621"/>
              <a:gd name="connsiteY1644" fmla="*/ 1360251 h 1605069"/>
              <a:gd name="connsiteX1645" fmla="*/ 569354 w 1606621"/>
              <a:gd name="connsiteY1645" fmla="*/ 1360536 h 1605069"/>
              <a:gd name="connsiteX1646" fmla="*/ 1099801 w 1606621"/>
              <a:gd name="connsiteY1646" fmla="*/ 1433879 h 1605069"/>
              <a:gd name="connsiteX1647" fmla="*/ 1099801 w 1606621"/>
              <a:gd name="connsiteY1647" fmla="*/ 1433879 h 1605069"/>
              <a:gd name="connsiteX1648" fmla="*/ 1099801 w 1606621"/>
              <a:gd name="connsiteY1648" fmla="*/ 1433879 h 1605069"/>
              <a:gd name="connsiteX1649" fmla="*/ 1341736 w 1606621"/>
              <a:gd name="connsiteY1649" fmla="*/ 1218424 h 1605069"/>
              <a:gd name="connsiteX1650" fmla="*/ 1341736 w 1606621"/>
              <a:gd name="connsiteY1650" fmla="*/ 1218424 h 1605069"/>
              <a:gd name="connsiteX1651" fmla="*/ 1341736 w 1606621"/>
              <a:gd name="connsiteY1651" fmla="*/ 1218424 h 1605069"/>
              <a:gd name="connsiteX1652" fmla="*/ 1341736 w 1606621"/>
              <a:gd name="connsiteY1652" fmla="*/ 1218424 h 1605069"/>
              <a:gd name="connsiteX1653" fmla="*/ 1390790 w 1606621"/>
              <a:gd name="connsiteY1653" fmla="*/ 394797 h 1605069"/>
              <a:gd name="connsiteX1654" fmla="*/ 1390790 w 1606621"/>
              <a:gd name="connsiteY1654" fmla="*/ 394797 h 1605069"/>
              <a:gd name="connsiteX1655" fmla="*/ 1227436 w 1606621"/>
              <a:gd name="connsiteY1655" fmla="*/ 181341 h 1605069"/>
              <a:gd name="connsiteX1656" fmla="*/ 1227436 w 1606621"/>
              <a:gd name="connsiteY1656" fmla="*/ 181341 h 1605069"/>
              <a:gd name="connsiteX1657" fmla="*/ 1078179 w 1606621"/>
              <a:gd name="connsiteY1657" fmla="*/ 106094 h 1605069"/>
              <a:gd name="connsiteX1658" fmla="*/ 1078179 w 1606621"/>
              <a:gd name="connsiteY1658" fmla="*/ 106094 h 1605069"/>
              <a:gd name="connsiteX1659" fmla="*/ 683082 w 1606621"/>
              <a:gd name="connsiteY1659" fmla="*/ 88663 h 1605069"/>
              <a:gd name="connsiteX1660" fmla="*/ 683082 w 1606621"/>
              <a:gd name="connsiteY1660" fmla="*/ 86472 h 1605069"/>
              <a:gd name="connsiteX1661" fmla="*/ 682702 w 1606621"/>
              <a:gd name="connsiteY1661" fmla="*/ 88187 h 1605069"/>
              <a:gd name="connsiteX1662" fmla="*/ 341325 w 1606621"/>
              <a:gd name="connsiteY1662" fmla="*/ 256017 h 1605069"/>
              <a:gd name="connsiteX1663" fmla="*/ 341325 w 1606621"/>
              <a:gd name="connsiteY1663" fmla="*/ 255446 h 1605069"/>
              <a:gd name="connsiteX1664" fmla="*/ 341325 w 1606621"/>
              <a:gd name="connsiteY1664" fmla="*/ 256208 h 1605069"/>
              <a:gd name="connsiteX1665" fmla="*/ 162826 w 1606621"/>
              <a:gd name="connsiteY1665" fmla="*/ 430420 h 1605069"/>
              <a:gd name="connsiteX1666" fmla="*/ 162826 w 1606621"/>
              <a:gd name="connsiteY1666" fmla="*/ 430420 h 1605069"/>
              <a:gd name="connsiteX1667" fmla="*/ 162445 w 1606621"/>
              <a:gd name="connsiteY1667" fmla="*/ 429944 h 1605069"/>
              <a:gd name="connsiteX1668" fmla="*/ 229501 w 1606621"/>
              <a:gd name="connsiteY1668" fmla="*/ 1261667 h 1605069"/>
              <a:gd name="connsiteX1669" fmla="*/ 229501 w 1606621"/>
              <a:gd name="connsiteY1669" fmla="*/ 1261667 h 1605069"/>
              <a:gd name="connsiteX1670" fmla="*/ 229501 w 1606621"/>
              <a:gd name="connsiteY1670" fmla="*/ 1261667 h 1605069"/>
              <a:gd name="connsiteX1671" fmla="*/ 228931 w 1606621"/>
              <a:gd name="connsiteY1671" fmla="*/ 1261667 h 1605069"/>
              <a:gd name="connsiteX1672" fmla="*/ 347326 w 1606621"/>
              <a:gd name="connsiteY1672" fmla="*/ 1365585 h 1605069"/>
              <a:gd name="connsiteX1673" fmla="*/ 346659 w 1606621"/>
              <a:gd name="connsiteY1673" fmla="*/ 1365585 h 1605069"/>
              <a:gd name="connsiteX1674" fmla="*/ 346659 w 1606621"/>
              <a:gd name="connsiteY1674" fmla="*/ 1364632 h 1605069"/>
              <a:gd name="connsiteX1675" fmla="*/ 429431 w 1606621"/>
              <a:gd name="connsiteY1675" fmla="*/ 1471503 h 1605069"/>
              <a:gd name="connsiteX1676" fmla="*/ 429431 w 1606621"/>
              <a:gd name="connsiteY1676" fmla="*/ 1471503 h 1605069"/>
              <a:gd name="connsiteX1677" fmla="*/ 1302588 w 1606621"/>
              <a:gd name="connsiteY1677" fmla="*/ 1342915 h 1605069"/>
              <a:gd name="connsiteX1678" fmla="*/ 1302588 w 1606621"/>
              <a:gd name="connsiteY1678" fmla="*/ 1344534 h 1605069"/>
              <a:gd name="connsiteX1679" fmla="*/ 1301636 w 1606621"/>
              <a:gd name="connsiteY1679" fmla="*/ 1342782 h 1605069"/>
              <a:gd name="connsiteX1680" fmla="*/ 1301731 w 1606621"/>
              <a:gd name="connsiteY1680" fmla="*/ 1342439 h 1605069"/>
              <a:gd name="connsiteX1681" fmla="*/ 1436320 w 1606621"/>
              <a:gd name="connsiteY1681" fmla="*/ 1185943 h 1605069"/>
              <a:gd name="connsiteX1682" fmla="*/ 1436320 w 1606621"/>
              <a:gd name="connsiteY1682" fmla="*/ 1185943 h 1605069"/>
              <a:gd name="connsiteX1683" fmla="*/ 1456608 w 1606621"/>
              <a:gd name="connsiteY1683" fmla="*/ 1169370 h 1605069"/>
              <a:gd name="connsiteX1684" fmla="*/ 1456608 w 1606621"/>
              <a:gd name="connsiteY1684" fmla="*/ 1171084 h 1605069"/>
              <a:gd name="connsiteX1685" fmla="*/ 1456036 w 1606621"/>
              <a:gd name="connsiteY1685" fmla="*/ 1168893 h 1605069"/>
              <a:gd name="connsiteX1686" fmla="*/ 1462323 w 1606621"/>
              <a:gd name="connsiteY1686" fmla="*/ 1158511 h 1605069"/>
              <a:gd name="connsiteX1687" fmla="*/ 1462323 w 1606621"/>
              <a:gd name="connsiteY1687" fmla="*/ 1160607 h 1605069"/>
              <a:gd name="connsiteX1688" fmla="*/ 1461084 w 1606621"/>
              <a:gd name="connsiteY1688" fmla="*/ 1158864 h 1605069"/>
              <a:gd name="connsiteX1689" fmla="*/ 1461465 w 1606621"/>
              <a:gd name="connsiteY1689" fmla="*/ 1158035 h 1605069"/>
              <a:gd name="connsiteX1690" fmla="*/ 1519473 w 1606621"/>
              <a:gd name="connsiteY1690" fmla="*/ 551674 h 1605069"/>
              <a:gd name="connsiteX1691" fmla="*/ 1518330 w 1606621"/>
              <a:gd name="connsiteY1691" fmla="*/ 550340 h 1605069"/>
              <a:gd name="connsiteX1692" fmla="*/ 1519568 w 1606621"/>
              <a:gd name="connsiteY1692" fmla="*/ 550340 h 1605069"/>
              <a:gd name="connsiteX1693" fmla="*/ 1518520 w 1606621"/>
              <a:gd name="connsiteY1693" fmla="*/ 551197 h 1605069"/>
              <a:gd name="connsiteX1694" fmla="*/ 1269441 w 1606621"/>
              <a:gd name="connsiteY1694" fmla="*/ 221823 h 1605069"/>
              <a:gd name="connsiteX1695" fmla="*/ 1268679 w 1606621"/>
              <a:gd name="connsiteY1695" fmla="*/ 220489 h 1605069"/>
              <a:gd name="connsiteX1696" fmla="*/ 1268489 w 1606621"/>
              <a:gd name="connsiteY1696" fmla="*/ 221346 h 1605069"/>
              <a:gd name="connsiteX1697" fmla="*/ 960070 w 1606621"/>
              <a:gd name="connsiteY1697" fmla="*/ 53516 h 1605069"/>
              <a:gd name="connsiteX1698" fmla="*/ 960070 w 1606621"/>
              <a:gd name="connsiteY1698" fmla="*/ 53516 h 1605069"/>
              <a:gd name="connsiteX1699" fmla="*/ 736517 w 1606621"/>
              <a:gd name="connsiteY1699" fmla="*/ 58469 h 1605069"/>
              <a:gd name="connsiteX1700" fmla="*/ 735565 w 1606621"/>
              <a:gd name="connsiteY1700" fmla="*/ 56754 h 1605069"/>
              <a:gd name="connsiteX1701" fmla="*/ 736517 w 1606621"/>
              <a:gd name="connsiteY1701" fmla="*/ 58183 h 1605069"/>
              <a:gd name="connsiteX1702" fmla="*/ 649174 w 1606621"/>
              <a:gd name="connsiteY1702" fmla="*/ 75042 h 1605069"/>
              <a:gd name="connsiteX1703" fmla="*/ 649174 w 1606621"/>
              <a:gd name="connsiteY1703" fmla="*/ 75042 h 1605069"/>
              <a:gd name="connsiteX1704" fmla="*/ 463245 w 1606621"/>
              <a:gd name="connsiteY1704" fmla="*/ 178008 h 1605069"/>
              <a:gd name="connsiteX1705" fmla="*/ 463245 w 1606621"/>
              <a:gd name="connsiteY1705" fmla="*/ 178008 h 1605069"/>
              <a:gd name="connsiteX1706" fmla="*/ 396570 w 1606621"/>
              <a:gd name="connsiteY1706" fmla="*/ 184390 h 1605069"/>
              <a:gd name="connsiteX1707" fmla="*/ 396666 w 1606621"/>
              <a:gd name="connsiteY1707" fmla="*/ 186142 h 1605069"/>
              <a:gd name="connsiteX1708" fmla="*/ 396570 w 1606621"/>
              <a:gd name="connsiteY1708" fmla="*/ 186199 h 1605069"/>
              <a:gd name="connsiteX1709" fmla="*/ 395998 w 1606621"/>
              <a:gd name="connsiteY1709" fmla="*/ 186199 h 1605069"/>
              <a:gd name="connsiteX1710" fmla="*/ 395618 w 1606621"/>
              <a:gd name="connsiteY1710" fmla="*/ 183913 h 1605069"/>
              <a:gd name="connsiteX1711" fmla="*/ 372567 w 1606621"/>
              <a:gd name="connsiteY1711" fmla="*/ 224109 h 1605069"/>
              <a:gd name="connsiteX1712" fmla="*/ 372567 w 1606621"/>
              <a:gd name="connsiteY1712" fmla="*/ 224109 h 1605069"/>
              <a:gd name="connsiteX1713" fmla="*/ 279889 w 1606621"/>
              <a:gd name="connsiteY1713" fmla="*/ 294308 h 1605069"/>
              <a:gd name="connsiteX1714" fmla="*/ 279889 w 1606621"/>
              <a:gd name="connsiteY1714" fmla="*/ 293832 h 1605069"/>
              <a:gd name="connsiteX1715" fmla="*/ 279889 w 1606621"/>
              <a:gd name="connsiteY1715" fmla="*/ 293832 h 1605069"/>
              <a:gd name="connsiteX1716" fmla="*/ 322847 w 1606621"/>
              <a:gd name="connsiteY1716" fmla="*/ 1344820 h 1605069"/>
              <a:gd name="connsiteX1717" fmla="*/ 322847 w 1606621"/>
              <a:gd name="connsiteY1717" fmla="*/ 1344820 h 1605069"/>
              <a:gd name="connsiteX1718" fmla="*/ 448386 w 1606621"/>
              <a:gd name="connsiteY1718" fmla="*/ 1481599 h 1605069"/>
              <a:gd name="connsiteX1719" fmla="*/ 448386 w 1606621"/>
              <a:gd name="connsiteY1719" fmla="*/ 1481599 h 1605069"/>
              <a:gd name="connsiteX1720" fmla="*/ 448386 w 1606621"/>
              <a:gd name="connsiteY1720" fmla="*/ 1481599 h 1605069"/>
              <a:gd name="connsiteX1721" fmla="*/ 599547 w 1606621"/>
              <a:gd name="connsiteY1721" fmla="*/ 1510174 h 1605069"/>
              <a:gd name="connsiteX1722" fmla="*/ 599547 w 1606621"/>
              <a:gd name="connsiteY1722" fmla="*/ 1510174 h 1605069"/>
              <a:gd name="connsiteX1723" fmla="*/ 599547 w 1606621"/>
              <a:gd name="connsiteY1723" fmla="*/ 1510174 h 1605069"/>
              <a:gd name="connsiteX1724" fmla="*/ 895681 w 1606621"/>
              <a:gd name="connsiteY1724" fmla="*/ 1541892 h 1605069"/>
              <a:gd name="connsiteX1725" fmla="*/ 894822 w 1606621"/>
              <a:gd name="connsiteY1725" fmla="*/ 1542559 h 1605069"/>
              <a:gd name="connsiteX1726" fmla="*/ 894822 w 1606621"/>
              <a:gd name="connsiteY1726" fmla="*/ 1541226 h 1605069"/>
              <a:gd name="connsiteX1727" fmla="*/ 963594 w 1606621"/>
              <a:gd name="connsiteY1727" fmla="*/ 1535034 h 1605069"/>
              <a:gd name="connsiteX1728" fmla="*/ 963594 w 1606621"/>
              <a:gd name="connsiteY1728" fmla="*/ 1535034 h 1605069"/>
              <a:gd name="connsiteX1729" fmla="*/ 1075036 w 1606621"/>
              <a:gd name="connsiteY1729" fmla="*/ 1499601 h 1605069"/>
              <a:gd name="connsiteX1730" fmla="*/ 1075036 w 1606621"/>
              <a:gd name="connsiteY1730" fmla="*/ 1498744 h 1605069"/>
              <a:gd name="connsiteX1731" fmla="*/ 1461655 w 1606621"/>
              <a:gd name="connsiteY1731" fmla="*/ 460424 h 1605069"/>
              <a:gd name="connsiteX1732" fmla="*/ 1461655 w 1606621"/>
              <a:gd name="connsiteY1732" fmla="*/ 460424 h 1605069"/>
              <a:gd name="connsiteX1733" fmla="*/ 1461655 w 1606621"/>
              <a:gd name="connsiteY1733" fmla="*/ 460424 h 1605069"/>
              <a:gd name="connsiteX1734" fmla="*/ 1461560 w 1606621"/>
              <a:gd name="connsiteY1734" fmla="*/ 460424 h 1605069"/>
              <a:gd name="connsiteX1735" fmla="*/ 1455370 w 1606621"/>
              <a:gd name="connsiteY1735" fmla="*/ 463091 h 1605069"/>
              <a:gd name="connsiteX1736" fmla="*/ 1455370 w 1606621"/>
              <a:gd name="connsiteY1736" fmla="*/ 463091 h 1605069"/>
              <a:gd name="connsiteX1737" fmla="*/ 694036 w 1606621"/>
              <a:gd name="connsiteY1737" fmla="*/ 74471 h 1605069"/>
              <a:gd name="connsiteX1738" fmla="*/ 694036 w 1606621"/>
              <a:gd name="connsiteY1738" fmla="*/ 74471 h 1605069"/>
              <a:gd name="connsiteX1739" fmla="*/ 548684 w 1606621"/>
              <a:gd name="connsiteY1739" fmla="*/ 165149 h 1605069"/>
              <a:gd name="connsiteX1740" fmla="*/ 548684 w 1606621"/>
              <a:gd name="connsiteY1740" fmla="*/ 165149 h 1605069"/>
              <a:gd name="connsiteX1741" fmla="*/ 496964 w 1606621"/>
              <a:gd name="connsiteY1741" fmla="*/ 122763 h 1605069"/>
              <a:gd name="connsiteX1742" fmla="*/ 498392 w 1606621"/>
              <a:gd name="connsiteY1742" fmla="*/ 122096 h 1605069"/>
              <a:gd name="connsiteX1743" fmla="*/ 497344 w 1606621"/>
              <a:gd name="connsiteY1743" fmla="*/ 122763 h 1605069"/>
              <a:gd name="connsiteX1744" fmla="*/ 13570 w 1606621"/>
              <a:gd name="connsiteY1744" fmla="*/ 804467 h 1605069"/>
              <a:gd name="connsiteX1745" fmla="*/ 13570 w 1606621"/>
              <a:gd name="connsiteY1745" fmla="*/ 804467 h 1605069"/>
              <a:gd name="connsiteX1746" fmla="*/ 69482 w 1606621"/>
              <a:gd name="connsiteY1746" fmla="*/ 1062690 h 1605069"/>
              <a:gd name="connsiteX1747" fmla="*/ 69482 w 1606621"/>
              <a:gd name="connsiteY1747" fmla="*/ 1062690 h 1605069"/>
              <a:gd name="connsiteX1748" fmla="*/ 69482 w 1606621"/>
              <a:gd name="connsiteY1748" fmla="*/ 1062690 h 1605069"/>
              <a:gd name="connsiteX1749" fmla="*/ 69482 w 1606621"/>
              <a:gd name="connsiteY1749" fmla="*/ 1062690 h 1605069"/>
              <a:gd name="connsiteX1750" fmla="*/ 334276 w 1606621"/>
              <a:gd name="connsiteY1750" fmla="*/ 1353107 h 1605069"/>
              <a:gd name="connsiteX1751" fmla="*/ 334276 w 1606621"/>
              <a:gd name="connsiteY1751" fmla="*/ 1353107 h 1605069"/>
              <a:gd name="connsiteX1752" fmla="*/ 400951 w 1606621"/>
              <a:gd name="connsiteY1752" fmla="*/ 1371109 h 1605069"/>
              <a:gd name="connsiteX1753" fmla="*/ 401523 w 1606621"/>
              <a:gd name="connsiteY1753" fmla="*/ 1371109 h 1605069"/>
              <a:gd name="connsiteX1754" fmla="*/ 401523 w 1606621"/>
              <a:gd name="connsiteY1754" fmla="*/ 1371109 h 1605069"/>
              <a:gd name="connsiteX1755" fmla="*/ 400856 w 1606621"/>
              <a:gd name="connsiteY1755" fmla="*/ 1371109 h 1605069"/>
              <a:gd name="connsiteX1756" fmla="*/ 609168 w 1606621"/>
              <a:gd name="connsiteY1756" fmla="*/ 1544655 h 1605069"/>
              <a:gd name="connsiteX1757" fmla="*/ 609168 w 1606621"/>
              <a:gd name="connsiteY1757" fmla="*/ 1544655 h 1605069"/>
              <a:gd name="connsiteX1758" fmla="*/ 705847 w 1606621"/>
              <a:gd name="connsiteY1758" fmla="*/ 1576754 h 1605069"/>
              <a:gd name="connsiteX1759" fmla="*/ 705847 w 1606621"/>
              <a:gd name="connsiteY1759" fmla="*/ 1576754 h 1605069"/>
              <a:gd name="connsiteX1760" fmla="*/ 705847 w 1606621"/>
              <a:gd name="connsiteY1760" fmla="*/ 1576754 h 1605069"/>
              <a:gd name="connsiteX1761" fmla="*/ 878821 w 1606621"/>
              <a:gd name="connsiteY1761" fmla="*/ 1509603 h 1605069"/>
              <a:gd name="connsiteX1762" fmla="*/ 878821 w 1606621"/>
              <a:gd name="connsiteY1762" fmla="*/ 1509603 h 1605069"/>
              <a:gd name="connsiteX1763" fmla="*/ 1212196 w 1606621"/>
              <a:gd name="connsiteY1763" fmla="*/ 1468455 h 1605069"/>
              <a:gd name="connsiteX1764" fmla="*/ 1212196 w 1606621"/>
              <a:gd name="connsiteY1764" fmla="*/ 1468455 h 1605069"/>
              <a:gd name="connsiteX1765" fmla="*/ 900823 w 1606621"/>
              <a:gd name="connsiteY1765" fmla="*/ 53421 h 1605069"/>
              <a:gd name="connsiteX1766" fmla="*/ 900823 w 1606621"/>
              <a:gd name="connsiteY1766" fmla="*/ 53421 h 1605069"/>
              <a:gd name="connsiteX1767" fmla="*/ 900823 w 1606621"/>
              <a:gd name="connsiteY1767" fmla="*/ 53421 h 1605069"/>
              <a:gd name="connsiteX1768" fmla="*/ 900823 w 1606621"/>
              <a:gd name="connsiteY1768" fmla="*/ 53421 h 1605069"/>
              <a:gd name="connsiteX1769" fmla="*/ 606311 w 1606621"/>
              <a:gd name="connsiteY1769" fmla="*/ 97045 h 1605069"/>
              <a:gd name="connsiteX1770" fmla="*/ 606311 w 1606621"/>
              <a:gd name="connsiteY1770" fmla="*/ 97045 h 1605069"/>
              <a:gd name="connsiteX1771" fmla="*/ 606311 w 1606621"/>
              <a:gd name="connsiteY1771" fmla="*/ 96188 h 1605069"/>
              <a:gd name="connsiteX1772" fmla="*/ 605834 w 1606621"/>
              <a:gd name="connsiteY1772" fmla="*/ 97045 h 1605069"/>
              <a:gd name="connsiteX1773" fmla="*/ 244361 w 1606621"/>
              <a:gd name="connsiteY1773" fmla="*/ 304214 h 1605069"/>
              <a:gd name="connsiteX1774" fmla="*/ 244361 w 1606621"/>
              <a:gd name="connsiteY1774" fmla="*/ 304214 h 1605069"/>
              <a:gd name="connsiteX1775" fmla="*/ 6236 w 1606621"/>
              <a:gd name="connsiteY1775" fmla="*/ 847139 h 1605069"/>
              <a:gd name="connsiteX1776" fmla="*/ 6236 w 1606621"/>
              <a:gd name="connsiteY1776" fmla="*/ 847139 h 1605069"/>
              <a:gd name="connsiteX1777" fmla="*/ 205308 w 1606621"/>
              <a:gd name="connsiteY1777" fmla="*/ 1272430 h 1605069"/>
              <a:gd name="connsiteX1778" fmla="*/ 205308 w 1606621"/>
              <a:gd name="connsiteY1778" fmla="*/ 1272430 h 1605069"/>
              <a:gd name="connsiteX1779" fmla="*/ 206261 w 1606621"/>
              <a:gd name="connsiteY1779" fmla="*/ 1271668 h 1605069"/>
              <a:gd name="connsiteX1780" fmla="*/ 204355 w 1606621"/>
              <a:gd name="connsiteY1780" fmla="*/ 1271954 h 1605069"/>
              <a:gd name="connsiteX1781" fmla="*/ 681844 w 1606621"/>
              <a:gd name="connsiteY1781" fmla="*/ 1557609 h 1605069"/>
              <a:gd name="connsiteX1782" fmla="*/ 681844 w 1606621"/>
              <a:gd name="connsiteY1782" fmla="*/ 1557609 h 1605069"/>
              <a:gd name="connsiteX1783" fmla="*/ 1597102 w 1606621"/>
              <a:gd name="connsiteY1783" fmla="*/ 702645 h 1605069"/>
              <a:gd name="connsiteX1784" fmla="*/ 1596530 w 1606621"/>
              <a:gd name="connsiteY1784" fmla="*/ 702073 h 1605069"/>
              <a:gd name="connsiteX1785" fmla="*/ 1596530 w 1606621"/>
              <a:gd name="connsiteY1785" fmla="*/ 702073 h 1605069"/>
              <a:gd name="connsiteX1786" fmla="*/ 1308970 w 1606621"/>
              <a:gd name="connsiteY1786" fmla="*/ 207345 h 1605069"/>
              <a:gd name="connsiteX1787" fmla="*/ 1308970 w 1606621"/>
              <a:gd name="connsiteY1787" fmla="*/ 207345 h 1605069"/>
              <a:gd name="connsiteX1788" fmla="*/ 418288 w 1606621"/>
              <a:gd name="connsiteY1788" fmla="*/ 135336 h 1605069"/>
              <a:gd name="connsiteX1789" fmla="*/ 418288 w 1606621"/>
              <a:gd name="connsiteY1789" fmla="*/ 135812 h 1605069"/>
              <a:gd name="connsiteX1790" fmla="*/ 418288 w 1606621"/>
              <a:gd name="connsiteY1790" fmla="*/ 135812 h 1605069"/>
              <a:gd name="connsiteX1791" fmla="*/ 386950 w 1606621"/>
              <a:gd name="connsiteY1791" fmla="*/ 125049 h 1605069"/>
              <a:gd name="connsiteX1792" fmla="*/ 386950 w 1606621"/>
              <a:gd name="connsiteY1792" fmla="*/ 125049 h 1605069"/>
              <a:gd name="connsiteX1793" fmla="*/ 63100 w 1606621"/>
              <a:gd name="connsiteY1793" fmla="*/ 521670 h 1605069"/>
              <a:gd name="connsiteX1794" fmla="*/ 63100 w 1606621"/>
              <a:gd name="connsiteY1794" fmla="*/ 521193 h 1605069"/>
              <a:gd name="connsiteX1795" fmla="*/ 63386 w 1606621"/>
              <a:gd name="connsiteY1795" fmla="*/ 521860 h 1605069"/>
              <a:gd name="connsiteX1796" fmla="*/ 145301 w 1606621"/>
              <a:gd name="connsiteY1796" fmla="*/ 1207756 h 1605069"/>
              <a:gd name="connsiteX1797" fmla="*/ 145301 w 1606621"/>
              <a:gd name="connsiteY1797" fmla="*/ 1207756 h 1605069"/>
              <a:gd name="connsiteX1798" fmla="*/ 1167048 w 1606621"/>
              <a:gd name="connsiteY1798" fmla="*/ 1510079 h 1605069"/>
              <a:gd name="connsiteX1799" fmla="*/ 1165523 w 1606621"/>
              <a:gd name="connsiteY1799" fmla="*/ 1510079 h 1605069"/>
              <a:gd name="connsiteX1800" fmla="*/ 1351642 w 1606621"/>
              <a:gd name="connsiteY1800" fmla="*/ 1287480 h 1605069"/>
              <a:gd name="connsiteX1801" fmla="*/ 1351642 w 1606621"/>
              <a:gd name="connsiteY1801" fmla="*/ 1287480 h 1605069"/>
              <a:gd name="connsiteX1802" fmla="*/ 1351642 w 1606621"/>
              <a:gd name="connsiteY1802" fmla="*/ 1289004 h 1605069"/>
              <a:gd name="connsiteX1803" fmla="*/ 1351927 w 1606621"/>
              <a:gd name="connsiteY1803" fmla="*/ 1287670 h 1605069"/>
              <a:gd name="connsiteX1804" fmla="*/ 1593387 w 1606621"/>
              <a:gd name="connsiteY1804" fmla="*/ 677880 h 1605069"/>
              <a:gd name="connsiteX1805" fmla="*/ 1593387 w 1606621"/>
              <a:gd name="connsiteY1805" fmla="*/ 677880 h 1605069"/>
              <a:gd name="connsiteX1806" fmla="*/ 1593387 w 1606621"/>
              <a:gd name="connsiteY1806" fmla="*/ 677880 h 1605069"/>
              <a:gd name="connsiteX1807" fmla="*/ 1549477 w 1606621"/>
              <a:gd name="connsiteY1807" fmla="*/ 552435 h 1605069"/>
              <a:gd name="connsiteX1808" fmla="*/ 1548905 w 1606621"/>
              <a:gd name="connsiteY1808" fmla="*/ 552912 h 1605069"/>
              <a:gd name="connsiteX1809" fmla="*/ 1548905 w 1606621"/>
              <a:gd name="connsiteY1809" fmla="*/ 552055 h 1605069"/>
              <a:gd name="connsiteX1810" fmla="*/ 1473181 w 1606621"/>
              <a:gd name="connsiteY1810" fmla="*/ 448041 h 1605069"/>
              <a:gd name="connsiteX1811" fmla="*/ 1472133 w 1606621"/>
              <a:gd name="connsiteY1811" fmla="*/ 447280 h 1605069"/>
              <a:gd name="connsiteX1812" fmla="*/ 1473752 w 1606621"/>
              <a:gd name="connsiteY1812" fmla="*/ 447280 h 1605069"/>
              <a:gd name="connsiteX1813" fmla="*/ 1402124 w 1606621"/>
              <a:gd name="connsiteY1813" fmla="*/ 312882 h 1605069"/>
              <a:gd name="connsiteX1814" fmla="*/ 1402791 w 1606621"/>
              <a:gd name="connsiteY1814" fmla="*/ 312882 h 1605069"/>
              <a:gd name="connsiteX1815" fmla="*/ 589833 w 1606621"/>
              <a:gd name="connsiteY1815" fmla="*/ 30942 h 1605069"/>
              <a:gd name="connsiteX1816" fmla="*/ 589833 w 1606621"/>
              <a:gd name="connsiteY1816" fmla="*/ 30084 h 1605069"/>
              <a:gd name="connsiteX1817" fmla="*/ 589833 w 1606621"/>
              <a:gd name="connsiteY1817" fmla="*/ 30084 h 1605069"/>
              <a:gd name="connsiteX1818" fmla="*/ 589833 w 1606621"/>
              <a:gd name="connsiteY1818" fmla="*/ 30751 h 1605069"/>
              <a:gd name="connsiteX1819" fmla="*/ 140252 w 1606621"/>
              <a:gd name="connsiteY1819" fmla="*/ 350029 h 1605069"/>
              <a:gd name="connsiteX1820" fmla="*/ 140252 w 1606621"/>
              <a:gd name="connsiteY1820" fmla="*/ 350029 h 1605069"/>
              <a:gd name="connsiteX1821" fmla="*/ 72625 w 1606621"/>
              <a:gd name="connsiteY1821" fmla="*/ 499953 h 1605069"/>
              <a:gd name="connsiteX1822" fmla="*/ 72625 w 1606621"/>
              <a:gd name="connsiteY1822" fmla="*/ 499095 h 1605069"/>
              <a:gd name="connsiteX1823" fmla="*/ 20142 w 1606621"/>
              <a:gd name="connsiteY1823" fmla="*/ 941722 h 1605069"/>
              <a:gd name="connsiteX1824" fmla="*/ 18713 w 1606621"/>
              <a:gd name="connsiteY1824" fmla="*/ 944484 h 1605069"/>
              <a:gd name="connsiteX1825" fmla="*/ 16809 w 1606621"/>
              <a:gd name="connsiteY1825" fmla="*/ 943723 h 1605069"/>
              <a:gd name="connsiteX1826" fmla="*/ 20333 w 1606621"/>
              <a:gd name="connsiteY1826" fmla="*/ 941532 h 1605069"/>
              <a:gd name="connsiteX1827" fmla="*/ 370947 w 1606621"/>
              <a:gd name="connsiteY1827" fmla="*/ 1451119 h 1605069"/>
              <a:gd name="connsiteX1828" fmla="*/ 370947 w 1606621"/>
              <a:gd name="connsiteY1828" fmla="*/ 1451119 h 1605069"/>
              <a:gd name="connsiteX1829" fmla="*/ 430765 w 1606621"/>
              <a:gd name="connsiteY1829" fmla="*/ 1514842 h 1605069"/>
              <a:gd name="connsiteX1830" fmla="*/ 430765 w 1606621"/>
              <a:gd name="connsiteY1830" fmla="*/ 1514842 h 1605069"/>
              <a:gd name="connsiteX1831" fmla="*/ 430765 w 1606621"/>
              <a:gd name="connsiteY1831" fmla="*/ 1514842 h 1605069"/>
              <a:gd name="connsiteX1832" fmla="*/ 430765 w 1606621"/>
              <a:gd name="connsiteY1832" fmla="*/ 1514842 h 1605069"/>
              <a:gd name="connsiteX1833" fmla="*/ 453053 w 1606621"/>
              <a:gd name="connsiteY1833" fmla="*/ 1525986 h 1605069"/>
              <a:gd name="connsiteX1834" fmla="*/ 453053 w 1606621"/>
              <a:gd name="connsiteY1834" fmla="*/ 1525986 h 1605069"/>
              <a:gd name="connsiteX1835" fmla="*/ 453053 w 1606621"/>
              <a:gd name="connsiteY1835" fmla="*/ 1525986 h 1605069"/>
              <a:gd name="connsiteX1836" fmla="*/ 813384 w 1606621"/>
              <a:gd name="connsiteY1836" fmla="*/ 1600090 h 1605069"/>
              <a:gd name="connsiteX1837" fmla="*/ 813384 w 1606621"/>
              <a:gd name="connsiteY1837" fmla="*/ 1600567 h 1605069"/>
              <a:gd name="connsiteX1838" fmla="*/ 813384 w 1606621"/>
              <a:gd name="connsiteY1838" fmla="*/ 1600567 h 1605069"/>
              <a:gd name="connsiteX1839" fmla="*/ 813575 w 1606621"/>
              <a:gd name="connsiteY1839" fmla="*/ 1599900 h 1605069"/>
              <a:gd name="connsiteX1840" fmla="*/ 1578241 w 1606621"/>
              <a:gd name="connsiteY1840" fmla="*/ 1007064 h 1605069"/>
              <a:gd name="connsiteX1841" fmla="*/ 1578241 w 1606621"/>
              <a:gd name="connsiteY1841" fmla="*/ 1007064 h 1605069"/>
              <a:gd name="connsiteX1842" fmla="*/ 1583004 w 1606621"/>
              <a:gd name="connsiteY1842" fmla="*/ 619396 h 1605069"/>
              <a:gd name="connsiteX1843" fmla="*/ 1583004 w 1606621"/>
              <a:gd name="connsiteY1843" fmla="*/ 619396 h 1605069"/>
              <a:gd name="connsiteX1844" fmla="*/ 1583004 w 1606621"/>
              <a:gd name="connsiteY1844" fmla="*/ 619396 h 1605069"/>
              <a:gd name="connsiteX1845" fmla="*/ 1583004 w 1606621"/>
              <a:gd name="connsiteY1845" fmla="*/ 619396 h 1605069"/>
              <a:gd name="connsiteX1846" fmla="*/ 1557953 w 1606621"/>
              <a:gd name="connsiteY1846" fmla="*/ 535291 h 1605069"/>
              <a:gd name="connsiteX1847" fmla="*/ 1557953 w 1606621"/>
              <a:gd name="connsiteY1847" fmla="*/ 535291 h 1605069"/>
              <a:gd name="connsiteX1848" fmla="*/ 1557953 w 1606621"/>
              <a:gd name="connsiteY1848" fmla="*/ 535291 h 1605069"/>
              <a:gd name="connsiteX1849" fmla="*/ 1128757 w 1606621"/>
              <a:gd name="connsiteY1849" fmla="*/ 70756 h 1605069"/>
              <a:gd name="connsiteX1850" fmla="*/ 1128757 w 1606621"/>
              <a:gd name="connsiteY1850" fmla="*/ 70756 h 1605069"/>
              <a:gd name="connsiteX1851" fmla="*/ 589927 w 1606621"/>
              <a:gd name="connsiteY1851" fmla="*/ 28846 h 1605069"/>
              <a:gd name="connsiteX1852" fmla="*/ 589927 w 1606621"/>
              <a:gd name="connsiteY1852" fmla="*/ 28846 h 1605069"/>
              <a:gd name="connsiteX1853" fmla="*/ 589927 w 1606621"/>
              <a:gd name="connsiteY1853" fmla="*/ 28846 h 1605069"/>
              <a:gd name="connsiteX1854" fmla="*/ 545160 w 1606621"/>
              <a:gd name="connsiteY1854" fmla="*/ 42562 h 1605069"/>
              <a:gd name="connsiteX1855" fmla="*/ 545160 w 1606621"/>
              <a:gd name="connsiteY1855" fmla="*/ 42562 h 1605069"/>
              <a:gd name="connsiteX1856" fmla="*/ 489439 w 1606621"/>
              <a:gd name="connsiteY1856" fmla="*/ 63708 h 1605069"/>
              <a:gd name="connsiteX1857" fmla="*/ 489439 w 1606621"/>
              <a:gd name="connsiteY1857" fmla="*/ 63708 h 1605069"/>
              <a:gd name="connsiteX1858" fmla="*/ 489439 w 1606621"/>
              <a:gd name="connsiteY1858" fmla="*/ 63708 h 1605069"/>
              <a:gd name="connsiteX1859" fmla="*/ 480771 w 1606621"/>
              <a:gd name="connsiteY1859" fmla="*/ 67422 h 1605069"/>
              <a:gd name="connsiteX1860" fmla="*/ 480771 w 1606621"/>
              <a:gd name="connsiteY1860" fmla="*/ 67422 h 1605069"/>
              <a:gd name="connsiteX1861" fmla="*/ 480771 w 1606621"/>
              <a:gd name="connsiteY1861" fmla="*/ 67422 h 1605069"/>
              <a:gd name="connsiteX1862" fmla="*/ 475533 w 1606621"/>
              <a:gd name="connsiteY1862" fmla="*/ 70661 h 1605069"/>
              <a:gd name="connsiteX1863" fmla="*/ 475533 w 1606621"/>
              <a:gd name="connsiteY1863" fmla="*/ 70661 h 1605069"/>
              <a:gd name="connsiteX1864" fmla="*/ 419715 w 1606621"/>
              <a:gd name="connsiteY1864" fmla="*/ 97141 h 1605069"/>
              <a:gd name="connsiteX1865" fmla="*/ 419715 w 1606621"/>
              <a:gd name="connsiteY1865" fmla="*/ 97141 h 1605069"/>
              <a:gd name="connsiteX1866" fmla="*/ 408858 w 1606621"/>
              <a:gd name="connsiteY1866" fmla="*/ 103999 h 1605069"/>
              <a:gd name="connsiteX1867" fmla="*/ 408858 w 1606621"/>
              <a:gd name="connsiteY1867" fmla="*/ 103999 h 1605069"/>
              <a:gd name="connsiteX1868" fmla="*/ 408858 w 1606621"/>
              <a:gd name="connsiteY1868" fmla="*/ 103999 h 1605069"/>
              <a:gd name="connsiteX1869" fmla="*/ 383521 w 1606621"/>
              <a:gd name="connsiteY1869" fmla="*/ 118953 h 1605069"/>
              <a:gd name="connsiteX1870" fmla="*/ 383521 w 1606621"/>
              <a:gd name="connsiteY1870" fmla="*/ 118953 h 1605069"/>
              <a:gd name="connsiteX1871" fmla="*/ 383521 w 1606621"/>
              <a:gd name="connsiteY1871" fmla="*/ 118953 h 1605069"/>
              <a:gd name="connsiteX1872" fmla="*/ 203403 w 1606621"/>
              <a:gd name="connsiteY1872" fmla="*/ 269353 h 1605069"/>
              <a:gd name="connsiteX1873" fmla="*/ 203403 w 1606621"/>
              <a:gd name="connsiteY1873" fmla="*/ 269353 h 1605069"/>
              <a:gd name="connsiteX1874" fmla="*/ 203403 w 1606621"/>
              <a:gd name="connsiteY1874" fmla="*/ 269353 h 1605069"/>
              <a:gd name="connsiteX1875" fmla="*/ 203594 w 1606621"/>
              <a:gd name="connsiteY1875" fmla="*/ 269257 h 1605069"/>
              <a:gd name="connsiteX1876" fmla="*/ 162636 w 1606621"/>
              <a:gd name="connsiteY1876" fmla="*/ 319264 h 1605069"/>
              <a:gd name="connsiteX1877" fmla="*/ 162636 w 1606621"/>
              <a:gd name="connsiteY1877" fmla="*/ 319264 h 1605069"/>
              <a:gd name="connsiteX1878" fmla="*/ 162636 w 1606621"/>
              <a:gd name="connsiteY1878" fmla="*/ 319264 h 1605069"/>
              <a:gd name="connsiteX1879" fmla="*/ 121584 w 1606621"/>
              <a:gd name="connsiteY1879" fmla="*/ 378414 h 1605069"/>
              <a:gd name="connsiteX1880" fmla="*/ 121584 w 1606621"/>
              <a:gd name="connsiteY1880" fmla="*/ 378414 h 1605069"/>
              <a:gd name="connsiteX1881" fmla="*/ 121584 w 1606621"/>
              <a:gd name="connsiteY1881" fmla="*/ 378414 h 1605069"/>
              <a:gd name="connsiteX1882" fmla="*/ 113297 w 1606621"/>
              <a:gd name="connsiteY1882" fmla="*/ 390130 h 1605069"/>
              <a:gd name="connsiteX1883" fmla="*/ 113297 w 1606621"/>
              <a:gd name="connsiteY1883" fmla="*/ 390130 h 1605069"/>
              <a:gd name="connsiteX1884" fmla="*/ 113297 w 1606621"/>
              <a:gd name="connsiteY1884" fmla="*/ 390130 h 1605069"/>
              <a:gd name="connsiteX1885" fmla="*/ 1187 w 1606621"/>
              <a:gd name="connsiteY1885" fmla="*/ 854283 h 1605069"/>
              <a:gd name="connsiteX1886" fmla="*/ 1187 w 1606621"/>
              <a:gd name="connsiteY1886" fmla="*/ 854283 h 1605069"/>
              <a:gd name="connsiteX1887" fmla="*/ 3759 w 1606621"/>
              <a:gd name="connsiteY1887" fmla="*/ 896478 h 1605069"/>
              <a:gd name="connsiteX1888" fmla="*/ 3759 w 1606621"/>
              <a:gd name="connsiteY1888" fmla="*/ 896478 h 1605069"/>
              <a:gd name="connsiteX1889" fmla="*/ 3759 w 1606621"/>
              <a:gd name="connsiteY1889" fmla="*/ 896478 h 1605069"/>
              <a:gd name="connsiteX1890" fmla="*/ 4998 w 1606621"/>
              <a:gd name="connsiteY1890" fmla="*/ 897622 h 1605069"/>
              <a:gd name="connsiteX1891" fmla="*/ 4998 w 1606621"/>
              <a:gd name="connsiteY1891" fmla="*/ 897622 h 1605069"/>
              <a:gd name="connsiteX1892" fmla="*/ 4998 w 1606621"/>
              <a:gd name="connsiteY1892" fmla="*/ 897622 h 1605069"/>
              <a:gd name="connsiteX1893" fmla="*/ 283032 w 1606621"/>
              <a:gd name="connsiteY1893" fmla="*/ 1415686 h 1605069"/>
              <a:gd name="connsiteX1894" fmla="*/ 283032 w 1606621"/>
              <a:gd name="connsiteY1894" fmla="*/ 1415686 h 1605069"/>
              <a:gd name="connsiteX1895" fmla="*/ 283032 w 1606621"/>
              <a:gd name="connsiteY1895" fmla="*/ 1415686 h 1605069"/>
              <a:gd name="connsiteX1896" fmla="*/ 282556 w 1606621"/>
              <a:gd name="connsiteY1896" fmla="*/ 1415686 h 1605069"/>
              <a:gd name="connsiteX1897" fmla="*/ 329133 w 1606621"/>
              <a:gd name="connsiteY1897" fmla="*/ 1451691 h 1605069"/>
              <a:gd name="connsiteX1898" fmla="*/ 329133 w 1606621"/>
              <a:gd name="connsiteY1898" fmla="*/ 1451691 h 1605069"/>
              <a:gd name="connsiteX1899" fmla="*/ 329133 w 1606621"/>
              <a:gd name="connsiteY1899" fmla="*/ 1451691 h 1605069"/>
              <a:gd name="connsiteX1900" fmla="*/ 416191 w 1606621"/>
              <a:gd name="connsiteY1900" fmla="*/ 1508269 h 1605069"/>
              <a:gd name="connsiteX1901" fmla="*/ 416191 w 1606621"/>
              <a:gd name="connsiteY1901" fmla="*/ 1508269 h 1605069"/>
              <a:gd name="connsiteX1902" fmla="*/ 416191 w 1606621"/>
              <a:gd name="connsiteY1902" fmla="*/ 1508269 h 1605069"/>
              <a:gd name="connsiteX1903" fmla="*/ 496678 w 1606621"/>
              <a:gd name="connsiteY1903" fmla="*/ 1547131 h 1605069"/>
              <a:gd name="connsiteX1904" fmla="*/ 496678 w 1606621"/>
              <a:gd name="connsiteY1904" fmla="*/ 1547131 h 1605069"/>
              <a:gd name="connsiteX1905" fmla="*/ 496678 w 1606621"/>
              <a:gd name="connsiteY1905" fmla="*/ 1547131 h 1605069"/>
              <a:gd name="connsiteX1906" fmla="*/ 562306 w 1606621"/>
              <a:gd name="connsiteY1906" fmla="*/ 1569515 h 1605069"/>
              <a:gd name="connsiteX1907" fmla="*/ 562306 w 1606621"/>
              <a:gd name="connsiteY1907" fmla="*/ 1569515 h 1605069"/>
              <a:gd name="connsiteX1908" fmla="*/ 562306 w 1606621"/>
              <a:gd name="connsiteY1908" fmla="*/ 1569515 h 1605069"/>
              <a:gd name="connsiteX1909" fmla="*/ 578688 w 1606621"/>
              <a:gd name="connsiteY1909" fmla="*/ 1575325 h 1605069"/>
              <a:gd name="connsiteX1910" fmla="*/ 578688 w 1606621"/>
              <a:gd name="connsiteY1910" fmla="*/ 1575325 h 1605069"/>
              <a:gd name="connsiteX1911" fmla="*/ 578688 w 1606621"/>
              <a:gd name="connsiteY1911" fmla="*/ 1575325 h 1605069"/>
              <a:gd name="connsiteX1912" fmla="*/ 688797 w 1606621"/>
              <a:gd name="connsiteY1912" fmla="*/ 1598090 h 1605069"/>
              <a:gd name="connsiteX1913" fmla="*/ 688797 w 1606621"/>
              <a:gd name="connsiteY1913" fmla="*/ 1598090 h 1605069"/>
              <a:gd name="connsiteX1914" fmla="*/ 688797 w 1606621"/>
              <a:gd name="connsiteY1914" fmla="*/ 1599138 h 1605069"/>
              <a:gd name="connsiteX1915" fmla="*/ 688797 w 1606621"/>
              <a:gd name="connsiteY1915" fmla="*/ 1599138 h 1605069"/>
              <a:gd name="connsiteX1916" fmla="*/ 688797 w 1606621"/>
              <a:gd name="connsiteY1916" fmla="*/ 1598185 h 1605069"/>
              <a:gd name="connsiteX1917" fmla="*/ 872439 w 1606621"/>
              <a:gd name="connsiteY1917" fmla="*/ 1603138 h 1605069"/>
              <a:gd name="connsiteX1918" fmla="*/ 872439 w 1606621"/>
              <a:gd name="connsiteY1918" fmla="*/ 1603138 h 1605069"/>
              <a:gd name="connsiteX1919" fmla="*/ 914920 w 1606621"/>
              <a:gd name="connsiteY1919" fmla="*/ 1599042 h 1605069"/>
              <a:gd name="connsiteX1920" fmla="*/ 914920 w 1606621"/>
              <a:gd name="connsiteY1920" fmla="*/ 1599042 h 1605069"/>
              <a:gd name="connsiteX1921" fmla="*/ 914920 w 1606621"/>
              <a:gd name="connsiteY1921" fmla="*/ 1599042 h 1605069"/>
              <a:gd name="connsiteX1922" fmla="*/ 1007027 w 1606621"/>
              <a:gd name="connsiteY1922" fmla="*/ 1580659 h 1605069"/>
              <a:gd name="connsiteX1923" fmla="*/ 1007027 w 1606621"/>
              <a:gd name="connsiteY1923" fmla="*/ 1580659 h 1605069"/>
              <a:gd name="connsiteX1924" fmla="*/ 1007027 w 1606621"/>
              <a:gd name="connsiteY1924" fmla="*/ 1580659 h 1605069"/>
              <a:gd name="connsiteX1925" fmla="*/ 1085038 w 1606621"/>
              <a:gd name="connsiteY1925" fmla="*/ 1555513 h 1605069"/>
              <a:gd name="connsiteX1926" fmla="*/ 1085038 w 1606621"/>
              <a:gd name="connsiteY1926" fmla="*/ 1555513 h 1605069"/>
              <a:gd name="connsiteX1927" fmla="*/ 1091133 w 1606621"/>
              <a:gd name="connsiteY1927" fmla="*/ 1552370 h 1605069"/>
              <a:gd name="connsiteX1928" fmla="*/ 1091133 w 1606621"/>
              <a:gd name="connsiteY1928" fmla="*/ 1552370 h 1605069"/>
              <a:gd name="connsiteX1929" fmla="*/ 1091133 w 1606621"/>
              <a:gd name="connsiteY1929" fmla="*/ 1552370 h 1605069"/>
              <a:gd name="connsiteX1930" fmla="*/ 1100658 w 1606621"/>
              <a:gd name="connsiteY1930" fmla="*/ 1549322 h 1605069"/>
              <a:gd name="connsiteX1931" fmla="*/ 1100658 w 1606621"/>
              <a:gd name="connsiteY1931" fmla="*/ 1549322 h 1605069"/>
              <a:gd name="connsiteX1932" fmla="*/ 1135329 w 1606621"/>
              <a:gd name="connsiteY1932" fmla="*/ 1534368 h 1605069"/>
              <a:gd name="connsiteX1933" fmla="*/ 1135329 w 1606621"/>
              <a:gd name="connsiteY1933" fmla="*/ 1534368 h 1605069"/>
              <a:gd name="connsiteX1934" fmla="*/ 1135329 w 1606621"/>
              <a:gd name="connsiteY1934" fmla="*/ 1534368 h 1605069"/>
              <a:gd name="connsiteX1935" fmla="*/ 1156760 w 1606621"/>
              <a:gd name="connsiteY1935" fmla="*/ 1524843 h 1605069"/>
              <a:gd name="connsiteX1936" fmla="*/ 1156760 w 1606621"/>
              <a:gd name="connsiteY1936" fmla="*/ 1524843 h 1605069"/>
              <a:gd name="connsiteX1937" fmla="*/ 1156760 w 1606621"/>
              <a:gd name="connsiteY1937" fmla="*/ 1524843 h 1605069"/>
              <a:gd name="connsiteX1938" fmla="*/ 1306874 w 1606621"/>
              <a:gd name="connsiteY1938" fmla="*/ 1426735 h 1605069"/>
              <a:gd name="connsiteX1939" fmla="*/ 1306874 w 1606621"/>
              <a:gd name="connsiteY1939" fmla="*/ 1426735 h 1605069"/>
              <a:gd name="connsiteX1940" fmla="*/ 1425080 w 1606621"/>
              <a:gd name="connsiteY1940" fmla="*/ 1308911 h 1605069"/>
              <a:gd name="connsiteX1941" fmla="*/ 1425080 w 1606621"/>
              <a:gd name="connsiteY1941" fmla="*/ 1308911 h 1605069"/>
              <a:gd name="connsiteX1942" fmla="*/ 1587577 w 1606621"/>
              <a:gd name="connsiteY1942" fmla="*/ 965154 h 1605069"/>
              <a:gd name="connsiteX1943" fmla="*/ 1587577 w 1606621"/>
              <a:gd name="connsiteY1943" fmla="*/ 965154 h 1605069"/>
              <a:gd name="connsiteX1944" fmla="*/ 1587577 w 1606621"/>
              <a:gd name="connsiteY1944" fmla="*/ 965154 h 1605069"/>
              <a:gd name="connsiteX1945" fmla="*/ 1587577 w 1606621"/>
              <a:gd name="connsiteY1945" fmla="*/ 965154 h 160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Lst>
            <a:rect l="l" t="t" r="r" b="b"/>
            <a:pathLst>
              <a:path w="1606621" h="1605069">
                <a:moveTo>
                  <a:pt x="1605388" y="833899"/>
                </a:moveTo>
                <a:lnTo>
                  <a:pt x="1605388" y="833899"/>
                </a:lnTo>
                <a:cubicBezTo>
                  <a:pt x="1605388" y="813449"/>
                  <a:pt x="1605388" y="793037"/>
                  <a:pt x="1605388" y="772653"/>
                </a:cubicBezTo>
                <a:cubicBezTo>
                  <a:pt x="1605959" y="755394"/>
                  <a:pt x="1605007" y="738125"/>
                  <a:pt x="1602626" y="721028"/>
                </a:cubicBezTo>
                <a:cubicBezTo>
                  <a:pt x="1602149" y="714646"/>
                  <a:pt x="1604150" y="707217"/>
                  <a:pt x="1599197" y="701502"/>
                </a:cubicBezTo>
                <a:lnTo>
                  <a:pt x="1599197" y="701502"/>
                </a:lnTo>
                <a:cubicBezTo>
                  <a:pt x="1598720" y="687129"/>
                  <a:pt x="1596720" y="672832"/>
                  <a:pt x="1593482" y="658830"/>
                </a:cubicBezTo>
                <a:cubicBezTo>
                  <a:pt x="1592910" y="655210"/>
                  <a:pt x="1594434" y="650829"/>
                  <a:pt x="1590434" y="648066"/>
                </a:cubicBezTo>
                <a:cubicBezTo>
                  <a:pt x="1590434" y="645971"/>
                  <a:pt x="1591481" y="643590"/>
                  <a:pt x="1589195" y="641875"/>
                </a:cubicBezTo>
                <a:cubicBezTo>
                  <a:pt x="1588052" y="627369"/>
                  <a:pt x="1584814" y="613100"/>
                  <a:pt x="1579670" y="599489"/>
                </a:cubicBezTo>
                <a:lnTo>
                  <a:pt x="1579670" y="599489"/>
                </a:lnTo>
                <a:lnTo>
                  <a:pt x="1579670" y="599489"/>
                </a:lnTo>
                <a:lnTo>
                  <a:pt x="1579670" y="599489"/>
                </a:lnTo>
                <a:cubicBezTo>
                  <a:pt x="1579575" y="592974"/>
                  <a:pt x="1577766" y="586602"/>
                  <a:pt x="1574432" y="581010"/>
                </a:cubicBezTo>
                <a:lnTo>
                  <a:pt x="1574432" y="581010"/>
                </a:lnTo>
                <a:cubicBezTo>
                  <a:pt x="1573860" y="576534"/>
                  <a:pt x="1574432" y="571485"/>
                  <a:pt x="1570145" y="568533"/>
                </a:cubicBezTo>
                <a:lnTo>
                  <a:pt x="1570145" y="568533"/>
                </a:lnTo>
                <a:cubicBezTo>
                  <a:pt x="1569384" y="567599"/>
                  <a:pt x="1569098" y="566371"/>
                  <a:pt x="1569384" y="565199"/>
                </a:cubicBezTo>
                <a:lnTo>
                  <a:pt x="1569384" y="565199"/>
                </a:lnTo>
                <a:cubicBezTo>
                  <a:pt x="1568145" y="555950"/>
                  <a:pt x="1565573" y="546940"/>
                  <a:pt x="1561763" y="538434"/>
                </a:cubicBezTo>
                <a:cubicBezTo>
                  <a:pt x="1560716" y="534719"/>
                  <a:pt x="1560525" y="530338"/>
                  <a:pt x="1557001" y="527670"/>
                </a:cubicBezTo>
                <a:cubicBezTo>
                  <a:pt x="1556620" y="521765"/>
                  <a:pt x="1554524" y="516107"/>
                  <a:pt x="1550809" y="511478"/>
                </a:cubicBezTo>
                <a:cubicBezTo>
                  <a:pt x="1550714" y="506858"/>
                  <a:pt x="1549000" y="502420"/>
                  <a:pt x="1545857" y="499000"/>
                </a:cubicBezTo>
                <a:cubicBezTo>
                  <a:pt x="1545476" y="493514"/>
                  <a:pt x="1543285" y="488304"/>
                  <a:pt x="1539570" y="484236"/>
                </a:cubicBezTo>
                <a:cubicBezTo>
                  <a:pt x="1538903" y="478159"/>
                  <a:pt x="1536332" y="472454"/>
                  <a:pt x="1532236" y="467949"/>
                </a:cubicBezTo>
                <a:cubicBezTo>
                  <a:pt x="1531474" y="463758"/>
                  <a:pt x="1531284" y="459281"/>
                  <a:pt x="1526712" y="456900"/>
                </a:cubicBezTo>
                <a:lnTo>
                  <a:pt x="1526712" y="456900"/>
                </a:lnTo>
                <a:cubicBezTo>
                  <a:pt x="1526044" y="456404"/>
                  <a:pt x="1525664" y="455528"/>
                  <a:pt x="1525949" y="454709"/>
                </a:cubicBezTo>
                <a:cubicBezTo>
                  <a:pt x="1526616" y="451585"/>
                  <a:pt x="1525188" y="448403"/>
                  <a:pt x="1522330" y="446899"/>
                </a:cubicBezTo>
                <a:cubicBezTo>
                  <a:pt x="1522330" y="443660"/>
                  <a:pt x="1521759" y="440707"/>
                  <a:pt x="1518234" y="439469"/>
                </a:cubicBezTo>
                <a:cubicBezTo>
                  <a:pt x="1516901" y="438259"/>
                  <a:pt x="1516139" y="436583"/>
                  <a:pt x="1516044" y="434802"/>
                </a:cubicBezTo>
                <a:cubicBezTo>
                  <a:pt x="1516044" y="432420"/>
                  <a:pt x="1516044" y="430134"/>
                  <a:pt x="1513091" y="429563"/>
                </a:cubicBezTo>
                <a:lnTo>
                  <a:pt x="1513091" y="429563"/>
                </a:lnTo>
                <a:cubicBezTo>
                  <a:pt x="1512329" y="429182"/>
                  <a:pt x="1511948" y="428287"/>
                  <a:pt x="1512234" y="427467"/>
                </a:cubicBezTo>
                <a:cubicBezTo>
                  <a:pt x="1511662" y="423753"/>
                  <a:pt x="1510995" y="420133"/>
                  <a:pt x="1506994" y="417942"/>
                </a:cubicBezTo>
                <a:lnTo>
                  <a:pt x="1506994" y="417942"/>
                </a:lnTo>
                <a:cubicBezTo>
                  <a:pt x="1505756" y="416752"/>
                  <a:pt x="1504899" y="415114"/>
                  <a:pt x="1504804" y="413370"/>
                </a:cubicBezTo>
                <a:cubicBezTo>
                  <a:pt x="1504804" y="409713"/>
                  <a:pt x="1502899" y="406322"/>
                  <a:pt x="1499851" y="404322"/>
                </a:cubicBezTo>
                <a:cubicBezTo>
                  <a:pt x="1499660" y="400816"/>
                  <a:pt x="1497851" y="397597"/>
                  <a:pt x="1494897" y="395654"/>
                </a:cubicBezTo>
                <a:cubicBezTo>
                  <a:pt x="1494897" y="392797"/>
                  <a:pt x="1494041" y="390225"/>
                  <a:pt x="1490707" y="389463"/>
                </a:cubicBezTo>
                <a:lnTo>
                  <a:pt x="1490707" y="389463"/>
                </a:lnTo>
                <a:lnTo>
                  <a:pt x="1488707" y="385843"/>
                </a:lnTo>
                <a:cubicBezTo>
                  <a:pt x="1488897" y="383157"/>
                  <a:pt x="1487469" y="380624"/>
                  <a:pt x="1484992" y="379461"/>
                </a:cubicBezTo>
                <a:cubicBezTo>
                  <a:pt x="1484992" y="376699"/>
                  <a:pt x="1484039" y="374127"/>
                  <a:pt x="1480801" y="373270"/>
                </a:cubicBezTo>
                <a:lnTo>
                  <a:pt x="1480801" y="373270"/>
                </a:lnTo>
                <a:cubicBezTo>
                  <a:pt x="1478515" y="369651"/>
                  <a:pt x="1476134" y="366031"/>
                  <a:pt x="1473848" y="362316"/>
                </a:cubicBezTo>
                <a:cubicBezTo>
                  <a:pt x="1473943" y="358878"/>
                  <a:pt x="1471752" y="355782"/>
                  <a:pt x="1468514" y="354697"/>
                </a:cubicBezTo>
                <a:lnTo>
                  <a:pt x="1468514" y="354697"/>
                </a:lnTo>
                <a:lnTo>
                  <a:pt x="1461370" y="343838"/>
                </a:lnTo>
                <a:cubicBezTo>
                  <a:pt x="1460894" y="339980"/>
                  <a:pt x="1458608" y="336590"/>
                  <a:pt x="1455179" y="334789"/>
                </a:cubicBezTo>
                <a:cubicBezTo>
                  <a:pt x="1454512" y="331103"/>
                  <a:pt x="1452226" y="327912"/>
                  <a:pt x="1448988" y="326122"/>
                </a:cubicBezTo>
                <a:cubicBezTo>
                  <a:pt x="1449083" y="323797"/>
                  <a:pt x="1447559" y="321711"/>
                  <a:pt x="1445273" y="321168"/>
                </a:cubicBezTo>
                <a:cubicBezTo>
                  <a:pt x="1445463" y="318692"/>
                  <a:pt x="1443653" y="316511"/>
                  <a:pt x="1441176" y="316216"/>
                </a:cubicBezTo>
                <a:lnTo>
                  <a:pt x="1441176" y="316216"/>
                </a:lnTo>
                <a:lnTo>
                  <a:pt x="1440319" y="315168"/>
                </a:lnTo>
                <a:cubicBezTo>
                  <a:pt x="1437938" y="311672"/>
                  <a:pt x="1435462" y="308272"/>
                  <a:pt x="1432795" y="304976"/>
                </a:cubicBezTo>
                <a:cubicBezTo>
                  <a:pt x="1432795" y="301642"/>
                  <a:pt x="1430414" y="300118"/>
                  <a:pt x="1427842" y="298785"/>
                </a:cubicBezTo>
                <a:cubicBezTo>
                  <a:pt x="1427652" y="295727"/>
                  <a:pt x="1425461" y="293194"/>
                  <a:pt x="1422412" y="292593"/>
                </a:cubicBezTo>
                <a:lnTo>
                  <a:pt x="1422412" y="292593"/>
                </a:lnTo>
                <a:lnTo>
                  <a:pt x="1421651" y="291641"/>
                </a:lnTo>
                <a:cubicBezTo>
                  <a:pt x="1421651" y="288021"/>
                  <a:pt x="1419365" y="286307"/>
                  <a:pt x="1416221" y="285164"/>
                </a:cubicBezTo>
                <a:lnTo>
                  <a:pt x="1416221" y="285164"/>
                </a:lnTo>
                <a:lnTo>
                  <a:pt x="1415459" y="284212"/>
                </a:lnTo>
                <a:cubicBezTo>
                  <a:pt x="1414888" y="280592"/>
                  <a:pt x="1412412" y="277592"/>
                  <a:pt x="1408888" y="276496"/>
                </a:cubicBezTo>
                <a:lnTo>
                  <a:pt x="1408888" y="276496"/>
                </a:lnTo>
                <a:lnTo>
                  <a:pt x="1406887" y="274210"/>
                </a:lnTo>
                <a:cubicBezTo>
                  <a:pt x="1405934" y="270086"/>
                  <a:pt x="1402982" y="266733"/>
                  <a:pt x="1398981" y="265352"/>
                </a:cubicBezTo>
                <a:lnTo>
                  <a:pt x="1398981" y="265352"/>
                </a:lnTo>
                <a:lnTo>
                  <a:pt x="1396981" y="263066"/>
                </a:lnTo>
                <a:cubicBezTo>
                  <a:pt x="1394790" y="257561"/>
                  <a:pt x="1390599" y="253055"/>
                  <a:pt x="1385265" y="250398"/>
                </a:cubicBezTo>
                <a:lnTo>
                  <a:pt x="1385265" y="250398"/>
                </a:lnTo>
                <a:lnTo>
                  <a:pt x="1354785" y="219822"/>
                </a:lnTo>
                <a:cubicBezTo>
                  <a:pt x="1352118" y="214565"/>
                  <a:pt x="1347546" y="210440"/>
                  <a:pt x="1342117" y="208202"/>
                </a:cubicBezTo>
                <a:lnTo>
                  <a:pt x="1342117" y="208202"/>
                </a:lnTo>
                <a:cubicBezTo>
                  <a:pt x="1340593" y="207545"/>
                  <a:pt x="1339355" y="206411"/>
                  <a:pt x="1338593" y="204963"/>
                </a:cubicBezTo>
                <a:lnTo>
                  <a:pt x="1338593" y="204963"/>
                </a:lnTo>
                <a:cubicBezTo>
                  <a:pt x="1337545" y="201468"/>
                  <a:pt x="1334592" y="198877"/>
                  <a:pt x="1330973" y="198296"/>
                </a:cubicBezTo>
                <a:lnTo>
                  <a:pt x="1330973" y="198296"/>
                </a:lnTo>
                <a:lnTo>
                  <a:pt x="1328687" y="196200"/>
                </a:lnTo>
                <a:cubicBezTo>
                  <a:pt x="1328020" y="193153"/>
                  <a:pt x="1325449" y="190924"/>
                  <a:pt x="1322305" y="190771"/>
                </a:cubicBezTo>
                <a:lnTo>
                  <a:pt x="1322305" y="190771"/>
                </a:lnTo>
                <a:lnTo>
                  <a:pt x="1320019" y="188771"/>
                </a:lnTo>
                <a:cubicBezTo>
                  <a:pt x="1319352" y="185675"/>
                  <a:pt x="1316590" y="183456"/>
                  <a:pt x="1313447" y="183437"/>
                </a:cubicBezTo>
                <a:lnTo>
                  <a:pt x="1313447" y="183437"/>
                </a:lnTo>
                <a:lnTo>
                  <a:pt x="1312495" y="182580"/>
                </a:lnTo>
                <a:lnTo>
                  <a:pt x="1312495" y="182580"/>
                </a:lnTo>
                <a:cubicBezTo>
                  <a:pt x="1311923" y="179560"/>
                  <a:pt x="1309351" y="177331"/>
                  <a:pt x="1306303" y="177246"/>
                </a:cubicBezTo>
                <a:cubicBezTo>
                  <a:pt x="1305826" y="174865"/>
                  <a:pt x="1303541" y="173236"/>
                  <a:pt x="1301159" y="173436"/>
                </a:cubicBezTo>
                <a:lnTo>
                  <a:pt x="1301159" y="173436"/>
                </a:lnTo>
                <a:lnTo>
                  <a:pt x="1300112" y="172674"/>
                </a:lnTo>
                <a:cubicBezTo>
                  <a:pt x="1299826" y="170197"/>
                  <a:pt x="1297635" y="168368"/>
                  <a:pt x="1295159" y="168483"/>
                </a:cubicBezTo>
                <a:cubicBezTo>
                  <a:pt x="1292491" y="164254"/>
                  <a:pt x="1288396" y="161158"/>
                  <a:pt x="1283634" y="159815"/>
                </a:cubicBezTo>
                <a:lnTo>
                  <a:pt x="1283634" y="159815"/>
                </a:lnTo>
                <a:lnTo>
                  <a:pt x="1271632" y="151338"/>
                </a:lnTo>
                <a:lnTo>
                  <a:pt x="1255534" y="140193"/>
                </a:lnTo>
                <a:lnTo>
                  <a:pt x="1231817" y="124191"/>
                </a:lnTo>
                <a:cubicBezTo>
                  <a:pt x="1230960" y="120858"/>
                  <a:pt x="1228293" y="120286"/>
                  <a:pt x="1225341" y="120096"/>
                </a:cubicBezTo>
                <a:lnTo>
                  <a:pt x="1225341" y="120096"/>
                </a:lnTo>
                <a:lnTo>
                  <a:pt x="1215816" y="114286"/>
                </a:lnTo>
                <a:lnTo>
                  <a:pt x="1215816" y="114286"/>
                </a:lnTo>
                <a:cubicBezTo>
                  <a:pt x="1214291" y="110285"/>
                  <a:pt x="1210576" y="109713"/>
                  <a:pt x="1207148" y="108856"/>
                </a:cubicBezTo>
                <a:cubicBezTo>
                  <a:pt x="1200765" y="103037"/>
                  <a:pt x="1193146" y="98798"/>
                  <a:pt x="1184859" y="96474"/>
                </a:cubicBezTo>
                <a:cubicBezTo>
                  <a:pt x="1181049" y="92559"/>
                  <a:pt x="1176096" y="89949"/>
                  <a:pt x="1170763" y="89044"/>
                </a:cubicBezTo>
                <a:lnTo>
                  <a:pt x="1170763" y="89044"/>
                </a:lnTo>
                <a:lnTo>
                  <a:pt x="1163808" y="86568"/>
                </a:lnTo>
                <a:cubicBezTo>
                  <a:pt x="1163808" y="86282"/>
                  <a:pt x="1163808" y="85996"/>
                  <a:pt x="1163808" y="85711"/>
                </a:cubicBezTo>
                <a:cubicBezTo>
                  <a:pt x="1162476" y="81900"/>
                  <a:pt x="1159332" y="81520"/>
                  <a:pt x="1155998" y="81615"/>
                </a:cubicBezTo>
                <a:lnTo>
                  <a:pt x="1155998" y="81615"/>
                </a:lnTo>
                <a:cubicBezTo>
                  <a:pt x="1155141" y="81853"/>
                  <a:pt x="1154283" y="81548"/>
                  <a:pt x="1153808" y="80853"/>
                </a:cubicBezTo>
                <a:cubicBezTo>
                  <a:pt x="1148569" y="75776"/>
                  <a:pt x="1141902" y="72442"/>
                  <a:pt x="1134758" y="71328"/>
                </a:cubicBezTo>
                <a:lnTo>
                  <a:pt x="1134758" y="71328"/>
                </a:lnTo>
                <a:cubicBezTo>
                  <a:pt x="1133901" y="71547"/>
                  <a:pt x="1133043" y="71204"/>
                  <a:pt x="1132567" y="70470"/>
                </a:cubicBezTo>
                <a:cubicBezTo>
                  <a:pt x="1132377" y="70080"/>
                  <a:pt x="1132186" y="69747"/>
                  <a:pt x="1131805" y="69518"/>
                </a:cubicBezTo>
                <a:cubicBezTo>
                  <a:pt x="1129805" y="67403"/>
                  <a:pt x="1127042" y="66175"/>
                  <a:pt x="1124090" y="66089"/>
                </a:cubicBezTo>
                <a:lnTo>
                  <a:pt x="1124090" y="66089"/>
                </a:lnTo>
                <a:lnTo>
                  <a:pt x="1124090" y="66089"/>
                </a:lnTo>
                <a:lnTo>
                  <a:pt x="1124090" y="66089"/>
                </a:lnTo>
                <a:cubicBezTo>
                  <a:pt x="1121804" y="63689"/>
                  <a:pt x="1118660" y="62346"/>
                  <a:pt x="1115422" y="62374"/>
                </a:cubicBezTo>
                <a:lnTo>
                  <a:pt x="1115422" y="62374"/>
                </a:lnTo>
                <a:lnTo>
                  <a:pt x="1115422" y="62374"/>
                </a:lnTo>
                <a:lnTo>
                  <a:pt x="1115422" y="62374"/>
                </a:lnTo>
                <a:cubicBezTo>
                  <a:pt x="1111041" y="59060"/>
                  <a:pt x="1105897" y="56935"/>
                  <a:pt x="1100468" y="56183"/>
                </a:cubicBezTo>
                <a:lnTo>
                  <a:pt x="1100468" y="56183"/>
                </a:lnTo>
                <a:lnTo>
                  <a:pt x="1100468" y="56183"/>
                </a:lnTo>
                <a:lnTo>
                  <a:pt x="1100468" y="56183"/>
                </a:lnTo>
                <a:cubicBezTo>
                  <a:pt x="1096181" y="53078"/>
                  <a:pt x="1091228" y="50935"/>
                  <a:pt x="1085990" y="49896"/>
                </a:cubicBezTo>
                <a:cubicBezTo>
                  <a:pt x="1077513" y="45848"/>
                  <a:pt x="1068558" y="43000"/>
                  <a:pt x="1059319" y="41419"/>
                </a:cubicBezTo>
                <a:cubicBezTo>
                  <a:pt x="1056272" y="37514"/>
                  <a:pt x="1051890" y="37990"/>
                  <a:pt x="1047699" y="37800"/>
                </a:cubicBezTo>
                <a:lnTo>
                  <a:pt x="1047699" y="37800"/>
                </a:lnTo>
                <a:cubicBezTo>
                  <a:pt x="1046556" y="38133"/>
                  <a:pt x="1045223" y="37809"/>
                  <a:pt x="1044366" y="36942"/>
                </a:cubicBezTo>
                <a:cubicBezTo>
                  <a:pt x="1035221" y="31723"/>
                  <a:pt x="1025125" y="28475"/>
                  <a:pt x="1014648" y="27417"/>
                </a:cubicBezTo>
                <a:cubicBezTo>
                  <a:pt x="1013885" y="25322"/>
                  <a:pt x="1012171" y="25132"/>
                  <a:pt x="1010265" y="24750"/>
                </a:cubicBezTo>
                <a:cubicBezTo>
                  <a:pt x="1004265" y="23512"/>
                  <a:pt x="998359" y="21703"/>
                  <a:pt x="992264" y="20464"/>
                </a:cubicBezTo>
                <a:cubicBezTo>
                  <a:pt x="978452" y="16597"/>
                  <a:pt x="964355" y="13949"/>
                  <a:pt x="950068" y="12558"/>
                </a:cubicBezTo>
                <a:lnTo>
                  <a:pt x="950068" y="12558"/>
                </a:lnTo>
                <a:cubicBezTo>
                  <a:pt x="940543" y="8891"/>
                  <a:pt x="930352" y="7167"/>
                  <a:pt x="920159" y="7510"/>
                </a:cubicBezTo>
                <a:lnTo>
                  <a:pt x="920159" y="7510"/>
                </a:lnTo>
                <a:cubicBezTo>
                  <a:pt x="917778" y="5548"/>
                  <a:pt x="914635" y="4586"/>
                  <a:pt x="911587" y="4843"/>
                </a:cubicBezTo>
                <a:cubicBezTo>
                  <a:pt x="905872" y="4843"/>
                  <a:pt x="900157" y="4272"/>
                  <a:pt x="894442" y="3415"/>
                </a:cubicBezTo>
                <a:cubicBezTo>
                  <a:pt x="878726" y="576"/>
                  <a:pt x="862723" y="-567"/>
                  <a:pt x="846817" y="-14"/>
                </a:cubicBezTo>
                <a:lnTo>
                  <a:pt x="756996" y="-14"/>
                </a:lnTo>
                <a:cubicBezTo>
                  <a:pt x="755376" y="605"/>
                  <a:pt x="753567" y="805"/>
                  <a:pt x="751852" y="557"/>
                </a:cubicBezTo>
                <a:lnTo>
                  <a:pt x="756996" y="-14"/>
                </a:lnTo>
                <a:lnTo>
                  <a:pt x="737946" y="-14"/>
                </a:lnTo>
                <a:cubicBezTo>
                  <a:pt x="733279" y="-681"/>
                  <a:pt x="728516" y="252"/>
                  <a:pt x="724515" y="2653"/>
                </a:cubicBezTo>
                <a:lnTo>
                  <a:pt x="724515" y="2653"/>
                </a:lnTo>
                <a:cubicBezTo>
                  <a:pt x="716896" y="2138"/>
                  <a:pt x="709180" y="2681"/>
                  <a:pt x="701752" y="4272"/>
                </a:cubicBezTo>
                <a:cubicBezTo>
                  <a:pt x="696131" y="5034"/>
                  <a:pt x="689559" y="3129"/>
                  <a:pt x="684702" y="7701"/>
                </a:cubicBezTo>
                <a:lnTo>
                  <a:pt x="684702" y="7701"/>
                </a:lnTo>
                <a:cubicBezTo>
                  <a:pt x="674509" y="7367"/>
                  <a:pt x="664413" y="9082"/>
                  <a:pt x="654984" y="12749"/>
                </a:cubicBezTo>
                <a:cubicBezTo>
                  <a:pt x="645839" y="13025"/>
                  <a:pt x="636791" y="14559"/>
                  <a:pt x="628027" y="17321"/>
                </a:cubicBezTo>
                <a:cubicBezTo>
                  <a:pt x="621455" y="17864"/>
                  <a:pt x="614978" y="19607"/>
                  <a:pt x="608977" y="22465"/>
                </a:cubicBezTo>
                <a:lnTo>
                  <a:pt x="608977" y="22465"/>
                </a:lnTo>
                <a:lnTo>
                  <a:pt x="608977" y="22465"/>
                </a:lnTo>
                <a:lnTo>
                  <a:pt x="608977" y="22465"/>
                </a:lnTo>
                <a:cubicBezTo>
                  <a:pt x="602310" y="22512"/>
                  <a:pt x="595738" y="24217"/>
                  <a:pt x="589927" y="27417"/>
                </a:cubicBezTo>
                <a:lnTo>
                  <a:pt x="589927" y="27417"/>
                </a:lnTo>
                <a:cubicBezTo>
                  <a:pt x="583832" y="27427"/>
                  <a:pt x="577831" y="29246"/>
                  <a:pt x="572783" y="32656"/>
                </a:cubicBezTo>
                <a:lnTo>
                  <a:pt x="572783" y="32656"/>
                </a:lnTo>
                <a:cubicBezTo>
                  <a:pt x="568306" y="32304"/>
                  <a:pt x="563829" y="33628"/>
                  <a:pt x="560209" y="36371"/>
                </a:cubicBezTo>
                <a:cubicBezTo>
                  <a:pt x="559162" y="37038"/>
                  <a:pt x="558305" y="38086"/>
                  <a:pt x="556876" y="37704"/>
                </a:cubicBezTo>
                <a:cubicBezTo>
                  <a:pt x="552685" y="37704"/>
                  <a:pt x="548398" y="37704"/>
                  <a:pt x="545351" y="41324"/>
                </a:cubicBezTo>
                <a:cubicBezTo>
                  <a:pt x="535349" y="43010"/>
                  <a:pt x="525729" y="46229"/>
                  <a:pt x="516776" y="50849"/>
                </a:cubicBezTo>
                <a:lnTo>
                  <a:pt x="516776" y="50849"/>
                </a:lnTo>
                <a:lnTo>
                  <a:pt x="516776" y="50849"/>
                </a:lnTo>
                <a:lnTo>
                  <a:pt x="516776" y="50849"/>
                </a:lnTo>
                <a:cubicBezTo>
                  <a:pt x="512204" y="51230"/>
                  <a:pt x="507917" y="52954"/>
                  <a:pt x="504393" y="55802"/>
                </a:cubicBezTo>
                <a:lnTo>
                  <a:pt x="504393" y="55802"/>
                </a:lnTo>
                <a:lnTo>
                  <a:pt x="504393" y="55802"/>
                </a:lnTo>
                <a:lnTo>
                  <a:pt x="504393" y="55802"/>
                </a:lnTo>
                <a:cubicBezTo>
                  <a:pt x="498964" y="56526"/>
                  <a:pt x="493820" y="58659"/>
                  <a:pt x="489439" y="61993"/>
                </a:cubicBezTo>
                <a:lnTo>
                  <a:pt x="489439" y="61993"/>
                </a:lnTo>
                <a:cubicBezTo>
                  <a:pt x="486106" y="61927"/>
                  <a:pt x="482962" y="63279"/>
                  <a:pt x="480771" y="65708"/>
                </a:cubicBezTo>
                <a:lnTo>
                  <a:pt x="480771" y="65708"/>
                </a:lnTo>
                <a:cubicBezTo>
                  <a:pt x="477533" y="65899"/>
                  <a:pt x="474484" y="67251"/>
                  <a:pt x="472103" y="69518"/>
                </a:cubicBezTo>
                <a:lnTo>
                  <a:pt x="470008" y="70851"/>
                </a:lnTo>
                <a:cubicBezTo>
                  <a:pt x="463055" y="72223"/>
                  <a:pt x="456577" y="75157"/>
                  <a:pt x="450958" y="79424"/>
                </a:cubicBezTo>
                <a:lnTo>
                  <a:pt x="448958" y="80853"/>
                </a:lnTo>
                <a:cubicBezTo>
                  <a:pt x="445814" y="80272"/>
                  <a:pt x="442576" y="81719"/>
                  <a:pt x="440957" y="84472"/>
                </a:cubicBezTo>
                <a:lnTo>
                  <a:pt x="440957" y="84472"/>
                </a:lnTo>
                <a:lnTo>
                  <a:pt x="431432" y="89520"/>
                </a:lnTo>
                <a:cubicBezTo>
                  <a:pt x="426954" y="89987"/>
                  <a:pt x="422764" y="92168"/>
                  <a:pt x="419811" y="95616"/>
                </a:cubicBezTo>
                <a:cubicBezTo>
                  <a:pt x="416763" y="95169"/>
                  <a:pt x="413715" y="96750"/>
                  <a:pt x="412382" y="99522"/>
                </a:cubicBezTo>
                <a:cubicBezTo>
                  <a:pt x="408858" y="99636"/>
                  <a:pt x="405619" y="101493"/>
                  <a:pt x="403714" y="104475"/>
                </a:cubicBezTo>
                <a:cubicBezTo>
                  <a:pt x="397999" y="105875"/>
                  <a:pt x="392855" y="108809"/>
                  <a:pt x="388664" y="112952"/>
                </a:cubicBezTo>
                <a:lnTo>
                  <a:pt x="385330" y="115619"/>
                </a:lnTo>
                <a:lnTo>
                  <a:pt x="385330" y="115619"/>
                </a:lnTo>
                <a:cubicBezTo>
                  <a:pt x="382569" y="115362"/>
                  <a:pt x="379997" y="116848"/>
                  <a:pt x="378854" y="119334"/>
                </a:cubicBezTo>
                <a:cubicBezTo>
                  <a:pt x="376187" y="119219"/>
                  <a:pt x="373805" y="120629"/>
                  <a:pt x="372567" y="122953"/>
                </a:cubicBezTo>
                <a:lnTo>
                  <a:pt x="365519" y="128001"/>
                </a:lnTo>
                <a:cubicBezTo>
                  <a:pt x="362281" y="128020"/>
                  <a:pt x="359232" y="129849"/>
                  <a:pt x="357708" y="132764"/>
                </a:cubicBezTo>
                <a:lnTo>
                  <a:pt x="334562" y="149147"/>
                </a:lnTo>
                <a:cubicBezTo>
                  <a:pt x="331800" y="149147"/>
                  <a:pt x="330371" y="150576"/>
                  <a:pt x="329133" y="152576"/>
                </a:cubicBezTo>
                <a:lnTo>
                  <a:pt x="320941" y="159053"/>
                </a:lnTo>
                <a:cubicBezTo>
                  <a:pt x="318465" y="158748"/>
                  <a:pt x="316179" y="160348"/>
                  <a:pt x="315608" y="162768"/>
                </a:cubicBezTo>
                <a:cubicBezTo>
                  <a:pt x="312274" y="162768"/>
                  <a:pt x="310750" y="165244"/>
                  <a:pt x="309321" y="167721"/>
                </a:cubicBezTo>
                <a:cubicBezTo>
                  <a:pt x="306749" y="167721"/>
                  <a:pt x="305415" y="169340"/>
                  <a:pt x="304272" y="171340"/>
                </a:cubicBezTo>
                <a:lnTo>
                  <a:pt x="302939" y="172578"/>
                </a:lnTo>
                <a:cubicBezTo>
                  <a:pt x="300653" y="172712"/>
                  <a:pt x="298748" y="174283"/>
                  <a:pt x="298176" y="176484"/>
                </a:cubicBezTo>
                <a:cubicBezTo>
                  <a:pt x="294272" y="176484"/>
                  <a:pt x="292557" y="179722"/>
                  <a:pt x="290748" y="182580"/>
                </a:cubicBezTo>
                <a:cubicBezTo>
                  <a:pt x="287414" y="182580"/>
                  <a:pt x="285985" y="185151"/>
                  <a:pt x="284366" y="187533"/>
                </a:cubicBezTo>
                <a:lnTo>
                  <a:pt x="281794" y="189914"/>
                </a:lnTo>
                <a:cubicBezTo>
                  <a:pt x="279126" y="190543"/>
                  <a:pt x="276840" y="192419"/>
                  <a:pt x="275697" y="194962"/>
                </a:cubicBezTo>
                <a:lnTo>
                  <a:pt x="273127" y="197343"/>
                </a:lnTo>
                <a:cubicBezTo>
                  <a:pt x="269983" y="198382"/>
                  <a:pt x="267315" y="200639"/>
                  <a:pt x="265792" y="203630"/>
                </a:cubicBezTo>
                <a:lnTo>
                  <a:pt x="261982" y="207345"/>
                </a:lnTo>
                <a:cubicBezTo>
                  <a:pt x="257506" y="209431"/>
                  <a:pt x="253600" y="212726"/>
                  <a:pt x="250837" y="216870"/>
                </a:cubicBezTo>
                <a:cubicBezTo>
                  <a:pt x="239789" y="228043"/>
                  <a:pt x="228645" y="239158"/>
                  <a:pt x="217500" y="250207"/>
                </a:cubicBezTo>
                <a:cubicBezTo>
                  <a:pt x="213214" y="252922"/>
                  <a:pt x="209690" y="256779"/>
                  <a:pt x="207404" y="261351"/>
                </a:cubicBezTo>
                <a:lnTo>
                  <a:pt x="203784" y="265162"/>
                </a:lnTo>
                <a:cubicBezTo>
                  <a:pt x="201117" y="267066"/>
                  <a:pt x="198164" y="268876"/>
                  <a:pt x="197498" y="272496"/>
                </a:cubicBezTo>
                <a:lnTo>
                  <a:pt x="195116" y="275067"/>
                </a:lnTo>
                <a:cubicBezTo>
                  <a:pt x="192354" y="277068"/>
                  <a:pt x="189402" y="278782"/>
                  <a:pt x="188829" y="282497"/>
                </a:cubicBezTo>
                <a:lnTo>
                  <a:pt x="187687" y="283735"/>
                </a:lnTo>
                <a:cubicBezTo>
                  <a:pt x="185305" y="285259"/>
                  <a:pt x="183019" y="286783"/>
                  <a:pt x="182639" y="289926"/>
                </a:cubicBezTo>
                <a:lnTo>
                  <a:pt x="181401" y="291260"/>
                </a:lnTo>
                <a:cubicBezTo>
                  <a:pt x="179114" y="292784"/>
                  <a:pt x="176638" y="294213"/>
                  <a:pt x="176543" y="297546"/>
                </a:cubicBezTo>
                <a:cubicBezTo>
                  <a:pt x="173971" y="298880"/>
                  <a:pt x="171685" y="300499"/>
                  <a:pt x="171590" y="303738"/>
                </a:cubicBezTo>
                <a:cubicBezTo>
                  <a:pt x="168923" y="304747"/>
                  <a:pt x="166923" y="307100"/>
                  <a:pt x="166446" y="309929"/>
                </a:cubicBezTo>
                <a:lnTo>
                  <a:pt x="162826" y="314787"/>
                </a:lnTo>
                <a:cubicBezTo>
                  <a:pt x="160731" y="315930"/>
                  <a:pt x="159016" y="317263"/>
                  <a:pt x="159207" y="319930"/>
                </a:cubicBezTo>
                <a:cubicBezTo>
                  <a:pt x="157016" y="320502"/>
                  <a:pt x="155397" y="322426"/>
                  <a:pt x="155301" y="324693"/>
                </a:cubicBezTo>
                <a:lnTo>
                  <a:pt x="154635" y="326122"/>
                </a:lnTo>
                <a:lnTo>
                  <a:pt x="149111" y="333456"/>
                </a:lnTo>
                <a:cubicBezTo>
                  <a:pt x="147015" y="334246"/>
                  <a:pt x="145491" y="336227"/>
                  <a:pt x="145396" y="338504"/>
                </a:cubicBezTo>
                <a:lnTo>
                  <a:pt x="142920" y="342124"/>
                </a:lnTo>
                <a:cubicBezTo>
                  <a:pt x="137490" y="347410"/>
                  <a:pt x="133204" y="353725"/>
                  <a:pt x="130346" y="360697"/>
                </a:cubicBezTo>
                <a:lnTo>
                  <a:pt x="130346" y="360697"/>
                </a:lnTo>
                <a:cubicBezTo>
                  <a:pt x="127680" y="362355"/>
                  <a:pt x="125869" y="365060"/>
                  <a:pt x="125394" y="368127"/>
                </a:cubicBezTo>
                <a:lnTo>
                  <a:pt x="125394" y="368127"/>
                </a:lnTo>
                <a:lnTo>
                  <a:pt x="125394" y="368127"/>
                </a:lnTo>
                <a:lnTo>
                  <a:pt x="125394" y="368127"/>
                </a:lnTo>
                <a:cubicBezTo>
                  <a:pt x="122250" y="370441"/>
                  <a:pt x="120059" y="373832"/>
                  <a:pt x="119298" y="377652"/>
                </a:cubicBezTo>
                <a:lnTo>
                  <a:pt x="116916" y="381462"/>
                </a:lnTo>
                <a:cubicBezTo>
                  <a:pt x="114344" y="382605"/>
                  <a:pt x="113677" y="385081"/>
                  <a:pt x="113011" y="387558"/>
                </a:cubicBezTo>
                <a:lnTo>
                  <a:pt x="113011" y="387558"/>
                </a:lnTo>
                <a:cubicBezTo>
                  <a:pt x="108820" y="391701"/>
                  <a:pt x="105867" y="396949"/>
                  <a:pt x="104533" y="402702"/>
                </a:cubicBezTo>
                <a:cubicBezTo>
                  <a:pt x="101581" y="404703"/>
                  <a:pt x="99771" y="407932"/>
                  <a:pt x="99580" y="411466"/>
                </a:cubicBezTo>
                <a:cubicBezTo>
                  <a:pt x="95294" y="415933"/>
                  <a:pt x="92246" y="421505"/>
                  <a:pt x="90913" y="427563"/>
                </a:cubicBezTo>
                <a:cubicBezTo>
                  <a:pt x="88437" y="428230"/>
                  <a:pt x="88151" y="430134"/>
                  <a:pt x="88246" y="432325"/>
                </a:cubicBezTo>
                <a:cubicBezTo>
                  <a:pt x="88341" y="434516"/>
                  <a:pt x="86626" y="435659"/>
                  <a:pt x="85769" y="437374"/>
                </a:cubicBezTo>
                <a:cubicBezTo>
                  <a:pt x="82627" y="439726"/>
                  <a:pt x="80816" y="443450"/>
                  <a:pt x="80912" y="447375"/>
                </a:cubicBezTo>
                <a:cubicBezTo>
                  <a:pt x="78244" y="448765"/>
                  <a:pt x="76720" y="451642"/>
                  <a:pt x="77101" y="454614"/>
                </a:cubicBezTo>
                <a:cubicBezTo>
                  <a:pt x="77101" y="455185"/>
                  <a:pt x="76340" y="455757"/>
                  <a:pt x="77101" y="456328"/>
                </a:cubicBezTo>
                <a:cubicBezTo>
                  <a:pt x="75863" y="457052"/>
                  <a:pt x="75006" y="458262"/>
                  <a:pt x="74720" y="459662"/>
                </a:cubicBezTo>
                <a:cubicBezTo>
                  <a:pt x="71291" y="463529"/>
                  <a:pt x="69101" y="468396"/>
                  <a:pt x="68624" y="473568"/>
                </a:cubicBezTo>
                <a:lnTo>
                  <a:pt x="68624" y="473568"/>
                </a:lnTo>
                <a:cubicBezTo>
                  <a:pt x="64434" y="478493"/>
                  <a:pt x="61862" y="484513"/>
                  <a:pt x="61005" y="490904"/>
                </a:cubicBezTo>
                <a:cubicBezTo>
                  <a:pt x="60337" y="490904"/>
                  <a:pt x="59385" y="491666"/>
                  <a:pt x="59099" y="492238"/>
                </a:cubicBezTo>
                <a:cubicBezTo>
                  <a:pt x="54432" y="503048"/>
                  <a:pt x="50432" y="514155"/>
                  <a:pt x="47097" y="525480"/>
                </a:cubicBezTo>
                <a:lnTo>
                  <a:pt x="47097" y="525480"/>
                </a:lnTo>
                <a:lnTo>
                  <a:pt x="47097" y="525480"/>
                </a:lnTo>
                <a:lnTo>
                  <a:pt x="47097" y="525480"/>
                </a:lnTo>
                <a:cubicBezTo>
                  <a:pt x="42621" y="534519"/>
                  <a:pt x="39383" y="544139"/>
                  <a:pt x="37572" y="554055"/>
                </a:cubicBezTo>
                <a:lnTo>
                  <a:pt x="37572" y="554055"/>
                </a:lnTo>
                <a:lnTo>
                  <a:pt x="37572" y="554055"/>
                </a:lnTo>
                <a:lnTo>
                  <a:pt x="37572" y="554055"/>
                </a:lnTo>
                <a:cubicBezTo>
                  <a:pt x="35096" y="557693"/>
                  <a:pt x="33763" y="562027"/>
                  <a:pt x="33858" y="566437"/>
                </a:cubicBezTo>
                <a:lnTo>
                  <a:pt x="33858" y="566437"/>
                </a:lnTo>
                <a:lnTo>
                  <a:pt x="33858" y="566437"/>
                </a:lnTo>
                <a:lnTo>
                  <a:pt x="33858" y="566437"/>
                </a:lnTo>
                <a:cubicBezTo>
                  <a:pt x="32430" y="567294"/>
                  <a:pt x="31476" y="568780"/>
                  <a:pt x="31382" y="570438"/>
                </a:cubicBezTo>
                <a:cubicBezTo>
                  <a:pt x="29095" y="579391"/>
                  <a:pt x="26429" y="588250"/>
                  <a:pt x="24333" y="597203"/>
                </a:cubicBezTo>
                <a:cubicBezTo>
                  <a:pt x="19570" y="613129"/>
                  <a:pt x="16141" y="629407"/>
                  <a:pt x="13951" y="645876"/>
                </a:cubicBezTo>
                <a:lnTo>
                  <a:pt x="13951" y="645876"/>
                </a:lnTo>
                <a:lnTo>
                  <a:pt x="13951" y="645876"/>
                </a:lnTo>
                <a:lnTo>
                  <a:pt x="13951" y="645876"/>
                </a:lnTo>
                <a:cubicBezTo>
                  <a:pt x="12522" y="647590"/>
                  <a:pt x="11665" y="649733"/>
                  <a:pt x="11569" y="651972"/>
                </a:cubicBezTo>
                <a:cubicBezTo>
                  <a:pt x="8997" y="670260"/>
                  <a:pt x="5855" y="688452"/>
                  <a:pt x="3664" y="706741"/>
                </a:cubicBezTo>
                <a:cubicBezTo>
                  <a:pt x="615" y="726629"/>
                  <a:pt x="-812" y="746726"/>
                  <a:pt x="-717" y="766843"/>
                </a:cubicBezTo>
                <a:lnTo>
                  <a:pt x="-146" y="762748"/>
                </a:lnTo>
                <a:cubicBezTo>
                  <a:pt x="-146" y="764129"/>
                  <a:pt x="-337" y="765500"/>
                  <a:pt x="-717" y="766843"/>
                </a:cubicBezTo>
                <a:lnTo>
                  <a:pt x="-717" y="838566"/>
                </a:lnTo>
                <a:cubicBezTo>
                  <a:pt x="-432" y="839843"/>
                  <a:pt x="-242" y="841157"/>
                  <a:pt x="-146" y="842472"/>
                </a:cubicBezTo>
                <a:lnTo>
                  <a:pt x="-717" y="838566"/>
                </a:lnTo>
                <a:cubicBezTo>
                  <a:pt x="-1480" y="850206"/>
                  <a:pt x="-1003" y="861884"/>
                  <a:pt x="615" y="873428"/>
                </a:cubicBezTo>
                <a:cubicBezTo>
                  <a:pt x="711" y="881162"/>
                  <a:pt x="1949" y="888849"/>
                  <a:pt x="4045" y="896288"/>
                </a:cubicBezTo>
                <a:lnTo>
                  <a:pt x="4045" y="896288"/>
                </a:lnTo>
                <a:cubicBezTo>
                  <a:pt x="4807" y="899431"/>
                  <a:pt x="2712" y="903146"/>
                  <a:pt x="5569" y="905813"/>
                </a:cubicBezTo>
                <a:lnTo>
                  <a:pt x="5569" y="905813"/>
                </a:lnTo>
                <a:cubicBezTo>
                  <a:pt x="5473" y="909890"/>
                  <a:pt x="5664" y="913966"/>
                  <a:pt x="6236" y="918005"/>
                </a:cubicBezTo>
                <a:cubicBezTo>
                  <a:pt x="8427" y="929816"/>
                  <a:pt x="9951" y="941722"/>
                  <a:pt x="11665" y="953628"/>
                </a:cubicBezTo>
                <a:cubicBezTo>
                  <a:pt x="11665" y="955629"/>
                  <a:pt x="12237" y="957248"/>
                  <a:pt x="14237" y="958105"/>
                </a:cubicBezTo>
                <a:cubicBezTo>
                  <a:pt x="14427" y="958267"/>
                  <a:pt x="14523" y="958562"/>
                  <a:pt x="14332" y="958772"/>
                </a:cubicBezTo>
                <a:cubicBezTo>
                  <a:pt x="14332" y="958810"/>
                  <a:pt x="14237" y="958839"/>
                  <a:pt x="14237" y="958867"/>
                </a:cubicBezTo>
                <a:cubicBezTo>
                  <a:pt x="14523" y="959039"/>
                  <a:pt x="14903" y="959039"/>
                  <a:pt x="15189" y="958867"/>
                </a:cubicBezTo>
                <a:lnTo>
                  <a:pt x="15189" y="958867"/>
                </a:lnTo>
                <a:lnTo>
                  <a:pt x="15189" y="958867"/>
                </a:lnTo>
                <a:cubicBezTo>
                  <a:pt x="14808" y="958753"/>
                  <a:pt x="14523" y="958553"/>
                  <a:pt x="14237" y="958296"/>
                </a:cubicBezTo>
                <a:cubicBezTo>
                  <a:pt x="14237" y="965649"/>
                  <a:pt x="15380" y="972955"/>
                  <a:pt x="17761" y="979917"/>
                </a:cubicBezTo>
                <a:cubicBezTo>
                  <a:pt x="19665" y="985728"/>
                  <a:pt x="18427" y="992300"/>
                  <a:pt x="22905" y="997253"/>
                </a:cubicBezTo>
                <a:cubicBezTo>
                  <a:pt x="22905" y="998967"/>
                  <a:pt x="22905" y="1000873"/>
                  <a:pt x="23952" y="1002301"/>
                </a:cubicBezTo>
                <a:cubicBezTo>
                  <a:pt x="25191" y="1011807"/>
                  <a:pt x="27477" y="1021142"/>
                  <a:pt x="30810" y="1030114"/>
                </a:cubicBezTo>
                <a:cubicBezTo>
                  <a:pt x="31762" y="1036877"/>
                  <a:pt x="34144" y="1043364"/>
                  <a:pt x="37763" y="1049164"/>
                </a:cubicBezTo>
                <a:lnTo>
                  <a:pt x="37763" y="1049164"/>
                </a:lnTo>
                <a:cubicBezTo>
                  <a:pt x="37763" y="1050402"/>
                  <a:pt x="37763" y="1051926"/>
                  <a:pt x="38906" y="1052879"/>
                </a:cubicBezTo>
                <a:cubicBezTo>
                  <a:pt x="38906" y="1058232"/>
                  <a:pt x="40716" y="1063423"/>
                  <a:pt x="44050" y="1067643"/>
                </a:cubicBezTo>
                <a:lnTo>
                  <a:pt x="44050" y="1067643"/>
                </a:lnTo>
                <a:cubicBezTo>
                  <a:pt x="43288" y="1071415"/>
                  <a:pt x="44716" y="1075282"/>
                  <a:pt x="47669" y="1077739"/>
                </a:cubicBezTo>
                <a:cubicBezTo>
                  <a:pt x="47765" y="1079511"/>
                  <a:pt x="48431" y="1081187"/>
                  <a:pt x="49765" y="1082407"/>
                </a:cubicBezTo>
                <a:cubicBezTo>
                  <a:pt x="49003" y="1083130"/>
                  <a:pt x="49003" y="1084340"/>
                  <a:pt x="49669" y="1085102"/>
                </a:cubicBezTo>
                <a:cubicBezTo>
                  <a:pt x="49765" y="1085121"/>
                  <a:pt x="49765" y="1085150"/>
                  <a:pt x="49765" y="1085169"/>
                </a:cubicBezTo>
                <a:cubicBezTo>
                  <a:pt x="49765" y="1087550"/>
                  <a:pt x="49289" y="1090217"/>
                  <a:pt x="52337" y="1091360"/>
                </a:cubicBezTo>
                <a:cubicBezTo>
                  <a:pt x="52527" y="1095932"/>
                  <a:pt x="54241" y="1100294"/>
                  <a:pt x="57290" y="1103742"/>
                </a:cubicBezTo>
                <a:cubicBezTo>
                  <a:pt x="57290" y="1106981"/>
                  <a:pt x="57290" y="1110410"/>
                  <a:pt x="61005" y="1112506"/>
                </a:cubicBezTo>
                <a:cubicBezTo>
                  <a:pt x="61100" y="1117116"/>
                  <a:pt x="63005" y="1121516"/>
                  <a:pt x="66243" y="1124793"/>
                </a:cubicBezTo>
                <a:lnTo>
                  <a:pt x="66243" y="1124793"/>
                </a:lnTo>
                <a:cubicBezTo>
                  <a:pt x="67481" y="1127174"/>
                  <a:pt x="68815" y="1129555"/>
                  <a:pt x="69958" y="1131936"/>
                </a:cubicBezTo>
                <a:cubicBezTo>
                  <a:pt x="77292" y="1147653"/>
                  <a:pt x="84341" y="1163559"/>
                  <a:pt x="93104" y="1178514"/>
                </a:cubicBezTo>
                <a:cubicBezTo>
                  <a:pt x="102914" y="1198326"/>
                  <a:pt x="114154" y="1217423"/>
                  <a:pt x="126632" y="1235664"/>
                </a:cubicBezTo>
                <a:cubicBezTo>
                  <a:pt x="128346" y="1239712"/>
                  <a:pt x="130823" y="1243446"/>
                  <a:pt x="133776" y="1246713"/>
                </a:cubicBezTo>
                <a:cubicBezTo>
                  <a:pt x="139395" y="1255190"/>
                  <a:pt x="144919" y="1263667"/>
                  <a:pt x="150445" y="1272240"/>
                </a:cubicBezTo>
                <a:cubicBezTo>
                  <a:pt x="151492" y="1276497"/>
                  <a:pt x="154254" y="1280155"/>
                  <a:pt x="157969" y="1282432"/>
                </a:cubicBezTo>
                <a:cubicBezTo>
                  <a:pt x="157778" y="1284775"/>
                  <a:pt x="159398" y="1286870"/>
                  <a:pt x="161683" y="1287384"/>
                </a:cubicBezTo>
                <a:cubicBezTo>
                  <a:pt x="161683" y="1290051"/>
                  <a:pt x="163208" y="1291385"/>
                  <a:pt x="165303" y="1292528"/>
                </a:cubicBezTo>
                <a:lnTo>
                  <a:pt x="170161" y="1298719"/>
                </a:lnTo>
                <a:cubicBezTo>
                  <a:pt x="170352" y="1300996"/>
                  <a:pt x="171970" y="1302920"/>
                  <a:pt x="174162" y="1303482"/>
                </a:cubicBezTo>
                <a:cubicBezTo>
                  <a:pt x="174162" y="1306911"/>
                  <a:pt x="176638" y="1308340"/>
                  <a:pt x="179020" y="1309864"/>
                </a:cubicBezTo>
                <a:lnTo>
                  <a:pt x="180163" y="1311197"/>
                </a:lnTo>
                <a:cubicBezTo>
                  <a:pt x="180163" y="1314340"/>
                  <a:pt x="182829" y="1315769"/>
                  <a:pt x="185115" y="1317293"/>
                </a:cubicBezTo>
                <a:lnTo>
                  <a:pt x="189402" y="1322151"/>
                </a:lnTo>
                <a:lnTo>
                  <a:pt x="193783" y="1327390"/>
                </a:lnTo>
                <a:cubicBezTo>
                  <a:pt x="193783" y="1330533"/>
                  <a:pt x="196450" y="1332057"/>
                  <a:pt x="198927" y="1333485"/>
                </a:cubicBezTo>
                <a:lnTo>
                  <a:pt x="201212" y="1336057"/>
                </a:lnTo>
                <a:cubicBezTo>
                  <a:pt x="202926" y="1341201"/>
                  <a:pt x="207404" y="1343868"/>
                  <a:pt x="211308" y="1347106"/>
                </a:cubicBezTo>
                <a:lnTo>
                  <a:pt x="216166" y="1352250"/>
                </a:lnTo>
                <a:cubicBezTo>
                  <a:pt x="227406" y="1366328"/>
                  <a:pt x="240169" y="1379101"/>
                  <a:pt x="254266" y="1390350"/>
                </a:cubicBezTo>
                <a:lnTo>
                  <a:pt x="259410" y="1395208"/>
                </a:lnTo>
                <a:cubicBezTo>
                  <a:pt x="261220" y="1398741"/>
                  <a:pt x="264363" y="1401465"/>
                  <a:pt x="268078" y="1402827"/>
                </a:cubicBezTo>
                <a:lnTo>
                  <a:pt x="269316" y="1403970"/>
                </a:lnTo>
                <a:cubicBezTo>
                  <a:pt x="270840" y="1406961"/>
                  <a:pt x="273507" y="1409219"/>
                  <a:pt x="276651" y="1410257"/>
                </a:cubicBezTo>
                <a:lnTo>
                  <a:pt x="279222" y="1412734"/>
                </a:lnTo>
                <a:cubicBezTo>
                  <a:pt x="280746" y="1415019"/>
                  <a:pt x="282270" y="1417306"/>
                  <a:pt x="285318" y="1417686"/>
                </a:cubicBezTo>
                <a:lnTo>
                  <a:pt x="286747" y="1418925"/>
                </a:lnTo>
                <a:cubicBezTo>
                  <a:pt x="288271" y="1421211"/>
                  <a:pt x="289700" y="1423497"/>
                  <a:pt x="292843" y="1423878"/>
                </a:cubicBezTo>
                <a:lnTo>
                  <a:pt x="294177" y="1425116"/>
                </a:lnTo>
                <a:cubicBezTo>
                  <a:pt x="294938" y="1427193"/>
                  <a:pt x="296844" y="1428640"/>
                  <a:pt x="299034" y="1428831"/>
                </a:cubicBezTo>
                <a:lnTo>
                  <a:pt x="300368" y="1430069"/>
                </a:lnTo>
                <a:cubicBezTo>
                  <a:pt x="301130" y="1432145"/>
                  <a:pt x="303034" y="1433593"/>
                  <a:pt x="305226" y="1433784"/>
                </a:cubicBezTo>
                <a:lnTo>
                  <a:pt x="305226" y="1433784"/>
                </a:lnTo>
                <a:lnTo>
                  <a:pt x="306558" y="1435022"/>
                </a:lnTo>
                <a:cubicBezTo>
                  <a:pt x="307701" y="1437022"/>
                  <a:pt x="309035" y="1438832"/>
                  <a:pt x="311702" y="1438642"/>
                </a:cubicBezTo>
                <a:cubicBezTo>
                  <a:pt x="312274" y="1440823"/>
                  <a:pt x="314179" y="1442385"/>
                  <a:pt x="316465" y="1442547"/>
                </a:cubicBezTo>
                <a:lnTo>
                  <a:pt x="317703" y="1443690"/>
                </a:lnTo>
                <a:cubicBezTo>
                  <a:pt x="321323" y="1448071"/>
                  <a:pt x="326085" y="1451367"/>
                  <a:pt x="331514" y="1453215"/>
                </a:cubicBezTo>
                <a:cubicBezTo>
                  <a:pt x="333324" y="1456444"/>
                  <a:pt x="336467" y="1458758"/>
                  <a:pt x="340087" y="1459597"/>
                </a:cubicBezTo>
                <a:lnTo>
                  <a:pt x="343801" y="1462168"/>
                </a:lnTo>
                <a:cubicBezTo>
                  <a:pt x="345326" y="1464902"/>
                  <a:pt x="348183" y="1466683"/>
                  <a:pt x="351327" y="1466931"/>
                </a:cubicBezTo>
                <a:cubicBezTo>
                  <a:pt x="352660" y="1469855"/>
                  <a:pt x="355517" y="1471789"/>
                  <a:pt x="358756" y="1471979"/>
                </a:cubicBezTo>
                <a:cubicBezTo>
                  <a:pt x="360184" y="1474741"/>
                  <a:pt x="362947" y="1476627"/>
                  <a:pt x="365995" y="1477027"/>
                </a:cubicBezTo>
                <a:lnTo>
                  <a:pt x="373615" y="1481980"/>
                </a:lnTo>
                <a:cubicBezTo>
                  <a:pt x="374948" y="1484152"/>
                  <a:pt x="377234" y="1485543"/>
                  <a:pt x="379711" y="1485695"/>
                </a:cubicBezTo>
                <a:lnTo>
                  <a:pt x="383521" y="1488172"/>
                </a:lnTo>
                <a:cubicBezTo>
                  <a:pt x="384855" y="1490381"/>
                  <a:pt x="387236" y="1491782"/>
                  <a:pt x="389808" y="1491886"/>
                </a:cubicBezTo>
                <a:lnTo>
                  <a:pt x="392283" y="1493220"/>
                </a:lnTo>
                <a:cubicBezTo>
                  <a:pt x="396380" y="1497439"/>
                  <a:pt x="401523" y="1500383"/>
                  <a:pt x="407238" y="1501697"/>
                </a:cubicBezTo>
                <a:cubicBezTo>
                  <a:pt x="409047" y="1505126"/>
                  <a:pt x="412572" y="1505698"/>
                  <a:pt x="415716" y="1506841"/>
                </a:cubicBezTo>
                <a:lnTo>
                  <a:pt x="415716" y="1506841"/>
                </a:lnTo>
                <a:cubicBezTo>
                  <a:pt x="422097" y="1511793"/>
                  <a:pt x="429336" y="1515480"/>
                  <a:pt x="437052" y="1517699"/>
                </a:cubicBezTo>
                <a:cubicBezTo>
                  <a:pt x="438004" y="1519509"/>
                  <a:pt x="440004" y="1520528"/>
                  <a:pt x="442100" y="1520271"/>
                </a:cubicBezTo>
                <a:cubicBezTo>
                  <a:pt x="443623" y="1524081"/>
                  <a:pt x="447720" y="1523795"/>
                  <a:pt x="450576" y="1525224"/>
                </a:cubicBezTo>
                <a:cubicBezTo>
                  <a:pt x="461530" y="1531625"/>
                  <a:pt x="473152" y="1536711"/>
                  <a:pt x="485247" y="1540368"/>
                </a:cubicBezTo>
                <a:lnTo>
                  <a:pt x="485247" y="1540368"/>
                </a:lnTo>
                <a:lnTo>
                  <a:pt x="485247" y="1540368"/>
                </a:lnTo>
                <a:lnTo>
                  <a:pt x="485247" y="1540368"/>
                </a:lnTo>
                <a:cubicBezTo>
                  <a:pt x="488391" y="1543217"/>
                  <a:pt x="492296" y="1544959"/>
                  <a:pt x="496487" y="1545322"/>
                </a:cubicBezTo>
                <a:lnTo>
                  <a:pt x="496487" y="1545322"/>
                </a:lnTo>
                <a:cubicBezTo>
                  <a:pt x="498012" y="1547055"/>
                  <a:pt x="500298" y="1547969"/>
                  <a:pt x="502584" y="1547798"/>
                </a:cubicBezTo>
                <a:lnTo>
                  <a:pt x="502584" y="1547798"/>
                </a:lnTo>
                <a:lnTo>
                  <a:pt x="502584" y="1547798"/>
                </a:lnTo>
                <a:lnTo>
                  <a:pt x="502584" y="1547798"/>
                </a:lnTo>
                <a:cubicBezTo>
                  <a:pt x="504202" y="1549474"/>
                  <a:pt x="506489" y="1550379"/>
                  <a:pt x="508775" y="1550275"/>
                </a:cubicBezTo>
                <a:lnTo>
                  <a:pt x="508775" y="1550275"/>
                </a:lnTo>
                <a:lnTo>
                  <a:pt x="508775" y="1550275"/>
                </a:lnTo>
                <a:lnTo>
                  <a:pt x="508775" y="1550275"/>
                </a:lnTo>
                <a:cubicBezTo>
                  <a:pt x="511632" y="1552475"/>
                  <a:pt x="515156" y="1553799"/>
                  <a:pt x="518776" y="1554084"/>
                </a:cubicBezTo>
                <a:lnTo>
                  <a:pt x="518776" y="1554084"/>
                </a:lnTo>
                <a:lnTo>
                  <a:pt x="518776" y="1554084"/>
                </a:lnTo>
                <a:lnTo>
                  <a:pt x="518776" y="1554084"/>
                </a:lnTo>
                <a:cubicBezTo>
                  <a:pt x="521252" y="1556628"/>
                  <a:pt x="524776" y="1557942"/>
                  <a:pt x="528301" y="1557704"/>
                </a:cubicBezTo>
                <a:cubicBezTo>
                  <a:pt x="529253" y="1558847"/>
                  <a:pt x="530777" y="1558466"/>
                  <a:pt x="532016" y="1558847"/>
                </a:cubicBezTo>
                <a:lnTo>
                  <a:pt x="532016" y="1558847"/>
                </a:lnTo>
                <a:cubicBezTo>
                  <a:pt x="536016" y="1563038"/>
                  <a:pt x="541541" y="1563133"/>
                  <a:pt x="546875" y="1564943"/>
                </a:cubicBezTo>
                <a:cubicBezTo>
                  <a:pt x="556876" y="1568972"/>
                  <a:pt x="567258" y="1571944"/>
                  <a:pt x="577927" y="1573801"/>
                </a:cubicBezTo>
                <a:lnTo>
                  <a:pt x="577927" y="1573801"/>
                </a:lnTo>
                <a:cubicBezTo>
                  <a:pt x="583641" y="1576849"/>
                  <a:pt x="590022" y="1578573"/>
                  <a:pt x="596500" y="1578850"/>
                </a:cubicBezTo>
                <a:lnTo>
                  <a:pt x="596500" y="1578850"/>
                </a:lnTo>
                <a:lnTo>
                  <a:pt x="596500" y="1578850"/>
                </a:lnTo>
                <a:lnTo>
                  <a:pt x="596500" y="1578850"/>
                </a:lnTo>
                <a:cubicBezTo>
                  <a:pt x="608025" y="1583355"/>
                  <a:pt x="620122" y="1586269"/>
                  <a:pt x="632505" y="1587517"/>
                </a:cubicBezTo>
                <a:lnTo>
                  <a:pt x="632505" y="1587517"/>
                </a:lnTo>
                <a:lnTo>
                  <a:pt x="632505" y="1587517"/>
                </a:lnTo>
                <a:lnTo>
                  <a:pt x="632505" y="1587517"/>
                </a:lnTo>
                <a:cubicBezTo>
                  <a:pt x="635266" y="1590851"/>
                  <a:pt x="639362" y="1589899"/>
                  <a:pt x="642791" y="1590565"/>
                </a:cubicBezTo>
                <a:cubicBezTo>
                  <a:pt x="657745" y="1594242"/>
                  <a:pt x="673081" y="1596499"/>
                  <a:pt x="688512" y="1597328"/>
                </a:cubicBezTo>
                <a:cubicBezTo>
                  <a:pt x="690702" y="1599119"/>
                  <a:pt x="693559" y="1600033"/>
                  <a:pt x="696417" y="1599900"/>
                </a:cubicBezTo>
                <a:cubicBezTo>
                  <a:pt x="702323" y="1599900"/>
                  <a:pt x="708323" y="1600567"/>
                  <a:pt x="714229" y="1601328"/>
                </a:cubicBezTo>
                <a:cubicBezTo>
                  <a:pt x="731755" y="1604043"/>
                  <a:pt x="749377" y="1605186"/>
                  <a:pt x="767093" y="1604758"/>
                </a:cubicBezTo>
                <a:lnTo>
                  <a:pt x="837006" y="1604758"/>
                </a:lnTo>
                <a:cubicBezTo>
                  <a:pt x="839006" y="1604091"/>
                  <a:pt x="841101" y="1603900"/>
                  <a:pt x="843198" y="1604186"/>
                </a:cubicBezTo>
                <a:lnTo>
                  <a:pt x="837006" y="1604758"/>
                </a:lnTo>
                <a:cubicBezTo>
                  <a:pt x="857770" y="1604824"/>
                  <a:pt x="878440" y="1603453"/>
                  <a:pt x="899014" y="1600662"/>
                </a:cubicBezTo>
                <a:cubicBezTo>
                  <a:pt x="904347" y="1601290"/>
                  <a:pt x="909873" y="1600185"/>
                  <a:pt x="914540" y="1597518"/>
                </a:cubicBezTo>
                <a:lnTo>
                  <a:pt x="914540" y="1597518"/>
                </a:lnTo>
                <a:cubicBezTo>
                  <a:pt x="928065" y="1596757"/>
                  <a:pt x="941400" y="1594747"/>
                  <a:pt x="954544" y="1591518"/>
                </a:cubicBezTo>
                <a:cubicBezTo>
                  <a:pt x="960070" y="1591527"/>
                  <a:pt x="965498" y="1590146"/>
                  <a:pt x="970356" y="1587517"/>
                </a:cubicBezTo>
                <a:lnTo>
                  <a:pt x="970356" y="1587517"/>
                </a:lnTo>
                <a:lnTo>
                  <a:pt x="970356" y="1587517"/>
                </a:lnTo>
                <a:lnTo>
                  <a:pt x="970356" y="1587517"/>
                </a:lnTo>
                <a:cubicBezTo>
                  <a:pt x="973785" y="1587384"/>
                  <a:pt x="977309" y="1586908"/>
                  <a:pt x="980643" y="1586089"/>
                </a:cubicBezTo>
                <a:cubicBezTo>
                  <a:pt x="989406" y="1584583"/>
                  <a:pt x="998074" y="1582155"/>
                  <a:pt x="1006361" y="1578850"/>
                </a:cubicBezTo>
                <a:lnTo>
                  <a:pt x="1006361" y="1578850"/>
                </a:lnTo>
                <a:cubicBezTo>
                  <a:pt x="1012837" y="1578716"/>
                  <a:pt x="1019220" y="1576983"/>
                  <a:pt x="1024839" y="1573801"/>
                </a:cubicBezTo>
                <a:lnTo>
                  <a:pt x="1024839" y="1573801"/>
                </a:lnTo>
                <a:lnTo>
                  <a:pt x="1024839" y="1573801"/>
                </a:lnTo>
                <a:lnTo>
                  <a:pt x="1024839" y="1573801"/>
                </a:lnTo>
                <a:cubicBezTo>
                  <a:pt x="1034364" y="1572268"/>
                  <a:pt x="1043698" y="1569648"/>
                  <a:pt x="1052652" y="1565991"/>
                </a:cubicBezTo>
                <a:cubicBezTo>
                  <a:pt x="1059033" y="1564705"/>
                  <a:pt x="1065130" y="1562352"/>
                  <a:pt x="1070750" y="1559038"/>
                </a:cubicBezTo>
                <a:lnTo>
                  <a:pt x="1073988" y="1557514"/>
                </a:lnTo>
                <a:cubicBezTo>
                  <a:pt x="1077703" y="1556942"/>
                  <a:pt x="1081798" y="1557514"/>
                  <a:pt x="1084275" y="1553799"/>
                </a:cubicBezTo>
                <a:cubicBezTo>
                  <a:pt x="1090180" y="1553437"/>
                  <a:pt x="1095895" y="1551237"/>
                  <a:pt x="1100468" y="1547512"/>
                </a:cubicBezTo>
                <a:lnTo>
                  <a:pt x="1100468" y="1547512"/>
                </a:lnTo>
                <a:cubicBezTo>
                  <a:pt x="1102945" y="1547989"/>
                  <a:pt x="1105420" y="1547026"/>
                  <a:pt x="1106944" y="1545036"/>
                </a:cubicBezTo>
                <a:lnTo>
                  <a:pt x="1108945" y="1543798"/>
                </a:lnTo>
                <a:cubicBezTo>
                  <a:pt x="1112470" y="1543798"/>
                  <a:pt x="1115899" y="1543798"/>
                  <a:pt x="1118470" y="1540178"/>
                </a:cubicBezTo>
                <a:cubicBezTo>
                  <a:pt x="1124756" y="1539197"/>
                  <a:pt x="1130757" y="1536635"/>
                  <a:pt x="1135805" y="1532749"/>
                </a:cubicBezTo>
                <a:lnTo>
                  <a:pt x="1135805" y="1532749"/>
                </a:lnTo>
                <a:cubicBezTo>
                  <a:pt x="1143331" y="1530691"/>
                  <a:pt x="1150474" y="1527472"/>
                  <a:pt x="1157046" y="1523224"/>
                </a:cubicBezTo>
                <a:lnTo>
                  <a:pt x="1157046" y="1523224"/>
                </a:lnTo>
                <a:cubicBezTo>
                  <a:pt x="1159046" y="1523547"/>
                  <a:pt x="1161047" y="1522499"/>
                  <a:pt x="1161904" y="1520652"/>
                </a:cubicBezTo>
                <a:lnTo>
                  <a:pt x="1161904" y="1520652"/>
                </a:lnTo>
                <a:lnTo>
                  <a:pt x="1161904" y="1520652"/>
                </a:lnTo>
                <a:lnTo>
                  <a:pt x="1161904" y="1520652"/>
                </a:lnTo>
                <a:cubicBezTo>
                  <a:pt x="1169524" y="1518032"/>
                  <a:pt x="1176668" y="1514280"/>
                  <a:pt x="1183144" y="1509508"/>
                </a:cubicBezTo>
                <a:lnTo>
                  <a:pt x="1183144" y="1509508"/>
                </a:lnTo>
                <a:lnTo>
                  <a:pt x="1183144" y="1509508"/>
                </a:lnTo>
                <a:lnTo>
                  <a:pt x="1183144" y="1509508"/>
                </a:lnTo>
                <a:cubicBezTo>
                  <a:pt x="1185145" y="1509812"/>
                  <a:pt x="1187050" y="1508812"/>
                  <a:pt x="1188002" y="1507031"/>
                </a:cubicBezTo>
                <a:lnTo>
                  <a:pt x="1188002" y="1507031"/>
                </a:lnTo>
                <a:lnTo>
                  <a:pt x="1188002" y="1507031"/>
                </a:lnTo>
                <a:lnTo>
                  <a:pt x="1188002" y="1507507"/>
                </a:lnTo>
                <a:cubicBezTo>
                  <a:pt x="1191431" y="1506945"/>
                  <a:pt x="1194480" y="1505183"/>
                  <a:pt x="1196670" y="1502554"/>
                </a:cubicBezTo>
                <a:lnTo>
                  <a:pt x="1196670" y="1502554"/>
                </a:lnTo>
                <a:lnTo>
                  <a:pt x="1196670" y="1502554"/>
                </a:lnTo>
                <a:lnTo>
                  <a:pt x="1196670" y="1502554"/>
                </a:lnTo>
                <a:cubicBezTo>
                  <a:pt x="1199909" y="1501507"/>
                  <a:pt x="1203433" y="1500840"/>
                  <a:pt x="1205243" y="1497411"/>
                </a:cubicBezTo>
                <a:cubicBezTo>
                  <a:pt x="1207814" y="1497439"/>
                  <a:pt x="1210290" y="1496049"/>
                  <a:pt x="1211529" y="1493791"/>
                </a:cubicBezTo>
                <a:lnTo>
                  <a:pt x="1213530" y="1492363"/>
                </a:lnTo>
                <a:cubicBezTo>
                  <a:pt x="1216291" y="1492591"/>
                  <a:pt x="1218959" y="1491181"/>
                  <a:pt x="1220292" y="1488743"/>
                </a:cubicBezTo>
                <a:lnTo>
                  <a:pt x="1223530" y="1486171"/>
                </a:lnTo>
                <a:cubicBezTo>
                  <a:pt x="1226293" y="1486400"/>
                  <a:pt x="1228960" y="1484933"/>
                  <a:pt x="1230199" y="1482457"/>
                </a:cubicBezTo>
                <a:lnTo>
                  <a:pt x="1230199" y="1482457"/>
                </a:lnTo>
                <a:lnTo>
                  <a:pt x="1236770" y="1477599"/>
                </a:lnTo>
                <a:cubicBezTo>
                  <a:pt x="1240199" y="1477646"/>
                  <a:pt x="1243438" y="1475827"/>
                  <a:pt x="1245152" y="1472836"/>
                </a:cubicBezTo>
                <a:lnTo>
                  <a:pt x="1245152" y="1472836"/>
                </a:lnTo>
                <a:lnTo>
                  <a:pt x="1245152" y="1472836"/>
                </a:lnTo>
                <a:lnTo>
                  <a:pt x="1245152" y="1472836"/>
                </a:lnTo>
                <a:cubicBezTo>
                  <a:pt x="1248295" y="1472351"/>
                  <a:pt x="1251058" y="1470407"/>
                  <a:pt x="1252487" y="1467598"/>
                </a:cubicBezTo>
                <a:cubicBezTo>
                  <a:pt x="1255630" y="1467331"/>
                  <a:pt x="1258488" y="1465512"/>
                  <a:pt x="1260012" y="1462740"/>
                </a:cubicBezTo>
                <a:lnTo>
                  <a:pt x="1263155" y="1460073"/>
                </a:lnTo>
                <a:cubicBezTo>
                  <a:pt x="1267251" y="1459863"/>
                  <a:pt x="1270870" y="1457501"/>
                  <a:pt x="1272680" y="1453882"/>
                </a:cubicBezTo>
                <a:cubicBezTo>
                  <a:pt x="1275633" y="1453882"/>
                  <a:pt x="1278204" y="1451938"/>
                  <a:pt x="1279062" y="1449119"/>
                </a:cubicBezTo>
                <a:cubicBezTo>
                  <a:pt x="1282777" y="1448576"/>
                  <a:pt x="1286015" y="1446176"/>
                  <a:pt x="1287633" y="1442737"/>
                </a:cubicBezTo>
                <a:cubicBezTo>
                  <a:pt x="1289920" y="1442813"/>
                  <a:pt x="1292016" y="1441270"/>
                  <a:pt x="1292587" y="1439023"/>
                </a:cubicBezTo>
                <a:cubicBezTo>
                  <a:pt x="1295063" y="1439194"/>
                  <a:pt x="1297254" y="1437394"/>
                  <a:pt x="1297540" y="1434927"/>
                </a:cubicBezTo>
                <a:lnTo>
                  <a:pt x="1297540" y="1434927"/>
                </a:lnTo>
                <a:lnTo>
                  <a:pt x="1298587" y="1434069"/>
                </a:lnTo>
                <a:lnTo>
                  <a:pt x="1298587" y="1434069"/>
                </a:lnTo>
                <a:cubicBezTo>
                  <a:pt x="1301159" y="1434298"/>
                  <a:pt x="1303350" y="1432498"/>
                  <a:pt x="1303731" y="1429974"/>
                </a:cubicBezTo>
                <a:lnTo>
                  <a:pt x="1303731" y="1429974"/>
                </a:lnTo>
                <a:lnTo>
                  <a:pt x="1304779" y="1429117"/>
                </a:lnTo>
                <a:lnTo>
                  <a:pt x="1304779" y="1429117"/>
                </a:lnTo>
                <a:cubicBezTo>
                  <a:pt x="1307351" y="1429345"/>
                  <a:pt x="1309541" y="1427545"/>
                  <a:pt x="1309923" y="1425021"/>
                </a:cubicBezTo>
                <a:lnTo>
                  <a:pt x="1309923" y="1425021"/>
                </a:lnTo>
                <a:lnTo>
                  <a:pt x="1310970" y="1424164"/>
                </a:lnTo>
                <a:cubicBezTo>
                  <a:pt x="1314113" y="1424002"/>
                  <a:pt x="1316685" y="1421839"/>
                  <a:pt x="1317447" y="1418830"/>
                </a:cubicBezTo>
                <a:lnTo>
                  <a:pt x="1317447" y="1418830"/>
                </a:lnTo>
                <a:lnTo>
                  <a:pt x="1318495" y="1417972"/>
                </a:lnTo>
                <a:cubicBezTo>
                  <a:pt x="1321924" y="1417972"/>
                  <a:pt x="1323447" y="1415401"/>
                  <a:pt x="1324972" y="1413019"/>
                </a:cubicBezTo>
                <a:lnTo>
                  <a:pt x="1324972" y="1413019"/>
                </a:lnTo>
                <a:lnTo>
                  <a:pt x="1327067" y="1410543"/>
                </a:lnTo>
                <a:cubicBezTo>
                  <a:pt x="1330687" y="1409962"/>
                  <a:pt x="1333640" y="1407371"/>
                  <a:pt x="1334688" y="1403875"/>
                </a:cubicBezTo>
                <a:lnTo>
                  <a:pt x="1334688" y="1403875"/>
                </a:lnTo>
                <a:lnTo>
                  <a:pt x="1336973" y="1401780"/>
                </a:lnTo>
                <a:cubicBezTo>
                  <a:pt x="1341641" y="1400360"/>
                  <a:pt x="1345355" y="1396836"/>
                  <a:pt x="1347070" y="1392255"/>
                </a:cubicBezTo>
                <a:lnTo>
                  <a:pt x="1347070" y="1392255"/>
                </a:lnTo>
                <a:cubicBezTo>
                  <a:pt x="1348308" y="1390417"/>
                  <a:pt x="1349927" y="1388883"/>
                  <a:pt x="1351833" y="1387778"/>
                </a:cubicBezTo>
                <a:cubicBezTo>
                  <a:pt x="1354024" y="1387778"/>
                  <a:pt x="1355262" y="1386730"/>
                  <a:pt x="1356595" y="1385397"/>
                </a:cubicBezTo>
                <a:lnTo>
                  <a:pt x="1385741" y="1356250"/>
                </a:lnTo>
                <a:cubicBezTo>
                  <a:pt x="1386980" y="1354917"/>
                  <a:pt x="1388409" y="1353678"/>
                  <a:pt x="1388123" y="1351583"/>
                </a:cubicBezTo>
                <a:cubicBezTo>
                  <a:pt x="1389170" y="1349630"/>
                  <a:pt x="1390695" y="1347992"/>
                  <a:pt x="1392599" y="1346820"/>
                </a:cubicBezTo>
                <a:lnTo>
                  <a:pt x="1392599" y="1346820"/>
                </a:lnTo>
                <a:cubicBezTo>
                  <a:pt x="1396314" y="1345325"/>
                  <a:pt x="1399267" y="1342267"/>
                  <a:pt x="1400601" y="1338439"/>
                </a:cubicBezTo>
                <a:cubicBezTo>
                  <a:pt x="1401933" y="1337200"/>
                  <a:pt x="1401839" y="1335009"/>
                  <a:pt x="1403744" y="1334343"/>
                </a:cubicBezTo>
                <a:cubicBezTo>
                  <a:pt x="1407268" y="1333295"/>
                  <a:pt x="1409840" y="1330333"/>
                  <a:pt x="1410411" y="1326723"/>
                </a:cubicBezTo>
                <a:lnTo>
                  <a:pt x="1410411" y="1326723"/>
                </a:lnTo>
                <a:lnTo>
                  <a:pt x="1412507" y="1324437"/>
                </a:lnTo>
                <a:cubicBezTo>
                  <a:pt x="1414983" y="1324094"/>
                  <a:pt x="1416793" y="1321903"/>
                  <a:pt x="1416698" y="1319389"/>
                </a:cubicBezTo>
                <a:lnTo>
                  <a:pt x="1416698" y="1319389"/>
                </a:lnTo>
                <a:lnTo>
                  <a:pt x="1418697" y="1317007"/>
                </a:lnTo>
                <a:cubicBezTo>
                  <a:pt x="1421746" y="1315864"/>
                  <a:pt x="1424032" y="1314150"/>
                  <a:pt x="1424032" y="1310626"/>
                </a:cubicBezTo>
                <a:lnTo>
                  <a:pt x="1424889" y="1309578"/>
                </a:lnTo>
                <a:cubicBezTo>
                  <a:pt x="1427461" y="1309187"/>
                  <a:pt x="1429270" y="1306911"/>
                  <a:pt x="1429081" y="1304339"/>
                </a:cubicBezTo>
                <a:lnTo>
                  <a:pt x="1429081" y="1304339"/>
                </a:lnTo>
                <a:lnTo>
                  <a:pt x="1429842" y="1303386"/>
                </a:lnTo>
                <a:cubicBezTo>
                  <a:pt x="1432414" y="1302996"/>
                  <a:pt x="1434223" y="1300719"/>
                  <a:pt x="1434033" y="1298148"/>
                </a:cubicBezTo>
                <a:lnTo>
                  <a:pt x="1434033" y="1298148"/>
                </a:lnTo>
                <a:lnTo>
                  <a:pt x="1434795" y="1297100"/>
                </a:lnTo>
                <a:cubicBezTo>
                  <a:pt x="1437272" y="1296805"/>
                  <a:pt x="1439081" y="1294642"/>
                  <a:pt x="1438986" y="1292147"/>
                </a:cubicBezTo>
                <a:cubicBezTo>
                  <a:pt x="1441367" y="1291585"/>
                  <a:pt x="1442987" y="1289337"/>
                  <a:pt x="1442701" y="1286908"/>
                </a:cubicBezTo>
                <a:lnTo>
                  <a:pt x="1450130" y="1277383"/>
                </a:lnTo>
                <a:cubicBezTo>
                  <a:pt x="1452893" y="1273288"/>
                  <a:pt x="1455750" y="1269287"/>
                  <a:pt x="1458513" y="1265286"/>
                </a:cubicBezTo>
                <a:cubicBezTo>
                  <a:pt x="1461084" y="1264848"/>
                  <a:pt x="1462798" y="1262505"/>
                  <a:pt x="1462513" y="1259952"/>
                </a:cubicBezTo>
                <a:lnTo>
                  <a:pt x="1462513" y="1259952"/>
                </a:lnTo>
                <a:lnTo>
                  <a:pt x="1466038" y="1254142"/>
                </a:lnTo>
                <a:lnTo>
                  <a:pt x="1479562" y="1234235"/>
                </a:lnTo>
                <a:cubicBezTo>
                  <a:pt x="1482802" y="1233283"/>
                  <a:pt x="1483373" y="1230711"/>
                  <a:pt x="1483659" y="1227758"/>
                </a:cubicBezTo>
                <a:lnTo>
                  <a:pt x="1483659" y="1227758"/>
                </a:lnTo>
                <a:lnTo>
                  <a:pt x="1485754" y="1224329"/>
                </a:lnTo>
                <a:cubicBezTo>
                  <a:pt x="1488992" y="1223567"/>
                  <a:pt x="1489373" y="1220805"/>
                  <a:pt x="1490040" y="1218328"/>
                </a:cubicBezTo>
                <a:lnTo>
                  <a:pt x="1490040" y="1218328"/>
                </a:lnTo>
                <a:lnTo>
                  <a:pt x="1490040" y="1218328"/>
                </a:lnTo>
                <a:lnTo>
                  <a:pt x="1490040" y="1218328"/>
                </a:lnTo>
                <a:cubicBezTo>
                  <a:pt x="1492136" y="1216909"/>
                  <a:pt x="1493564" y="1214594"/>
                  <a:pt x="1493755" y="1212042"/>
                </a:cubicBezTo>
                <a:lnTo>
                  <a:pt x="1493755" y="1212042"/>
                </a:lnTo>
                <a:lnTo>
                  <a:pt x="1493755" y="1212042"/>
                </a:lnTo>
                <a:lnTo>
                  <a:pt x="1493755" y="1212042"/>
                </a:lnTo>
                <a:cubicBezTo>
                  <a:pt x="1496422" y="1209832"/>
                  <a:pt x="1498137" y="1206765"/>
                  <a:pt x="1498708" y="1203374"/>
                </a:cubicBezTo>
                <a:lnTo>
                  <a:pt x="1498708" y="1203374"/>
                </a:lnTo>
                <a:lnTo>
                  <a:pt x="1498708" y="1203374"/>
                </a:lnTo>
                <a:lnTo>
                  <a:pt x="1498708" y="1203374"/>
                </a:lnTo>
                <a:cubicBezTo>
                  <a:pt x="1500898" y="1201993"/>
                  <a:pt x="1502232" y="1199716"/>
                  <a:pt x="1502518" y="1197183"/>
                </a:cubicBezTo>
                <a:lnTo>
                  <a:pt x="1502518" y="1197183"/>
                </a:lnTo>
                <a:lnTo>
                  <a:pt x="1502518" y="1197183"/>
                </a:lnTo>
                <a:lnTo>
                  <a:pt x="1502518" y="1197183"/>
                </a:lnTo>
                <a:cubicBezTo>
                  <a:pt x="1506708" y="1192477"/>
                  <a:pt x="1509662" y="1186772"/>
                  <a:pt x="1510995" y="1180609"/>
                </a:cubicBezTo>
                <a:lnTo>
                  <a:pt x="1510995" y="1180609"/>
                </a:lnTo>
                <a:cubicBezTo>
                  <a:pt x="1511091" y="1178828"/>
                  <a:pt x="1511852" y="1177161"/>
                  <a:pt x="1513186" y="1175942"/>
                </a:cubicBezTo>
                <a:cubicBezTo>
                  <a:pt x="1515663" y="1175466"/>
                  <a:pt x="1516139" y="1173275"/>
                  <a:pt x="1517091" y="1171560"/>
                </a:cubicBezTo>
                <a:cubicBezTo>
                  <a:pt x="1520330" y="1165179"/>
                  <a:pt x="1523568" y="1158797"/>
                  <a:pt x="1526616" y="1152510"/>
                </a:cubicBezTo>
                <a:cubicBezTo>
                  <a:pt x="1528330" y="1148891"/>
                  <a:pt x="1531284" y="1145748"/>
                  <a:pt x="1530807" y="1141271"/>
                </a:cubicBezTo>
                <a:cubicBezTo>
                  <a:pt x="1534045" y="1138537"/>
                  <a:pt x="1535951" y="1134480"/>
                  <a:pt x="1535855" y="1130222"/>
                </a:cubicBezTo>
                <a:cubicBezTo>
                  <a:pt x="1537855" y="1129460"/>
                  <a:pt x="1538903" y="1127222"/>
                  <a:pt x="1538237" y="1125174"/>
                </a:cubicBezTo>
                <a:cubicBezTo>
                  <a:pt x="1540237" y="1123793"/>
                  <a:pt x="1541284" y="1121373"/>
                  <a:pt x="1540809" y="1118983"/>
                </a:cubicBezTo>
                <a:cubicBezTo>
                  <a:pt x="1543381" y="1116849"/>
                  <a:pt x="1544714" y="1113629"/>
                  <a:pt x="1544524" y="1110315"/>
                </a:cubicBezTo>
                <a:cubicBezTo>
                  <a:pt x="1546523" y="1108867"/>
                  <a:pt x="1547476" y="1106429"/>
                  <a:pt x="1547000" y="1104028"/>
                </a:cubicBezTo>
                <a:cubicBezTo>
                  <a:pt x="1550238" y="1100742"/>
                  <a:pt x="1552047" y="1096275"/>
                  <a:pt x="1551952" y="1091646"/>
                </a:cubicBezTo>
                <a:lnTo>
                  <a:pt x="1551952" y="1091646"/>
                </a:lnTo>
                <a:cubicBezTo>
                  <a:pt x="1555096" y="1087721"/>
                  <a:pt x="1556810" y="1082921"/>
                  <a:pt x="1557096" y="1077930"/>
                </a:cubicBezTo>
                <a:lnTo>
                  <a:pt x="1557096" y="1077930"/>
                </a:lnTo>
                <a:cubicBezTo>
                  <a:pt x="1561288" y="1071462"/>
                  <a:pt x="1563858" y="1064071"/>
                  <a:pt x="1564526" y="1056403"/>
                </a:cubicBezTo>
                <a:lnTo>
                  <a:pt x="1564526" y="1056403"/>
                </a:lnTo>
                <a:cubicBezTo>
                  <a:pt x="1564144" y="1055194"/>
                  <a:pt x="1564526" y="1053879"/>
                  <a:pt x="1565383" y="1052974"/>
                </a:cubicBezTo>
                <a:cubicBezTo>
                  <a:pt x="1566050" y="1052974"/>
                  <a:pt x="1567288" y="1052403"/>
                  <a:pt x="1567383" y="1051926"/>
                </a:cubicBezTo>
                <a:cubicBezTo>
                  <a:pt x="1571002" y="1041773"/>
                  <a:pt x="1573765" y="1031362"/>
                  <a:pt x="1575765" y="1020780"/>
                </a:cubicBezTo>
                <a:cubicBezTo>
                  <a:pt x="1575765" y="1020303"/>
                  <a:pt x="1576813" y="1020018"/>
                  <a:pt x="1576908" y="1019541"/>
                </a:cubicBezTo>
                <a:cubicBezTo>
                  <a:pt x="1580718" y="1004778"/>
                  <a:pt x="1584814" y="990109"/>
                  <a:pt x="1588148" y="975345"/>
                </a:cubicBezTo>
                <a:cubicBezTo>
                  <a:pt x="1589958" y="969840"/>
                  <a:pt x="1590720" y="964077"/>
                  <a:pt x="1590624" y="958296"/>
                </a:cubicBezTo>
                <a:lnTo>
                  <a:pt x="1590624" y="958296"/>
                </a:lnTo>
                <a:cubicBezTo>
                  <a:pt x="1590624" y="958296"/>
                  <a:pt x="1590624" y="957819"/>
                  <a:pt x="1590624" y="957534"/>
                </a:cubicBezTo>
                <a:cubicBezTo>
                  <a:pt x="1592149" y="956181"/>
                  <a:pt x="1593101" y="954257"/>
                  <a:pt x="1593196" y="952200"/>
                </a:cubicBezTo>
                <a:cubicBezTo>
                  <a:pt x="1595863" y="930864"/>
                  <a:pt x="1600435" y="909814"/>
                  <a:pt x="1602054" y="888287"/>
                </a:cubicBezTo>
                <a:cubicBezTo>
                  <a:pt x="1604530" y="869980"/>
                  <a:pt x="1605673" y="851511"/>
                  <a:pt x="1605483" y="833042"/>
                </a:cubicBezTo>
                <a:close/>
                <a:moveTo>
                  <a:pt x="117678" y="1217852"/>
                </a:moveTo>
                <a:lnTo>
                  <a:pt x="117678" y="1217852"/>
                </a:lnTo>
                <a:close/>
                <a:moveTo>
                  <a:pt x="1539856" y="484332"/>
                </a:moveTo>
                <a:lnTo>
                  <a:pt x="1539856" y="484332"/>
                </a:lnTo>
                <a:close/>
                <a:moveTo>
                  <a:pt x="17761" y="965820"/>
                </a:moveTo>
                <a:lnTo>
                  <a:pt x="17761" y="965820"/>
                </a:lnTo>
                <a:close/>
                <a:moveTo>
                  <a:pt x="28047" y="612062"/>
                </a:moveTo>
                <a:lnTo>
                  <a:pt x="28047" y="612824"/>
                </a:lnTo>
                <a:cubicBezTo>
                  <a:pt x="27952" y="612595"/>
                  <a:pt x="27858" y="612319"/>
                  <a:pt x="27952" y="612062"/>
                </a:cubicBezTo>
                <a:close/>
                <a:moveTo>
                  <a:pt x="444386" y="122763"/>
                </a:moveTo>
                <a:lnTo>
                  <a:pt x="444386" y="122763"/>
                </a:lnTo>
                <a:close/>
                <a:moveTo>
                  <a:pt x="1524901" y="547673"/>
                </a:moveTo>
                <a:lnTo>
                  <a:pt x="1524901" y="547673"/>
                </a:lnTo>
                <a:lnTo>
                  <a:pt x="1524901" y="547673"/>
                </a:lnTo>
                <a:close/>
                <a:moveTo>
                  <a:pt x="597834" y="1519509"/>
                </a:moveTo>
                <a:cubicBezTo>
                  <a:pt x="597834" y="1519509"/>
                  <a:pt x="597834" y="1519033"/>
                  <a:pt x="597834" y="1518842"/>
                </a:cubicBezTo>
                <a:cubicBezTo>
                  <a:pt x="597929" y="1518994"/>
                  <a:pt x="597929" y="1519166"/>
                  <a:pt x="597834" y="1519318"/>
                </a:cubicBezTo>
                <a:close/>
                <a:moveTo>
                  <a:pt x="364090" y="218775"/>
                </a:moveTo>
                <a:lnTo>
                  <a:pt x="364090" y="218775"/>
                </a:lnTo>
                <a:close/>
                <a:moveTo>
                  <a:pt x="1427461" y="448613"/>
                </a:moveTo>
                <a:lnTo>
                  <a:pt x="1427461" y="448041"/>
                </a:lnTo>
                <a:lnTo>
                  <a:pt x="1427461" y="448041"/>
                </a:lnTo>
                <a:close/>
                <a:moveTo>
                  <a:pt x="487344" y="1433784"/>
                </a:moveTo>
                <a:lnTo>
                  <a:pt x="487344" y="1433784"/>
                </a:lnTo>
                <a:cubicBezTo>
                  <a:pt x="487344" y="1433784"/>
                  <a:pt x="487344" y="1433784"/>
                  <a:pt x="487915" y="1433308"/>
                </a:cubicBezTo>
                <a:close/>
                <a:moveTo>
                  <a:pt x="1501852" y="987347"/>
                </a:moveTo>
                <a:cubicBezTo>
                  <a:pt x="1501280" y="986928"/>
                  <a:pt x="1501089" y="986099"/>
                  <a:pt x="1501470" y="985490"/>
                </a:cubicBezTo>
                <a:cubicBezTo>
                  <a:pt x="1501566" y="985356"/>
                  <a:pt x="1501756" y="985251"/>
                  <a:pt x="1501852" y="985156"/>
                </a:cubicBezTo>
                <a:lnTo>
                  <a:pt x="1501852" y="985156"/>
                </a:lnTo>
                <a:cubicBezTo>
                  <a:pt x="1501946" y="986014"/>
                  <a:pt x="1501852" y="986680"/>
                  <a:pt x="1501756" y="987347"/>
                </a:cubicBezTo>
                <a:close/>
                <a:moveTo>
                  <a:pt x="816052" y="1517699"/>
                </a:moveTo>
                <a:lnTo>
                  <a:pt x="816052" y="1517699"/>
                </a:lnTo>
                <a:close/>
                <a:moveTo>
                  <a:pt x="171685" y="1148415"/>
                </a:moveTo>
                <a:cubicBezTo>
                  <a:pt x="171590" y="1149082"/>
                  <a:pt x="171590" y="1149748"/>
                  <a:pt x="171685" y="1150415"/>
                </a:cubicBezTo>
                <a:cubicBezTo>
                  <a:pt x="171495" y="1149729"/>
                  <a:pt x="171590" y="1148967"/>
                  <a:pt x="172065" y="1148415"/>
                </a:cubicBezTo>
                <a:close/>
                <a:moveTo>
                  <a:pt x="1095610" y="1451500"/>
                </a:moveTo>
                <a:lnTo>
                  <a:pt x="1095610" y="1451500"/>
                </a:lnTo>
                <a:lnTo>
                  <a:pt x="1095610" y="1451500"/>
                </a:lnTo>
                <a:lnTo>
                  <a:pt x="1095610" y="1451500"/>
                </a:lnTo>
                <a:close/>
                <a:moveTo>
                  <a:pt x="1241057" y="351363"/>
                </a:moveTo>
                <a:lnTo>
                  <a:pt x="1243343" y="351363"/>
                </a:lnTo>
                <a:cubicBezTo>
                  <a:pt x="1242580" y="351572"/>
                  <a:pt x="1241819" y="351572"/>
                  <a:pt x="1241057" y="351363"/>
                </a:cubicBezTo>
                <a:close/>
                <a:moveTo>
                  <a:pt x="1309065" y="1230806"/>
                </a:moveTo>
                <a:cubicBezTo>
                  <a:pt x="1309065" y="1230616"/>
                  <a:pt x="1309065" y="1230425"/>
                  <a:pt x="1309065" y="1230234"/>
                </a:cubicBezTo>
                <a:lnTo>
                  <a:pt x="1309732" y="1230234"/>
                </a:lnTo>
                <a:close/>
                <a:moveTo>
                  <a:pt x="1481848" y="527861"/>
                </a:moveTo>
                <a:lnTo>
                  <a:pt x="1481848" y="527861"/>
                </a:lnTo>
                <a:lnTo>
                  <a:pt x="1481848" y="527861"/>
                </a:lnTo>
                <a:close/>
                <a:moveTo>
                  <a:pt x="944639" y="1417686"/>
                </a:moveTo>
                <a:cubicBezTo>
                  <a:pt x="947115" y="1417686"/>
                  <a:pt x="948544" y="1418925"/>
                  <a:pt x="947496" y="1421211"/>
                </a:cubicBezTo>
                <a:cubicBezTo>
                  <a:pt x="946830" y="1419992"/>
                  <a:pt x="946067" y="1418810"/>
                  <a:pt x="945305" y="1417686"/>
                </a:cubicBezTo>
                <a:close/>
                <a:moveTo>
                  <a:pt x="770236" y="1461120"/>
                </a:moveTo>
                <a:lnTo>
                  <a:pt x="770236" y="1461120"/>
                </a:lnTo>
                <a:close/>
                <a:moveTo>
                  <a:pt x="710609" y="226014"/>
                </a:moveTo>
                <a:lnTo>
                  <a:pt x="710609" y="226014"/>
                </a:lnTo>
                <a:close/>
                <a:moveTo>
                  <a:pt x="339134" y="1248427"/>
                </a:moveTo>
                <a:lnTo>
                  <a:pt x="339134" y="1248427"/>
                </a:lnTo>
                <a:close/>
                <a:moveTo>
                  <a:pt x="906444" y="150862"/>
                </a:moveTo>
                <a:lnTo>
                  <a:pt x="906444" y="150862"/>
                </a:lnTo>
                <a:lnTo>
                  <a:pt x="906444" y="150862"/>
                </a:lnTo>
                <a:close/>
                <a:moveTo>
                  <a:pt x="575069" y="260685"/>
                </a:moveTo>
                <a:lnTo>
                  <a:pt x="575069" y="260685"/>
                </a:lnTo>
                <a:close/>
                <a:moveTo>
                  <a:pt x="1472609" y="896288"/>
                </a:moveTo>
                <a:lnTo>
                  <a:pt x="1472609" y="896288"/>
                </a:lnTo>
                <a:lnTo>
                  <a:pt x="1472609" y="896288"/>
                </a:lnTo>
                <a:lnTo>
                  <a:pt x="1472609" y="896288"/>
                </a:lnTo>
                <a:lnTo>
                  <a:pt x="1472609" y="896288"/>
                </a:lnTo>
                <a:close/>
                <a:moveTo>
                  <a:pt x="643363" y="256970"/>
                </a:moveTo>
                <a:lnTo>
                  <a:pt x="643363" y="256970"/>
                </a:lnTo>
                <a:close/>
                <a:moveTo>
                  <a:pt x="365709" y="397368"/>
                </a:moveTo>
                <a:lnTo>
                  <a:pt x="365709" y="397368"/>
                </a:lnTo>
                <a:cubicBezTo>
                  <a:pt x="365709" y="397530"/>
                  <a:pt x="365709" y="397683"/>
                  <a:pt x="365709" y="397845"/>
                </a:cubicBezTo>
                <a:close/>
                <a:moveTo>
                  <a:pt x="1506042" y="727505"/>
                </a:moveTo>
                <a:lnTo>
                  <a:pt x="1506042" y="727505"/>
                </a:lnTo>
                <a:lnTo>
                  <a:pt x="1506042" y="727505"/>
                </a:lnTo>
                <a:close/>
                <a:moveTo>
                  <a:pt x="1162285" y="1258809"/>
                </a:moveTo>
                <a:lnTo>
                  <a:pt x="1162285" y="1258809"/>
                </a:lnTo>
                <a:lnTo>
                  <a:pt x="1162285" y="1258809"/>
                </a:lnTo>
                <a:close/>
                <a:moveTo>
                  <a:pt x="1302588" y="851140"/>
                </a:moveTo>
                <a:cubicBezTo>
                  <a:pt x="1302684" y="850920"/>
                  <a:pt x="1302684" y="850692"/>
                  <a:pt x="1302588" y="850473"/>
                </a:cubicBezTo>
                <a:cubicBezTo>
                  <a:pt x="1301827" y="849777"/>
                  <a:pt x="1301731" y="848577"/>
                  <a:pt x="1302398" y="847787"/>
                </a:cubicBezTo>
                <a:cubicBezTo>
                  <a:pt x="1302779" y="847406"/>
                  <a:pt x="1303255" y="847168"/>
                  <a:pt x="1303731" y="847139"/>
                </a:cubicBezTo>
                <a:lnTo>
                  <a:pt x="1303731" y="847139"/>
                </a:lnTo>
                <a:cubicBezTo>
                  <a:pt x="1303064" y="848387"/>
                  <a:pt x="1302684" y="849749"/>
                  <a:pt x="1302588" y="851140"/>
                </a:cubicBezTo>
                <a:close/>
                <a:moveTo>
                  <a:pt x="462769" y="1277574"/>
                </a:moveTo>
                <a:lnTo>
                  <a:pt x="462769" y="1277574"/>
                </a:lnTo>
                <a:lnTo>
                  <a:pt x="462769" y="1277574"/>
                </a:lnTo>
                <a:close/>
                <a:moveTo>
                  <a:pt x="278365" y="491666"/>
                </a:moveTo>
                <a:lnTo>
                  <a:pt x="278365" y="491666"/>
                </a:lnTo>
                <a:cubicBezTo>
                  <a:pt x="278365" y="491666"/>
                  <a:pt x="278365" y="491666"/>
                  <a:pt x="278365" y="491666"/>
                </a:cubicBezTo>
                <a:close/>
                <a:moveTo>
                  <a:pt x="678415" y="496524"/>
                </a:moveTo>
                <a:lnTo>
                  <a:pt x="678415" y="496524"/>
                </a:lnTo>
                <a:lnTo>
                  <a:pt x="678415" y="496524"/>
                </a:lnTo>
                <a:cubicBezTo>
                  <a:pt x="678510" y="496495"/>
                  <a:pt x="678701" y="496495"/>
                  <a:pt x="678796" y="496524"/>
                </a:cubicBezTo>
                <a:close/>
                <a:moveTo>
                  <a:pt x="1380408" y="973250"/>
                </a:moveTo>
                <a:cubicBezTo>
                  <a:pt x="1380408" y="973250"/>
                  <a:pt x="1380408" y="973250"/>
                  <a:pt x="1380408" y="973250"/>
                </a:cubicBezTo>
                <a:lnTo>
                  <a:pt x="1380408" y="973250"/>
                </a:lnTo>
                <a:close/>
                <a:moveTo>
                  <a:pt x="623455" y="1371967"/>
                </a:moveTo>
                <a:lnTo>
                  <a:pt x="623455" y="1371967"/>
                </a:lnTo>
                <a:close/>
                <a:moveTo>
                  <a:pt x="637363" y="439850"/>
                </a:moveTo>
                <a:cubicBezTo>
                  <a:pt x="637363" y="439850"/>
                  <a:pt x="637363" y="440326"/>
                  <a:pt x="637363" y="440517"/>
                </a:cubicBezTo>
                <a:cubicBezTo>
                  <a:pt x="637267" y="440279"/>
                  <a:pt x="637267" y="439993"/>
                  <a:pt x="637363" y="439755"/>
                </a:cubicBezTo>
                <a:close/>
                <a:moveTo>
                  <a:pt x="1004646" y="417276"/>
                </a:moveTo>
                <a:lnTo>
                  <a:pt x="1004646" y="417276"/>
                </a:lnTo>
                <a:cubicBezTo>
                  <a:pt x="1004837" y="417514"/>
                  <a:pt x="1005027" y="417771"/>
                  <a:pt x="1005123" y="418038"/>
                </a:cubicBezTo>
                <a:lnTo>
                  <a:pt x="1005123" y="418038"/>
                </a:lnTo>
                <a:lnTo>
                  <a:pt x="1004551" y="417276"/>
                </a:lnTo>
                <a:close/>
                <a:moveTo>
                  <a:pt x="969784" y="1244998"/>
                </a:moveTo>
                <a:cubicBezTo>
                  <a:pt x="969784" y="1244998"/>
                  <a:pt x="969784" y="1244998"/>
                  <a:pt x="969784" y="1244998"/>
                </a:cubicBezTo>
                <a:lnTo>
                  <a:pt x="969784" y="1244998"/>
                </a:lnTo>
                <a:lnTo>
                  <a:pt x="969784" y="1244998"/>
                </a:lnTo>
                <a:close/>
                <a:moveTo>
                  <a:pt x="663841" y="1271383"/>
                </a:moveTo>
                <a:lnTo>
                  <a:pt x="663841" y="1271383"/>
                </a:lnTo>
                <a:lnTo>
                  <a:pt x="663841" y="1271383"/>
                </a:lnTo>
                <a:close/>
                <a:moveTo>
                  <a:pt x="594405" y="1234140"/>
                </a:moveTo>
                <a:lnTo>
                  <a:pt x="594405" y="1234140"/>
                </a:lnTo>
                <a:close/>
                <a:moveTo>
                  <a:pt x="247981" y="557865"/>
                </a:moveTo>
                <a:lnTo>
                  <a:pt x="247408" y="556722"/>
                </a:lnTo>
                <a:cubicBezTo>
                  <a:pt x="247981" y="556817"/>
                  <a:pt x="248076" y="557198"/>
                  <a:pt x="248076" y="557769"/>
                </a:cubicBezTo>
                <a:close/>
                <a:moveTo>
                  <a:pt x="1452607" y="770939"/>
                </a:moveTo>
                <a:lnTo>
                  <a:pt x="1452607" y="770939"/>
                </a:lnTo>
                <a:close/>
                <a:moveTo>
                  <a:pt x="1452607" y="819326"/>
                </a:moveTo>
                <a:lnTo>
                  <a:pt x="1452607" y="819326"/>
                </a:lnTo>
                <a:cubicBezTo>
                  <a:pt x="1452607" y="819326"/>
                  <a:pt x="1452416" y="819516"/>
                  <a:pt x="1452416" y="819516"/>
                </a:cubicBezTo>
                <a:close/>
                <a:moveTo>
                  <a:pt x="464579" y="1196707"/>
                </a:moveTo>
                <a:lnTo>
                  <a:pt x="464579" y="1196707"/>
                </a:lnTo>
                <a:lnTo>
                  <a:pt x="464579" y="1196707"/>
                </a:lnTo>
                <a:close/>
                <a:moveTo>
                  <a:pt x="555828" y="386510"/>
                </a:moveTo>
                <a:cubicBezTo>
                  <a:pt x="556400" y="387177"/>
                  <a:pt x="556400" y="388129"/>
                  <a:pt x="555828" y="388796"/>
                </a:cubicBezTo>
                <a:cubicBezTo>
                  <a:pt x="554876" y="388939"/>
                  <a:pt x="553924" y="388663"/>
                  <a:pt x="553161" y="388034"/>
                </a:cubicBezTo>
                <a:cubicBezTo>
                  <a:pt x="554114" y="387701"/>
                  <a:pt x="555066" y="387177"/>
                  <a:pt x="555828" y="386510"/>
                </a:cubicBezTo>
                <a:close/>
                <a:moveTo>
                  <a:pt x="354565" y="1042687"/>
                </a:moveTo>
                <a:lnTo>
                  <a:pt x="355232" y="1042687"/>
                </a:lnTo>
                <a:cubicBezTo>
                  <a:pt x="355232" y="1042878"/>
                  <a:pt x="355232" y="1043068"/>
                  <a:pt x="355232" y="1043259"/>
                </a:cubicBezTo>
                <a:close/>
                <a:moveTo>
                  <a:pt x="258362" y="639494"/>
                </a:moveTo>
                <a:lnTo>
                  <a:pt x="257601" y="637589"/>
                </a:lnTo>
                <a:cubicBezTo>
                  <a:pt x="258172" y="638018"/>
                  <a:pt x="258458" y="638761"/>
                  <a:pt x="258362" y="639494"/>
                </a:cubicBezTo>
                <a:close/>
                <a:moveTo>
                  <a:pt x="703180" y="616063"/>
                </a:moveTo>
                <a:lnTo>
                  <a:pt x="703180" y="617396"/>
                </a:lnTo>
                <a:lnTo>
                  <a:pt x="703180" y="617396"/>
                </a:lnTo>
                <a:cubicBezTo>
                  <a:pt x="703180" y="617110"/>
                  <a:pt x="703180" y="616825"/>
                  <a:pt x="703180" y="616539"/>
                </a:cubicBezTo>
                <a:close/>
                <a:moveTo>
                  <a:pt x="1195718" y="382605"/>
                </a:moveTo>
                <a:cubicBezTo>
                  <a:pt x="1195718" y="382605"/>
                  <a:pt x="1195718" y="382605"/>
                  <a:pt x="1195718" y="382605"/>
                </a:cubicBezTo>
                <a:lnTo>
                  <a:pt x="1195718" y="382605"/>
                </a:lnTo>
                <a:lnTo>
                  <a:pt x="1195718" y="382605"/>
                </a:lnTo>
                <a:lnTo>
                  <a:pt x="1195718" y="382605"/>
                </a:lnTo>
                <a:lnTo>
                  <a:pt x="1195718" y="382605"/>
                </a:lnTo>
                <a:close/>
                <a:moveTo>
                  <a:pt x="810526" y="1050212"/>
                </a:moveTo>
                <a:lnTo>
                  <a:pt x="810526" y="1050212"/>
                </a:lnTo>
                <a:cubicBezTo>
                  <a:pt x="810526" y="1050212"/>
                  <a:pt x="810526" y="1050117"/>
                  <a:pt x="810526" y="1050212"/>
                </a:cubicBezTo>
                <a:close/>
                <a:moveTo>
                  <a:pt x="923397" y="522813"/>
                </a:moveTo>
                <a:cubicBezTo>
                  <a:pt x="923397" y="522813"/>
                  <a:pt x="923397" y="522241"/>
                  <a:pt x="923874" y="522146"/>
                </a:cubicBezTo>
                <a:lnTo>
                  <a:pt x="924540" y="522146"/>
                </a:lnTo>
                <a:close/>
                <a:moveTo>
                  <a:pt x="987787" y="490904"/>
                </a:moveTo>
                <a:cubicBezTo>
                  <a:pt x="987502" y="491142"/>
                  <a:pt x="987025" y="491142"/>
                  <a:pt x="986739" y="490904"/>
                </a:cubicBezTo>
                <a:close/>
                <a:moveTo>
                  <a:pt x="1191051" y="483760"/>
                </a:moveTo>
                <a:lnTo>
                  <a:pt x="1191051" y="483760"/>
                </a:lnTo>
                <a:close/>
                <a:moveTo>
                  <a:pt x="329323" y="705216"/>
                </a:moveTo>
                <a:lnTo>
                  <a:pt x="329323" y="705216"/>
                </a:lnTo>
                <a:lnTo>
                  <a:pt x="329323" y="705216"/>
                </a:lnTo>
                <a:close/>
                <a:moveTo>
                  <a:pt x="1227245" y="647209"/>
                </a:moveTo>
                <a:cubicBezTo>
                  <a:pt x="1227245" y="647209"/>
                  <a:pt x="1227245" y="647876"/>
                  <a:pt x="1227245" y="648162"/>
                </a:cubicBezTo>
                <a:cubicBezTo>
                  <a:pt x="1227245" y="647914"/>
                  <a:pt x="1227245" y="647647"/>
                  <a:pt x="1227245" y="647400"/>
                </a:cubicBezTo>
                <a:close/>
                <a:moveTo>
                  <a:pt x="1041889" y="532909"/>
                </a:moveTo>
                <a:lnTo>
                  <a:pt x="1041889" y="532909"/>
                </a:lnTo>
                <a:lnTo>
                  <a:pt x="1041889" y="533385"/>
                </a:lnTo>
                <a:lnTo>
                  <a:pt x="1041889" y="533385"/>
                </a:lnTo>
                <a:lnTo>
                  <a:pt x="1041889" y="533385"/>
                </a:lnTo>
                <a:close/>
                <a:moveTo>
                  <a:pt x="1073512" y="494809"/>
                </a:moveTo>
                <a:cubicBezTo>
                  <a:pt x="1073416" y="495352"/>
                  <a:pt x="1073416" y="495886"/>
                  <a:pt x="1073512" y="496428"/>
                </a:cubicBezTo>
                <a:cubicBezTo>
                  <a:pt x="1072941" y="496009"/>
                  <a:pt x="1072750" y="495181"/>
                  <a:pt x="1073131" y="494571"/>
                </a:cubicBezTo>
                <a:cubicBezTo>
                  <a:pt x="1073227" y="494438"/>
                  <a:pt x="1073416" y="494333"/>
                  <a:pt x="1073512" y="494238"/>
                </a:cubicBezTo>
                <a:close/>
                <a:moveTo>
                  <a:pt x="921112" y="785703"/>
                </a:moveTo>
                <a:lnTo>
                  <a:pt x="921112" y="785703"/>
                </a:lnTo>
                <a:close/>
                <a:moveTo>
                  <a:pt x="526967" y="701121"/>
                </a:moveTo>
                <a:cubicBezTo>
                  <a:pt x="526967" y="700806"/>
                  <a:pt x="526967" y="700482"/>
                  <a:pt x="526967" y="700168"/>
                </a:cubicBezTo>
                <a:lnTo>
                  <a:pt x="526967" y="700168"/>
                </a:lnTo>
                <a:cubicBezTo>
                  <a:pt x="526967" y="700168"/>
                  <a:pt x="526967" y="700168"/>
                  <a:pt x="526967" y="700549"/>
                </a:cubicBezTo>
                <a:close/>
                <a:moveTo>
                  <a:pt x="501916" y="711313"/>
                </a:moveTo>
                <a:lnTo>
                  <a:pt x="501916" y="711313"/>
                </a:lnTo>
                <a:close/>
                <a:moveTo>
                  <a:pt x="516585" y="709217"/>
                </a:moveTo>
                <a:lnTo>
                  <a:pt x="516585" y="709217"/>
                </a:lnTo>
                <a:close/>
                <a:moveTo>
                  <a:pt x="509346" y="710741"/>
                </a:moveTo>
                <a:lnTo>
                  <a:pt x="509346" y="710741"/>
                </a:lnTo>
                <a:lnTo>
                  <a:pt x="509346" y="710741"/>
                </a:lnTo>
                <a:lnTo>
                  <a:pt x="509346" y="710741"/>
                </a:lnTo>
                <a:close/>
                <a:moveTo>
                  <a:pt x="875106" y="993633"/>
                </a:moveTo>
                <a:cubicBezTo>
                  <a:pt x="875011" y="992929"/>
                  <a:pt x="874820" y="992252"/>
                  <a:pt x="874439" y="991633"/>
                </a:cubicBezTo>
                <a:lnTo>
                  <a:pt x="874439" y="991633"/>
                </a:lnTo>
                <a:cubicBezTo>
                  <a:pt x="874820" y="991738"/>
                  <a:pt x="875202" y="991890"/>
                  <a:pt x="875583" y="992109"/>
                </a:cubicBezTo>
                <a:cubicBezTo>
                  <a:pt x="875392" y="992443"/>
                  <a:pt x="875202" y="992767"/>
                  <a:pt x="875011" y="993062"/>
                </a:cubicBezTo>
                <a:close/>
                <a:moveTo>
                  <a:pt x="786048" y="765033"/>
                </a:moveTo>
                <a:lnTo>
                  <a:pt x="786048" y="765033"/>
                </a:lnTo>
                <a:close/>
                <a:moveTo>
                  <a:pt x="773760" y="804562"/>
                </a:moveTo>
                <a:lnTo>
                  <a:pt x="773760" y="804562"/>
                </a:lnTo>
                <a:close/>
                <a:moveTo>
                  <a:pt x="785000" y="765224"/>
                </a:moveTo>
                <a:lnTo>
                  <a:pt x="785000" y="765224"/>
                </a:lnTo>
                <a:close/>
                <a:moveTo>
                  <a:pt x="602976" y="980203"/>
                </a:moveTo>
                <a:lnTo>
                  <a:pt x="602215" y="980203"/>
                </a:lnTo>
                <a:cubicBezTo>
                  <a:pt x="601929" y="979889"/>
                  <a:pt x="601739" y="979489"/>
                  <a:pt x="601644" y="979060"/>
                </a:cubicBezTo>
                <a:close/>
                <a:moveTo>
                  <a:pt x="648315" y="990871"/>
                </a:moveTo>
                <a:lnTo>
                  <a:pt x="648315" y="990871"/>
                </a:lnTo>
                <a:lnTo>
                  <a:pt x="648315" y="990871"/>
                </a:lnTo>
                <a:lnTo>
                  <a:pt x="648315" y="990871"/>
                </a:lnTo>
                <a:close/>
                <a:moveTo>
                  <a:pt x="656413" y="1016017"/>
                </a:moveTo>
                <a:lnTo>
                  <a:pt x="656413" y="1016017"/>
                </a:lnTo>
                <a:lnTo>
                  <a:pt x="656413" y="1016017"/>
                </a:lnTo>
                <a:close/>
                <a:moveTo>
                  <a:pt x="600024" y="764367"/>
                </a:moveTo>
                <a:lnTo>
                  <a:pt x="600024" y="764367"/>
                </a:lnTo>
                <a:close/>
                <a:moveTo>
                  <a:pt x="1168477" y="952866"/>
                </a:moveTo>
                <a:lnTo>
                  <a:pt x="1168477" y="952866"/>
                </a:lnTo>
                <a:lnTo>
                  <a:pt x="1168477" y="952866"/>
                </a:lnTo>
                <a:close/>
                <a:moveTo>
                  <a:pt x="992644" y="959534"/>
                </a:moveTo>
                <a:lnTo>
                  <a:pt x="993883" y="959534"/>
                </a:lnTo>
                <a:cubicBezTo>
                  <a:pt x="993883" y="959534"/>
                  <a:pt x="993883" y="959534"/>
                  <a:pt x="993883" y="959534"/>
                </a:cubicBezTo>
                <a:close/>
                <a:moveTo>
                  <a:pt x="957402" y="941341"/>
                </a:moveTo>
                <a:lnTo>
                  <a:pt x="957402" y="941341"/>
                </a:lnTo>
                <a:close/>
                <a:moveTo>
                  <a:pt x="917683" y="961249"/>
                </a:moveTo>
                <a:cubicBezTo>
                  <a:pt x="917683" y="961249"/>
                  <a:pt x="917683" y="961249"/>
                  <a:pt x="917683" y="961249"/>
                </a:cubicBezTo>
                <a:lnTo>
                  <a:pt x="917683" y="961249"/>
                </a:lnTo>
                <a:close/>
                <a:moveTo>
                  <a:pt x="915301" y="955915"/>
                </a:moveTo>
                <a:lnTo>
                  <a:pt x="915301" y="955915"/>
                </a:lnTo>
                <a:lnTo>
                  <a:pt x="915301" y="955915"/>
                </a:lnTo>
                <a:close/>
                <a:moveTo>
                  <a:pt x="939877" y="1019541"/>
                </a:moveTo>
                <a:cubicBezTo>
                  <a:pt x="939877" y="1019541"/>
                  <a:pt x="939877" y="1020399"/>
                  <a:pt x="939877" y="1020875"/>
                </a:cubicBezTo>
                <a:cubicBezTo>
                  <a:pt x="939686" y="1020456"/>
                  <a:pt x="939686" y="1019970"/>
                  <a:pt x="939877" y="1019541"/>
                </a:cubicBezTo>
                <a:close/>
                <a:moveTo>
                  <a:pt x="1098087" y="933150"/>
                </a:moveTo>
                <a:lnTo>
                  <a:pt x="1097419" y="932674"/>
                </a:lnTo>
                <a:lnTo>
                  <a:pt x="1097419" y="932674"/>
                </a:lnTo>
                <a:cubicBezTo>
                  <a:pt x="1097610" y="932731"/>
                  <a:pt x="1097896" y="932759"/>
                  <a:pt x="1098087" y="932769"/>
                </a:cubicBezTo>
                <a:close/>
                <a:moveTo>
                  <a:pt x="1046461" y="744459"/>
                </a:moveTo>
                <a:cubicBezTo>
                  <a:pt x="1046461" y="745031"/>
                  <a:pt x="1046461" y="745507"/>
                  <a:pt x="1046461" y="745793"/>
                </a:cubicBezTo>
                <a:lnTo>
                  <a:pt x="1046461" y="745793"/>
                </a:lnTo>
                <a:cubicBezTo>
                  <a:pt x="1046461" y="745345"/>
                  <a:pt x="1046461" y="744907"/>
                  <a:pt x="1046461" y="744459"/>
                </a:cubicBezTo>
                <a:close/>
                <a:moveTo>
                  <a:pt x="1095229" y="805419"/>
                </a:moveTo>
                <a:lnTo>
                  <a:pt x="1095895" y="805419"/>
                </a:lnTo>
                <a:cubicBezTo>
                  <a:pt x="1095895" y="805610"/>
                  <a:pt x="1095895" y="805800"/>
                  <a:pt x="1095895" y="805991"/>
                </a:cubicBezTo>
                <a:cubicBezTo>
                  <a:pt x="1095895" y="805991"/>
                  <a:pt x="1095420" y="805515"/>
                  <a:pt x="1095229" y="805419"/>
                </a:cubicBezTo>
                <a:close/>
                <a:moveTo>
                  <a:pt x="1085704" y="922672"/>
                </a:moveTo>
                <a:lnTo>
                  <a:pt x="1085704" y="922672"/>
                </a:lnTo>
                <a:close/>
                <a:moveTo>
                  <a:pt x="1092657" y="807610"/>
                </a:moveTo>
                <a:cubicBezTo>
                  <a:pt x="1092562" y="807029"/>
                  <a:pt x="1092371" y="806458"/>
                  <a:pt x="1092181" y="805896"/>
                </a:cubicBezTo>
                <a:lnTo>
                  <a:pt x="1092848" y="805896"/>
                </a:lnTo>
                <a:cubicBezTo>
                  <a:pt x="1093038" y="806448"/>
                  <a:pt x="1093038" y="807039"/>
                  <a:pt x="1092943" y="807610"/>
                </a:cubicBezTo>
                <a:close/>
                <a:moveTo>
                  <a:pt x="1138568" y="693977"/>
                </a:moveTo>
                <a:lnTo>
                  <a:pt x="1138568" y="693977"/>
                </a:lnTo>
                <a:lnTo>
                  <a:pt x="1138568" y="693977"/>
                </a:lnTo>
                <a:close/>
                <a:moveTo>
                  <a:pt x="1061701" y="971916"/>
                </a:moveTo>
                <a:cubicBezTo>
                  <a:pt x="1062273" y="973212"/>
                  <a:pt x="1062939" y="974460"/>
                  <a:pt x="1063702" y="975631"/>
                </a:cubicBezTo>
                <a:cubicBezTo>
                  <a:pt x="1062368" y="974869"/>
                  <a:pt x="1061605" y="973431"/>
                  <a:pt x="1061701" y="971916"/>
                </a:cubicBezTo>
                <a:close/>
                <a:moveTo>
                  <a:pt x="1108755" y="924768"/>
                </a:moveTo>
                <a:lnTo>
                  <a:pt x="1108755" y="924768"/>
                </a:lnTo>
                <a:lnTo>
                  <a:pt x="1108755" y="924768"/>
                </a:lnTo>
                <a:close/>
                <a:moveTo>
                  <a:pt x="1021029" y="775987"/>
                </a:moveTo>
                <a:lnTo>
                  <a:pt x="1021505" y="776559"/>
                </a:lnTo>
                <a:lnTo>
                  <a:pt x="1020933" y="776559"/>
                </a:lnTo>
                <a:cubicBezTo>
                  <a:pt x="1021029" y="776406"/>
                  <a:pt x="1021029" y="776244"/>
                  <a:pt x="1021029" y="776083"/>
                </a:cubicBezTo>
                <a:close/>
                <a:moveTo>
                  <a:pt x="1146283" y="669783"/>
                </a:moveTo>
                <a:cubicBezTo>
                  <a:pt x="1146092" y="669384"/>
                  <a:pt x="1145901" y="669002"/>
                  <a:pt x="1145712" y="668641"/>
                </a:cubicBezTo>
                <a:cubicBezTo>
                  <a:pt x="1145997" y="668974"/>
                  <a:pt x="1146092" y="669440"/>
                  <a:pt x="1145997" y="669879"/>
                </a:cubicBezTo>
                <a:close/>
                <a:moveTo>
                  <a:pt x="1128471" y="692834"/>
                </a:moveTo>
                <a:lnTo>
                  <a:pt x="1128471" y="692834"/>
                </a:lnTo>
                <a:lnTo>
                  <a:pt x="1128471" y="692263"/>
                </a:lnTo>
                <a:cubicBezTo>
                  <a:pt x="1128471" y="692510"/>
                  <a:pt x="1128376" y="692739"/>
                  <a:pt x="1128185" y="692929"/>
                </a:cubicBezTo>
                <a:close/>
                <a:moveTo>
                  <a:pt x="1105706" y="689024"/>
                </a:moveTo>
                <a:lnTo>
                  <a:pt x="1105135" y="689024"/>
                </a:lnTo>
                <a:lnTo>
                  <a:pt x="1105801" y="689024"/>
                </a:lnTo>
                <a:cubicBezTo>
                  <a:pt x="1105706" y="689033"/>
                  <a:pt x="1105515" y="689072"/>
                  <a:pt x="1105420" y="689119"/>
                </a:cubicBezTo>
                <a:close/>
                <a:moveTo>
                  <a:pt x="951211" y="894955"/>
                </a:moveTo>
                <a:lnTo>
                  <a:pt x="951211" y="894955"/>
                </a:lnTo>
                <a:close/>
                <a:moveTo>
                  <a:pt x="991978" y="926482"/>
                </a:moveTo>
                <a:cubicBezTo>
                  <a:pt x="991978" y="926768"/>
                  <a:pt x="991978" y="927054"/>
                  <a:pt x="991978" y="927340"/>
                </a:cubicBezTo>
                <a:lnTo>
                  <a:pt x="991978" y="927340"/>
                </a:lnTo>
                <a:close/>
                <a:moveTo>
                  <a:pt x="1047033" y="991252"/>
                </a:moveTo>
                <a:lnTo>
                  <a:pt x="1047985" y="991252"/>
                </a:lnTo>
                <a:cubicBezTo>
                  <a:pt x="1047699" y="991243"/>
                  <a:pt x="1047413" y="991138"/>
                  <a:pt x="1047222" y="990966"/>
                </a:cubicBezTo>
                <a:close/>
                <a:moveTo>
                  <a:pt x="1184287" y="735125"/>
                </a:moveTo>
                <a:cubicBezTo>
                  <a:pt x="1184287" y="735125"/>
                  <a:pt x="1184287" y="735982"/>
                  <a:pt x="1184287" y="736363"/>
                </a:cubicBezTo>
                <a:cubicBezTo>
                  <a:pt x="1184192" y="736049"/>
                  <a:pt x="1184192" y="735725"/>
                  <a:pt x="1184287" y="735411"/>
                </a:cubicBezTo>
                <a:lnTo>
                  <a:pt x="1184859" y="734934"/>
                </a:lnTo>
                <a:lnTo>
                  <a:pt x="1184859" y="734934"/>
                </a:lnTo>
                <a:close/>
                <a:moveTo>
                  <a:pt x="1038174" y="648066"/>
                </a:moveTo>
                <a:lnTo>
                  <a:pt x="1037697" y="647590"/>
                </a:lnTo>
                <a:lnTo>
                  <a:pt x="1037697" y="647590"/>
                </a:lnTo>
                <a:cubicBezTo>
                  <a:pt x="1037697" y="647590"/>
                  <a:pt x="1038174" y="648066"/>
                  <a:pt x="1038174" y="648066"/>
                </a:cubicBezTo>
                <a:close/>
                <a:moveTo>
                  <a:pt x="885774" y="789513"/>
                </a:moveTo>
                <a:lnTo>
                  <a:pt x="885774" y="790084"/>
                </a:lnTo>
                <a:lnTo>
                  <a:pt x="885774" y="789608"/>
                </a:lnTo>
                <a:close/>
                <a:moveTo>
                  <a:pt x="974357" y="963439"/>
                </a:moveTo>
                <a:lnTo>
                  <a:pt x="975023" y="962296"/>
                </a:lnTo>
                <a:cubicBezTo>
                  <a:pt x="974928" y="962734"/>
                  <a:pt x="974928" y="963182"/>
                  <a:pt x="975023" y="963630"/>
                </a:cubicBezTo>
                <a:cubicBezTo>
                  <a:pt x="974833" y="963516"/>
                  <a:pt x="974547" y="963449"/>
                  <a:pt x="974357" y="963439"/>
                </a:cubicBezTo>
                <a:close/>
                <a:moveTo>
                  <a:pt x="1030649" y="651781"/>
                </a:moveTo>
                <a:lnTo>
                  <a:pt x="1030649" y="651781"/>
                </a:lnTo>
                <a:close/>
                <a:moveTo>
                  <a:pt x="907776" y="1078692"/>
                </a:moveTo>
                <a:lnTo>
                  <a:pt x="907205" y="1079644"/>
                </a:lnTo>
                <a:cubicBezTo>
                  <a:pt x="907301" y="1079282"/>
                  <a:pt x="907491" y="1078949"/>
                  <a:pt x="907776" y="1078692"/>
                </a:cubicBezTo>
                <a:close/>
                <a:moveTo>
                  <a:pt x="916635" y="1075358"/>
                </a:moveTo>
                <a:cubicBezTo>
                  <a:pt x="916730" y="1075663"/>
                  <a:pt x="916730" y="1076006"/>
                  <a:pt x="916635" y="1076310"/>
                </a:cubicBezTo>
                <a:lnTo>
                  <a:pt x="914731" y="1076310"/>
                </a:lnTo>
                <a:cubicBezTo>
                  <a:pt x="915301" y="1075920"/>
                  <a:pt x="915969" y="1075606"/>
                  <a:pt x="916635" y="1075358"/>
                </a:cubicBezTo>
                <a:close/>
                <a:moveTo>
                  <a:pt x="1142377" y="590821"/>
                </a:moveTo>
                <a:cubicBezTo>
                  <a:pt x="1141330" y="591650"/>
                  <a:pt x="1140377" y="592545"/>
                  <a:pt x="1139425" y="593488"/>
                </a:cubicBezTo>
                <a:cubicBezTo>
                  <a:pt x="1140187" y="592155"/>
                  <a:pt x="1141711" y="590916"/>
                  <a:pt x="1142377" y="590916"/>
                </a:cubicBezTo>
                <a:close/>
                <a:moveTo>
                  <a:pt x="885202" y="774558"/>
                </a:moveTo>
                <a:lnTo>
                  <a:pt x="885202" y="774558"/>
                </a:lnTo>
                <a:close/>
                <a:moveTo>
                  <a:pt x="866152" y="694644"/>
                </a:moveTo>
                <a:lnTo>
                  <a:pt x="867106" y="694644"/>
                </a:lnTo>
                <a:cubicBezTo>
                  <a:pt x="866820" y="694815"/>
                  <a:pt x="866343" y="694815"/>
                  <a:pt x="866058" y="694644"/>
                </a:cubicBezTo>
                <a:close/>
                <a:moveTo>
                  <a:pt x="801858" y="887430"/>
                </a:moveTo>
                <a:lnTo>
                  <a:pt x="801858" y="887430"/>
                </a:lnTo>
                <a:close/>
                <a:moveTo>
                  <a:pt x="757187" y="849997"/>
                </a:moveTo>
                <a:cubicBezTo>
                  <a:pt x="757187" y="849997"/>
                  <a:pt x="757187" y="849997"/>
                  <a:pt x="757187" y="849997"/>
                </a:cubicBezTo>
                <a:lnTo>
                  <a:pt x="757187" y="849997"/>
                </a:lnTo>
                <a:close/>
                <a:moveTo>
                  <a:pt x="723088" y="913528"/>
                </a:moveTo>
                <a:lnTo>
                  <a:pt x="723088" y="913528"/>
                </a:lnTo>
                <a:close/>
                <a:moveTo>
                  <a:pt x="594880" y="989728"/>
                </a:moveTo>
                <a:lnTo>
                  <a:pt x="594880" y="990395"/>
                </a:lnTo>
                <a:lnTo>
                  <a:pt x="594214" y="989919"/>
                </a:lnTo>
                <a:close/>
                <a:moveTo>
                  <a:pt x="758139" y="904003"/>
                </a:moveTo>
                <a:lnTo>
                  <a:pt x="758711" y="903527"/>
                </a:lnTo>
                <a:lnTo>
                  <a:pt x="758711" y="903527"/>
                </a:lnTo>
                <a:close/>
                <a:moveTo>
                  <a:pt x="874345" y="1001349"/>
                </a:moveTo>
                <a:lnTo>
                  <a:pt x="875583" y="1001349"/>
                </a:lnTo>
                <a:lnTo>
                  <a:pt x="874249" y="1001349"/>
                </a:lnTo>
                <a:close/>
                <a:moveTo>
                  <a:pt x="880250" y="1009921"/>
                </a:moveTo>
                <a:lnTo>
                  <a:pt x="880250" y="1009921"/>
                </a:lnTo>
                <a:lnTo>
                  <a:pt x="880250" y="1009921"/>
                </a:lnTo>
                <a:lnTo>
                  <a:pt x="880155" y="1010016"/>
                </a:lnTo>
                <a:close/>
                <a:moveTo>
                  <a:pt x="1189908" y="648066"/>
                </a:moveTo>
                <a:lnTo>
                  <a:pt x="1189908" y="648066"/>
                </a:lnTo>
                <a:close/>
                <a:moveTo>
                  <a:pt x="954449" y="757794"/>
                </a:moveTo>
                <a:lnTo>
                  <a:pt x="955783" y="757033"/>
                </a:lnTo>
                <a:cubicBezTo>
                  <a:pt x="955687" y="757376"/>
                  <a:pt x="955687" y="757737"/>
                  <a:pt x="955783" y="758080"/>
                </a:cubicBezTo>
                <a:cubicBezTo>
                  <a:pt x="955307" y="757852"/>
                  <a:pt x="954926" y="757661"/>
                  <a:pt x="954449" y="757509"/>
                </a:cubicBezTo>
                <a:close/>
                <a:moveTo>
                  <a:pt x="532492" y="776559"/>
                </a:moveTo>
                <a:lnTo>
                  <a:pt x="532492" y="776559"/>
                </a:lnTo>
                <a:lnTo>
                  <a:pt x="532492" y="776559"/>
                </a:lnTo>
                <a:close/>
                <a:moveTo>
                  <a:pt x="527539" y="757509"/>
                </a:moveTo>
                <a:lnTo>
                  <a:pt x="527539" y="757509"/>
                </a:lnTo>
                <a:lnTo>
                  <a:pt x="527539" y="757509"/>
                </a:lnTo>
                <a:close/>
                <a:moveTo>
                  <a:pt x="787381" y="914766"/>
                </a:moveTo>
                <a:lnTo>
                  <a:pt x="787381" y="914766"/>
                </a:lnTo>
                <a:cubicBezTo>
                  <a:pt x="787381" y="914766"/>
                  <a:pt x="787381" y="914766"/>
                  <a:pt x="787381" y="914766"/>
                </a:cubicBezTo>
                <a:close/>
                <a:moveTo>
                  <a:pt x="909301" y="1086217"/>
                </a:moveTo>
                <a:cubicBezTo>
                  <a:pt x="909301" y="1086217"/>
                  <a:pt x="909301" y="1086217"/>
                  <a:pt x="909968" y="1086217"/>
                </a:cubicBezTo>
                <a:cubicBezTo>
                  <a:pt x="909968" y="1086407"/>
                  <a:pt x="909968" y="1086598"/>
                  <a:pt x="909968" y="1086788"/>
                </a:cubicBezTo>
                <a:cubicBezTo>
                  <a:pt x="909968" y="1086788"/>
                  <a:pt x="909587" y="1086217"/>
                  <a:pt x="909301" y="1086217"/>
                </a:cubicBezTo>
                <a:close/>
                <a:moveTo>
                  <a:pt x="928827" y="1127269"/>
                </a:moveTo>
                <a:lnTo>
                  <a:pt x="928827" y="1127269"/>
                </a:lnTo>
                <a:close/>
                <a:moveTo>
                  <a:pt x="1031887" y="1034115"/>
                </a:moveTo>
                <a:lnTo>
                  <a:pt x="1031887" y="1034115"/>
                </a:lnTo>
                <a:close/>
                <a:moveTo>
                  <a:pt x="429812" y="890097"/>
                </a:moveTo>
                <a:lnTo>
                  <a:pt x="429812" y="890097"/>
                </a:lnTo>
                <a:close/>
                <a:moveTo>
                  <a:pt x="797096" y="921910"/>
                </a:moveTo>
                <a:cubicBezTo>
                  <a:pt x="797191" y="922063"/>
                  <a:pt x="797191" y="922234"/>
                  <a:pt x="797096" y="922386"/>
                </a:cubicBezTo>
                <a:lnTo>
                  <a:pt x="795573" y="921910"/>
                </a:lnTo>
                <a:cubicBezTo>
                  <a:pt x="796048" y="921748"/>
                  <a:pt x="796620" y="921748"/>
                  <a:pt x="797096" y="921910"/>
                </a:cubicBezTo>
                <a:close/>
                <a:moveTo>
                  <a:pt x="1200765" y="959058"/>
                </a:moveTo>
                <a:lnTo>
                  <a:pt x="1200765" y="959058"/>
                </a:lnTo>
                <a:close/>
                <a:moveTo>
                  <a:pt x="735374" y="831613"/>
                </a:moveTo>
                <a:lnTo>
                  <a:pt x="735374" y="831613"/>
                </a:lnTo>
                <a:lnTo>
                  <a:pt x="735374" y="831613"/>
                </a:lnTo>
                <a:lnTo>
                  <a:pt x="735374" y="831613"/>
                </a:lnTo>
                <a:close/>
                <a:moveTo>
                  <a:pt x="496583" y="622063"/>
                </a:moveTo>
                <a:cubicBezTo>
                  <a:pt x="496583" y="621492"/>
                  <a:pt x="496583" y="620920"/>
                  <a:pt x="496583" y="620444"/>
                </a:cubicBezTo>
                <a:cubicBezTo>
                  <a:pt x="496583" y="619968"/>
                  <a:pt x="496964" y="621301"/>
                  <a:pt x="496583" y="621777"/>
                </a:cubicBezTo>
                <a:close/>
                <a:moveTo>
                  <a:pt x="736517" y="1041830"/>
                </a:moveTo>
                <a:lnTo>
                  <a:pt x="736517" y="1041830"/>
                </a:lnTo>
                <a:lnTo>
                  <a:pt x="736517" y="1041830"/>
                </a:lnTo>
                <a:close/>
                <a:moveTo>
                  <a:pt x="791858" y="953438"/>
                </a:moveTo>
                <a:cubicBezTo>
                  <a:pt x="792429" y="954029"/>
                  <a:pt x="792429" y="954943"/>
                  <a:pt x="791858" y="955533"/>
                </a:cubicBezTo>
                <a:cubicBezTo>
                  <a:pt x="791953" y="954648"/>
                  <a:pt x="791953" y="953752"/>
                  <a:pt x="791858" y="952866"/>
                </a:cubicBezTo>
                <a:close/>
                <a:moveTo>
                  <a:pt x="833863" y="1008111"/>
                </a:moveTo>
                <a:lnTo>
                  <a:pt x="833863" y="1008111"/>
                </a:lnTo>
                <a:lnTo>
                  <a:pt x="833387" y="1008111"/>
                </a:lnTo>
                <a:close/>
                <a:moveTo>
                  <a:pt x="925208" y="1143652"/>
                </a:moveTo>
                <a:lnTo>
                  <a:pt x="925208" y="1144224"/>
                </a:lnTo>
                <a:cubicBezTo>
                  <a:pt x="925208" y="1144224"/>
                  <a:pt x="925208" y="1144224"/>
                  <a:pt x="925208" y="1143652"/>
                </a:cubicBezTo>
                <a:close/>
                <a:moveTo>
                  <a:pt x="1033412" y="1054403"/>
                </a:moveTo>
                <a:cubicBezTo>
                  <a:pt x="1033507" y="1053993"/>
                  <a:pt x="1033507" y="1053574"/>
                  <a:pt x="1033412" y="1053165"/>
                </a:cubicBezTo>
                <a:cubicBezTo>
                  <a:pt x="1033602" y="1053432"/>
                  <a:pt x="1033888" y="1053660"/>
                  <a:pt x="1034173" y="1053832"/>
                </a:cubicBezTo>
                <a:close/>
                <a:moveTo>
                  <a:pt x="1166000" y="552816"/>
                </a:moveTo>
                <a:lnTo>
                  <a:pt x="1166000" y="552816"/>
                </a:lnTo>
                <a:lnTo>
                  <a:pt x="1166000" y="552816"/>
                </a:lnTo>
                <a:close/>
                <a:moveTo>
                  <a:pt x="980643" y="676641"/>
                </a:moveTo>
                <a:lnTo>
                  <a:pt x="981501" y="676641"/>
                </a:lnTo>
                <a:cubicBezTo>
                  <a:pt x="981310" y="676641"/>
                  <a:pt x="981120" y="676641"/>
                  <a:pt x="980643" y="675975"/>
                </a:cubicBezTo>
                <a:close/>
                <a:moveTo>
                  <a:pt x="776903" y="663021"/>
                </a:moveTo>
                <a:cubicBezTo>
                  <a:pt x="776903" y="662611"/>
                  <a:pt x="776903" y="662192"/>
                  <a:pt x="776903" y="661783"/>
                </a:cubicBezTo>
                <a:cubicBezTo>
                  <a:pt x="776998" y="661973"/>
                  <a:pt x="776998" y="662164"/>
                  <a:pt x="776903" y="662354"/>
                </a:cubicBezTo>
                <a:close/>
                <a:moveTo>
                  <a:pt x="513061" y="594250"/>
                </a:moveTo>
                <a:lnTo>
                  <a:pt x="513061" y="594250"/>
                </a:lnTo>
                <a:close/>
                <a:moveTo>
                  <a:pt x="451244" y="648828"/>
                </a:moveTo>
                <a:lnTo>
                  <a:pt x="451244" y="648828"/>
                </a:lnTo>
                <a:lnTo>
                  <a:pt x="451244" y="648828"/>
                </a:lnTo>
                <a:close/>
                <a:moveTo>
                  <a:pt x="846913" y="1057165"/>
                </a:moveTo>
                <a:lnTo>
                  <a:pt x="846913" y="1057165"/>
                </a:lnTo>
                <a:close/>
                <a:moveTo>
                  <a:pt x="741661" y="752841"/>
                </a:moveTo>
                <a:cubicBezTo>
                  <a:pt x="741661" y="752841"/>
                  <a:pt x="741661" y="752841"/>
                  <a:pt x="741661" y="752841"/>
                </a:cubicBezTo>
                <a:lnTo>
                  <a:pt x="741661" y="752841"/>
                </a:lnTo>
                <a:lnTo>
                  <a:pt x="741661" y="752841"/>
                </a:lnTo>
                <a:close/>
                <a:moveTo>
                  <a:pt x="726801" y="752841"/>
                </a:moveTo>
                <a:lnTo>
                  <a:pt x="726801" y="752841"/>
                </a:lnTo>
                <a:close/>
                <a:moveTo>
                  <a:pt x="716801" y="718837"/>
                </a:moveTo>
                <a:lnTo>
                  <a:pt x="716229" y="717980"/>
                </a:lnTo>
                <a:lnTo>
                  <a:pt x="716991" y="717980"/>
                </a:lnTo>
                <a:cubicBezTo>
                  <a:pt x="716991" y="717980"/>
                  <a:pt x="716705" y="719028"/>
                  <a:pt x="716610" y="719218"/>
                </a:cubicBezTo>
                <a:close/>
                <a:moveTo>
                  <a:pt x="677939" y="800657"/>
                </a:moveTo>
                <a:lnTo>
                  <a:pt x="677939" y="799895"/>
                </a:lnTo>
                <a:cubicBezTo>
                  <a:pt x="677939" y="800114"/>
                  <a:pt x="677939" y="800343"/>
                  <a:pt x="677939" y="800562"/>
                </a:cubicBezTo>
                <a:close/>
                <a:moveTo>
                  <a:pt x="538873" y="629778"/>
                </a:moveTo>
                <a:cubicBezTo>
                  <a:pt x="539350" y="629864"/>
                  <a:pt x="539827" y="629864"/>
                  <a:pt x="540302" y="629778"/>
                </a:cubicBezTo>
                <a:cubicBezTo>
                  <a:pt x="539827" y="629940"/>
                  <a:pt x="539350" y="629940"/>
                  <a:pt x="538873" y="629778"/>
                </a:cubicBezTo>
                <a:close/>
                <a:moveTo>
                  <a:pt x="311893" y="841233"/>
                </a:moveTo>
                <a:lnTo>
                  <a:pt x="311893" y="841233"/>
                </a:lnTo>
                <a:lnTo>
                  <a:pt x="311893" y="841233"/>
                </a:lnTo>
                <a:cubicBezTo>
                  <a:pt x="311893" y="841233"/>
                  <a:pt x="311798" y="841805"/>
                  <a:pt x="311702" y="841900"/>
                </a:cubicBezTo>
                <a:close/>
                <a:moveTo>
                  <a:pt x="300844" y="791608"/>
                </a:moveTo>
                <a:lnTo>
                  <a:pt x="300844" y="791608"/>
                </a:lnTo>
                <a:lnTo>
                  <a:pt x="300844" y="791608"/>
                </a:lnTo>
                <a:close/>
                <a:moveTo>
                  <a:pt x="307130" y="786465"/>
                </a:moveTo>
                <a:lnTo>
                  <a:pt x="307130" y="786465"/>
                </a:lnTo>
                <a:close/>
                <a:moveTo>
                  <a:pt x="342563" y="898098"/>
                </a:moveTo>
                <a:lnTo>
                  <a:pt x="342563" y="898098"/>
                </a:lnTo>
                <a:close/>
                <a:moveTo>
                  <a:pt x="230740" y="837709"/>
                </a:moveTo>
                <a:cubicBezTo>
                  <a:pt x="230169" y="837424"/>
                  <a:pt x="229597" y="837224"/>
                  <a:pt x="228931" y="837138"/>
                </a:cubicBezTo>
                <a:cubicBezTo>
                  <a:pt x="229501" y="837233"/>
                  <a:pt x="230073" y="837424"/>
                  <a:pt x="230549" y="838566"/>
                </a:cubicBezTo>
                <a:close/>
                <a:moveTo>
                  <a:pt x="347898" y="777797"/>
                </a:moveTo>
                <a:lnTo>
                  <a:pt x="347898" y="777797"/>
                </a:lnTo>
                <a:close/>
                <a:moveTo>
                  <a:pt x="249980" y="760461"/>
                </a:moveTo>
                <a:lnTo>
                  <a:pt x="249980" y="760461"/>
                </a:lnTo>
                <a:close/>
                <a:moveTo>
                  <a:pt x="592690" y="1022208"/>
                </a:moveTo>
                <a:lnTo>
                  <a:pt x="592690" y="1022208"/>
                </a:lnTo>
                <a:lnTo>
                  <a:pt x="593262" y="1022208"/>
                </a:lnTo>
                <a:lnTo>
                  <a:pt x="593262" y="1022208"/>
                </a:lnTo>
                <a:close/>
                <a:moveTo>
                  <a:pt x="700227" y="1101552"/>
                </a:moveTo>
                <a:lnTo>
                  <a:pt x="700894" y="1102123"/>
                </a:lnTo>
                <a:cubicBezTo>
                  <a:pt x="700608" y="1102200"/>
                  <a:pt x="700418" y="1102200"/>
                  <a:pt x="700132" y="1102123"/>
                </a:cubicBezTo>
                <a:cubicBezTo>
                  <a:pt x="700132" y="1102123"/>
                  <a:pt x="700037" y="1102409"/>
                  <a:pt x="700037" y="1102218"/>
                </a:cubicBezTo>
                <a:close/>
                <a:moveTo>
                  <a:pt x="757377" y="1052022"/>
                </a:moveTo>
                <a:lnTo>
                  <a:pt x="757377" y="1052022"/>
                </a:lnTo>
                <a:lnTo>
                  <a:pt x="757377" y="1052022"/>
                </a:lnTo>
                <a:close/>
                <a:moveTo>
                  <a:pt x="907682" y="1128222"/>
                </a:moveTo>
                <a:lnTo>
                  <a:pt x="907682" y="1128222"/>
                </a:lnTo>
                <a:close/>
                <a:moveTo>
                  <a:pt x="1201814" y="552816"/>
                </a:moveTo>
                <a:lnTo>
                  <a:pt x="1201814" y="552816"/>
                </a:lnTo>
                <a:close/>
                <a:moveTo>
                  <a:pt x="1205052" y="496809"/>
                </a:moveTo>
                <a:lnTo>
                  <a:pt x="1205052" y="496809"/>
                </a:lnTo>
                <a:lnTo>
                  <a:pt x="1205623" y="496809"/>
                </a:lnTo>
                <a:close/>
                <a:moveTo>
                  <a:pt x="717753" y="714741"/>
                </a:moveTo>
                <a:lnTo>
                  <a:pt x="717753" y="714741"/>
                </a:lnTo>
                <a:lnTo>
                  <a:pt x="717753" y="714741"/>
                </a:lnTo>
                <a:close/>
                <a:moveTo>
                  <a:pt x="660603" y="733791"/>
                </a:moveTo>
                <a:cubicBezTo>
                  <a:pt x="660603" y="733630"/>
                  <a:pt x="660603" y="733477"/>
                  <a:pt x="660603" y="733315"/>
                </a:cubicBezTo>
                <a:close/>
                <a:moveTo>
                  <a:pt x="532777" y="612919"/>
                </a:moveTo>
                <a:lnTo>
                  <a:pt x="532777" y="612919"/>
                </a:lnTo>
                <a:close/>
                <a:moveTo>
                  <a:pt x="280841" y="932674"/>
                </a:moveTo>
                <a:lnTo>
                  <a:pt x="280841" y="933150"/>
                </a:lnTo>
                <a:lnTo>
                  <a:pt x="280841" y="933150"/>
                </a:lnTo>
                <a:close/>
                <a:moveTo>
                  <a:pt x="308178" y="961249"/>
                </a:moveTo>
                <a:cubicBezTo>
                  <a:pt x="308940" y="960677"/>
                  <a:pt x="309798" y="960391"/>
                  <a:pt x="310655" y="961820"/>
                </a:cubicBezTo>
                <a:lnTo>
                  <a:pt x="310655" y="961820"/>
                </a:lnTo>
                <a:cubicBezTo>
                  <a:pt x="309893" y="961687"/>
                  <a:pt x="309130" y="961630"/>
                  <a:pt x="308369" y="961630"/>
                </a:cubicBezTo>
                <a:close/>
                <a:moveTo>
                  <a:pt x="437052" y="923149"/>
                </a:moveTo>
                <a:lnTo>
                  <a:pt x="437052" y="923149"/>
                </a:lnTo>
                <a:close/>
                <a:moveTo>
                  <a:pt x="479247" y="930768"/>
                </a:moveTo>
                <a:cubicBezTo>
                  <a:pt x="479342" y="930264"/>
                  <a:pt x="479342" y="929749"/>
                  <a:pt x="479247" y="929244"/>
                </a:cubicBezTo>
                <a:lnTo>
                  <a:pt x="480200" y="930483"/>
                </a:lnTo>
                <a:cubicBezTo>
                  <a:pt x="479819" y="930578"/>
                  <a:pt x="479533" y="930873"/>
                  <a:pt x="479437" y="931245"/>
                </a:cubicBezTo>
                <a:close/>
                <a:moveTo>
                  <a:pt x="911396" y="1171942"/>
                </a:moveTo>
                <a:lnTo>
                  <a:pt x="911396" y="1171942"/>
                </a:lnTo>
                <a:close/>
                <a:moveTo>
                  <a:pt x="917873" y="1163845"/>
                </a:moveTo>
                <a:lnTo>
                  <a:pt x="917873" y="1163845"/>
                </a:lnTo>
                <a:close/>
                <a:moveTo>
                  <a:pt x="1100182" y="1107362"/>
                </a:moveTo>
                <a:lnTo>
                  <a:pt x="1100182" y="1107362"/>
                </a:lnTo>
                <a:lnTo>
                  <a:pt x="1100182" y="1107362"/>
                </a:lnTo>
                <a:close/>
                <a:moveTo>
                  <a:pt x="1127614" y="1099837"/>
                </a:moveTo>
                <a:lnTo>
                  <a:pt x="1127614" y="1099837"/>
                </a:lnTo>
                <a:close/>
                <a:moveTo>
                  <a:pt x="919778" y="549768"/>
                </a:moveTo>
                <a:lnTo>
                  <a:pt x="920541" y="549768"/>
                </a:lnTo>
                <a:cubicBezTo>
                  <a:pt x="920255" y="549892"/>
                  <a:pt x="920064" y="549892"/>
                  <a:pt x="919778" y="549768"/>
                </a:cubicBezTo>
                <a:close/>
                <a:moveTo>
                  <a:pt x="604882" y="611586"/>
                </a:moveTo>
                <a:lnTo>
                  <a:pt x="605548" y="611586"/>
                </a:lnTo>
                <a:lnTo>
                  <a:pt x="605548" y="611586"/>
                </a:lnTo>
                <a:lnTo>
                  <a:pt x="605548" y="611586"/>
                </a:lnTo>
                <a:close/>
                <a:moveTo>
                  <a:pt x="188163" y="749127"/>
                </a:moveTo>
                <a:lnTo>
                  <a:pt x="188163" y="749127"/>
                </a:lnTo>
                <a:close/>
                <a:moveTo>
                  <a:pt x="258076" y="889144"/>
                </a:moveTo>
                <a:cubicBezTo>
                  <a:pt x="258362" y="889449"/>
                  <a:pt x="258648" y="889801"/>
                  <a:pt x="258839" y="890192"/>
                </a:cubicBezTo>
                <a:lnTo>
                  <a:pt x="258267" y="890192"/>
                </a:lnTo>
                <a:cubicBezTo>
                  <a:pt x="258172" y="890001"/>
                  <a:pt x="258172" y="889620"/>
                  <a:pt x="258076" y="889144"/>
                </a:cubicBezTo>
                <a:close/>
                <a:moveTo>
                  <a:pt x="741470" y="1127269"/>
                </a:moveTo>
                <a:lnTo>
                  <a:pt x="741470" y="1127269"/>
                </a:lnTo>
                <a:close/>
                <a:moveTo>
                  <a:pt x="975595" y="1147653"/>
                </a:moveTo>
                <a:cubicBezTo>
                  <a:pt x="975785" y="1148196"/>
                  <a:pt x="976071" y="1148710"/>
                  <a:pt x="976452" y="1149177"/>
                </a:cubicBezTo>
                <a:cubicBezTo>
                  <a:pt x="975785" y="1149005"/>
                  <a:pt x="975405" y="1148329"/>
                  <a:pt x="975595" y="1147672"/>
                </a:cubicBezTo>
                <a:cubicBezTo>
                  <a:pt x="975595" y="1147634"/>
                  <a:pt x="975595" y="1147596"/>
                  <a:pt x="975595" y="1147558"/>
                </a:cubicBezTo>
                <a:close/>
                <a:moveTo>
                  <a:pt x="1103897" y="1137175"/>
                </a:moveTo>
                <a:lnTo>
                  <a:pt x="1103897" y="1137175"/>
                </a:lnTo>
                <a:close/>
                <a:moveTo>
                  <a:pt x="1111231" y="489475"/>
                </a:moveTo>
                <a:cubicBezTo>
                  <a:pt x="1111231" y="489161"/>
                  <a:pt x="1111231" y="488837"/>
                  <a:pt x="1111231" y="488523"/>
                </a:cubicBezTo>
                <a:lnTo>
                  <a:pt x="1111231" y="488523"/>
                </a:lnTo>
                <a:cubicBezTo>
                  <a:pt x="1111231" y="488837"/>
                  <a:pt x="1111231" y="489161"/>
                  <a:pt x="1111231" y="489475"/>
                </a:cubicBezTo>
                <a:close/>
                <a:moveTo>
                  <a:pt x="921398" y="540053"/>
                </a:moveTo>
                <a:lnTo>
                  <a:pt x="921398" y="540053"/>
                </a:lnTo>
                <a:lnTo>
                  <a:pt x="921398" y="540053"/>
                </a:lnTo>
                <a:lnTo>
                  <a:pt x="921398" y="540053"/>
                </a:lnTo>
                <a:lnTo>
                  <a:pt x="921398" y="540053"/>
                </a:lnTo>
                <a:close/>
                <a:moveTo>
                  <a:pt x="736803" y="644828"/>
                </a:moveTo>
                <a:lnTo>
                  <a:pt x="736803" y="644828"/>
                </a:lnTo>
                <a:lnTo>
                  <a:pt x="736803" y="644828"/>
                </a:lnTo>
                <a:close/>
                <a:moveTo>
                  <a:pt x="694227" y="712265"/>
                </a:moveTo>
                <a:lnTo>
                  <a:pt x="694227" y="712265"/>
                </a:lnTo>
                <a:close/>
                <a:moveTo>
                  <a:pt x="709562" y="1102218"/>
                </a:moveTo>
                <a:cubicBezTo>
                  <a:pt x="709562" y="1102218"/>
                  <a:pt x="709562" y="1102218"/>
                  <a:pt x="709562" y="1102218"/>
                </a:cubicBezTo>
                <a:cubicBezTo>
                  <a:pt x="709562" y="1102218"/>
                  <a:pt x="709562" y="1102218"/>
                  <a:pt x="709562" y="1102218"/>
                </a:cubicBezTo>
                <a:close/>
                <a:moveTo>
                  <a:pt x="791762" y="1048116"/>
                </a:moveTo>
                <a:cubicBezTo>
                  <a:pt x="791001" y="1048964"/>
                  <a:pt x="789763" y="1049298"/>
                  <a:pt x="788620" y="1048974"/>
                </a:cubicBezTo>
                <a:close/>
                <a:moveTo>
                  <a:pt x="819765" y="1074596"/>
                </a:moveTo>
                <a:lnTo>
                  <a:pt x="819765" y="1074596"/>
                </a:lnTo>
                <a:lnTo>
                  <a:pt x="819765" y="1074596"/>
                </a:lnTo>
                <a:close/>
                <a:moveTo>
                  <a:pt x="1343640" y="814183"/>
                </a:moveTo>
                <a:lnTo>
                  <a:pt x="1343640" y="814183"/>
                </a:lnTo>
                <a:close/>
                <a:moveTo>
                  <a:pt x="1354976" y="764652"/>
                </a:moveTo>
                <a:lnTo>
                  <a:pt x="1354976" y="765129"/>
                </a:lnTo>
                <a:cubicBezTo>
                  <a:pt x="1354976" y="764938"/>
                  <a:pt x="1354976" y="764748"/>
                  <a:pt x="1354976" y="764557"/>
                </a:cubicBezTo>
                <a:close/>
                <a:moveTo>
                  <a:pt x="1043318" y="428039"/>
                </a:moveTo>
                <a:lnTo>
                  <a:pt x="1043318" y="428039"/>
                </a:lnTo>
                <a:close/>
                <a:moveTo>
                  <a:pt x="1033793" y="498619"/>
                </a:moveTo>
                <a:lnTo>
                  <a:pt x="1033793" y="498619"/>
                </a:lnTo>
                <a:close/>
                <a:moveTo>
                  <a:pt x="793667" y="436326"/>
                </a:moveTo>
                <a:cubicBezTo>
                  <a:pt x="793572" y="436516"/>
                  <a:pt x="793572" y="436707"/>
                  <a:pt x="793667" y="436897"/>
                </a:cubicBezTo>
                <a:cubicBezTo>
                  <a:pt x="793476" y="436688"/>
                  <a:pt x="793287" y="436488"/>
                  <a:pt x="793096" y="436326"/>
                </a:cubicBezTo>
                <a:close/>
                <a:moveTo>
                  <a:pt x="611930" y="644161"/>
                </a:moveTo>
                <a:cubicBezTo>
                  <a:pt x="611930" y="644161"/>
                  <a:pt x="611930" y="644161"/>
                  <a:pt x="611930" y="644161"/>
                </a:cubicBezTo>
                <a:cubicBezTo>
                  <a:pt x="611930" y="644161"/>
                  <a:pt x="612121" y="644447"/>
                  <a:pt x="611930" y="644352"/>
                </a:cubicBezTo>
                <a:close/>
                <a:moveTo>
                  <a:pt x="509727" y="485189"/>
                </a:moveTo>
                <a:lnTo>
                  <a:pt x="509727" y="485189"/>
                </a:lnTo>
                <a:cubicBezTo>
                  <a:pt x="509727" y="484522"/>
                  <a:pt x="510394" y="483951"/>
                  <a:pt x="510680" y="483284"/>
                </a:cubicBezTo>
                <a:cubicBezTo>
                  <a:pt x="510775" y="484103"/>
                  <a:pt x="510394" y="484894"/>
                  <a:pt x="509727" y="485380"/>
                </a:cubicBezTo>
                <a:close/>
                <a:moveTo>
                  <a:pt x="397523" y="759700"/>
                </a:moveTo>
                <a:lnTo>
                  <a:pt x="397523" y="759700"/>
                </a:lnTo>
                <a:close/>
                <a:moveTo>
                  <a:pt x="397523" y="759700"/>
                </a:moveTo>
                <a:lnTo>
                  <a:pt x="397523" y="759700"/>
                </a:lnTo>
                <a:lnTo>
                  <a:pt x="397523" y="759700"/>
                </a:lnTo>
                <a:close/>
                <a:moveTo>
                  <a:pt x="172447" y="718837"/>
                </a:moveTo>
                <a:lnTo>
                  <a:pt x="172447" y="718837"/>
                </a:lnTo>
                <a:lnTo>
                  <a:pt x="172447" y="718837"/>
                </a:lnTo>
                <a:close/>
                <a:moveTo>
                  <a:pt x="490963" y="1010398"/>
                </a:moveTo>
                <a:lnTo>
                  <a:pt x="490963" y="1010398"/>
                </a:lnTo>
                <a:lnTo>
                  <a:pt x="490963" y="1010016"/>
                </a:lnTo>
                <a:lnTo>
                  <a:pt x="490963" y="1010016"/>
                </a:lnTo>
                <a:close/>
                <a:moveTo>
                  <a:pt x="562590" y="1009921"/>
                </a:moveTo>
                <a:lnTo>
                  <a:pt x="562590" y="1009921"/>
                </a:lnTo>
                <a:cubicBezTo>
                  <a:pt x="562876" y="1009817"/>
                  <a:pt x="563067" y="1009655"/>
                  <a:pt x="563258" y="1009445"/>
                </a:cubicBezTo>
                <a:lnTo>
                  <a:pt x="563258" y="1009445"/>
                </a:lnTo>
                <a:cubicBezTo>
                  <a:pt x="562876" y="1009569"/>
                  <a:pt x="562590" y="1009769"/>
                  <a:pt x="562306" y="1010016"/>
                </a:cubicBezTo>
                <a:close/>
                <a:moveTo>
                  <a:pt x="1002455" y="1133746"/>
                </a:moveTo>
                <a:lnTo>
                  <a:pt x="1002455" y="1134603"/>
                </a:lnTo>
                <a:lnTo>
                  <a:pt x="1002455" y="1134603"/>
                </a:lnTo>
                <a:cubicBezTo>
                  <a:pt x="1002360" y="1134337"/>
                  <a:pt x="1002265" y="1134080"/>
                  <a:pt x="1002169" y="1133842"/>
                </a:cubicBezTo>
                <a:close/>
                <a:moveTo>
                  <a:pt x="1107230" y="1120697"/>
                </a:moveTo>
                <a:lnTo>
                  <a:pt x="1107230" y="1120697"/>
                </a:lnTo>
                <a:lnTo>
                  <a:pt x="1107230" y="1120697"/>
                </a:lnTo>
                <a:close/>
                <a:moveTo>
                  <a:pt x="1265059" y="817992"/>
                </a:moveTo>
                <a:lnTo>
                  <a:pt x="1265059" y="817992"/>
                </a:lnTo>
                <a:close/>
                <a:moveTo>
                  <a:pt x="1381074" y="729600"/>
                </a:moveTo>
                <a:cubicBezTo>
                  <a:pt x="1381074" y="729762"/>
                  <a:pt x="1381074" y="729915"/>
                  <a:pt x="1381074" y="730077"/>
                </a:cubicBezTo>
                <a:lnTo>
                  <a:pt x="1380313" y="730077"/>
                </a:lnTo>
                <a:close/>
                <a:moveTo>
                  <a:pt x="1376026" y="748650"/>
                </a:moveTo>
                <a:lnTo>
                  <a:pt x="1376026" y="747984"/>
                </a:lnTo>
                <a:lnTo>
                  <a:pt x="1376026" y="748650"/>
                </a:lnTo>
                <a:close/>
                <a:moveTo>
                  <a:pt x="1352976" y="753889"/>
                </a:moveTo>
                <a:lnTo>
                  <a:pt x="1352976" y="753889"/>
                </a:lnTo>
                <a:lnTo>
                  <a:pt x="1352976" y="753889"/>
                </a:lnTo>
                <a:close/>
                <a:moveTo>
                  <a:pt x="1095801" y="400035"/>
                </a:moveTo>
                <a:lnTo>
                  <a:pt x="1095801" y="400035"/>
                </a:lnTo>
                <a:close/>
                <a:moveTo>
                  <a:pt x="1091895" y="394987"/>
                </a:moveTo>
                <a:lnTo>
                  <a:pt x="1091895" y="394987"/>
                </a:lnTo>
                <a:close/>
                <a:moveTo>
                  <a:pt x="1071416" y="399845"/>
                </a:moveTo>
                <a:cubicBezTo>
                  <a:pt x="1071512" y="399121"/>
                  <a:pt x="1071512" y="398378"/>
                  <a:pt x="1071416" y="397654"/>
                </a:cubicBezTo>
                <a:cubicBezTo>
                  <a:pt x="1071416" y="397654"/>
                  <a:pt x="1072369" y="397654"/>
                  <a:pt x="1072750" y="398702"/>
                </a:cubicBezTo>
                <a:cubicBezTo>
                  <a:pt x="1072178" y="399083"/>
                  <a:pt x="1071607" y="399378"/>
                  <a:pt x="1070940" y="399559"/>
                </a:cubicBezTo>
                <a:close/>
                <a:moveTo>
                  <a:pt x="768998" y="432516"/>
                </a:moveTo>
                <a:lnTo>
                  <a:pt x="768998" y="432516"/>
                </a:lnTo>
                <a:close/>
                <a:moveTo>
                  <a:pt x="429336" y="642256"/>
                </a:moveTo>
                <a:cubicBezTo>
                  <a:pt x="428956" y="642809"/>
                  <a:pt x="428383" y="643114"/>
                  <a:pt x="427717" y="643018"/>
                </a:cubicBezTo>
                <a:close/>
                <a:moveTo>
                  <a:pt x="274936" y="1015732"/>
                </a:moveTo>
                <a:cubicBezTo>
                  <a:pt x="274650" y="1016217"/>
                  <a:pt x="274459" y="1016722"/>
                  <a:pt x="274270" y="1017256"/>
                </a:cubicBezTo>
                <a:cubicBezTo>
                  <a:pt x="274270" y="1017256"/>
                  <a:pt x="274270" y="1016684"/>
                  <a:pt x="274270" y="1016303"/>
                </a:cubicBezTo>
                <a:close/>
                <a:moveTo>
                  <a:pt x="400381" y="1058023"/>
                </a:moveTo>
                <a:lnTo>
                  <a:pt x="400381" y="1058023"/>
                </a:lnTo>
                <a:close/>
                <a:moveTo>
                  <a:pt x="457531" y="1041640"/>
                </a:moveTo>
                <a:lnTo>
                  <a:pt x="457531" y="1041640"/>
                </a:lnTo>
                <a:close/>
                <a:moveTo>
                  <a:pt x="692036" y="1125936"/>
                </a:moveTo>
                <a:lnTo>
                  <a:pt x="692036" y="1125936"/>
                </a:lnTo>
                <a:close/>
                <a:moveTo>
                  <a:pt x="1177144" y="1161845"/>
                </a:moveTo>
                <a:lnTo>
                  <a:pt x="1177144" y="1161845"/>
                </a:lnTo>
                <a:close/>
                <a:moveTo>
                  <a:pt x="1286490" y="634827"/>
                </a:moveTo>
                <a:lnTo>
                  <a:pt x="1287444" y="635970"/>
                </a:lnTo>
                <a:cubicBezTo>
                  <a:pt x="1286967" y="635827"/>
                  <a:pt x="1286586" y="635475"/>
                  <a:pt x="1286490" y="635017"/>
                </a:cubicBezTo>
                <a:close/>
                <a:moveTo>
                  <a:pt x="617264" y="629207"/>
                </a:moveTo>
                <a:lnTo>
                  <a:pt x="617264" y="629207"/>
                </a:lnTo>
                <a:close/>
                <a:moveTo>
                  <a:pt x="304368" y="1048498"/>
                </a:moveTo>
                <a:cubicBezTo>
                  <a:pt x="303702" y="1048974"/>
                  <a:pt x="302749" y="1048974"/>
                  <a:pt x="302082" y="1048498"/>
                </a:cubicBezTo>
                <a:close/>
                <a:moveTo>
                  <a:pt x="545922" y="1035925"/>
                </a:moveTo>
                <a:lnTo>
                  <a:pt x="547255" y="1037544"/>
                </a:lnTo>
                <a:cubicBezTo>
                  <a:pt x="546684" y="1037258"/>
                  <a:pt x="546208" y="1036744"/>
                  <a:pt x="545922" y="1036115"/>
                </a:cubicBezTo>
                <a:close/>
                <a:moveTo>
                  <a:pt x="955497" y="1235378"/>
                </a:moveTo>
                <a:lnTo>
                  <a:pt x="955497" y="1235378"/>
                </a:lnTo>
                <a:lnTo>
                  <a:pt x="955497" y="1235854"/>
                </a:lnTo>
                <a:close/>
                <a:moveTo>
                  <a:pt x="1366787" y="876095"/>
                </a:moveTo>
                <a:lnTo>
                  <a:pt x="1366787" y="876095"/>
                </a:lnTo>
                <a:close/>
                <a:moveTo>
                  <a:pt x="1384503" y="693596"/>
                </a:moveTo>
                <a:cubicBezTo>
                  <a:pt x="1384503" y="693244"/>
                  <a:pt x="1384503" y="692901"/>
                  <a:pt x="1384503" y="692548"/>
                </a:cubicBezTo>
                <a:cubicBezTo>
                  <a:pt x="1384598" y="692977"/>
                  <a:pt x="1384694" y="693396"/>
                  <a:pt x="1384884" y="693786"/>
                </a:cubicBezTo>
                <a:close/>
                <a:moveTo>
                  <a:pt x="1090943" y="375842"/>
                </a:moveTo>
                <a:lnTo>
                  <a:pt x="1090943" y="375842"/>
                </a:lnTo>
                <a:cubicBezTo>
                  <a:pt x="1090943" y="375842"/>
                  <a:pt x="1090943" y="375842"/>
                  <a:pt x="1090943" y="375842"/>
                </a:cubicBezTo>
                <a:close/>
                <a:moveTo>
                  <a:pt x="1005218" y="466615"/>
                </a:moveTo>
                <a:lnTo>
                  <a:pt x="1005218" y="466615"/>
                </a:lnTo>
                <a:close/>
                <a:moveTo>
                  <a:pt x="701561" y="618349"/>
                </a:moveTo>
                <a:lnTo>
                  <a:pt x="701561" y="619491"/>
                </a:lnTo>
                <a:lnTo>
                  <a:pt x="701561" y="619491"/>
                </a:lnTo>
                <a:close/>
                <a:moveTo>
                  <a:pt x="146158" y="807896"/>
                </a:moveTo>
                <a:lnTo>
                  <a:pt x="146158" y="807896"/>
                </a:lnTo>
                <a:close/>
                <a:moveTo>
                  <a:pt x="163874" y="896288"/>
                </a:moveTo>
                <a:cubicBezTo>
                  <a:pt x="163874" y="896288"/>
                  <a:pt x="163874" y="896764"/>
                  <a:pt x="163874" y="896955"/>
                </a:cubicBezTo>
                <a:lnTo>
                  <a:pt x="163874" y="896955"/>
                </a:lnTo>
                <a:close/>
                <a:moveTo>
                  <a:pt x="235693" y="932007"/>
                </a:moveTo>
                <a:cubicBezTo>
                  <a:pt x="236264" y="932407"/>
                  <a:pt x="236550" y="933150"/>
                  <a:pt x="236264" y="933816"/>
                </a:cubicBezTo>
                <a:close/>
                <a:moveTo>
                  <a:pt x="415334" y="1163464"/>
                </a:moveTo>
                <a:lnTo>
                  <a:pt x="415334" y="1163464"/>
                </a:lnTo>
                <a:lnTo>
                  <a:pt x="415334" y="1163464"/>
                </a:lnTo>
                <a:close/>
                <a:moveTo>
                  <a:pt x="761188" y="1265953"/>
                </a:moveTo>
                <a:lnTo>
                  <a:pt x="761758" y="1265953"/>
                </a:lnTo>
                <a:cubicBezTo>
                  <a:pt x="761663" y="1266172"/>
                  <a:pt x="761663" y="1266401"/>
                  <a:pt x="761758" y="1266620"/>
                </a:cubicBezTo>
                <a:cubicBezTo>
                  <a:pt x="761854" y="1266468"/>
                  <a:pt x="761854" y="1266306"/>
                  <a:pt x="761854" y="1266144"/>
                </a:cubicBezTo>
                <a:close/>
                <a:moveTo>
                  <a:pt x="825671" y="1213566"/>
                </a:moveTo>
                <a:lnTo>
                  <a:pt x="825671" y="1213566"/>
                </a:lnTo>
                <a:cubicBezTo>
                  <a:pt x="825671" y="1213566"/>
                  <a:pt x="826243" y="1213851"/>
                  <a:pt x="826338" y="1213756"/>
                </a:cubicBezTo>
                <a:close/>
                <a:moveTo>
                  <a:pt x="927398" y="1320913"/>
                </a:moveTo>
                <a:cubicBezTo>
                  <a:pt x="927684" y="1321322"/>
                  <a:pt x="927684" y="1321836"/>
                  <a:pt x="927398" y="1322246"/>
                </a:cubicBezTo>
                <a:cubicBezTo>
                  <a:pt x="927684" y="1321894"/>
                  <a:pt x="927875" y="1321513"/>
                  <a:pt x="928065" y="1321103"/>
                </a:cubicBezTo>
                <a:close/>
                <a:moveTo>
                  <a:pt x="933208" y="1304530"/>
                </a:moveTo>
                <a:lnTo>
                  <a:pt x="933208" y="1304530"/>
                </a:lnTo>
                <a:cubicBezTo>
                  <a:pt x="933018" y="1304768"/>
                  <a:pt x="932733" y="1304968"/>
                  <a:pt x="932447" y="1305101"/>
                </a:cubicBezTo>
                <a:cubicBezTo>
                  <a:pt x="932638" y="1304853"/>
                  <a:pt x="932827" y="1304634"/>
                  <a:pt x="933113" y="1304434"/>
                </a:cubicBezTo>
                <a:cubicBezTo>
                  <a:pt x="933113" y="1304053"/>
                  <a:pt x="933113" y="1303672"/>
                  <a:pt x="933113" y="1303291"/>
                </a:cubicBezTo>
                <a:lnTo>
                  <a:pt x="933113" y="1303291"/>
                </a:lnTo>
                <a:cubicBezTo>
                  <a:pt x="933304" y="1303796"/>
                  <a:pt x="933590" y="1304282"/>
                  <a:pt x="933876" y="1304720"/>
                </a:cubicBezTo>
                <a:close/>
                <a:moveTo>
                  <a:pt x="1120756" y="1175466"/>
                </a:moveTo>
                <a:cubicBezTo>
                  <a:pt x="1120280" y="1175609"/>
                  <a:pt x="1119898" y="1175609"/>
                  <a:pt x="1119423" y="1175466"/>
                </a:cubicBezTo>
                <a:close/>
                <a:moveTo>
                  <a:pt x="1452988" y="771034"/>
                </a:moveTo>
                <a:lnTo>
                  <a:pt x="1452988" y="771034"/>
                </a:lnTo>
                <a:close/>
                <a:moveTo>
                  <a:pt x="701466" y="636160"/>
                </a:moveTo>
                <a:lnTo>
                  <a:pt x="701466" y="636160"/>
                </a:lnTo>
                <a:close/>
                <a:moveTo>
                  <a:pt x="644316" y="629493"/>
                </a:moveTo>
                <a:lnTo>
                  <a:pt x="644316" y="629969"/>
                </a:lnTo>
                <a:close/>
                <a:moveTo>
                  <a:pt x="574021" y="336504"/>
                </a:moveTo>
                <a:lnTo>
                  <a:pt x="574021" y="336504"/>
                </a:lnTo>
                <a:lnTo>
                  <a:pt x="574021" y="336504"/>
                </a:lnTo>
                <a:close/>
                <a:moveTo>
                  <a:pt x="382378" y="1057642"/>
                </a:moveTo>
                <a:lnTo>
                  <a:pt x="382378" y="1057642"/>
                </a:lnTo>
                <a:close/>
                <a:moveTo>
                  <a:pt x="464484" y="1197088"/>
                </a:moveTo>
                <a:lnTo>
                  <a:pt x="464484" y="1197088"/>
                </a:lnTo>
                <a:lnTo>
                  <a:pt x="464484" y="1197088"/>
                </a:lnTo>
                <a:lnTo>
                  <a:pt x="464484" y="1197088"/>
                </a:lnTo>
                <a:close/>
                <a:moveTo>
                  <a:pt x="996455" y="1185467"/>
                </a:moveTo>
                <a:lnTo>
                  <a:pt x="996455" y="1185467"/>
                </a:lnTo>
                <a:lnTo>
                  <a:pt x="996455" y="1185467"/>
                </a:lnTo>
                <a:lnTo>
                  <a:pt x="996455" y="1185467"/>
                </a:lnTo>
                <a:close/>
                <a:moveTo>
                  <a:pt x="1172190" y="1244522"/>
                </a:moveTo>
                <a:lnTo>
                  <a:pt x="1172190" y="1244522"/>
                </a:lnTo>
                <a:close/>
                <a:moveTo>
                  <a:pt x="1228102" y="1150129"/>
                </a:moveTo>
                <a:lnTo>
                  <a:pt x="1228102" y="1150129"/>
                </a:lnTo>
                <a:close/>
                <a:moveTo>
                  <a:pt x="1277728" y="888097"/>
                </a:moveTo>
                <a:lnTo>
                  <a:pt x="1277728" y="888097"/>
                </a:lnTo>
                <a:close/>
                <a:moveTo>
                  <a:pt x="1317162" y="837995"/>
                </a:moveTo>
                <a:cubicBezTo>
                  <a:pt x="1317162" y="838185"/>
                  <a:pt x="1317162" y="838376"/>
                  <a:pt x="1317162" y="838566"/>
                </a:cubicBezTo>
                <a:lnTo>
                  <a:pt x="1316590" y="837995"/>
                </a:lnTo>
                <a:close/>
                <a:moveTo>
                  <a:pt x="1376978" y="896383"/>
                </a:moveTo>
                <a:cubicBezTo>
                  <a:pt x="1376788" y="896059"/>
                  <a:pt x="1376598" y="895764"/>
                  <a:pt x="1376312" y="895526"/>
                </a:cubicBezTo>
                <a:lnTo>
                  <a:pt x="1378502" y="895526"/>
                </a:lnTo>
                <a:close/>
                <a:moveTo>
                  <a:pt x="1281728" y="617015"/>
                </a:moveTo>
                <a:cubicBezTo>
                  <a:pt x="1281443" y="617310"/>
                  <a:pt x="1280966" y="617510"/>
                  <a:pt x="1280585" y="617586"/>
                </a:cubicBezTo>
                <a:close/>
                <a:moveTo>
                  <a:pt x="991692" y="428896"/>
                </a:moveTo>
                <a:lnTo>
                  <a:pt x="991692" y="428896"/>
                </a:lnTo>
                <a:lnTo>
                  <a:pt x="991692" y="428896"/>
                </a:lnTo>
                <a:close/>
                <a:moveTo>
                  <a:pt x="395713" y="463567"/>
                </a:moveTo>
                <a:cubicBezTo>
                  <a:pt x="396189" y="464920"/>
                  <a:pt x="396856" y="466225"/>
                  <a:pt x="397618" y="467473"/>
                </a:cubicBezTo>
                <a:cubicBezTo>
                  <a:pt x="396189" y="467263"/>
                  <a:pt x="394855" y="467263"/>
                  <a:pt x="393426" y="467473"/>
                </a:cubicBezTo>
                <a:cubicBezTo>
                  <a:pt x="394475" y="466101"/>
                  <a:pt x="395141" y="464548"/>
                  <a:pt x="395618" y="462900"/>
                </a:cubicBezTo>
                <a:close/>
                <a:moveTo>
                  <a:pt x="309988" y="1083740"/>
                </a:moveTo>
                <a:lnTo>
                  <a:pt x="308655" y="1084597"/>
                </a:lnTo>
                <a:cubicBezTo>
                  <a:pt x="308655" y="1083359"/>
                  <a:pt x="309130" y="1083073"/>
                  <a:pt x="309893" y="1083073"/>
                </a:cubicBezTo>
                <a:close/>
                <a:moveTo>
                  <a:pt x="436099" y="1193563"/>
                </a:moveTo>
                <a:lnTo>
                  <a:pt x="436099" y="1193563"/>
                </a:lnTo>
                <a:close/>
                <a:moveTo>
                  <a:pt x="969499" y="1245284"/>
                </a:moveTo>
                <a:lnTo>
                  <a:pt x="969499" y="1245284"/>
                </a:lnTo>
                <a:lnTo>
                  <a:pt x="969499" y="1245284"/>
                </a:lnTo>
                <a:lnTo>
                  <a:pt x="969499" y="1245284"/>
                </a:lnTo>
                <a:close/>
                <a:moveTo>
                  <a:pt x="1165905" y="1199659"/>
                </a:moveTo>
                <a:lnTo>
                  <a:pt x="1165905" y="1199659"/>
                </a:lnTo>
                <a:lnTo>
                  <a:pt x="1165905" y="1199659"/>
                </a:lnTo>
                <a:close/>
                <a:moveTo>
                  <a:pt x="1272203" y="892478"/>
                </a:moveTo>
                <a:lnTo>
                  <a:pt x="1271537" y="891907"/>
                </a:lnTo>
                <a:cubicBezTo>
                  <a:pt x="1270298" y="891240"/>
                  <a:pt x="1270394" y="890287"/>
                  <a:pt x="1271537" y="889430"/>
                </a:cubicBezTo>
                <a:cubicBezTo>
                  <a:pt x="1272680" y="888573"/>
                  <a:pt x="1273441" y="889430"/>
                  <a:pt x="1274299" y="890287"/>
                </a:cubicBezTo>
                <a:lnTo>
                  <a:pt x="1275442" y="891621"/>
                </a:lnTo>
                <a:cubicBezTo>
                  <a:pt x="1274395" y="891478"/>
                  <a:pt x="1273346" y="891545"/>
                  <a:pt x="1272298" y="891811"/>
                </a:cubicBezTo>
                <a:close/>
                <a:moveTo>
                  <a:pt x="1375835" y="912385"/>
                </a:moveTo>
                <a:lnTo>
                  <a:pt x="1375835" y="912385"/>
                </a:lnTo>
                <a:lnTo>
                  <a:pt x="1375835" y="912385"/>
                </a:lnTo>
                <a:close/>
                <a:moveTo>
                  <a:pt x="653364" y="637017"/>
                </a:moveTo>
                <a:lnTo>
                  <a:pt x="653364" y="637017"/>
                </a:lnTo>
                <a:lnTo>
                  <a:pt x="653936" y="637017"/>
                </a:lnTo>
                <a:close/>
                <a:moveTo>
                  <a:pt x="295033" y="509859"/>
                </a:moveTo>
                <a:cubicBezTo>
                  <a:pt x="295986" y="513478"/>
                  <a:pt x="294081" y="514145"/>
                  <a:pt x="291700" y="514526"/>
                </a:cubicBezTo>
                <a:cubicBezTo>
                  <a:pt x="292748" y="513002"/>
                  <a:pt x="293986" y="511097"/>
                  <a:pt x="294938" y="509478"/>
                </a:cubicBezTo>
                <a:close/>
                <a:moveTo>
                  <a:pt x="242265" y="541672"/>
                </a:moveTo>
                <a:lnTo>
                  <a:pt x="241503" y="542530"/>
                </a:lnTo>
                <a:cubicBezTo>
                  <a:pt x="241503" y="542530"/>
                  <a:pt x="241503" y="541958"/>
                  <a:pt x="241503" y="541672"/>
                </a:cubicBezTo>
                <a:close/>
                <a:moveTo>
                  <a:pt x="943401" y="1371014"/>
                </a:moveTo>
                <a:lnTo>
                  <a:pt x="943401" y="1371014"/>
                </a:lnTo>
                <a:close/>
                <a:moveTo>
                  <a:pt x="942067" y="1353869"/>
                </a:moveTo>
                <a:lnTo>
                  <a:pt x="943115" y="1353202"/>
                </a:lnTo>
                <a:close/>
                <a:moveTo>
                  <a:pt x="250171" y="524241"/>
                </a:moveTo>
                <a:lnTo>
                  <a:pt x="250171" y="524241"/>
                </a:lnTo>
                <a:lnTo>
                  <a:pt x="250171" y="524241"/>
                </a:lnTo>
                <a:cubicBezTo>
                  <a:pt x="250171" y="524241"/>
                  <a:pt x="250076" y="524241"/>
                  <a:pt x="250171" y="524241"/>
                </a:cubicBezTo>
                <a:close/>
                <a:moveTo>
                  <a:pt x="241503" y="623587"/>
                </a:moveTo>
                <a:lnTo>
                  <a:pt x="241503" y="623587"/>
                </a:lnTo>
                <a:close/>
                <a:moveTo>
                  <a:pt x="140634" y="736458"/>
                </a:moveTo>
                <a:lnTo>
                  <a:pt x="140634" y="736458"/>
                </a:lnTo>
                <a:close/>
                <a:moveTo>
                  <a:pt x="280841" y="1141081"/>
                </a:moveTo>
                <a:lnTo>
                  <a:pt x="280841" y="1141081"/>
                </a:lnTo>
                <a:close/>
                <a:moveTo>
                  <a:pt x="628408" y="1375110"/>
                </a:moveTo>
                <a:lnTo>
                  <a:pt x="628408" y="1375110"/>
                </a:lnTo>
                <a:close/>
                <a:moveTo>
                  <a:pt x="1191431" y="1198516"/>
                </a:moveTo>
                <a:lnTo>
                  <a:pt x="1191431" y="1198516"/>
                </a:lnTo>
                <a:close/>
                <a:moveTo>
                  <a:pt x="1240676" y="1193468"/>
                </a:moveTo>
                <a:lnTo>
                  <a:pt x="1240676" y="1193468"/>
                </a:lnTo>
                <a:lnTo>
                  <a:pt x="1240676" y="1193468"/>
                </a:lnTo>
                <a:cubicBezTo>
                  <a:pt x="1240676" y="1193468"/>
                  <a:pt x="1240580" y="1194040"/>
                  <a:pt x="1240676" y="1193849"/>
                </a:cubicBezTo>
                <a:close/>
                <a:moveTo>
                  <a:pt x="1391933" y="992205"/>
                </a:moveTo>
                <a:lnTo>
                  <a:pt x="1391933" y="992205"/>
                </a:lnTo>
                <a:lnTo>
                  <a:pt x="1391933" y="992205"/>
                </a:lnTo>
                <a:close/>
                <a:moveTo>
                  <a:pt x="1399267" y="1051736"/>
                </a:moveTo>
                <a:cubicBezTo>
                  <a:pt x="1399267" y="1051736"/>
                  <a:pt x="1399267" y="1051736"/>
                  <a:pt x="1399267" y="1052212"/>
                </a:cubicBezTo>
                <a:lnTo>
                  <a:pt x="1399267" y="1052212"/>
                </a:lnTo>
                <a:cubicBezTo>
                  <a:pt x="1399267" y="1052212"/>
                  <a:pt x="1399267" y="1052212"/>
                  <a:pt x="1399267" y="1051736"/>
                </a:cubicBezTo>
                <a:close/>
                <a:moveTo>
                  <a:pt x="1444511" y="691596"/>
                </a:moveTo>
                <a:lnTo>
                  <a:pt x="1444511" y="691596"/>
                </a:lnTo>
                <a:close/>
                <a:moveTo>
                  <a:pt x="749757" y="248302"/>
                </a:moveTo>
                <a:cubicBezTo>
                  <a:pt x="749948" y="248016"/>
                  <a:pt x="750138" y="247693"/>
                  <a:pt x="750234" y="247350"/>
                </a:cubicBezTo>
                <a:cubicBezTo>
                  <a:pt x="750234" y="247731"/>
                  <a:pt x="750234" y="248112"/>
                  <a:pt x="750234" y="248493"/>
                </a:cubicBezTo>
                <a:close/>
                <a:moveTo>
                  <a:pt x="566782" y="307929"/>
                </a:moveTo>
                <a:lnTo>
                  <a:pt x="566782" y="307929"/>
                </a:lnTo>
                <a:cubicBezTo>
                  <a:pt x="566877" y="307681"/>
                  <a:pt x="567068" y="307472"/>
                  <a:pt x="567258" y="307357"/>
                </a:cubicBezTo>
                <a:close/>
                <a:moveTo>
                  <a:pt x="508489" y="324407"/>
                </a:moveTo>
                <a:lnTo>
                  <a:pt x="510108" y="324407"/>
                </a:lnTo>
                <a:cubicBezTo>
                  <a:pt x="509727" y="324864"/>
                  <a:pt x="509060" y="325017"/>
                  <a:pt x="508489" y="324788"/>
                </a:cubicBezTo>
                <a:close/>
                <a:moveTo>
                  <a:pt x="375139" y="472425"/>
                </a:moveTo>
                <a:lnTo>
                  <a:pt x="375139" y="472425"/>
                </a:lnTo>
                <a:lnTo>
                  <a:pt x="375139" y="472425"/>
                </a:lnTo>
                <a:lnTo>
                  <a:pt x="375139" y="472425"/>
                </a:lnTo>
                <a:close/>
                <a:moveTo>
                  <a:pt x="160636" y="585201"/>
                </a:moveTo>
                <a:lnTo>
                  <a:pt x="160636" y="585201"/>
                </a:lnTo>
                <a:close/>
                <a:moveTo>
                  <a:pt x="296081" y="1125936"/>
                </a:moveTo>
                <a:lnTo>
                  <a:pt x="296081" y="1125936"/>
                </a:lnTo>
                <a:close/>
                <a:moveTo>
                  <a:pt x="338753" y="1112315"/>
                </a:moveTo>
                <a:lnTo>
                  <a:pt x="338753" y="1112886"/>
                </a:lnTo>
                <a:lnTo>
                  <a:pt x="338753" y="1112886"/>
                </a:lnTo>
                <a:cubicBezTo>
                  <a:pt x="338658" y="1112725"/>
                  <a:pt x="338468" y="1112525"/>
                  <a:pt x="338468" y="1112315"/>
                </a:cubicBezTo>
                <a:close/>
                <a:moveTo>
                  <a:pt x="428193" y="1178990"/>
                </a:moveTo>
                <a:lnTo>
                  <a:pt x="428193" y="1178990"/>
                </a:lnTo>
                <a:cubicBezTo>
                  <a:pt x="428193" y="1178990"/>
                  <a:pt x="427336" y="1178990"/>
                  <a:pt x="427908" y="1178895"/>
                </a:cubicBezTo>
                <a:close/>
                <a:moveTo>
                  <a:pt x="1474229" y="978965"/>
                </a:moveTo>
                <a:cubicBezTo>
                  <a:pt x="1474134" y="978689"/>
                  <a:pt x="1474134" y="978384"/>
                  <a:pt x="1474229" y="978108"/>
                </a:cubicBezTo>
                <a:cubicBezTo>
                  <a:pt x="1474038" y="978432"/>
                  <a:pt x="1473943" y="978793"/>
                  <a:pt x="1473943" y="979156"/>
                </a:cubicBezTo>
                <a:close/>
                <a:moveTo>
                  <a:pt x="1122661" y="278306"/>
                </a:moveTo>
                <a:lnTo>
                  <a:pt x="1122661" y="278306"/>
                </a:lnTo>
                <a:lnTo>
                  <a:pt x="1122661" y="278306"/>
                </a:lnTo>
                <a:close/>
                <a:moveTo>
                  <a:pt x="991215" y="288783"/>
                </a:moveTo>
                <a:cubicBezTo>
                  <a:pt x="991215" y="288783"/>
                  <a:pt x="991215" y="288307"/>
                  <a:pt x="991215" y="288212"/>
                </a:cubicBezTo>
                <a:lnTo>
                  <a:pt x="991215" y="288212"/>
                </a:lnTo>
                <a:lnTo>
                  <a:pt x="991215" y="288212"/>
                </a:lnTo>
                <a:close/>
                <a:moveTo>
                  <a:pt x="557543" y="320597"/>
                </a:moveTo>
                <a:lnTo>
                  <a:pt x="557543" y="320597"/>
                </a:lnTo>
                <a:cubicBezTo>
                  <a:pt x="557543" y="322121"/>
                  <a:pt x="556685" y="322502"/>
                  <a:pt x="555923" y="322502"/>
                </a:cubicBezTo>
                <a:cubicBezTo>
                  <a:pt x="556590" y="321949"/>
                  <a:pt x="557066" y="321311"/>
                  <a:pt x="557543" y="320597"/>
                </a:cubicBezTo>
                <a:close/>
                <a:moveTo>
                  <a:pt x="327609" y="488713"/>
                </a:moveTo>
                <a:lnTo>
                  <a:pt x="327609" y="489190"/>
                </a:lnTo>
                <a:cubicBezTo>
                  <a:pt x="327609" y="489190"/>
                  <a:pt x="327609" y="488713"/>
                  <a:pt x="327609" y="488523"/>
                </a:cubicBezTo>
                <a:close/>
                <a:moveTo>
                  <a:pt x="545255" y="1173370"/>
                </a:moveTo>
                <a:lnTo>
                  <a:pt x="545255" y="1173370"/>
                </a:lnTo>
                <a:close/>
                <a:moveTo>
                  <a:pt x="665461" y="1367014"/>
                </a:moveTo>
                <a:lnTo>
                  <a:pt x="665461" y="1367014"/>
                </a:lnTo>
                <a:close/>
                <a:moveTo>
                  <a:pt x="1100373" y="1235950"/>
                </a:moveTo>
                <a:lnTo>
                  <a:pt x="1100373" y="1235950"/>
                </a:lnTo>
                <a:lnTo>
                  <a:pt x="1100373" y="1235473"/>
                </a:lnTo>
                <a:close/>
                <a:moveTo>
                  <a:pt x="1302302" y="924863"/>
                </a:moveTo>
                <a:cubicBezTo>
                  <a:pt x="1302302" y="924863"/>
                  <a:pt x="1302302" y="924863"/>
                  <a:pt x="1302302" y="924863"/>
                </a:cubicBezTo>
                <a:lnTo>
                  <a:pt x="1302302" y="924863"/>
                </a:lnTo>
                <a:close/>
                <a:moveTo>
                  <a:pt x="1384217" y="507954"/>
                </a:moveTo>
                <a:lnTo>
                  <a:pt x="1384217" y="507954"/>
                </a:lnTo>
                <a:close/>
                <a:moveTo>
                  <a:pt x="1279442" y="487666"/>
                </a:moveTo>
                <a:cubicBezTo>
                  <a:pt x="1280205" y="487266"/>
                  <a:pt x="1281252" y="487599"/>
                  <a:pt x="1281633" y="488399"/>
                </a:cubicBezTo>
                <a:cubicBezTo>
                  <a:pt x="1281633" y="488504"/>
                  <a:pt x="1281728" y="488608"/>
                  <a:pt x="1281728" y="488713"/>
                </a:cubicBezTo>
                <a:cubicBezTo>
                  <a:pt x="1280966" y="488275"/>
                  <a:pt x="1280109" y="487923"/>
                  <a:pt x="1279251" y="487666"/>
                </a:cubicBezTo>
                <a:close/>
                <a:moveTo>
                  <a:pt x="1219435" y="352791"/>
                </a:moveTo>
                <a:lnTo>
                  <a:pt x="1219435" y="352791"/>
                </a:lnTo>
                <a:close/>
                <a:moveTo>
                  <a:pt x="1162285" y="272115"/>
                </a:moveTo>
                <a:lnTo>
                  <a:pt x="1162285" y="272115"/>
                </a:lnTo>
                <a:lnTo>
                  <a:pt x="1162285" y="272115"/>
                </a:lnTo>
                <a:close/>
                <a:moveTo>
                  <a:pt x="928637" y="212679"/>
                </a:moveTo>
                <a:cubicBezTo>
                  <a:pt x="928637" y="212422"/>
                  <a:pt x="928637" y="212164"/>
                  <a:pt x="928637" y="211917"/>
                </a:cubicBezTo>
                <a:lnTo>
                  <a:pt x="928637" y="212488"/>
                </a:lnTo>
                <a:close/>
                <a:moveTo>
                  <a:pt x="497821" y="323550"/>
                </a:moveTo>
                <a:lnTo>
                  <a:pt x="497821" y="323074"/>
                </a:lnTo>
                <a:close/>
                <a:moveTo>
                  <a:pt x="497821" y="323550"/>
                </a:moveTo>
                <a:lnTo>
                  <a:pt x="497821" y="324026"/>
                </a:lnTo>
                <a:cubicBezTo>
                  <a:pt x="497344" y="324445"/>
                  <a:pt x="496773" y="324683"/>
                  <a:pt x="496201" y="324693"/>
                </a:cubicBezTo>
                <a:cubicBezTo>
                  <a:pt x="496583" y="324588"/>
                  <a:pt x="496964" y="324426"/>
                  <a:pt x="497249" y="324216"/>
                </a:cubicBezTo>
                <a:close/>
                <a:moveTo>
                  <a:pt x="447147" y="321264"/>
                </a:moveTo>
                <a:cubicBezTo>
                  <a:pt x="446767" y="319673"/>
                  <a:pt x="447147" y="317987"/>
                  <a:pt x="448290" y="316787"/>
                </a:cubicBezTo>
                <a:cubicBezTo>
                  <a:pt x="447243" y="318597"/>
                  <a:pt x="446958" y="320025"/>
                  <a:pt x="446386" y="321549"/>
                </a:cubicBezTo>
                <a:close/>
                <a:moveTo>
                  <a:pt x="138728" y="670069"/>
                </a:moveTo>
                <a:lnTo>
                  <a:pt x="138728" y="670069"/>
                </a:lnTo>
                <a:lnTo>
                  <a:pt x="138728" y="670069"/>
                </a:lnTo>
                <a:close/>
                <a:moveTo>
                  <a:pt x="119678" y="799800"/>
                </a:moveTo>
                <a:lnTo>
                  <a:pt x="120250" y="799800"/>
                </a:lnTo>
                <a:close/>
                <a:moveTo>
                  <a:pt x="263125" y="1136794"/>
                </a:moveTo>
                <a:lnTo>
                  <a:pt x="263125" y="1136794"/>
                </a:lnTo>
                <a:close/>
                <a:moveTo>
                  <a:pt x="575545" y="1233568"/>
                </a:moveTo>
                <a:cubicBezTo>
                  <a:pt x="575164" y="1233930"/>
                  <a:pt x="574687" y="1234349"/>
                  <a:pt x="574401" y="1234807"/>
                </a:cubicBezTo>
                <a:cubicBezTo>
                  <a:pt x="574021" y="1234235"/>
                  <a:pt x="574307" y="1233664"/>
                  <a:pt x="575355" y="1233854"/>
                </a:cubicBezTo>
                <a:close/>
                <a:moveTo>
                  <a:pt x="952926" y="1392255"/>
                </a:moveTo>
                <a:cubicBezTo>
                  <a:pt x="952926" y="1392255"/>
                  <a:pt x="952926" y="1391683"/>
                  <a:pt x="952449" y="1391493"/>
                </a:cubicBezTo>
                <a:cubicBezTo>
                  <a:pt x="951972" y="1391302"/>
                  <a:pt x="953020" y="1391969"/>
                  <a:pt x="953020" y="1392159"/>
                </a:cubicBezTo>
                <a:close/>
                <a:moveTo>
                  <a:pt x="1528140" y="767605"/>
                </a:moveTo>
                <a:lnTo>
                  <a:pt x="1528140" y="767605"/>
                </a:lnTo>
                <a:close/>
                <a:moveTo>
                  <a:pt x="1297921" y="411847"/>
                </a:moveTo>
                <a:cubicBezTo>
                  <a:pt x="1297921" y="411847"/>
                  <a:pt x="1297921" y="411847"/>
                  <a:pt x="1297921" y="411847"/>
                </a:cubicBezTo>
                <a:lnTo>
                  <a:pt x="1297921" y="411847"/>
                </a:lnTo>
                <a:close/>
                <a:moveTo>
                  <a:pt x="750138" y="211821"/>
                </a:moveTo>
                <a:lnTo>
                  <a:pt x="750138" y="211821"/>
                </a:lnTo>
                <a:lnTo>
                  <a:pt x="752043" y="212488"/>
                </a:lnTo>
                <a:cubicBezTo>
                  <a:pt x="751377" y="212726"/>
                  <a:pt x="750614" y="212726"/>
                  <a:pt x="749948" y="212488"/>
                </a:cubicBezTo>
                <a:close/>
                <a:moveTo>
                  <a:pt x="155016" y="551578"/>
                </a:moveTo>
                <a:cubicBezTo>
                  <a:pt x="155016" y="551578"/>
                  <a:pt x="155016" y="550911"/>
                  <a:pt x="155016" y="550531"/>
                </a:cubicBezTo>
                <a:lnTo>
                  <a:pt x="155016" y="550531"/>
                </a:lnTo>
                <a:cubicBezTo>
                  <a:pt x="155112" y="551112"/>
                  <a:pt x="155016" y="551692"/>
                  <a:pt x="154826" y="552245"/>
                </a:cubicBezTo>
                <a:close/>
                <a:moveTo>
                  <a:pt x="134442" y="1004968"/>
                </a:moveTo>
                <a:lnTo>
                  <a:pt x="134442" y="1004968"/>
                </a:lnTo>
                <a:close/>
                <a:moveTo>
                  <a:pt x="141586" y="1057642"/>
                </a:moveTo>
                <a:lnTo>
                  <a:pt x="141586" y="1057642"/>
                </a:lnTo>
                <a:lnTo>
                  <a:pt x="142252" y="1057642"/>
                </a:lnTo>
                <a:close/>
                <a:moveTo>
                  <a:pt x="174828" y="1058880"/>
                </a:moveTo>
                <a:cubicBezTo>
                  <a:pt x="175114" y="1058403"/>
                  <a:pt x="175780" y="1058289"/>
                  <a:pt x="176257" y="1058623"/>
                </a:cubicBezTo>
                <a:cubicBezTo>
                  <a:pt x="176352" y="1058699"/>
                  <a:pt x="176448" y="1058784"/>
                  <a:pt x="176543" y="1058880"/>
                </a:cubicBezTo>
                <a:cubicBezTo>
                  <a:pt x="175876" y="1058518"/>
                  <a:pt x="175209" y="1058385"/>
                  <a:pt x="174447" y="1058499"/>
                </a:cubicBezTo>
                <a:close/>
                <a:moveTo>
                  <a:pt x="349516" y="1116030"/>
                </a:moveTo>
                <a:lnTo>
                  <a:pt x="349516" y="1116030"/>
                </a:lnTo>
                <a:close/>
                <a:moveTo>
                  <a:pt x="443909" y="1382730"/>
                </a:moveTo>
                <a:lnTo>
                  <a:pt x="443909" y="1382730"/>
                </a:lnTo>
                <a:lnTo>
                  <a:pt x="443909" y="1382730"/>
                </a:lnTo>
                <a:close/>
                <a:moveTo>
                  <a:pt x="1479182" y="895050"/>
                </a:moveTo>
                <a:lnTo>
                  <a:pt x="1479182" y="895050"/>
                </a:lnTo>
                <a:lnTo>
                  <a:pt x="1479182" y="895050"/>
                </a:lnTo>
                <a:lnTo>
                  <a:pt x="1479182" y="895050"/>
                </a:lnTo>
                <a:close/>
                <a:moveTo>
                  <a:pt x="1481753" y="889811"/>
                </a:moveTo>
                <a:lnTo>
                  <a:pt x="1481753" y="889811"/>
                </a:lnTo>
                <a:lnTo>
                  <a:pt x="1481753" y="889811"/>
                </a:lnTo>
                <a:lnTo>
                  <a:pt x="1481373" y="889811"/>
                </a:lnTo>
                <a:close/>
                <a:moveTo>
                  <a:pt x="1201624" y="256875"/>
                </a:moveTo>
                <a:cubicBezTo>
                  <a:pt x="1201624" y="256875"/>
                  <a:pt x="1201338" y="256779"/>
                  <a:pt x="1201242" y="256875"/>
                </a:cubicBezTo>
                <a:close/>
                <a:moveTo>
                  <a:pt x="235407" y="495000"/>
                </a:moveTo>
                <a:lnTo>
                  <a:pt x="235407" y="495000"/>
                </a:lnTo>
                <a:lnTo>
                  <a:pt x="235027" y="495666"/>
                </a:lnTo>
                <a:close/>
                <a:moveTo>
                  <a:pt x="213023" y="503001"/>
                </a:moveTo>
                <a:cubicBezTo>
                  <a:pt x="213023" y="503001"/>
                  <a:pt x="213023" y="503001"/>
                  <a:pt x="213023" y="502334"/>
                </a:cubicBezTo>
                <a:cubicBezTo>
                  <a:pt x="213023" y="502582"/>
                  <a:pt x="213023" y="502848"/>
                  <a:pt x="213023" y="503096"/>
                </a:cubicBezTo>
                <a:cubicBezTo>
                  <a:pt x="212833" y="503115"/>
                  <a:pt x="212737" y="503182"/>
                  <a:pt x="212642" y="503286"/>
                </a:cubicBezTo>
                <a:close/>
                <a:moveTo>
                  <a:pt x="326562" y="1179276"/>
                </a:moveTo>
                <a:cubicBezTo>
                  <a:pt x="326562" y="1179276"/>
                  <a:pt x="326562" y="1179276"/>
                  <a:pt x="326562" y="1179276"/>
                </a:cubicBezTo>
                <a:lnTo>
                  <a:pt x="326562" y="1178800"/>
                </a:lnTo>
                <a:close/>
                <a:moveTo>
                  <a:pt x="379616" y="1252333"/>
                </a:moveTo>
                <a:lnTo>
                  <a:pt x="379616" y="1252333"/>
                </a:lnTo>
                <a:lnTo>
                  <a:pt x="379616" y="1252333"/>
                </a:lnTo>
                <a:lnTo>
                  <a:pt x="379616" y="1252333"/>
                </a:lnTo>
                <a:lnTo>
                  <a:pt x="379616" y="1252333"/>
                </a:lnTo>
                <a:close/>
                <a:moveTo>
                  <a:pt x="401047" y="1277002"/>
                </a:moveTo>
                <a:lnTo>
                  <a:pt x="401047" y="1277859"/>
                </a:lnTo>
                <a:lnTo>
                  <a:pt x="400476" y="1277288"/>
                </a:lnTo>
                <a:close/>
                <a:moveTo>
                  <a:pt x="582689" y="1349297"/>
                </a:moveTo>
                <a:lnTo>
                  <a:pt x="582689" y="1349297"/>
                </a:lnTo>
                <a:lnTo>
                  <a:pt x="582689" y="1349297"/>
                </a:lnTo>
                <a:lnTo>
                  <a:pt x="582689" y="1349297"/>
                </a:lnTo>
                <a:close/>
                <a:moveTo>
                  <a:pt x="1151522" y="1321770"/>
                </a:moveTo>
                <a:lnTo>
                  <a:pt x="1151522" y="1321770"/>
                </a:lnTo>
                <a:close/>
                <a:moveTo>
                  <a:pt x="1411174" y="1119459"/>
                </a:moveTo>
                <a:lnTo>
                  <a:pt x="1411174" y="1119459"/>
                </a:lnTo>
                <a:cubicBezTo>
                  <a:pt x="1411174" y="1119459"/>
                  <a:pt x="1411174" y="1119459"/>
                  <a:pt x="1411174" y="1119459"/>
                </a:cubicBezTo>
                <a:close/>
                <a:moveTo>
                  <a:pt x="1437463" y="1140509"/>
                </a:moveTo>
                <a:lnTo>
                  <a:pt x="1437463" y="1140509"/>
                </a:lnTo>
                <a:close/>
                <a:moveTo>
                  <a:pt x="1466609" y="1089169"/>
                </a:moveTo>
                <a:lnTo>
                  <a:pt x="1466609" y="1089169"/>
                </a:lnTo>
                <a:close/>
                <a:moveTo>
                  <a:pt x="1465561" y="527194"/>
                </a:moveTo>
                <a:lnTo>
                  <a:pt x="1465561" y="527194"/>
                </a:lnTo>
                <a:lnTo>
                  <a:pt x="1465561" y="527194"/>
                </a:lnTo>
                <a:lnTo>
                  <a:pt x="1465561" y="527194"/>
                </a:lnTo>
                <a:close/>
                <a:moveTo>
                  <a:pt x="1203719" y="200963"/>
                </a:moveTo>
                <a:lnTo>
                  <a:pt x="1203719" y="200963"/>
                </a:lnTo>
                <a:lnTo>
                  <a:pt x="1203719" y="200963"/>
                </a:lnTo>
                <a:close/>
                <a:moveTo>
                  <a:pt x="1075322" y="206202"/>
                </a:moveTo>
                <a:lnTo>
                  <a:pt x="1075322" y="206202"/>
                </a:lnTo>
                <a:close/>
                <a:moveTo>
                  <a:pt x="949591" y="145623"/>
                </a:moveTo>
                <a:cubicBezTo>
                  <a:pt x="949591" y="145080"/>
                  <a:pt x="949591" y="144546"/>
                  <a:pt x="949591" y="144003"/>
                </a:cubicBezTo>
                <a:cubicBezTo>
                  <a:pt x="949973" y="144699"/>
                  <a:pt x="949877" y="145594"/>
                  <a:pt x="949211" y="146099"/>
                </a:cubicBezTo>
                <a:close/>
                <a:moveTo>
                  <a:pt x="877964" y="191628"/>
                </a:moveTo>
                <a:cubicBezTo>
                  <a:pt x="877964" y="191438"/>
                  <a:pt x="877964" y="191247"/>
                  <a:pt x="877964" y="191057"/>
                </a:cubicBezTo>
                <a:cubicBezTo>
                  <a:pt x="877964" y="191057"/>
                  <a:pt x="878535" y="191057"/>
                  <a:pt x="878726" y="191057"/>
                </a:cubicBezTo>
                <a:close/>
                <a:moveTo>
                  <a:pt x="626980" y="258303"/>
                </a:moveTo>
                <a:cubicBezTo>
                  <a:pt x="627075" y="257951"/>
                  <a:pt x="627266" y="257637"/>
                  <a:pt x="627552" y="257351"/>
                </a:cubicBezTo>
                <a:close/>
                <a:moveTo>
                  <a:pt x="145301" y="546435"/>
                </a:moveTo>
                <a:lnTo>
                  <a:pt x="142824" y="546435"/>
                </a:lnTo>
                <a:lnTo>
                  <a:pt x="143681" y="545006"/>
                </a:lnTo>
                <a:cubicBezTo>
                  <a:pt x="144158" y="545635"/>
                  <a:pt x="144539" y="546301"/>
                  <a:pt x="144919" y="547006"/>
                </a:cubicBezTo>
                <a:close/>
                <a:moveTo>
                  <a:pt x="192926" y="1051260"/>
                </a:moveTo>
                <a:lnTo>
                  <a:pt x="190640" y="1051260"/>
                </a:lnTo>
                <a:cubicBezTo>
                  <a:pt x="190545" y="1051545"/>
                  <a:pt x="191687" y="1051450"/>
                  <a:pt x="192069" y="1052212"/>
                </a:cubicBezTo>
                <a:close/>
                <a:moveTo>
                  <a:pt x="297701" y="1264239"/>
                </a:moveTo>
                <a:lnTo>
                  <a:pt x="297701" y="1264239"/>
                </a:lnTo>
                <a:cubicBezTo>
                  <a:pt x="297701" y="1264239"/>
                  <a:pt x="297701" y="1264239"/>
                  <a:pt x="297701" y="1264239"/>
                </a:cubicBezTo>
                <a:cubicBezTo>
                  <a:pt x="297701" y="1264239"/>
                  <a:pt x="297033" y="1265096"/>
                  <a:pt x="297033" y="1265191"/>
                </a:cubicBezTo>
                <a:close/>
                <a:moveTo>
                  <a:pt x="798145" y="1413876"/>
                </a:moveTo>
                <a:lnTo>
                  <a:pt x="798145" y="1413876"/>
                </a:lnTo>
                <a:lnTo>
                  <a:pt x="798145" y="1413876"/>
                </a:lnTo>
                <a:close/>
                <a:moveTo>
                  <a:pt x="802335" y="1468455"/>
                </a:moveTo>
                <a:lnTo>
                  <a:pt x="802335" y="1468455"/>
                </a:lnTo>
                <a:close/>
                <a:moveTo>
                  <a:pt x="823290" y="1468455"/>
                </a:moveTo>
                <a:cubicBezTo>
                  <a:pt x="823290" y="1469217"/>
                  <a:pt x="822719" y="1469788"/>
                  <a:pt x="822337" y="1470645"/>
                </a:cubicBezTo>
                <a:cubicBezTo>
                  <a:pt x="822147" y="1469960"/>
                  <a:pt x="821862" y="1469284"/>
                  <a:pt x="821480" y="1468645"/>
                </a:cubicBezTo>
                <a:cubicBezTo>
                  <a:pt x="821671" y="1469188"/>
                  <a:pt x="822147" y="1469626"/>
                  <a:pt x="822623" y="1469884"/>
                </a:cubicBezTo>
                <a:close/>
                <a:moveTo>
                  <a:pt x="1083132" y="1305292"/>
                </a:moveTo>
                <a:lnTo>
                  <a:pt x="1083132" y="1305292"/>
                </a:lnTo>
                <a:close/>
                <a:moveTo>
                  <a:pt x="1083132" y="1390159"/>
                </a:moveTo>
                <a:lnTo>
                  <a:pt x="1083132" y="1390635"/>
                </a:lnTo>
                <a:lnTo>
                  <a:pt x="1083132" y="1390635"/>
                </a:lnTo>
                <a:cubicBezTo>
                  <a:pt x="1083132" y="1390635"/>
                  <a:pt x="1082846" y="1390159"/>
                  <a:pt x="1082941" y="1390064"/>
                </a:cubicBezTo>
                <a:close/>
                <a:moveTo>
                  <a:pt x="1084847" y="1398351"/>
                </a:moveTo>
                <a:lnTo>
                  <a:pt x="1083989" y="1399589"/>
                </a:lnTo>
                <a:cubicBezTo>
                  <a:pt x="1083895" y="1399217"/>
                  <a:pt x="1083704" y="1398865"/>
                  <a:pt x="1083513" y="1398541"/>
                </a:cubicBezTo>
                <a:close/>
                <a:moveTo>
                  <a:pt x="1201433" y="1303101"/>
                </a:moveTo>
                <a:lnTo>
                  <a:pt x="1201433" y="1303101"/>
                </a:lnTo>
                <a:lnTo>
                  <a:pt x="1201433" y="1303101"/>
                </a:lnTo>
                <a:close/>
                <a:moveTo>
                  <a:pt x="1383074" y="1124698"/>
                </a:moveTo>
                <a:lnTo>
                  <a:pt x="1383074" y="1124698"/>
                </a:lnTo>
                <a:close/>
                <a:moveTo>
                  <a:pt x="1251630" y="353173"/>
                </a:moveTo>
                <a:lnTo>
                  <a:pt x="1252773" y="353173"/>
                </a:lnTo>
                <a:cubicBezTo>
                  <a:pt x="1252391" y="353477"/>
                  <a:pt x="1251915" y="353544"/>
                  <a:pt x="1251439" y="353363"/>
                </a:cubicBezTo>
                <a:close/>
                <a:moveTo>
                  <a:pt x="888917" y="188771"/>
                </a:moveTo>
                <a:cubicBezTo>
                  <a:pt x="888917" y="189028"/>
                  <a:pt x="888917" y="189276"/>
                  <a:pt x="888917" y="189533"/>
                </a:cubicBezTo>
                <a:cubicBezTo>
                  <a:pt x="889012" y="189247"/>
                  <a:pt x="889012" y="188962"/>
                  <a:pt x="888917" y="188676"/>
                </a:cubicBezTo>
                <a:close/>
                <a:moveTo>
                  <a:pt x="767664" y="156291"/>
                </a:moveTo>
                <a:lnTo>
                  <a:pt x="767664" y="156291"/>
                </a:lnTo>
                <a:lnTo>
                  <a:pt x="767664" y="156291"/>
                </a:lnTo>
                <a:cubicBezTo>
                  <a:pt x="767664" y="156291"/>
                  <a:pt x="767569" y="156386"/>
                  <a:pt x="767473" y="156481"/>
                </a:cubicBezTo>
                <a:close/>
                <a:moveTo>
                  <a:pt x="588595" y="233253"/>
                </a:moveTo>
                <a:lnTo>
                  <a:pt x="588595" y="233253"/>
                </a:lnTo>
                <a:cubicBezTo>
                  <a:pt x="588595" y="233253"/>
                  <a:pt x="588595" y="233253"/>
                  <a:pt x="588595" y="233253"/>
                </a:cubicBezTo>
                <a:close/>
                <a:moveTo>
                  <a:pt x="228549" y="490428"/>
                </a:moveTo>
                <a:lnTo>
                  <a:pt x="229501" y="490428"/>
                </a:lnTo>
                <a:cubicBezTo>
                  <a:pt x="229120" y="490618"/>
                  <a:pt x="228740" y="490714"/>
                  <a:pt x="228358" y="490714"/>
                </a:cubicBezTo>
                <a:close/>
                <a:moveTo>
                  <a:pt x="168256" y="497572"/>
                </a:moveTo>
                <a:lnTo>
                  <a:pt x="168256" y="497572"/>
                </a:lnTo>
                <a:close/>
                <a:moveTo>
                  <a:pt x="137776" y="553198"/>
                </a:moveTo>
                <a:cubicBezTo>
                  <a:pt x="138062" y="554102"/>
                  <a:pt x="138252" y="555026"/>
                  <a:pt x="138443" y="555960"/>
                </a:cubicBezTo>
                <a:cubicBezTo>
                  <a:pt x="137776" y="555417"/>
                  <a:pt x="137109" y="554940"/>
                  <a:pt x="136347" y="554531"/>
                </a:cubicBezTo>
                <a:close/>
                <a:moveTo>
                  <a:pt x="134537" y="1096123"/>
                </a:moveTo>
                <a:lnTo>
                  <a:pt x="134537" y="1096123"/>
                </a:lnTo>
                <a:lnTo>
                  <a:pt x="134537" y="1096123"/>
                </a:lnTo>
                <a:close/>
                <a:moveTo>
                  <a:pt x="236264" y="1195373"/>
                </a:moveTo>
                <a:lnTo>
                  <a:pt x="236264" y="1195373"/>
                </a:lnTo>
                <a:close/>
                <a:moveTo>
                  <a:pt x="405143" y="1282051"/>
                </a:moveTo>
                <a:cubicBezTo>
                  <a:pt x="404952" y="1281651"/>
                  <a:pt x="404762" y="1281269"/>
                  <a:pt x="404476" y="1280908"/>
                </a:cubicBezTo>
                <a:lnTo>
                  <a:pt x="405714" y="1281955"/>
                </a:lnTo>
                <a:close/>
                <a:moveTo>
                  <a:pt x="530111" y="1227949"/>
                </a:moveTo>
                <a:lnTo>
                  <a:pt x="530111" y="1227949"/>
                </a:lnTo>
                <a:close/>
                <a:moveTo>
                  <a:pt x="737184" y="1457692"/>
                </a:moveTo>
                <a:cubicBezTo>
                  <a:pt x="736326" y="1458682"/>
                  <a:pt x="735660" y="1459768"/>
                  <a:pt x="735089" y="1460930"/>
                </a:cubicBezTo>
                <a:cubicBezTo>
                  <a:pt x="734612" y="1459682"/>
                  <a:pt x="733945" y="1458473"/>
                  <a:pt x="733279" y="1457310"/>
                </a:cubicBezTo>
                <a:cubicBezTo>
                  <a:pt x="734517" y="1457768"/>
                  <a:pt x="735851" y="1457901"/>
                  <a:pt x="737184" y="1457692"/>
                </a:cubicBezTo>
                <a:close/>
                <a:moveTo>
                  <a:pt x="769950" y="1460549"/>
                </a:moveTo>
                <a:lnTo>
                  <a:pt x="769950" y="1460549"/>
                </a:lnTo>
                <a:lnTo>
                  <a:pt x="769950" y="1460549"/>
                </a:lnTo>
                <a:cubicBezTo>
                  <a:pt x="769950" y="1460549"/>
                  <a:pt x="770236" y="1461025"/>
                  <a:pt x="770236" y="1460930"/>
                </a:cubicBezTo>
                <a:close/>
                <a:moveTo>
                  <a:pt x="1043032" y="1367490"/>
                </a:moveTo>
                <a:cubicBezTo>
                  <a:pt x="1043032" y="1367490"/>
                  <a:pt x="1043032" y="1367490"/>
                  <a:pt x="1043603" y="1367966"/>
                </a:cubicBezTo>
                <a:lnTo>
                  <a:pt x="1042651" y="1368538"/>
                </a:lnTo>
                <a:close/>
                <a:moveTo>
                  <a:pt x="1425461" y="1137080"/>
                </a:moveTo>
                <a:lnTo>
                  <a:pt x="1425461" y="1137080"/>
                </a:lnTo>
                <a:close/>
                <a:moveTo>
                  <a:pt x="1473752" y="1032305"/>
                </a:moveTo>
                <a:lnTo>
                  <a:pt x="1473752" y="1032305"/>
                </a:lnTo>
                <a:lnTo>
                  <a:pt x="1473752" y="1032305"/>
                </a:lnTo>
                <a:lnTo>
                  <a:pt x="1473752" y="1032305"/>
                </a:lnTo>
                <a:close/>
                <a:moveTo>
                  <a:pt x="1555762" y="816373"/>
                </a:moveTo>
                <a:lnTo>
                  <a:pt x="1555762" y="816373"/>
                </a:lnTo>
                <a:close/>
                <a:moveTo>
                  <a:pt x="1184573" y="164768"/>
                </a:moveTo>
                <a:lnTo>
                  <a:pt x="1184573" y="164768"/>
                </a:lnTo>
                <a:close/>
                <a:moveTo>
                  <a:pt x="1152379" y="186104"/>
                </a:moveTo>
                <a:cubicBezTo>
                  <a:pt x="1152379" y="186104"/>
                  <a:pt x="1152379" y="186104"/>
                  <a:pt x="1152379" y="185628"/>
                </a:cubicBezTo>
                <a:lnTo>
                  <a:pt x="1153140" y="185628"/>
                </a:lnTo>
                <a:close/>
                <a:moveTo>
                  <a:pt x="863200" y="228966"/>
                </a:moveTo>
                <a:lnTo>
                  <a:pt x="864343" y="227728"/>
                </a:lnTo>
                <a:cubicBezTo>
                  <a:pt x="864343" y="227728"/>
                  <a:pt x="864343" y="228586"/>
                  <a:pt x="864343" y="228966"/>
                </a:cubicBezTo>
                <a:close/>
                <a:moveTo>
                  <a:pt x="367519" y="300023"/>
                </a:moveTo>
                <a:cubicBezTo>
                  <a:pt x="367328" y="299556"/>
                  <a:pt x="367043" y="299147"/>
                  <a:pt x="366662" y="298880"/>
                </a:cubicBezTo>
                <a:lnTo>
                  <a:pt x="368471" y="298880"/>
                </a:lnTo>
                <a:cubicBezTo>
                  <a:pt x="368471" y="299070"/>
                  <a:pt x="368281" y="299451"/>
                  <a:pt x="367519" y="299737"/>
                </a:cubicBezTo>
                <a:close/>
                <a:moveTo>
                  <a:pt x="134251" y="1097742"/>
                </a:moveTo>
                <a:lnTo>
                  <a:pt x="134251" y="1097742"/>
                </a:lnTo>
                <a:close/>
                <a:moveTo>
                  <a:pt x="333229" y="1300719"/>
                </a:moveTo>
                <a:lnTo>
                  <a:pt x="333229" y="1299767"/>
                </a:lnTo>
                <a:cubicBezTo>
                  <a:pt x="333324" y="1299976"/>
                  <a:pt x="333324" y="1300224"/>
                  <a:pt x="333229" y="1300434"/>
                </a:cubicBezTo>
                <a:close/>
                <a:moveTo>
                  <a:pt x="397332" y="1286146"/>
                </a:moveTo>
                <a:lnTo>
                  <a:pt x="396380" y="1286908"/>
                </a:lnTo>
                <a:close/>
                <a:moveTo>
                  <a:pt x="559257" y="1305196"/>
                </a:moveTo>
                <a:lnTo>
                  <a:pt x="559257" y="1305196"/>
                </a:lnTo>
                <a:close/>
                <a:moveTo>
                  <a:pt x="1248390" y="1276621"/>
                </a:moveTo>
                <a:lnTo>
                  <a:pt x="1248390" y="1276621"/>
                </a:lnTo>
                <a:lnTo>
                  <a:pt x="1248390" y="1276621"/>
                </a:lnTo>
                <a:close/>
                <a:moveTo>
                  <a:pt x="1402219" y="392320"/>
                </a:moveTo>
                <a:lnTo>
                  <a:pt x="1402219" y="392797"/>
                </a:lnTo>
                <a:cubicBezTo>
                  <a:pt x="1402219" y="392797"/>
                  <a:pt x="1402219" y="392797"/>
                  <a:pt x="1402219" y="392320"/>
                </a:cubicBezTo>
                <a:close/>
                <a:moveTo>
                  <a:pt x="1257726" y="333741"/>
                </a:moveTo>
                <a:lnTo>
                  <a:pt x="1257726" y="333741"/>
                </a:lnTo>
                <a:close/>
                <a:moveTo>
                  <a:pt x="233693" y="1258714"/>
                </a:moveTo>
                <a:cubicBezTo>
                  <a:pt x="233693" y="1258714"/>
                  <a:pt x="233693" y="1258714"/>
                  <a:pt x="234264" y="1258238"/>
                </a:cubicBezTo>
                <a:lnTo>
                  <a:pt x="234264" y="1258714"/>
                </a:lnTo>
                <a:close/>
                <a:moveTo>
                  <a:pt x="275697" y="1298338"/>
                </a:moveTo>
                <a:lnTo>
                  <a:pt x="275697" y="1297100"/>
                </a:lnTo>
                <a:lnTo>
                  <a:pt x="275697" y="1297100"/>
                </a:lnTo>
                <a:lnTo>
                  <a:pt x="276365" y="1297100"/>
                </a:lnTo>
                <a:cubicBezTo>
                  <a:pt x="276079" y="1297576"/>
                  <a:pt x="275793" y="1297957"/>
                  <a:pt x="275697" y="1298434"/>
                </a:cubicBezTo>
                <a:close/>
                <a:moveTo>
                  <a:pt x="447147" y="1423687"/>
                </a:moveTo>
                <a:cubicBezTo>
                  <a:pt x="447147" y="1423020"/>
                  <a:pt x="447720" y="1422830"/>
                  <a:pt x="448767" y="1423211"/>
                </a:cubicBezTo>
                <a:cubicBezTo>
                  <a:pt x="448195" y="1423287"/>
                  <a:pt x="447624" y="1423478"/>
                  <a:pt x="447052" y="1423783"/>
                </a:cubicBezTo>
                <a:close/>
                <a:moveTo>
                  <a:pt x="953974" y="1480837"/>
                </a:moveTo>
                <a:lnTo>
                  <a:pt x="953974" y="1480837"/>
                </a:lnTo>
                <a:close/>
                <a:moveTo>
                  <a:pt x="1578718" y="820469"/>
                </a:moveTo>
                <a:lnTo>
                  <a:pt x="1578718" y="820469"/>
                </a:lnTo>
                <a:lnTo>
                  <a:pt x="1578718" y="820469"/>
                </a:lnTo>
                <a:close/>
                <a:moveTo>
                  <a:pt x="1497565" y="568533"/>
                </a:moveTo>
                <a:lnTo>
                  <a:pt x="1497565" y="568533"/>
                </a:lnTo>
                <a:close/>
                <a:moveTo>
                  <a:pt x="1390790" y="395178"/>
                </a:moveTo>
                <a:lnTo>
                  <a:pt x="1390790" y="395178"/>
                </a:lnTo>
                <a:close/>
                <a:moveTo>
                  <a:pt x="959307" y="86091"/>
                </a:moveTo>
                <a:lnTo>
                  <a:pt x="959307" y="86091"/>
                </a:lnTo>
                <a:lnTo>
                  <a:pt x="959307" y="86091"/>
                </a:lnTo>
                <a:close/>
                <a:moveTo>
                  <a:pt x="843959" y="146290"/>
                </a:moveTo>
                <a:cubicBezTo>
                  <a:pt x="843673" y="145889"/>
                  <a:pt x="843483" y="145442"/>
                  <a:pt x="843388" y="144956"/>
                </a:cubicBezTo>
                <a:cubicBezTo>
                  <a:pt x="843578" y="145251"/>
                  <a:pt x="843769" y="145537"/>
                  <a:pt x="843959" y="145813"/>
                </a:cubicBezTo>
                <a:close/>
                <a:moveTo>
                  <a:pt x="714801" y="138670"/>
                </a:moveTo>
                <a:cubicBezTo>
                  <a:pt x="714801" y="138670"/>
                  <a:pt x="714801" y="138670"/>
                  <a:pt x="714801" y="138670"/>
                </a:cubicBezTo>
                <a:lnTo>
                  <a:pt x="714038" y="138098"/>
                </a:lnTo>
                <a:cubicBezTo>
                  <a:pt x="714324" y="138165"/>
                  <a:pt x="714515" y="138193"/>
                  <a:pt x="714801" y="138193"/>
                </a:cubicBezTo>
                <a:close/>
                <a:moveTo>
                  <a:pt x="452958" y="198391"/>
                </a:moveTo>
                <a:cubicBezTo>
                  <a:pt x="452958" y="197534"/>
                  <a:pt x="453911" y="196867"/>
                  <a:pt x="454482" y="197248"/>
                </a:cubicBezTo>
                <a:close/>
                <a:moveTo>
                  <a:pt x="33573" y="787513"/>
                </a:moveTo>
                <a:lnTo>
                  <a:pt x="33573" y="787513"/>
                </a:lnTo>
                <a:close/>
                <a:moveTo>
                  <a:pt x="443243" y="1459025"/>
                </a:moveTo>
                <a:lnTo>
                  <a:pt x="443243" y="1459025"/>
                </a:lnTo>
                <a:close/>
                <a:moveTo>
                  <a:pt x="514013" y="1252809"/>
                </a:moveTo>
                <a:lnTo>
                  <a:pt x="515537" y="1252237"/>
                </a:lnTo>
                <a:cubicBezTo>
                  <a:pt x="515442" y="1252609"/>
                  <a:pt x="515442" y="1253009"/>
                  <a:pt x="515537" y="1253380"/>
                </a:cubicBezTo>
                <a:close/>
                <a:moveTo>
                  <a:pt x="569354" y="1360632"/>
                </a:moveTo>
                <a:lnTo>
                  <a:pt x="567830" y="1361108"/>
                </a:lnTo>
                <a:lnTo>
                  <a:pt x="569068" y="1360251"/>
                </a:lnTo>
                <a:cubicBezTo>
                  <a:pt x="569163" y="1360318"/>
                  <a:pt x="569259" y="1360413"/>
                  <a:pt x="569354" y="1360536"/>
                </a:cubicBezTo>
                <a:close/>
                <a:moveTo>
                  <a:pt x="1099801" y="1433879"/>
                </a:moveTo>
                <a:lnTo>
                  <a:pt x="1099801" y="1433879"/>
                </a:lnTo>
                <a:cubicBezTo>
                  <a:pt x="1099801" y="1433879"/>
                  <a:pt x="1099801" y="1433879"/>
                  <a:pt x="1099801" y="1433879"/>
                </a:cubicBezTo>
                <a:close/>
                <a:moveTo>
                  <a:pt x="1341736" y="1218424"/>
                </a:moveTo>
                <a:lnTo>
                  <a:pt x="1341736" y="1218424"/>
                </a:lnTo>
                <a:cubicBezTo>
                  <a:pt x="1341736" y="1218424"/>
                  <a:pt x="1341736" y="1218424"/>
                  <a:pt x="1341736" y="1218424"/>
                </a:cubicBezTo>
                <a:lnTo>
                  <a:pt x="1341736" y="1218424"/>
                </a:lnTo>
                <a:close/>
                <a:moveTo>
                  <a:pt x="1390790" y="394797"/>
                </a:moveTo>
                <a:lnTo>
                  <a:pt x="1390790" y="394797"/>
                </a:lnTo>
                <a:close/>
                <a:moveTo>
                  <a:pt x="1227436" y="181341"/>
                </a:moveTo>
                <a:lnTo>
                  <a:pt x="1227436" y="181341"/>
                </a:lnTo>
                <a:close/>
                <a:moveTo>
                  <a:pt x="1078179" y="106094"/>
                </a:moveTo>
                <a:cubicBezTo>
                  <a:pt x="1078179" y="106094"/>
                  <a:pt x="1078179" y="106094"/>
                  <a:pt x="1078179" y="106094"/>
                </a:cubicBezTo>
                <a:close/>
                <a:moveTo>
                  <a:pt x="683082" y="88663"/>
                </a:moveTo>
                <a:cubicBezTo>
                  <a:pt x="682511" y="88025"/>
                  <a:pt x="682511" y="87111"/>
                  <a:pt x="683082" y="86472"/>
                </a:cubicBezTo>
                <a:cubicBezTo>
                  <a:pt x="682606" y="86663"/>
                  <a:pt x="682606" y="87330"/>
                  <a:pt x="682702" y="88187"/>
                </a:cubicBezTo>
                <a:close/>
                <a:moveTo>
                  <a:pt x="341325" y="256017"/>
                </a:moveTo>
                <a:cubicBezTo>
                  <a:pt x="341325" y="255827"/>
                  <a:pt x="341325" y="255637"/>
                  <a:pt x="341325" y="255446"/>
                </a:cubicBezTo>
                <a:cubicBezTo>
                  <a:pt x="341325" y="255446"/>
                  <a:pt x="341325" y="255922"/>
                  <a:pt x="341325" y="256208"/>
                </a:cubicBezTo>
                <a:close/>
                <a:moveTo>
                  <a:pt x="162826" y="430420"/>
                </a:moveTo>
                <a:lnTo>
                  <a:pt x="162826" y="430420"/>
                </a:lnTo>
                <a:lnTo>
                  <a:pt x="162445" y="429944"/>
                </a:lnTo>
                <a:close/>
                <a:moveTo>
                  <a:pt x="229501" y="1261667"/>
                </a:moveTo>
                <a:lnTo>
                  <a:pt x="229501" y="1261667"/>
                </a:lnTo>
                <a:lnTo>
                  <a:pt x="229501" y="1261667"/>
                </a:lnTo>
                <a:lnTo>
                  <a:pt x="228931" y="1261667"/>
                </a:lnTo>
                <a:close/>
                <a:moveTo>
                  <a:pt x="347326" y="1365585"/>
                </a:moveTo>
                <a:lnTo>
                  <a:pt x="346659" y="1365585"/>
                </a:lnTo>
                <a:lnTo>
                  <a:pt x="346659" y="1364632"/>
                </a:lnTo>
                <a:close/>
                <a:moveTo>
                  <a:pt x="429431" y="1471503"/>
                </a:moveTo>
                <a:lnTo>
                  <a:pt x="429431" y="1471503"/>
                </a:lnTo>
                <a:close/>
                <a:moveTo>
                  <a:pt x="1302588" y="1342915"/>
                </a:moveTo>
                <a:cubicBezTo>
                  <a:pt x="1302493" y="1343449"/>
                  <a:pt x="1302493" y="1344001"/>
                  <a:pt x="1302588" y="1344534"/>
                </a:cubicBezTo>
                <a:cubicBezTo>
                  <a:pt x="1301827" y="1344325"/>
                  <a:pt x="1301350" y="1343544"/>
                  <a:pt x="1301636" y="1342782"/>
                </a:cubicBezTo>
                <a:cubicBezTo>
                  <a:pt x="1301636" y="1342658"/>
                  <a:pt x="1301636" y="1342544"/>
                  <a:pt x="1301731" y="1342439"/>
                </a:cubicBezTo>
                <a:close/>
                <a:moveTo>
                  <a:pt x="1436320" y="1185943"/>
                </a:moveTo>
                <a:lnTo>
                  <a:pt x="1436320" y="1185943"/>
                </a:lnTo>
                <a:close/>
                <a:moveTo>
                  <a:pt x="1456608" y="1169370"/>
                </a:moveTo>
                <a:cubicBezTo>
                  <a:pt x="1456513" y="1169941"/>
                  <a:pt x="1456513" y="1170513"/>
                  <a:pt x="1456608" y="1171084"/>
                </a:cubicBezTo>
                <a:cubicBezTo>
                  <a:pt x="1456036" y="1169941"/>
                  <a:pt x="1455464" y="1169370"/>
                  <a:pt x="1456036" y="1168893"/>
                </a:cubicBezTo>
                <a:close/>
                <a:moveTo>
                  <a:pt x="1462323" y="1158511"/>
                </a:moveTo>
                <a:cubicBezTo>
                  <a:pt x="1462227" y="1159207"/>
                  <a:pt x="1462227" y="1159911"/>
                  <a:pt x="1462323" y="1160607"/>
                </a:cubicBezTo>
                <a:cubicBezTo>
                  <a:pt x="1461465" y="1160483"/>
                  <a:pt x="1460894" y="1159702"/>
                  <a:pt x="1461084" y="1158864"/>
                </a:cubicBezTo>
                <a:cubicBezTo>
                  <a:pt x="1461084" y="1158549"/>
                  <a:pt x="1461275" y="1158264"/>
                  <a:pt x="1461465" y="1158035"/>
                </a:cubicBezTo>
                <a:close/>
                <a:moveTo>
                  <a:pt x="1519473" y="551674"/>
                </a:moveTo>
                <a:lnTo>
                  <a:pt x="1518330" y="550340"/>
                </a:lnTo>
                <a:lnTo>
                  <a:pt x="1519568" y="550340"/>
                </a:lnTo>
                <a:cubicBezTo>
                  <a:pt x="1519568" y="550340"/>
                  <a:pt x="1518520" y="550911"/>
                  <a:pt x="1518520" y="551197"/>
                </a:cubicBezTo>
                <a:close/>
                <a:moveTo>
                  <a:pt x="1269441" y="221823"/>
                </a:moveTo>
                <a:cubicBezTo>
                  <a:pt x="1268965" y="221546"/>
                  <a:pt x="1268679" y="221042"/>
                  <a:pt x="1268679" y="220489"/>
                </a:cubicBezTo>
                <a:cubicBezTo>
                  <a:pt x="1268583" y="220766"/>
                  <a:pt x="1268489" y="221061"/>
                  <a:pt x="1268489" y="221346"/>
                </a:cubicBezTo>
                <a:close/>
                <a:moveTo>
                  <a:pt x="960070" y="53516"/>
                </a:moveTo>
                <a:lnTo>
                  <a:pt x="960070" y="53516"/>
                </a:lnTo>
                <a:close/>
                <a:moveTo>
                  <a:pt x="736517" y="58469"/>
                </a:moveTo>
                <a:cubicBezTo>
                  <a:pt x="736232" y="57878"/>
                  <a:pt x="735946" y="57307"/>
                  <a:pt x="735565" y="56754"/>
                </a:cubicBezTo>
                <a:cubicBezTo>
                  <a:pt x="736137" y="57040"/>
                  <a:pt x="736422" y="57574"/>
                  <a:pt x="736517" y="58183"/>
                </a:cubicBezTo>
                <a:close/>
                <a:moveTo>
                  <a:pt x="649174" y="75042"/>
                </a:moveTo>
                <a:lnTo>
                  <a:pt x="649174" y="75042"/>
                </a:lnTo>
                <a:close/>
                <a:moveTo>
                  <a:pt x="463245" y="178008"/>
                </a:moveTo>
                <a:lnTo>
                  <a:pt x="463245" y="178008"/>
                </a:lnTo>
                <a:close/>
                <a:moveTo>
                  <a:pt x="396570" y="184390"/>
                </a:moveTo>
                <a:cubicBezTo>
                  <a:pt x="397046" y="184856"/>
                  <a:pt x="397141" y="185637"/>
                  <a:pt x="396666" y="186142"/>
                </a:cubicBezTo>
                <a:cubicBezTo>
                  <a:pt x="396570" y="186161"/>
                  <a:pt x="396570" y="186180"/>
                  <a:pt x="396570" y="186199"/>
                </a:cubicBezTo>
                <a:lnTo>
                  <a:pt x="395998" y="186199"/>
                </a:lnTo>
                <a:cubicBezTo>
                  <a:pt x="395141" y="185437"/>
                  <a:pt x="395332" y="184770"/>
                  <a:pt x="395618" y="183913"/>
                </a:cubicBezTo>
                <a:close/>
                <a:moveTo>
                  <a:pt x="372567" y="224109"/>
                </a:moveTo>
                <a:lnTo>
                  <a:pt x="372567" y="224109"/>
                </a:lnTo>
                <a:close/>
                <a:moveTo>
                  <a:pt x="279889" y="294308"/>
                </a:moveTo>
                <a:lnTo>
                  <a:pt x="279889" y="293832"/>
                </a:lnTo>
                <a:cubicBezTo>
                  <a:pt x="279889" y="293832"/>
                  <a:pt x="279889" y="293832"/>
                  <a:pt x="279889" y="293832"/>
                </a:cubicBezTo>
                <a:close/>
                <a:moveTo>
                  <a:pt x="322847" y="1344820"/>
                </a:moveTo>
                <a:lnTo>
                  <a:pt x="322847" y="1344820"/>
                </a:lnTo>
                <a:close/>
                <a:moveTo>
                  <a:pt x="448386" y="1481599"/>
                </a:moveTo>
                <a:lnTo>
                  <a:pt x="448386" y="1481599"/>
                </a:lnTo>
                <a:lnTo>
                  <a:pt x="448386" y="1481599"/>
                </a:lnTo>
                <a:close/>
                <a:moveTo>
                  <a:pt x="599547" y="1510174"/>
                </a:moveTo>
                <a:lnTo>
                  <a:pt x="599547" y="1510174"/>
                </a:lnTo>
                <a:lnTo>
                  <a:pt x="599547" y="1510174"/>
                </a:lnTo>
                <a:close/>
                <a:moveTo>
                  <a:pt x="895681" y="1541892"/>
                </a:moveTo>
                <a:lnTo>
                  <a:pt x="894822" y="1542559"/>
                </a:lnTo>
                <a:cubicBezTo>
                  <a:pt x="894822" y="1542112"/>
                  <a:pt x="894822" y="1541673"/>
                  <a:pt x="894822" y="1541226"/>
                </a:cubicBezTo>
                <a:close/>
                <a:moveTo>
                  <a:pt x="963594" y="1535034"/>
                </a:moveTo>
                <a:lnTo>
                  <a:pt x="963594" y="1535034"/>
                </a:lnTo>
                <a:close/>
                <a:moveTo>
                  <a:pt x="1075036" y="1499601"/>
                </a:moveTo>
                <a:cubicBezTo>
                  <a:pt x="1075036" y="1499601"/>
                  <a:pt x="1075036" y="1499030"/>
                  <a:pt x="1075036" y="1498744"/>
                </a:cubicBezTo>
                <a:close/>
                <a:moveTo>
                  <a:pt x="1461655" y="460424"/>
                </a:moveTo>
                <a:lnTo>
                  <a:pt x="1461655" y="460424"/>
                </a:lnTo>
                <a:lnTo>
                  <a:pt x="1461655" y="460424"/>
                </a:lnTo>
                <a:lnTo>
                  <a:pt x="1461560" y="460424"/>
                </a:lnTo>
                <a:close/>
                <a:moveTo>
                  <a:pt x="1455370" y="463091"/>
                </a:moveTo>
                <a:lnTo>
                  <a:pt x="1455370" y="463091"/>
                </a:lnTo>
                <a:close/>
                <a:moveTo>
                  <a:pt x="694036" y="74471"/>
                </a:moveTo>
                <a:lnTo>
                  <a:pt x="694036" y="74471"/>
                </a:lnTo>
                <a:close/>
                <a:moveTo>
                  <a:pt x="548684" y="165149"/>
                </a:moveTo>
                <a:lnTo>
                  <a:pt x="548684" y="165149"/>
                </a:lnTo>
                <a:close/>
                <a:moveTo>
                  <a:pt x="496964" y="122763"/>
                </a:moveTo>
                <a:lnTo>
                  <a:pt x="498392" y="122096"/>
                </a:lnTo>
                <a:cubicBezTo>
                  <a:pt x="498107" y="122439"/>
                  <a:pt x="497726" y="122677"/>
                  <a:pt x="497344" y="122763"/>
                </a:cubicBezTo>
                <a:close/>
                <a:moveTo>
                  <a:pt x="13570" y="804467"/>
                </a:moveTo>
                <a:lnTo>
                  <a:pt x="13570" y="804467"/>
                </a:lnTo>
                <a:close/>
                <a:moveTo>
                  <a:pt x="69482" y="1062690"/>
                </a:moveTo>
                <a:lnTo>
                  <a:pt x="69482" y="1062690"/>
                </a:lnTo>
                <a:lnTo>
                  <a:pt x="69482" y="1062690"/>
                </a:lnTo>
                <a:lnTo>
                  <a:pt x="69482" y="1062690"/>
                </a:lnTo>
                <a:close/>
                <a:moveTo>
                  <a:pt x="334276" y="1353107"/>
                </a:moveTo>
                <a:lnTo>
                  <a:pt x="334276" y="1353107"/>
                </a:lnTo>
                <a:close/>
                <a:moveTo>
                  <a:pt x="400951" y="1371109"/>
                </a:moveTo>
                <a:lnTo>
                  <a:pt x="401523" y="1371109"/>
                </a:lnTo>
                <a:lnTo>
                  <a:pt x="401523" y="1371109"/>
                </a:lnTo>
                <a:cubicBezTo>
                  <a:pt x="401333" y="1371090"/>
                  <a:pt x="401047" y="1371090"/>
                  <a:pt x="400856" y="1371109"/>
                </a:cubicBezTo>
                <a:close/>
                <a:moveTo>
                  <a:pt x="609168" y="1544655"/>
                </a:moveTo>
                <a:lnTo>
                  <a:pt x="609168" y="1544655"/>
                </a:lnTo>
                <a:close/>
                <a:moveTo>
                  <a:pt x="705847" y="1576754"/>
                </a:moveTo>
                <a:lnTo>
                  <a:pt x="705847" y="1576754"/>
                </a:lnTo>
                <a:lnTo>
                  <a:pt x="705847" y="1576754"/>
                </a:lnTo>
                <a:close/>
                <a:moveTo>
                  <a:pt x="878821" y="1509603"/>
                </a:moveTo>
                <a:lnTo>
                  <a:pt x="878821" y="1509603"/>
                </a:lnTo>
                <a:close/>
                <a:moveTo>
                  <a:pt x="1212196" y="1468455"/>
                </a:moveTo>
                <a:lnTo>
                  <a:pt x="1212196" y="1468455"/>
                </a:lnTo>
                <a:close/>
                <a:moveTo>
                  <a:pt x="900823" y="53421"/>
                </a:moveTo>
                <a:lnTo>
                  <a:pt x="900823" y="53421"/>
                </a:lnTo>
                <a:lnTo>
                  <a:pt x="900823" y="53421"/>
                </a:lnTo>
                <a:lnTo>
                  <a:pt x="900823" y="53421"/>
                </a:lnTo>
                <a:close/>
                <a:moveTo>
                  <a:pt x="606311" y="97045"/>
                </a:moveTo>
                <a:lnTo>
                  <a:pt x="606311" y="97045"/>
                </a:lnTo>
                <a:cubicBezTo>
                  <a:pt x="606311" y="97045"/>
                  <a:pt x="606311" y="96474"/>
                  <a:pt x="606311" y="96188"/>
                </a:cubicBezTo>
                <a:cubicBezTo>
                  <a:pt x="606216" y="96502"/>
                  <a:pt x="606025" y="96788"/>
                  <a:pt x="605834" y="97045"/>
                </a:cubicBezTo>
                <a:close/>
                <a:moveTo>
                  <a:pt x="244361" y="304214"/>
                </a:moveTo>
                <a:lnTo>
                  <a:pt x="244361" y="304214"/>
                </a:lnTo>
                <a:close/>
                <a:moveTo>
                  <a:pt x="6236" y="847139"/>
                </a:moveTo>
                <a:lnTo>
                  <a:pt x="6236" y="847139"/>
                </a:lnTo>
                <a:close/>
                <a:moveTo>
                  <a:pt x="205308" y="1272430"/>
                </a:moveTo>
                <a:lnTo>
                  <a:pt x="205308" y="1272430"/>
                </a:lnTo>
                <a:lnTo>
                  <a:pt x="206261" y="1271668"/>
                </a:lnTo>
                <a:cubicBezTo>
                  <a:pt x="205594" y="1271678"/>
                  <a:pt x="205023" y="1271773"/>
                  <a:pt x="204355" y="1271954"/>
                </a:cubicBezTo>
                <a:close/>
                <a:moveTo>
                  <a:pt x="681844" y="1557609"/>
                </a:moveTo>
                <a:lnTo>
                  <a:pt x="681844" y="1557609"/>
                </a:lnTo>
                <a:close/>
                <a:moveTo>
                  <a:pt x="1597102" y="702645"/>
                </a:moveTo>
                <a:lnTo>
                  <a:pt x="1596530" y="702073"/>
                </a:lnTo>
                <a:lnTo>
                  <a:pt x="1596530" y="702073"/>
                </a:lnTo>
                <a:close/>
                <a:moveTo>
                  <a:pt x="1308970" y="207345"/>
                </a:moveTo>
                <a:lnTo>
                  <a:pt x="1308970" y="207345"/>
                </a:lnTo>
                <a:close/>
                <a:moveTo>
                  <a:pt x="418288" y="135336"/>
                </a:moveTo>
                <a:lnTo>
                  <a:pt x="418288" y="135812"/>
                </a:lnTo>
                <a:lnTo>
                  <a:pt x="418288" y="135812"/>
                </a:lnTo>
                <a:close/>
                <a:moveTo>
                  <a:pt x="386950" y="125049"/>
                </a:moveTo>
                <a:lnTo>
                  <a:pt x="386950" y="125049"/>
                </a:lnTo>
                <a:close/>
                <a:moveTo>
                  <a:pt x="63100" y="521670"/>
                </a:moveTo>
                <a:cubicBezTo>
                  <a:pt x="63100" y="521517"/>
                  <a:pt x="63100" y="521346"/>
                  <a:pt x="63100" y="521193"/>
                </a:cubicBezTo>
                <a:cubicBezTo>
                  <a:pt x="63291" y="521365"/>
                  <a:pt x="63386" y="521603"/>
                  <a:pt x="63386" y="521860"/>
                </a:cubicBezTo>
                <a:close/>
                <a:moveTo>
                  <a:pt x="145301" y="1207756"/>
                </a:moveTo>
                <a:lnTo>
                  <a:pt x="145301" y="1207756"/>
                </a:lnTo>
                <a:close/>
                <a:moveTo>
                  <a:pt x="1167048" y="1510079"/>
                </a:moveTo>
                <a:cubicBezTo>
                  <a:pt x="1167048" y="1510555"/>
                  <a:pt x="1166095" y="1510079"/>
                  <a:pt x="1165523" y="1510079"/>
                </a:cubicBezTo>
                <a:close/>
                <a:moveTo>
                  <a:pt x="1351642" y="1287480"/>
                </a:moveTo>
                <a:lnTo>
                  <a:pt x="1351642" y="1287480"/>
                </a:lnTo>
                <a:cubicBezTo>
                  <a:pt x="1351833" y="1287966"/>
                  <a:pt x="1351833" y="1288518"/>
                  <a:pt x="1351642" y="1289004"/>
                </a:cubicBezTo>
                <a:cubicBezTo>
                  <a:pt x="1351642" y="1288547"/>
                  <a:pt x="1351738" y="1288099"/>
                  <a:pt x="1351927" y="1287670"/>
                </a:cubicBezTo>
                <a:close/>
                <a:moveTo>
                  <a:pt x="1593387" y="677880"/>
                </a:moveTo>
                <a:lnTo>
                  <a:pt x="1593387" y="677880"/>
                </a:lnTo>
                <a:lnTo>
                  <a:pt x="1593387" y="677880"/>
                </a:lnTo>
                <a:close/>
                <a:moveTo>
                  <a:pt x="1549477" y="552435"/>
                </a:moveTo>
                <a:lnTo>
                  <a:pt x="1548905" y="552912"/>
                </a:lnTo>
                <a:cubicBezTo>
                  <a:pt x="1548905" y="552626"/>
                  <a:pt x="1548905" y="552340"/>
                  <a:pt x="1548905" y="552055"/>
                </a:cubicBezTo>
                <a:close/>
                <a:moveTo>
                  <a:pt x="1473181" y="448041"/>
                </a:moveTo>
                <a:cubicBezTo>
                  <a:pt x="1472705" y="448032"/>
                  <a:pt x="1472323" y="447727"/>
                  <a:pt x="1472133" y="447280"/>
                </a:cubicBezTo>
                <a:cubicBezTo>
                  <a:pt x="1472705" y="447327"/>
                  <a:pt x="1473181" y="447327"/>
                  <a:pt x="1473752" y="447280"/>
                </a:cubicBezTo>
                <a:close/>
                <a:moveTo>
                  <a:pt x="1402124" y="312882"/>
                </a:moveTo>
                <a:lnTo>
                  <a:pt x="1402791" y="312882"/>
                </a:lnTo>
                <a:close/>
                <a:moveTo>
                  <a:pt x="589833" y="30942"/>
                </a:moveTo>
                <a:cubicBezTo>
                  <a:pt x="589833" y="30656"/>
                  <a:pt x="589833" y="30370"/>
                  <a:pt x="589833" y="30084"/>
                </a:cubicBezTo>
                <a:lnTo>
                  <a:pt x="589833" y="30084"/>
                </a:lnTo>
                <a:cubicBezTo>
                  <a:pt x="589833" y="30304"/>
                  <a:pt x="589833" y="30532"/>
                  <a:pt x="589833" y="30751"/>
                </a:cubicBezTo>
                <a:close/>
                <a:moveTo>
                  <a:pt x="140252" y="350029"/>
                </a:moveTo>
                <a:lnTo>
                  <a:pt x="140252" y="350029"/>
                </a:lnTo>
                <a:close/>
                <a:moveTo>
                  <a:pt x="72625" y="499953"/>
                </a:moveTo>
                <a:cubicBezTo>
                  <a:pt x="72530" y="499676"/>
                  <a:pt x="72530" y="499372"/>
                  <a:pt x="72625" y="499095"/>
                </a:cubicBezTo>
                <a:close/>
                <a:moveTo>
                  <a:pt x="20142" y="941722"/>
                </a:moveTo>
                <a:cubicBezTo>
                  <a:pt x="19570" y="942675"/>
                  <a:pt x="19190" y="943532"/>
                  <a:pt x="18713" y="944484"/>
                </a:cubicBezTo>
                <a:cubicBezTo>
                  <a:pt x="18142" y="944103"/>
                  <a:pt x="17475" y="943846"/>
                  <a:pt x="16809" y="943723"/>
                </a:cubicBezTo>
                <a:cubicBezTo>
                  <a:pt x="18047" y="943132"/>
                  <a:pt x="19285" y="942399"/>
                  <a:pt x="20333" y="941532"/>
                </a:cubicBezTo>
                <a:close/>
                <a:moveTo>
                  <a:pt x="370947" y="1451119"/>
                </a:moveTo>
                <a:lnTo>
                  <a:pt x="370947" y="1451119"/>
                </a:lnTo>
                <a:close/>
                <a:moveTo>
                  <a:pt x="430765" y="1514842"/>
                </a:moveTo>
                <a:lnTo>
                  <a:pt x="430765" y="1514842"/>
                </a:lnTo>
                <a:lnTo>
                  <a:pt x="430765" y="1514842"/>
                </a:lnTo>
                <a:lnTo>
                  <a:pt x="430765" y="1514842"/>
                </a:lnTo>
                <a:close/>
                <a:moveTo>
                  <a:pt x="453053" y="1525986"/>
                </a:moveTo>
                <a:cubicBezTo>
                  <a:pt x="453053" y="1525986"/>
                  <a:pt x="453053" y="1525986"/>
                  <a:pt x="453053" y="1525986"/>
                </a:cubicBezTo>
                <a:lnTo>
                  <a:pt x="453053" y="1525986"/>
                </a:lnTo>
                <a:close/>
                <a:moveTo>
                  <a:pt x="813384" y="1600090"/>
                </a:moveTo>
                <a:lnTo>
                  <a:pt x="813384" y="1600567"/>
                </a:lnTo>
                <a:lnTo>
                  <a:pt x="813384" y="1600567"/>
                </a:lnTo>
                <a:cubicBezTo>
                  <a:pt x="813384" y="1600328"/>
                  <a:pt x="813480" y="1600109"/>
                  <a:pt x="813575" y="1599900"/>
                </a:cubicBezTo>
                <a:close/>
                <a:moveTo>
                  <a:pt x="1578241" y="1007064"/>
                </a:moveTo>
                <a:lnTo>
                  <a:pt x="1578241" y="1007064"/>
                </a:lnTo>
                <a:close/>
                <a:moveTo>
                  <a:pt x="1583004" y="619396"/>
                </a:moveTo>
                <a:lnTo>
                  <a:pt x="1583004" y="619396"/>
                </a:lnTo>
                <a:lnTo>
                  <a:pt x="1583004" y="619396"/>
                </a:lnTo>
                <a:lnTo>
                  <a:pt x="1583004" y="619396"/>
                </a:lnTo>
                <a:close/>
                <a:moveTo>
                  <a:pt x="1557953" y="535291"/>
                </a:moveTo>
                <a:lnTo>
                  <a:pt x="1557953" y="535291"/>
                </a:lnTo>
                <a:lnTo>
                  <a:pt x="1557953" y="535291"/>
                </a:lnTo>
                <a:close/>
                <a:moveTo>
                  <a:pt x="1128757" y="70756"/>
                </a:moveTo>
                <a:lnTo>
                  <a:pt x="1128757" y="70756"/>
                </a:lnTo>
                <a:close/>
                <a:moveTo>
                  <a:pt x="589927" y="28846"/>
                </a:moveTo>
                <a:lnTo>
                  <a:pt x="589927" y="28846"/>
                </a:lnTo>
                <a:lnTo>
                  <a:pt x="589927" y="28846"/>
                </a:lnTo>
                <a:close/>
                <a:moveTo>
                  <a:pt x="545160" y="42562"/>
                </a:moveTo>
                <a:lnTo>
                  <a:pt x="545160" y="42562"/>
                </a:lnTo>
                <a:close/>
                <a:moveTo>
                  <a:pt x="489439" y="63708"/>
                </a:moveTo>
                <a:lnTo>
                  <a:pt x="489439" y="63708"/>
                </a:lnTo>
                <a:lnTo>
                  <a:pt x="489439" y="63708"/>
                </a:lnTo>
                <a:close/>
                <a:moveTo>
                  <a:pt x="480771" y="67422"/>
                </a:moveTo>
                <a:lnTo>
                  <a:pt x="480771" y="67422"/>
                </a:lnTo>
                <a:lnTo>
                  <a:pt x="480771" y="67422"/>
                </a:lnTo>
                <a:close/>
                <a:moveTo>
                  <a:pt x="475533" y="70661"/>
                </a:moveTo>
                <a:lnTo>
                  <a:pt x="475533" y="70661"/>
                </a:lnTo>
                <a:close/>
                <a:moveTo>
                  <a:pt x="419715" y="97141"/>
                </a:moveTo>
                <a:lnTo>
                  <a:pt x="419715" y="97141"/>
                </a:lnTo>
                <a:close/>
                <a:moveTo>
                  <a:pt x="408858" y="103999"/>
                </a:moveTo>
                <a:lnTo>
                  <a:pt x="408858" y="103999"/>
                </a:lnTo>
                <a:lnTo>
                  <a:pt x="408858" y="103999"/>
                </a:lnTo>
                <a:close/>
                <a:moveTo>
                  <a:pt x="383521" y="118953"/>
                </a:moveTo>
                <a:lnTo>
                  <a:pt x="383521" y="118953"/>
                </a:lnTo>
                <a:lnTo>
                  <a:pt x="383521" y="118953"/>
                </a:lnTo>
                <a:close/>
                <a:moveTo>
                  <a:pt x="203403" y="269353"/>
                </a:moveTo>
                <a:lnTo>
                  <a:pt x="203403" y="269353"/>
                </a:lnTo>
                <a:lnTo>
                  <a:pt x="203403" y="269353"/>
                </a:lnTo>
                <a:cubicBezTo>
                  <a:pt x="203403" y="269353"/>
                  <a:pt x="203498" y="269162"/>
                  <a:pt x="203594" y="269257"/>
                </a:cubicBezTo>
                <a:close/>
                <a:moveTo>
                  <a:pt x="162636" y="319264"/>
                </a:moveTo>
                <a:lnTo>
                  <a:pt x="162636" y="319264"/>
                </a:lnTo>
                <a:lnTo>
                  <a:pt x="162636" y="319264"/>
                </a:lnTo>
                <a:close/>
                <a:moveTo>
                  <a:pt x="121584" y="378414"/>
                </a:moveTo>
                <a:lnTo>
                  <a:pt x="121584" y="378414"/>
                </a:lnTo>
                <a:lnTo>
                  <a:pt x="121584" y="378414"/>
                </a:lnTo>
                <a:close/>
                <a:moveTo>
                  <a:pt x="113297" y="390130"/>
                </a:moveTo>
                <a:lnTo>
                  <a:pt x="113297" y="390130"/>
                </a:lnTo>
                <a:lnTo>
                  <a:pt x="113297" y="390130"/>
                </a:lnTo>
                <a:close/>
                <a:moveTo>
                  <a:pt x="1187" y="854283"/>
                </a:moveTo>
                <a:lnTo>
                  <a:pt x="1187" y="854283"/>
                </a:lnTo>
                <a:close/>
                <a:moveTo>
                  <a:pt x="3759" y="896478"/>
                </a:moveTo>
                <a:lnTo>
                  <a:pt x="3759" y="896478"/>
                </a:lnTo>
                <a:lnTo>
                  <a:pt x="3759" y="896478"/>
                </a:lnTo>
                <a:close/>
                <a:moveTo>
                  <a:pt x="4998" y="897622"/>
                </a:moveTo>
                <a:lnTo>
                  <a:pt x="4998" y="897622"/>
                </a:lnTo>
                <a:lnTo>
                  <a:pt x="4998" y="897622"/>
                </a:lnTo>
                <a:close/>
                <a:moveTo>
                  <a:pt x="283032" y="1415686"/>
                </a:moveTo>
                <a:lnTo>
                  <a:pt x="283032" y="1415686"/>
                </a:lnTo>
                <a:lnTo>
                  <a:pt x="283032" y="1415686"/>
                </a:lnTo>
                <a:lnTo>
                  <a:pt x="282556" y="1415686"/>
                </a:lnTo>
                <a:close/>
                <a:moveTo>
                  <a:pt x="329133" y="1451691"/>
                </a:moveTo>
                <a:lnTo>
                  <a:pt x="329133" y="1451691"/>
                </a:lnTo>
                <a:lnTo>
                  <a:pt x="329133" y="1451691"/>
                </a:lnTo>
                <a:close/>
                <a:moveTo>
                  <a:pt x="416191" y="1508269"/>
                </a:moveTo>
                <a:lnTo>
                  <a:pt x="416191" y="1508269"/>
                </a:lnTo>
                <a:lnTo>
                  <a:pt x="416191" y="1508269"/>
                </a:lnTo>
                <a:close/>
                <a:moveTo>
                  <a:pt x="496678" y="1547131"/>
                </a:moveTo>
                <a:lnTo>
                  <a:pt x="496678" y="1547131"/>
                </a:lnTo>
                <a:lnTo>
                  <a:pt x="496678" y="1547131"/>
                </a:lnTo>
                <a:close/>
                <a:moveTo>
                  <a:pt x="562306" y="1569515"/>
                </a:moveTo>
                <a:lnTo>
                  <a:pt x="562306" y="1569515"/>
                </a:lnTo>
                <a:lnTo>
                  <a:pt x="562306" y="1569515"/>
                </a:lnTo>
                <a:close/>
                <a:moveTo>
                  <a:pt x="578688" y="1575325"/>
                </a:moveTo>
                <a:lnTo>
                  <a:pt x="578688" y="1575325"/>
                </a:lnTo>
                <a:lnTo>
                  <a:pt x="578688" y="1575325"/>
                </a:lnTo>
                <a:close/>
                <a:moveTo>
                  <a:pt x="688797" y="1598090"/>
                </a:moveTo>
                <a:lnTo>
                  <a:pt x="688797" y="1598090"/>
                </a:lnTo>
                <a:cubicBezTo>
                  <a:pt x="688607" y="1598423"/>
                  <a:pt x="688607" y="1598804"/>
                  <a:pt x="688797" y="1599138"/>
                </a:cubicBezTo>
                <a:lnTo>
                  <a:pt x="688797" y="1599138"/>
                </a:lnTo>
                <a:cubicBezTo>
                  <a:pt x="688797" y="1598823"/>
                  <a:pt x="688797" y="1598500"/>
                  <a:pt x="688797" y="1598185"/>
                </a:cubicBezTo>
                <a:close/>
                <a:moveTo>
                  <a:pt x="872439" y="1603138"/>
                </a:moveTo>
                <a:lnTo>
                  <a:pt x="872439" y="1603138"/>
                </a:lnTo>
                <a:close/>
                <a:moveTo>
                  <a:pt x="914920" y="1599042"/>
                </a:moveTo>
                <a:lnTo>
                  <a:pt x="914920" y="1599042"/>
                </a:lnTo>
                <a:lnTo>
                  <a:pt x="914920" y="1599042"/>
                </a:lnTo>
                <a:close/>
                <a:moveTo>
                  <a:pt x="1007027" y="1580659"/>
                </a:moveTo>
                <a:lnTo>
                  <a:pt x="1007027" y="1580659"/>
                </a:lnTo>
                <a:lnTo>
                  <a:pt x="1007027" y="1580659"/>
                </a:lnTo>
                <a:close/>
                <a:moveTo>
                  <a:pt x="1085038" y="1555513"/>
                </a:moveTo>
                <a:lnTo>
                  <a:pt x="1085038" y="1555513"/>
                </a:lnTo>
                <a:close/>
                <a:moveTo>
                  <a:pt x="1091133" y="1552370"/>
                </a:moveTo>
                <a:cubicBezTo>
                  <a:pt x="1091133" y="1552370"/>
                  <a:pt x="1091133" y="1552370"/>
                  <a:pt x="1091133" y="1552370"/>
                </a:cubicBezTo>
                <a:lnTo>
                  <a:pt x="1091133" y="1552370"/>
                </a:lnTo>
                <a:close/>
                <a:moveTo>
                  <a:pt x="1100658" y="1549322"/>
                </a:moveTo>
                <a:lnTo>
                  <a:pt x="1100658" y="1549322"/>
                </a:lnTo>
                <a:close/>
                <a:moveTo>
                  <a:pt x="1135329" y="1534368"/>
                </a:moveTo>
                <a:lnTo>
                  <a:pt x="1135329" y="1534368"/>
                </a:lnTo>
                <a:lnTo>
                  <a:pt x="1135329" y="1534368"/>
                </a:lnTo>
                <a:close/>
                <a:moveTo>
                  <a:pt x="1156760" y="1524843"/>
                </a:moveTo>
                <a:lnTo>
                  <a:pt x="1156760" y="1524843"/>
                </a:lnTo>
                <a:lnTo>
                  <a:pt x="1156760" y="1524843"/>
                </a:lnTo>
                <a:close/>
                <a:moveTo>
                  <a:pt x="1306874" y="1426735"/>
                </a:moveTo>
                <a:lnTo>
                  <a:pt x="1306874" y="1426735"/>
                </a:lnTo>
                <a:close/>
                <a:moveTo>
                  <a:pt x="1425080" y="1308911"/>
                </a:moveTo>
                <a:lnTo>
                  <a:pt x="1425080" y="1308911"/>
                </a:lnTo>
                <a:close/>
                <a:moveTo>
                  <a:pt x="1587577" y="965154"/>
                </a:moveTo>
                <a:lnTo>
                  <a:pt x="1587577" y="965154"/>
                </a:lnTo>
                <a:lnTo>
                  <a:pt x="1587577" y="965154"/>
                </a:lnTo>
                <a:lnTo>
                  <a:pt x="1587577" y="965154"/>
                </a:lnTo>
                <a:close/>
              </a:path>
            </a:pathLst>
          </a:custGeom>
          <a:solidFill>
            <a:schemeClr val="bg2">
              <a:alpha val="5000"/>
            </a:schemeClr>
          </a:solidFill>
          <a:ln w="9525" cap="flat">
            <a:noFill/>
            <a:prstDash val="solid"/>
            <a:miter/>
          </a:ln>
        </p:spPr>
        <p:txBody>
          <a:bodyPr rtlCol="0" anchor="ctr"/>
          <a:lstStyle/>
          <a:p>
            <a:endParaRPr lang="zh-CN" altLang="en-US"/>
          </a:p>
        </p:txBody>
      </p:sp>
      <p:grpSp>
        <p:nvGrpSpPr>
          <p:cNvPr id="10" name="组合 2"/>
          <p:cNvGrpSpPr/>
          <p:nvPr/>
        </p:nvGrpSpPr>
        <p:grpSpPr>
          <a:xfrm flipH="1">
            <a:off x="7830966" y="3957320"/>
            <a:ext cx="4021616" cy="2753730"/>
            <a:chOff x="489087" y="3429000"/>
            <a:chExt cx="4021616" cy="2753730"/>
          </a:xfrm>
        </p:grpSpPr>
        <p:sp>
          <p:nvSpPr>
            <p:cNvPr id="0" name="任意多边形: 形状 4"/>
            <p:cNvSpPr/>
            <p:nvPr/>
          </p:nvSpPr>
          <p:spPr>
            <a:xfrm>
              <a:off x="2395146" y="5523180"/>
              <a:ext cx="9046" cy="8076"/>
            </a:xfrm>
            <a:custGeom>
              <a:avLst/>
              <a:gdLst>
                <a:gd name="connsiteX0" fmla="*/ -620 w 4215"/>
                <a:gd name="connsiteY0" fmla="*/ -412 h 3763"/>
                <a:gd name="connsiteX1" fmla="*/ 3596 w 4215"/>
                <a:gd name="connsiteY1" fmla="*/ 3352 h 3763"/>
                <a:gd name="connsiteX2" fmla="*/ -620 w 4215"/>
                <a:gd name="connsiteY2" fmla="*/ -412 h 3763"/>
              </a:gdLst>
              <a:ahLst/>
              <a:cxnLst>
                <a:cxn ang="0">
                  <a:pos x="connsiteX0" y="connsiteY0"/>
                </a:cxn>
                <a:cxn ang="0">
                  <a:pos x="connsiteX1" y="connsiteY1"/>
                </a:cxn>
                <a:cxn ang="0">
                  <a:pos x="connsiteX2" y="connsiteY2"/>
                </a:cxn>
              </a:cxnLst>
              <a:rect l="l" t="t" r="r" b="b"/>
              <a:pathLst>
                <a:path w="4215" h="3762">
                  <a:moveTo>
                    <a:pt x="-620" y="-412"/>
                  </a:moveTo>
                  <a:lnTo>
                    <a:pt x="3596" y="3352"/>
                  </a:lnTo>
                  <a:cubicBezTo>
                    <a:pt x="3039" y="1387"/>
                    <a:pt x="1398" y="-81"/>
                    <a:pt x="-620" y="-412"/>
                  </a:cubicBezTo>
                  <a:close/>
                </a:path>
              </a:pathLst>
            </a:custGeom>
            <a:solidFill>
              <a:schemeClr val="tx1">
                <a:alpha val="5000"/>
              </a:schemeClr>
            </a:solidFill>
            <a:ln w="7521" cap="flat">
              <a:noFill/>
              <a:prstDash val="solid"/>
              <a:miter/>
            </a:ln>
          </p:spPr>
          <p:txBody>
            <a:bodyPr rtlCol="0" anchor="ctr"/>
            <a:lstStyle/>
            <a:p>
              <a:endParaRPr lang="zh-CN" altLang="en-US"/>
            </a:p>
          </p:txBody>
        </p:sp>
        <p:sp>
          <p:nvSpPr>
            <p:cNvPr id="2" name="任意多边形: 形状 5"/>
            <p:cNvSpPr/>
            <p:nvPr/>
          </p:nvSpPr>
          <p:spPr>
            <a:xfrm>
              <a:off x="2386423" y="5515263"/>
              <a:ext cx="8563" cy="7754"/>
            </a:xfrm>
            <a:custGeom>
              <a:avLst/>
              <a:gdLst>
                <a:gd name="connsiteX0" fmla="*/ -620 w 3990"/>
                <a:gd name="connsiteY0" fmla="*/ -412 h 3613"/>
                <a:gd name="connsiteX1" fmla="*/ 3370 w 3990"/>
                <a:gd name="connsiteY1" fmla="*/ 3201 h 3613"/>
                <a:gd name="connsiteX2" fmla="*/ -620 w 3990"/>
                <a:gd name="connsiteY2" fmla="*/ -412 h 3613"/>
              </a:gdLst>
              <a:ahLst/>
              <a:cxnLst>
                <a:cxn ang="0">
                  <a:pos x="connsiteX0" y="connsiteY0"/>
                </a:cxn>
                <a:cxn ang="0">
                  <a:pos x="connsiteX1" y="connsiteY1"/>
                </a:cxn>
                <a:cxn ang="0">
                  <a:pos x="connsiteX2" y="connsiteY2"/>
                </a:cxn>
              </a:cxnLst>
              <a:rect l="l" t="t" r="r" b="b"/>
              <a:pathLst>
                <a:path w="3989" h="3613">
                  <a:moveTo>
                    <a:pt x="-620" y="-412"/>
                  </a:moveTo>
                  <a:lnTo>
                    <a:pt x="3370" y="3201"/>
                  </a:lnTo>
                  <a:cubicBezTo>
                    <a:pt x="2979" y="1251"/>
                    <a:pt x="1360" y="-217"/>
                    <a:pt x="-620" y="-412"/>
                  </a:cubicBezTo>
                  <a:close/>
                </a:path>
              </a:pathLst>
            </a:custGeom>
            <a:solidFill>
              <a:schemeClr val="tx1">
                <a:alpha val="5000"/>
              </a:schemeClr>
            </a:solidFill>
            <a:ln w="7521" cap="flat">
              <a:noFill/>
              <a:prstDash val="solid"/>
              <a:miter/>
            </a:ln>
          </p:spPr>
          <p:txBody>
            <a:bodyPr rtlCol="0" anchor="ctr"/>
            <a:lstStyle/>
            <a:p>
              <a:endParaRPr lang="zh-CN" altLang="en-US"/>
            </a:p>
          </p:txBody>
        </p:sp>
        <p:sp>
          <p:nvSpPr>
            <p:cNvPr id="3" name="任意多边形: 形状 15"/>
            <p:cNvSpPr/>
            <p:nvPr/>
          </p:nvSpPr>
          <p:spPr>
            <a:xfrm>
              <a:off x="3772400" y="5412839"/>
              <a:ext cx="6462" cy="10340"/>
            </a:xfrm>
            <a:custGeom>
              <a:avLst/>
              <a:gdLst>
                <a:gd name="connsiteX0" fmla="*/ 2392 w 3011"/>
                <a:gd name="connsiteY0" fmla="*/ -412 h 4818"/>
                <a:gd name="connsiteX1" fmla="*/ -620 w 3011"/>
                <a:gd name="connsiteY1" fmla="*/ 4406 h 4818"/>
                <a:gd name="connsiteX2" fmla="*/ 2392 w 3011"/>
                <a:gd name="connsiteY2" fmla="*/ -412 h 4818"/>
              </a:gdLst>
              <a:ahLst/>
              <a:cxnLst>
                <a:cxn ang="0">
                  <a:pos x="connsiteX0" y="connsiteY0"/>
                </a:cxn>
                <a:cxn ang="0">
                  <a:pos x="connsiteX1" y="connsiteY1"/>
                </a:cxn>
                <a:cxn ang="0">
                  <a:pos x="connsiteX2" y="connsiteY2"/>
                </a:cxn>
              </a:cxnLst>
              <a:rect l="l" t="t" r="r" b="b"/>
              <a:pathLst>
                <a:path w="3011" h="4818">
                  <a:moveTo>
                    <a:pt x="2392" y="-412"/>
                  </a:moveTo>
                  <a:lnTo>
                    <a:pt x="-620" y="4406"/>
                  </a:lnTo>
                  <a:cubicBezTo>
                    <a:pt x="1240" y="3525"/>
                    <a:pt x="2414" y="1643"/>
                    <a:pt x="2392" y="-412"/>
                  </a:cubicBezTo>
                  <a:close/>
                </a:path>
              </a:pathLst>
            </a:custGeom>
            <a:solidFill>
              <a:schemeClr val="tx1">
                <a:alpha val="5000"/>
              </a:schemeClr>
            </a:solidFill>
            <a:ln w="7521" cap="flat">
              <a:noFill/>
              <a:prstDash val="solid"/>
              <a:miter/>
            </a:ln>
          </p:spPr>
          <p:txBody>
            <a:bodyPr rtlCol="0" anchor="ctr"/>
            <a:lstStyle/>
            <a:p>
              <a:endParaRPr lang="zh-CN" altLang="en-US"/>
            </a:p>
          </p:txBody>
        </p:sp>
        <p:sp>
          <p:nvSpPr>
            <p:cNvPr id="4" name="任意多边形: 形状 25"/>
            <p:cNvSpPr/>
            <p:nvPr/>
          </p:nvSpPr>
          <p:spPr>
            <a:xfrm>
              <a:off x="810651" y="3429000"/>
              <a:ext cx="2560081" cy="1614094"/>
            </a:xfrm>
            <a:custGeom>
              <a:avLst/>
              <a:gdLst>
                <a:gd name="connsiteX0" fmla="*/ 520838 w 585882"/>
                <a:gd name="connsiteY0" fmla="*/ 324802 h 369390"/>
                <a:gd name="connsiteX1" fmla="*/ 434161 w 585882"/>
                <a:gd name="connsiteY1" fmla="*/ 325564 h 369390"/>
                <a:gd name="connsiteX2" fmla="*/ 472927 w 585882"/>
                <a:gd name="connsiteY2" fmla="*/ 318706 h 369390"/>
                <a:gd name="connsiteX3" fmla="*/ 422635 w 585882"/>
                <a:gd name="connsiteY3" fmla="*/ 296893 h 369390"/>
                <a:gd name="connsiteX4" fmla="*/ 359294 w 585882"/>
                <a:gd name="connsiteY4" fmla="*/ 271747 h 369390"/>
                <a:gd name="connsiteX5" fmla="*/ 399299 w 585882"/>
                <a:gd name="connsiteY5" fmla="*/ 262222 h 369390"/>
                <a:gd name="connsiteX6" fmla="*/ 417016 w 585882"/>
                <a:gd name="connsiteY6" fmla="*/ 252697 h 369390"/>
                <a:gd name="connsiteX7" fmla="*/ 438066 w 585882"/>
                <a:gd name="connsiteY7" fmla="*/ 252697 h 369390"/>
                <a:gd name="connsiteX8" fmla="*/ 455211 w 585882"/>
                <a:gd name="connsiteY8" fmla="*/ 248887 h 369390"/>
                <a:gd name="connsiteX9" fmla="*/ 585799 w 585882"/>
                <a:gd name="connsiteY9" fmla="*/ 243267 h 369390"/>
                <a:gd name="connsiteX10" fmla="*/ 453401 w 585882"/>
                <a:gd name="connsiteY10" fmla="*/ 230123 h 369390"/>
                <a:gd name="connsiteX11" fmla="*/ 430255 w 585882"/>
                <a:gd name="connsiteY11" fmla="*/ 222217 h 369390"/>
                <a:gd name="connsiteX12" fmla="*/ 416349 w 585882"/>
                <a:gd name="connsiteY12" fmla="*/ 230314 h 369390"/>
                <a:gd name="connsiteX13" fmla="*/ 282142 w 585882"/>
                <a:gd name="connsiteY13" fmla="*/ 183736 h 369390"/>
                <a:gd name="connsiteX14" fmla="*/ 240708 w 585882"/>
                <a:gd name="connsiteY14" fmla="*/ 103917 h 369390"/>
                <a:gd name="connsiteX15" fmla="*/ 150411 w 585882"/>
                <a:gd name="connsiteY15" fmla="*/ -382 h 369390"/>
                <a:gd name="connsiteX16" fmla="*/ 150411 w 585882"/>
                <a:gd name="connsiteY16" fmla="*/ 27717 h 369390"/>
                <a:gd name="connsiteX17" fmla="*/ 167461 w 585882"/>
                <a:gd name="connsiteY17" fmla="*/ 51053 h 369390"/>
                <a:gd name="connsiteX18" fmla="*/ 141172 w 585882"/>
                <a:gd name="connsiteY18" fmla="*/ 53053 h 369390"/>
                <a:gd name="connsiteX19" fmla="*/ 116026 w 585882"/>
                <a:gd name="connsiteY19" fmla="*/ 39814 h 369390"/>
                <a:gd name="connsiteX20" fmla="*/ 153078 w 585882"/>
                <a:gd name="connsiteY20" fmla="*/ 112204 h 369390"/>
                <a:gd name="connsiteX21" fmla="*/ 127360 w 585882"/>
                <a:gd name="connsiteY21" fmla="*/ 104774 h 369390"/>
                <a:gd name="connsiteX22" fmla="*/ 224611 w 585882"/>
                <a:gd name="connsiteY22" fmla="*/ 263651 h 369390"/>
                <a:gd name="connsiteX23" fmla="*/ 234136 w 585882"/>
                <a:gd name="connsiteY23" fmla="*/ 275462 h 369390"/>
                <a:gd name="connsiteX24" fmla="*/ 217562 w 585882"/>
                <a:gd name="connsiteY24" fmla="*/ 288225 h 369390"/>
                <a:gd name="connsiteX25" fmla="*/ 120216 w 585882"/>
                <a:gd name="connsiteY25" fmla="*/ 283463 h 369390"/>
                <a:gd name="connsiteX26" fmla="*/ 127741 w 585882"/>
                <a:gd name="connsiteY26" fmla="*/ 304513 h 369390"/>
                <a:gd name="connsiteX27" fmla="*/ 141267 w 585882"/>
                <a:gd name="connsiteY27" fmla="*/ 316896 h 369390"/>
                <a:gd name="connsiteX28" fmla="*/ 4107 w 585882"/>
                <a:gd name="connsiteY28" fmla="*/ 295274 h 369390"/>
                <a:gd name="connsiteX29" fmla="*/ 149554 w 585882"/>
                <a:gd name="connsiteY29" fmla="*/ 331469 h 369390"/>
                <a:gd name="connsiteX30" fmla="*/ 114978 w 585882"/>
                <a:gd name="connsiteY30" fmla="*/ 335089 h 369390"/>
                <a:gd name="connsiteX31" fmla="*/ -84 w 585882"/>
                <a:gd name="connsiteY31" fmla="*/ 306514 h 369390"/>
                <a:gd name="connsiteX32" fmla="*/ 150220 w 585882"/>
                <a:gd name="connsiteY32" fmla="*/ 345757 h 369390"/>
                <a:gd name="connsiteX33" fmla="*/ 161650 w 585882"/>
                <a:gd name="connsiteY33" fmla="*/ 349471 h 369390"/>
                <a:gd name="connsiteX34" fmla="*/ 171175 w 585882"/>
                <a:gd name="connsiteY34" fmla="*/ 360997 h 369390"/>
                <a:gd name="connsiteX35" fmla="*/ 247375 w 585882"/>
                <a:gd name="connsiteY35" fmla="*/ 325373 h 369390"/>
                <a:gd name="connsiteX36" fmla="*/ 247375 w 585882"/>
                <a:gd name="connsiteY36" fmla="*/ 325373 h 369390"/>
                <a:gd name="connsiteX37" fmla="*/ 280522 w 585882"/>
                <a:gd name="connsiteY37" fmla="*/ 319849 h 369390"/>
                <a:gd name="connsiteX38" fmla="*/ 303382 w 585882"/>
                <a:gd name="connsiteY38" fmla="*/ 329374 h 369390"/>
                <a:gd name="connsiteX39" fmla="*/ 419587 w 585882"/>
                <a:gd name="connsiteY39" fmla="*/ 367474 h 369390"/>
                <a:gd name="connsiteX40" fmla="*/ 538650 w 585882"/>
                <a:gd name="connsiteY40" fmla="*/ 344804 h 369390"/>
                <a:gd name="connsiteX41" fmla="*/ 478261 w 585882"/>
                <a:gd name="connsiteY41" fmla="*/ 338613 h 369390"/>
                <a:gd name="connsiteX42" fmla="*/ 520838 w 585882"/>
                <a:gd name="connsiteY42" fmla="*/ 324802 h 369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585882" h="369390">
                  <a:moveTo>
                    <a:pt x="520838" y="324802"/>
                  </a:moveTo>
                  <a:cubicBezTo>
                    <a:pt x="492568" y="333012"/>
                    <a:pt x="462574" y="333279"/>
                    <a:pt x="434161" y="325564"/>
                  </a:cubicBezTo>
                  <a:cubicBezTo>
                    <a:pt x="447486" y="328021"/>
                    <a:pt x="461250" y="325583"/>
                    <a:pt x="472927" y="318706"/>
                  </a:cubicBezTo>
                  <a:cubicBezTo>
                    <a:pt x="452258" y="317467"/>
                    <a:pt x="441780" y="304799"/>
                    <a:pt x="422635" y="296893"/>
                  </a:cubicBezTo>
                  <a:cubicBezTo>
                    <a:pt x="403490" y="288988"/>
                    <a:pt x="375010" y="285749"/>
                    <a:pt x="359294" y="271747"/>
                  </a:cubicBezTo>
                  <a:cubicBezTo>
                    <a:pt x="373229" y="272100"/>
                    <a:pt x="387021" y="268823"/>
                    <a:pt x="399299" y="262222"/>
                  </a:cubicBezTo>
                  <a:cubicBezTo>
                    <a:pt x="404919" y="258536"/>
                    <a:pt x="410843" y="255355"/>
                    <a:pt x="417016" y="252697"/>
                  </a:cubicBezTo>
                  <a:cubicBezTo>
                    <a:pt x="423998" y="251745"/>
                    <a:pt x="431084" y="251745"/>
                    <a:pt x="438066" y="252697"/>
                  </a:cubicBezTo>
                  <a:cubicBezTo>
                    <a:pt x="444162" y="252697"/>
                    <a:pt x="449115" y="249078"/>
                    <a:pt x="455211" y="248887"/>
                  </a:cubicBezTo>
                  <a:cubicBezTo>
                    <a:pt x="498740" y="246982"/>
                    <a:pt x="583798" y="248030"/>
                    <a:pt x="585799" y="243267"/>
                  </a:cubicBezTo>
                  <a:cubicBezTo>
                    <a:pt x="577512" y="238696"/>
                    <a:pt x="500836" y="237076"/>
                    <a:pt x="453401" y="230123"/>
                  </a:cubicBezTo>
                  <a:cubicBezTo>
                    <a:pt x="449020" y="229552"/>
                    <a:pt x="447114" y="218598"/>
                    <a:pt x="430255" y="222217"/>
                  </a:cubicBezTo>
                  <a:cubicBezTo>
                    <a:pt x="425131" y="223979"/>
                    <a:pt x="420406" y="226732"/>
                    <a:pt x="416349" y="230314"/>
                  </a:cubicBezTo>
                  <a:cubicBezTo>
                    <a:pt x="367867" y="264794"/>
                    <a:pt x="318718" y="217169"/>
                    <a:pt x="282142" y="183736"/>
                  </a:cubicBezTo>
                  <a:cubicBezTo>
                    <a:pt x="263092" y="166306"/>
                    <a:pt x="255091" y="125253"/>
                    <a:pt x="240708" y="103917"/>
                  </a:cubicBezTo>
                  <a:cubicBezTo>
                    <a:pt x="213657" y="63912"/>
                    <a:pt x="171270" y="43147"/>
                    <a:pt x="150411" y="-382"/>
                  </a:cubicBezTo>
                  <a:cubicBezTo>
                    <a:pt x="145972" y="8457"/>
                    <a:pt x="145972" y="18878"/>
                    <a:pt x="150411" y="27717"/>
                  </a:cubicBezTo>
                  <a:cubicBezTo>
                    <a:pt x="154830" y="36346"/>
                    <a:pt x="160593" y="44214"/>
                    <a:pt x="167461" y="51053"/>
                  </a:cubicBezTo>
                  <a:cubicBezTo>
                    <a:pt x="162222" y="59245"/>
                    <a:pt x="149554" y="58006"/>
                    <a:pt x="141172" y="53053"/>
                  </a:cubicBezTo>
                  <a:cubicBezTo>
                    <a:pt x="133475" y="47453"/>
                    <a:pt x="124998" y="42995"/>
                    <a:pt x="116026" y="39814"/>
                  </a:cubicBezTo>
                  <a:cubicBezTo>
                    <a:pt x="111549" y="67722"/>
                    <a:pt x="133170" y="92296"/>
                    <a:pt x="153078" y="112204"/>
                  </a:cubicBezTo>
                  <a:cubicBezTo>
                    <a:pt x="143934" y="112556"/>
                    <a:pt x="134914" y="109956"/>
                    <a:pt x="127360" y="104774"/>
                  </a:cubicBezTo>
                  <a:cubicBezTo>
                    <a:pt x="136142" y="169001"/>
                    <a:pt x="171404" y="226618"/>
                    <a:pt x="224611" y="263651"/>
                  </a:cubicBezTo>
                  <a:cubicBezTo>
                    <a:pt x="228992" y="266604"/>
                    <a:pt x="234136" y="270223"/>
                    <a:pt x="234136" y="275462"/>
                  </a:cubicBezTo>
                  <a:cubicBezTo>
                    <a:pt x="234136" y="283082"/>
                    <a:pt x="224611" y="286892"/>
                    <a:pt x="217562" y="288225"/>
                  </a:cubicBezTo>
                  <a:cubicBezTo>
                    <a:pt x="185139" y="293560"/>
                    <a:pt x="151963" y="291940"/>
                    <a:pt x="120216" y="283463"/>
                  </a:cubicBezTo>
                  <a:cubicBezTo>
                    <a:pt x="114025" y="289369"/>
                    <a:pt x="121074" y="299275"/>
                    <a:pt x="127741" y="304513"/>
                  </a:cubicBezTo>
                  <a:cubicBezTo>
                    <a:pt x="136695" y="311371"/>
                    <a:pt x="139743" y="312610"/>
                    <a:pt x="141267" y="316896"/>
                  </a:cubicBezTo>
                  <a:cubicBezTo>
                    <a:pt x="129361" y="321563"/>
                    <a:pt x="59447" y="314038"/>
                    <a:pt x="4107" y="295274"/>
                  </a:cubicBezTo>
                  <a:cubicBezTo>
                    <a:pt x="50332" y="315067"/>
                    <a:pt x="99442" y="327288"/>
                    <a:pt x="149554" y="331469"/>
                  </a:cubicBezTo>
                  <a:cubicBezTo>
                    <a:pt x="160317" y="338422"/>
                    <a:pt x="128408" y="336708"/>
                    <a:pt x="114978" y="335089"/>
                  </a:cubicBezTo>
                  <a:cubicBezTo>
                    <a:pt x="49065" y="327469"/>
                    <a:pt x="30015" y="320420"/>
                    <a:pt x="-84" y="306514"/>
                  </a:cubicBezTo>
                  <a:cubicBezTo>
                    <a:pt x="37349" y="330040"/>
                    <a:pt x="72496" y="339089"/>
                    <a:pt x="150220" y="345757"/>
                  </a:cubicBezTo>
                  <a:cubicBezTo>
                    <a:pt x="154345" y="345671"/>
                    <a:pt x="158364" y="346985"/>
                    <a:pt x="161650" y="349471"/>
                  </a:cubicBezTo>
                  <a:cubicBezTo>
                    <a:pt x="164984" y="358234"/>
                    <a:pt x="165270" y="356044"/>
                    <a:pt x="171175" y="360997"/>
                  </a:cubicBezTo>
                  <a:cubicBezTo>
                    <a:pt x="177081" y="365950"/>
                    <a:pt x="235374" y="331945"/>
                    <a:pt x="247375" y="325373"/>
                  </a:cubicBezTo>
                  <a:lnTo>
                    <a:pt x="247375" y="325373"/>
                  </a:lnTo>
                  <a:cubicBezTo>
                    <a:pt x="257805" y="320839"/>
                    <a:pt x="269187" y="318944"/>
                    <a:pt x="280522" y="319849"/>
                  </a:cubicBezTo>
                  <a:cubicBezTo>
                    <a:pt x="288609" y="321763"/>
                    <a:pt x="296324" y="324983"/>
                    <a:pt x="303382" y="329374"/>
                  </a:cubicBezTo>
                  <a:cubicBezTo>
                    <a:pt x="339311" y="349414"/>
                    <a:pt x="378763" y="362349"/>
                    <a:pt x="419587" y="367474"/>
                  </a:cubicBezTo>
                  <a:cubicBezTo>
                    <a:pt x="460669" y="372636"/>
                    <a:pt x="502340" y="364702"/>
                    <a:pt x="538650" y="344804"/>
                  </a:cubicBezTo>
                  <a:cubicBezTo>
                    <a:pt x="518343" y="345271"/>
                    <a:pt x="498054" y="343194"/>
                    <a:pt x="478261" y="338613"/>
                  </a:cubicBezTo>
                  <a:cubicBezTo>
                    <a:pt x="493854" y="341242"/>
                    <a:pt x="509761" y="336089"/>
                    <a:pt x="520838" y="324802"/>
                  </a:cubicBezTo>
                  <a:close/>
                </a:path>
              </a:pathLst>
            </a:custGeom>
            <a:solidFill>
              <a:srgbClr val="2A2C2A">
                <a:alpha val="5000"/>
              </a:srgbClr>
            </a:solidFill>
            <a:ln w="9525" cap="flat">
              <a:noFill/>
              <a:prstDash val="solid"/>
              <a:miter/>
            </a:ln>
          </p:spPr>
          <p:txBody>
            <a:bodyPr rtlCol="0" anchor="ctr"/>
            <a:lstStyle/>
            <a:p>
              <a:endParaRPr lang="zh-CN" altLang="en-US"/>
            </a:p>
          </p:txBody>
        </p:sp>
        <p:sp>
          <p:nvSpPr>
            <p:cNvPr id="5" name="任意多边形: 形状 26"/>
            <p:cNvSpPr/>
            <p:nvPr/>
          </p:nvSpPr>
          <p:spPr>
            <a:xfrm>
              <a:off x="489087" y="5507962"/>
              <a:ext cx="1418440" cy="674768"/>
            </a:xfrm>
            <a:custGeom>
              <a:avLst/>
              <a:gdLst>
                <a:gd name="connsiteX0" fmla="*/ 425779 w 472821"/>
                <a:gd name="connsiteY0" fmla="*/ 121731 h 224926"/>
                <a:gd name="connsiteX1" fmla="*/ 381106 w 472821"/>
                <a:gd name="connsiteY1" fmla="*/ 109062 h 224926"/>
                <a:gd name="connsiteX2" fmla="*/ 355294 w 472821"/>
                <a:gd name="connsiteY2" fmla="*/ 98014 h 224926"/>
                <a:gd name="connsiteX3" fmla="*/ 339577 w 472821"/>
                <a:gd name="connsiteY3" fmla="*/ 103728 h 224926"/>
                <a:gd name="connsiteX4" fmla="*/ 253852 w 472821"/>
                <a:gd name="connsiteY4" fmla="*/ 87250 h 224926"/>
                <a:gd name="connsiteX5" fmla="*/ 185558 w 472821"/>
                <a:gd name="connsiteY5" fmla="*/ 26195 h 224926"/>
                <a:gd name="connsiteX6" fmla="*/ 100786 w 472821"/>
                <a:gd name="connsiteY6" fmla="*/ 2287 h 224926"/>
                <a:gd name="connsiteX7" fmla="*/ 72211 w 472821"/>
                <a:gd name="connsiteY7" fmla="*/ 16384 h 224926"/>
                <a:gd name="connsiteX8" fmla="*/ 36778 w 472821"/>
                <a:gd name="connsiteY8" fmla="*/ 36101 h 224926"/>
                <a:gd name="connsiteX9" fmla="*/ -84 w 472821"/>
                <a:gd name="connsiteY9" fmla="*/ 36101 h 224926"/>
                <a:gd name="connsiteX10" fmla="*/ 27538 w 472821"/>
                <a:gd name="connsiteY10" fmla="*/ 54389 h 224926"/>
                <a:gd name="connsiteX11" fmla="*/ 61638 w 472821"/>
                <a:gd name="connsiteY11" fmla="*/ 46674 h 224926"/>
                <a:gd name="connsiteX12" fmla="*/ 20966 w 472821"/>
                <a:gd name="connsiteY12" fmla="*/ 72010 h 224926"/>
                <a:gd name="connsiteX13" fmla="*/ 64591 w 472821"/>
                <a:gd name="connsiteY13" fmla="*/ 67915 h 224926"/>
                <a:gd name="connsiteX14" fmla="*/ 100404 w 472821"/>
                <a:gd name="connsiteY14" fmla="*/ 41435 h 224926"/>
                <a:gd name="connsiteX15" fmla="*/ 69734 w 472821"/>
                <a:gd name="connsiteY15" fmla="*/ 75153 h 224926"/>
                <a:gd name="connsiteX16" fmla="*/ 105358 w 472821"/>
                <a:gd name="connsiteY16" fmla="*/ 61056 h 224926"/>
                <a:gd name="connsiteX17" fmla="*/ 120407 w 472821"/>
                <a:gd name="connsiteY17" fmla="*/ 47055 h 224926"/>
                <a:gd name="connsiteX18" fmla="*/ 149839 w 472821"/>
                <a:gd name="connsiteY18" fmla="*/ 76106 h 224926"/>
                <a:gd name="connsiteX19" fmla="*/ 133075 w 472821"/>
                <a:gd name="connsiteY19" fmla="*/ 72486 h 224926"/>
                <a:gd name="connsiteX20" fmla="*/ 191273 w 472821"/>
                <a:gd name="connsiteY20" fmla="*/ 124207 h 224926"/>
                <a:gd name="connsiteX21" fmla="*/ 167270 w 472821"/>
                <a:gd name="connsiteY21" fmla="*/ 127731 h 224926"/>
                <a:gd name="connsiteX22" fmla="*/ 130789 w 472821"/>
                <a:gd name="connsiteY22" fmla="*/ 122588 h 224926"/>
                <a:gd name="connsiteX23" fmla="*/ 122598 w 472821"/>
                <a:gd name="connsiteY23" fmla="*/ 123064 h 224926"/>
                <a:gd name="connsiteX24" fmla="*/ 113835 w 472821"/>
                <a:gd name="connsiteY24" fmla="*/ 133827 h 224926"/>
                <a:gd name="connsiteX25" fmla="*/ 90022 w 472821"/>
                <a:gd name="connsiteY25" fmla="*/ 151163 h 224926"/>
                <a:gd name="connsiteX26" fmla="*/ 157840 w 472821"/>
                <a:gd name="connsiteY26" fmla="*/ 159354 h 224926"/>
                <a:gd name="connsiteX27" fmla="*/ 9250 w 472821"/>
                <a:gd name="connsiteY27" fmla="*/ 218505 h 224926"/>
                <a:gd name="connsiteX28" fmla="*/ 86879 w 472821"/>
                <a:gd name="connsiteY28" fmla="*/ 208980 h 224926"/>
                <a:gd name="connsiteX29" fmla="*/ 159555 w 472821"/>
                <a:gd name="connsiteY29" fmla="*/ 172404 h 224926"/>
                <a:gd name="connsiteX30" fmla="*/ 191463 w 472821"/>
                <a:gd name="connsiteY30" fmla="*/ 167165 h 224926"/>
                <a:gd name="connsiteX31" fmla="*/ 285856 w 472821"/>
                <a:gd name="connsiteY31" fmla="*/ 142019 h 224926"/>
                <a:gd name="connsiteX32" fmla="*/ 331100 w 472821"/>
                <a:gd name="connsiteY32" fmla="*/ 130303 h 224926"/>
                <a:gd name="connsiteX33" fmla="*/ 358913 w 472821"/>
                <a:gd name="connsiteY33" fmla="*/ 132970 h 224926"/>
                <a:gd name="connsiteX34" fmla="*/ 393012 w 472821"/>
                <a:gd name="connsiteY34" fmla="*/ 126779 h 224926"/>
                <a:gd name="connsiteX35" fmla="*/ 472737 w 472821"/>
                <a:gd name="connsiteY35" fmla="*/ 127731 h 224926"/>
                <a:gd name="connsiteX36" fmla="*/ 425779 w 472821"/>
                <a:gd name="connsiteY36" fmla="*/ 121731 h 224926"/>
                <a:gd name="connsiteX37" fmla="*/ 151363 w 472821"/>
                <a:gd name="connsiteY37" fmla="*/ 70010 h 224926"/>
                <a:gd name="connsiteX38" fmla="*/ 132313 w 472821"/>
                <a:gd name="connsiteY38" fmla="*/ 35053 h 224926"/>
                <a:gd name="connsiteX39" fmla="*/ 133742 w 472821"/>
                <a:gd name="connsiteY39" fmla="*/ 33815 h 224926"/>
                <a:gd name="connsiteX40" fmla="*/ 137171 w 472821"/>
                <a:gd name="connsiteY40" fmla="*/ 31719 h 224926"/>
                <a:gd name="connsiteX41" fmla="*/ 146029 w 472821"/>
                <a:gd name="connsiteY41" fmla="*/ 41244 h 224926"/>
                <a:gd name="connsiteX42" fmla="*/ 165079 w 472821"/>
                <a:gd name="connsiteY42" fmla="*/ 82678 h 224926"/>
                <a:gd name="connsiteX43" fmla="*/ 151363 w 472821"/>
                <a:gd name="connsiteY43" fmla="*/ 70010 h 224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472820" h="224924">
                  <a:moveTo>
                    <a:pt x="425779" y="121731"/>
                  </a:moveTo>
                  <a:cubicBezTo>
                    <a:pt x="410120" y="120930"/>
                    <a:pt x="394851" y="116606"/>
                    <a:pt x="381106" y="109062"/>
                  </a:cubicBezTo>
                  <a:cubicBezTo>
                    <a:pt x="372820" y="104300"/>
                    <a:pt x="364723" y="97347"/>
                    <a:pt x="355294" y="98014"/>
                  </a:cubicBezTo>
                  <a:cubicBezTo>
                    <a:pt x="349760" y="98975"/>
                    <a:pt x="344435" y="100909"/>
                    <a:pt x="339577" y="103728"/>
                  </a:cubicBezTo>
                  <a:cubicBezTo>
                    <a:pt x="311669" y="116016"/>
                    <a:pt x="278427" y="105062"/>
                    <a:pt x="253852" y="87250"/>
                  </a:cubicBezTo>
                  <a:cubicBezTo>
                    <a:pt x="229278" y="69439"/>
                    <a:pt x="209561" y="45150"/>
                    <a:pt x="185558" y="26195"/>
                  </a:cubicBezTo>
                  <a:cubicBezTo>
                    <a:pt x="161555" y="7240"/>
                    <a:pt x="130027" y="-6381"/>
                    <a:pt x="100786" y="2287"/>
                  </a:cubicBezTo>
                  <a:cubicBezTo>
                    <a:pt x="90699" y="5745"/>
                    <a:pt x="81098" y="10479"/>
                    <a:pt x="72211" y="16384"/>
                  </a:cubicBezTo>
                  <a:cubicBezTo>
                    <a:pt x="61247" y="24385"/>
                    <a:pt x="49351" y="31005"/>
                    <a:pt x="36778" y="36101"/>
                  </a:cubicBezTo>
                  <a:cubicBezTo>
                    <a:pt x="31634" y="37625"/>
                    <a:pt x="1821" y="41816"/>
                    <a:pt x="-84" y="36101"/>
                  </a:cubicBezTo>
                  <a:cubicBezTo>
                    <a:pt x="4621" y="47188"/>
                    <a:pt x="15499" y="54389"/>
                    <a:pt x="27538" y="54389"/>
                  </a:cubicBezTo>
                  <a:cubicBezTo>
                    <a:pt x="39311" y="54151"/>
                    <a:pt x="50913" y="51522"/>
                    <a:pt x="61638" y="46674"/>
                  </a:cubicBezTo>
                  <a:cubicBezTo>
                    <a:pt x="50008" y="57875"/>
                    <a:pt x="36149" y="66505"/>
                    <a:pt x="20966" y="72010"/>
                  </a:cubicBezTo>
                  <a:cubicBezTo>
                    <a:pt x="35520" y="75963"/>
                    <a:pt x="51027" y="74506"/>
                    <a:pt x="64591" y="67915"/>
                  </a:cubicBezTo>
                  <a:cubicBezTo>
                    <a:pt x="78068" y="61399"/>
                    <a:pt x="90222" y="52417"/>
                    <a:pt x="100404" y="41435"/>
                  </a:cubicBezTo>
                  <a:cubicBezTo>
                    <a:pt x="93489" y="55294"/>
                    <a:pt x="82879" y="66962"/>
                    <a:pt x="69734" y="75153"/>
                  </a:cubicBezTo>
                  <a:cubicBezTo>
                    <a:pt x="82936" y="74991"/>
                    <a:pt x="95623" y="69972"/>
                    <a:pt x="105358" y="61056"/>
                  </a:cubicBezTo>
                  <a:cubicBezTo>
                    <a:pt x="110692" y="56675"/>
                    <a:pt x="115549" y="51531"/>
                    <a:pt x="120407" y="47055"/>
                  </a:cubicBezTo>
                  <a:cubicBezTo>
                    <a:pt x="128408" y="56580"/>
                    <a:pt x="147077" y="73344"/>
                    <a:pt x="149839" y="76106"/>
                  </a:cubicBezTo>
                  <a:cubicBezTo>
                    <a:pt x="152602" y="78868"/>
                    <a:pt x="127741" y="65248"/>
                    <a:pt x="133075" y="72486"/>
                  </a:cubicBezTo>
                  <a:cubicBezTo>
                    <a:pt x="138409" y="79725"/>
                    <a:pt x="158412" y="114206"/>
                    <a:pt x="191273" y="124207"/>
                  </a:cubicBezTo>
                  <a:cubicBezTo>
                    <a:pt x="183596" y="126998"/>
                    <a:pt x="175423" y="128198"/>
                    <a:pt x="167270" y="127731"/>
                  </a:cubicBezTo>
                  <a:cubicBezTo>
                    <a:pt x="154983" y="127065"/>
                    <a:pt x="142981" y="124017"/>
                    <a:pt x="130789" y="122588"/>
                  </a:cubicBezTo>
                  <a:cubicBezTo>
                    <a:pt x="128065" y="122026"/>
                    <a:pt x="125236" y="122188"/>
                    <a:pt x="122598" y="123064"/>
                  </a:cubicBezTo>
                  <a:cubicBezTo>
                    <a:pt x="118312" y="124874"/>
                    <a:pt x="116311" y="129827"/>
                    <a:pt x="113835" y="133827"/>
                  </a:cubicBezTo>
                  <a:cubicBezTo>
                    <a:pt x="108539" y="142562"/>
                    <a:pt x="99966" y="148810"/>
                    <a:pt x="90022" y="151163"/>
                  </a:cubicBezTo>
                  <a:cubicBezTo>
                    <a:pt x="101452" y="161736"/>
                    <a:pt x="129456" y="148306"/>
                    <a:pt x="157840" y="159354"/>
                  </a:cubicBezTo>
                  <a:cubicBezTo>
                    <a:pt x="123741" y="171737"/>
                    <a:pt x="77259" y="226887"/>
                    <a:pt x="9250" y="218505"/>
                  </a:cubicBezTo>
                  <a:cubicBezTo>
                    <a:pt x="33349" y="231173"/>
                    <a:pt x="63162" y="221934"/>
                    <a:pt x="86879" y="208980"/>
                  </a:cubicBezTo>
                  <a:cubicBezTo>
                    <a:pt x="110596" y="196026"/>
                    <a:pt x="132790" y="177642"/>
                    <a:pt x="159555" y="172404"/>
                  </a:cubicBezTo>
                  <a:cubicBezTo>
                    <a:pt x="170280" y="171242"/>
                    <a:pt x="180929" y="169489"/>
                    <a:pt x="191463" y="167165"/>
                  </a:cubicBezTo>
                  <a:cubicBezTo>
                    <a:pt x="207466" y="162117"/>
                    <a:pt x="247185" y="184596"/>
                    <a:pt x="285856" y="142019"/>
                  </a:cubicBezTo>
                  <a:cubicBezTo>
                    <a:pt x="296429" y="130494"/>
                    <a:pt x="315955" y="133827"/>
                    <a:pt x="331100" y="130303"/>
                  </a:cubicBezTo>
                  <a:cubicBezTo>
                    <a:pt x="339673" y="128303"/>
                    <a:pt x="350150" y="133447"/>
                    <a:pt x="358913" y="132970"/>
                  </a:cubicBezTo>
                  <a:cubicBezTo>
                    <a:pt x="370819" y="132303"/>
                    <a:pt x="381106" y="126398"/>
                    <a:pt x="393012" y="126779"/>
                  </a:cubicBezTo>
                  <a:cubicBezTo>
                    <a:pt x="417968" y="127446"/>
                    <a:pt x="472737" y="131923"/>
                    <a:pt x="472737" y="127731"/>
                  </a:cubicBezTo>
                  <a:cubicBezTo>
                    <a:pt x="472737" y="123540"/>
                    <a:pt x="447781" y="123636"/>
                    <a:pt x="425779" y="121731"/>
                  </a:cubicBezTo>
                  <a:close/>
                  <a:moveTo>
                    <a:pt x="151363" y="70010"/>
                  </a:moveTo>
                  <a:cubicBezTo>
                    <a:pt x="142210" y="60114"/>
                    <a:pt x="135666" y="48102"/>
                    <a:pt x="132313" y="35053"/>
                  </a:cubicBezTo>
                  <a:lnTo>
                    <a:pt x="133742" y="33815"/>
                  </a:lnTo>
                  <a:cubicBezTo>
                    <a:pt x="134676" y="32824"/>
                    <a:pt x="135857" y="32100"/>
                    <a:pt x="137171" y="31719"/>
                  </a:cubicBezTo>
                  <a:cubicBezTo>
                    <a:pt x="141934" y="30481"/>
                    <a:pt x="144791" y="36673"/>
                    <a:pt x="146029" y="41244"/>
                  </a:cubicBezTo>
                  <a:cubicBezTo>
                    <a:pt x="149858" y="56084"/>
                    <a:pt x="156307" y="70115"/>
                    <a:pt x="165079" y="82678"/>
                  </a:cubicBezTo>
                  <a:cubicBezTo>
                    <a:pt x="160126" y="78887"/>
                    <a:pt x="155535" y="74649"/>
                    <a:pt x="151363" y="70010"/>
                  </a:cubicBezTo>
                  <a:close/>
                </a:path>
              </a:pathLst>
            </a:custGeom>
            <a:solidFill>
              <a:srgbClr val="2A2C2A">
                <a:alpha val="5000"/>
              </a:srgbClr>
            </a:solidFill>
            <a:ln w="9525" cap="flat">
              <a:noFill/>
              <a:prstDash val="solid"/>
              <a:miter/>
            </a:ln>
          </p:spPr>
          <p:txBody>
            <a:bodyPr rtlCol="0" anchor="ctr"/>
            <a:lstStyle/>
            <a:p>
              <a:endParaRPr lang="zh-CN" altLang="en-US"/>
            </a:p>
          </p:txBody>
        </p:sp>
        <p:sp>
          <p:nvSpPr>
            <p:cNvPr id="6" name="任意多边形: 形状 27"/>
            <p:cNvSpPr/>
            <p:nvPr/>
          </p:nvSpPr>
          <p:spPr>
            <a:xfrm>
              <a:off x="3531559" y="4985442"/>
              <a:ext cx="979144" cy="470682"/>
            </a:xfrm>
            <a:custGeom>
              <a:avLst/>
              <a:gdLst>
                <a:gd name="connsiteX0" fmla="*/ -84 w 224450"/>
                <a:gd name="connsiteY0" fmla="*/ 89590 h 107895"/>
                <a:gd name="connsiteX1" fmla="*/ 38016 w 224450"/>
                <a:gd name="connsiteY1" fmla="*/ 59301 h 107895"/>
                <a:gd name="connsiteX2" fmla="*/ 107929 w 224450"/>
                <a:gd name="connsiteY2" fmla="*/ 1103 h 107895"/>
                <a:gd name="connsiteX3" fmla="*/ 170128 w 224450"/>
                <a:gd name="connsiteY3" fmla="*/ 29678 h 107895"/>
                <a:gd name="connsiteX4" fmla="*/ 223658 w 224450"/>
                <a:gd name="connsiteY4" fmla="*/ 57491 h 107895"/>
                <a:gd name="connsiteX5" fmla="*/ 152125 w 224450"/>
                <a:gd name="connsiteY5" fmla="*/ 45108 h 107895"/>
                <a:gd name="connsiteX6" fmla="*/ 180224 w 224450"/>
                <a:gd name="connsiteY6" fmla="*/ 73207 h 107895"/>
                <a:gd name="connsiteX7" fmla="*/ 138695 w 224450"/>
                <a:gd name="connsiteY7" fmla="*/ 71207 h 107895"/>
                <a:gd name="connsiteX8" fmla="*/ 104024 w 224450"/>
                <a:gd name="connsiteY8" fmla="*/ 50442 h 107895"/>
                <a:gd name="connsiteX9" fmla="*/ 125360 w 224450"/>
                <a:gd name="connsiteY9" fmla="*/ 71874 h 107895"/>
                <a:gd name="connsiteX10" fmla="*/ 90499 w 224450"/>
                <a:gd name="connsiteY10" fmla="*/ 77874 h 107895"/>
                <a:gd name="connsiteX11" fmla="*/ 39064 w 224450"/>
                <a:gd name="connsiteY11" fmla="*/ 107307 h 107895"/>
                <a:gd name="connsiteX12" fmla="*/ -84 w 224450"/>
                <a:gd name="connsiteY12" fmla="*/ 89590 h 107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4450" h="107895">
                  <a:moveTo>
                    <a:pt x="-84" y="89590"/>
                  </a:moveTo>
                  <a:cubicBezTo>
                    <a:pt x="14299" y="81808"/>
                    <a:pt x="27196" y="71559"/>
                    <a:pt x="38016" y="59301"/>
                  </a:cubicBezTo>
                  <a:cubicBezTo>
                    <a:pt x="60114" y="36250"/>
                    <a:pt x="85641" y="7866"/>
                    <a:pt x="107929" y="1103"/>
                  </a:cubicBezTo>
                  <a:cubicBezTo>
                    <a:pt x="130218" y="-5660"/>
                    <a:pt x="141362" y="11866"/>
                    <a:pt x="170128" y="29678"/>
                  </a:cubicBezTo>
                  <a:cubicBezTo>
                    <a:pt x="186472" y="41593"/>
                    <a:pt x="204513" y="50966"/>
                    <a:pt x="223658" y="57491"/>
                  </a:cubicBezTo>
                  <a:cubicBezTo>
                    <a:pt x="229564" y="59586"/>
                    <a:pt x="197941" y="67873"/>
                    <a:pt x="152125" y="45108"/>
                  </a:cubicBezTo>
                  <a:cubicBezTo>
                    <a:pt x="134790" y="36536"/>
                    <a:pt x="166794" y="71874"/>
                    <a:pt x="180224" y="73207"/>
                  </a:cubicBezTo>
                  <a:cubicBezTo>
                    <a:pt x="193654" y="74541"/>
                    <a:pt x="170128" y="87209"/>
                    <a:pt x="138695" y="71207"/>
                  </a:cubicBezTo>
                  <a:cubicBezTo>
                    <a:pt x="107262" y="55205"/>
                    <a:pt x="104786" y="47109"/>
                    <a:pt x="104024" y="50442"/>
                  </a:cubicBezTo>
                  <a:cubicBezTo>
                    <a:pt x="103262" y="53776"/>
                    <a:pt x="136028" y="73207"/>
                    <a:pt x="125360" y="71874"/>
                  </a:cubicBezTo>
                  <a:cubicBezTo>
                    <a:pt x="114692" y="70540"/>
                    <a:pt x="115264" y="59110"/>
                    <a:pt x="90499" y="77874"/>
                  </a:cubicBezTo>
                  <a:cubicBezTo>
                    <a:pt x="65734" y="96639"/>
                    <a:pt x="57733" y="109307"/>
                    <a:pt x="39064" y="107307"/>
                  </a:cubicBezTo>
                  <a:cubicBezTo>
                    <a:pt x="24824" y="104487"/>
                    <a:pt x="11432" y="98420"/>
                    <a:pt x="-84" y="89590"/>
                  </a:cubicBezTo>
                  <a:close/>
                </a:path>
              </a:pathLst>
            </a:custGeom>
            <a:solidFill>
              <a:srgbClr val="2A2C2A">
                <a:alpha val="5000"/>
              </a:srgbClr>
            </a:solidFill>
            <a:ln w="9525" cap="flat">
              <a:noFill/>
              <a:prstDash val="solid"/>
              <a:miter/>
            </a:ln>
          </p:spPr>
          <p:txBody>
            <a:bodyPr rtlCol="0" anchor="ctr"/>
            <a:lstStyle/>
            <a:p>
              <a:endParaRPr lang="zh-CN" altLang="en-US"/>
            </a:p>
          </p:txBody>
        </p:sp>
      </p:grpSp>
      <p:sp>
        <p:nvSpPr>
          <p:cNvPr id="9" name="任意多边形: 形状 8"/>
          <p:cNvSpPr/>
          <p:nvPr/>
        </p:nvSpPr>
        <p:spPr>
          <a:xfrm rot="10800000" flipH="1">
            <a:off x="0" y="0"/>
            <a:ext cx="4249282" cy="3479027"/>
          </a:xfrm>
          <a:custGeom>
            <a:avLst/>
            <a:gdLst>
              <a:gd name="connsiteX0" fmla="*/ 4203527 w 4249282"/>
              <a:gd name="connsiteY0" fmla="*/ 3479027 h 3479027"/>
              <a:gd name="connsiteX1" fmla="*/ 0 w 4249282"/>
              <a:gd name="connsiteY1" fmla="*/ 3479027 h 3479027"/>
              <a:gd name="connsiteX2" fmla="*/ 0 w 4249282"/>
              <a:gd name="connsiteY2" fmla="*/ 286964 h 3479027"/>
              <a:gd name="connsiteX3" fmla="*/ 228482 w 4249282"/>
              <a:gd name="connsiteY3" fmla="*/ 188983 h 3479027"/>
              <a:gd name="connsiteX4" fmla="*/ 2760028 w 4249282"/>
              <a:gd name="connsiteY4" fmla="*/ 399408 h 3479027"/>
              <a:gd name="connsiteX5" fmla="*/ 4226726 w 4249282"/>
              <a:gd name="connsiteY5" fmla="*/ 3346067 h 3479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49282" h="3479027">
                <a:moveTo>
                  <a:pt x="4203527" y="3479027"/>
                </a:moveTo>
                <a:lnTo>
                  <a:pt x="0" y="3479027"/>
                </a:lnTo>
                <a:lnTo>
                  <a:pt x="0" y="286964"/>
                </a:lnTo>
                <a:lnTo>
                  <a:pt x="228482" y="188983"/>
                </a:lnTo>
                <a:cubicBezTo>
                  <a:pt x="1032308" y="-111044"/>
                  <a:pt x="1958958" y="-63089"/>
                  <a:pt x="2760028" y="399408"/>
                </a:cubicBezTo>
                <a:cubicBezTo>
                  <a:pt x="3828120" y="1016072"/>
                  <a:pt x="4369610" y="2194561"/>
                  <a:pt x="4226726" y="3346067"/>
                </a:cubicBezTo>
                <a:close/>
              </a:path>
            </a:pathLst>
          </a:custGeom>
          <a:gradFill>
            <a:gsLst>
              <a:gs pos="0">
                <a:schemeClr val="accent1">
                  <a:lumMod val="60000"/>
                  <a:lumOff val="40000"/>
                  <a:alpha val="0"/>
                </a:schemeClr>
              </a:gs>
              <a:gs pos="100000">
                <a:schemeClr val="accent1">
                  <a:lumMod val="60000"/>
                  <a:lumOff val="40000"/>
                  <a:alpha val="24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defPPr>
            <a:lvl1pPr marL="0" algn="l" defTabSz="914400" rtl="0" eaLnBrk="1" latinLnBrk="0" hangingPunct="1">
              <a:defRPr sz="1800" kern="1200">
                <a:solidFill>
                  <a:srgbClr val="FFFFFF"/>
                </a:solidFill>
                <a:latin typeface="等线" panose="02010600030101010101" charset="-122"/>
                <a:ea typeface="+mn-ea"/>
                <a:cs typeface="+mn-cs"/>
              </a:defRPr>
            </a:lvl1pPr>
            <a:lvl2pPr marL="457200" algn="l" defTabSz="914400" rtl="0" eaLnBrk="1" latinLnBrk="0" hangingPunct="1">
              <a:defRPr sz="1800" kern="1200">
                <a:solidFill>
                  <a:srgbClr val="FFFFFF"/>
                </a:solidFill>
                <a:latin typeface="等线" panose="02010600030101010101" charset="-122"/>
                <a:ea typeface="+mn-ea"/>
                <a:cs typeface="+mn-cs"/>
              </a:defRPr>
            </a:lvl2pPr>
            <a:lvl3pPr marL="914400" algn="l" defTabSz="914400" rtl="0" eaLnBrk="1" latinLnBrk="0" hangingPunct="1">
              <a:defRPr sz="1800" kern="1200">
                <a:solidFill>
                  <a:srgbClr val="FFFFFF"/>
                </a:solidFill>
                <a:latin typeface="等线" panose="02010600030101010101" charset="-122"/>
                <a:ea typeface="+mn-ea"/>
                <a:cs typeface="+mn-cs"/>
              </a:defRPr>
            </a:lvl3pPr>
            <a:lvl4pPr marL="1371600" algn="l" defTabSz="914400" rtl="0" eaLnBrk="1" latinLnBrk="0" hangingPunct="1">
              <a:defRPr sz="1800" kern="1200">
                <a:solidFill>
                  <a:srgbClr val="FFFFFF"/>
                </a:solidFill>
                <a:latin typeface="等线" panose="02010600030101010101" charset="-122"/>
                <a:ea typeface="+mn-ea"/>
                <a:cs typeface="+mn-cs"/>
              </a:defRPr>
            </a:lvl4pPr>
            <a:lvl5pPr marL="1828800" algn="l" defTabSz="914400" rtl="0" eaLnBrk="1" latinLnBrk="0" hangingPunct="1">
              <a:defRPr sz="1800" kern="1200">
                <a:solidFill>
                  <a:srgbClr val="FFFFFF"/>
                </a:solidFill>
                <a:latin typeface="等线" panose="02010600030101010101" charset="-122"/>
                <a:ea typeface="+mn-ea"/>
                <a:cs typeface="+mn-cs"/>
              </a:defRPr>
            </a:lvl5pPr>
            <a:lvl6pPr marL="2286000" algn="l" defTabSz="914400" rtl="0" eaLnBrk="1" latinLnBrk="0" hangingPunct="1">
              <a:defRPr sz="1800" kern="1200">
                <a:solidFill>
                  <a:srgbClr val="FFFFFF"/>
                </a:solidFill>
                <a:latin typeface="等线" panose="02010600030101010101" charset="-122"/>
                <a:ea typeface="+mn-ea"/>
                <a:cs typeface="+mn-cs"/>
              </a:defRPr>
            </a:lvl6pPr>
            <a:lvl7pPr marL="2743200" algn="l" defTabSz="914400" rtl="0" eaLnBrk="1" latinLnBrk="0" hangingPunct="1">
              <a:defRPr sz="1800" kern="1200">
                <a:solidFill>
                  <a:srgbClr val="FFFFFF"/>
                </a:solidFill>
                <a:latin typeface="等线" panose="02010600030101010101" charset="-122"/>
                <a:ea typeface="+mn-ea"/>
                <a:cs typeface="+mn-cs"/>
              </a:defRPr>
            </a:lvl7pPr>
            <a:lvl8pPr marL="3200400" algn="l" defTabSz="914400" rtl="0" eaLnBrk="1" latinLnBrk="0" hangingPunct="1">
              <a:defRPr sz="1800" kern="1200">
                <a:solidFill>
                  <a:srgbClr val="FFFFFF"/>
                </a:solidFill>
                <a:latin typeface="等线" panose="02010600030101010101" charset="-122"/>
                <a:ea typeface="+mn-ea"/>
                <a:cs typeface="+mn-cs"/>
              </a:defRPr>
            </a:lvl8pPr>
            <a:lvl9pPr marL="3657600" algn="l" defTabSz="914400" rtl="0" eaLnBrk="1" latinLnBrk="0" hangingPunct="1">
              <a:defRPr sz="1800" kern="1200">
                <a:solidFill>
                  <a:srgbClr val="FFFFFF"/>
                </a:solidFill>
                <a:latin typeface="等线" panose="02010600030101010101" charset="-122"/>
                <a:ea typeface="+mn-ea"/>
                <a:cs typeface="+mn-cs"/>
              </a:defRPr>
            </a:lvl9pPr>
          </a:lstStyle>
          <a:p>
            <a:pPr algn="ctr"/>
            <a:endParaRPr lang="zh-CN" altLang="en-US">
              <a:latin typeface="微软雅黑" panose="020B0503020204020204" charset="-122"/>
              <a:ea typeface="微软雅黑" panose="020B0503020204020204" charset="-122"/>
            </a:endParaRPr>
          </a:p>
        </p:txBody>
      </p:sp>
      <p:sp>
        <p:nvSpPr>
          <p:cNvPr id="7" name="Shape1"/>
          <p:cNvSpPr/>
          <p:nvPr>
            <p:custDataLst>
              <p:tags r:id="rId1"/>
            </p:custDataLst>
          </p:nvPr>
        </p:nvSpPr>
        <p:spPr>
          <a:xfrm>
            <a:off x="7083706" y="1216165"/>
            <a:ext cx="4427005" cy="4947779"/>
          </a:xfrm>
          <a:prstGeom prst="roundRect">
            <a:avLst>
              <a:gd name="adj" fmla="val 2038"/>
            </a:avLst>
          </a:prstGeom>
          <a:blipFill>
            <a:blip r:embed="rId2"/>
            <a:stretch>
              <a:fillRect l="-33844" r="-33844"/>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rgbClr val="FFFFFF"/>
                </a:solidFill>
                <a:latin typeface="等线" panose="02010600030101010101" charset="-122"/>
                <a:ea typeface="+mn-ea"/>
                <a:cs typeface="+mn-cs"/>
              </a:defRPr>
            </a:lvl1pPr>
            <a:lvl2pPr marL="457200" algn="l" defTabSz="914400" rtl="0" eaLnBrk="1" latinLnBrk="0" hangingPunct="1">
              <a:defRPr sz="1800" kern="1200">
                <a:solidFill>
                  <a:srgbClr val="FFFFFF"/>
                </a:solidFill>
                <a:latin typeface="等线" panose="02010600030101010101" charset="-122"/>
                <a:ea typeface="+mn-ea"/>
                <a:cs typeface="+mn-cs"/>
              </a:defRPr>
            </a:lvl2pPr>
            <a:lvl3pPr marL="914400" algn="l" defTabSz="914400" rtl="0" eaLnBrk="1" latinLnBrk="0" hangingPunct="1">
              <a:defRPr sz="1800" kern="1200">
                <a:solidFill>
                  <a:srgbClr val="FFFFFF"/>
                </a:solidFill>
                <a:latin typeface="等线" panose="02010600030101010101" charset="-122"/>
                <a:ea typeface="+mn-ea"/>
                <a:cs typeface="+mn-cs"/>
              </a:defRPr>
            </a:lvl3pPr>
            <a:lvl4pPr marL="1371600" algn="l" defTabSz="914400" rtl="0" eaLnBrk="1" latinLnBrk="0" hangingPunct="1">
              <a:defRPr sz="1800" kern="1200">
                <a:solidFill>
                  <a:srgbClr val="FFFFFF"/>
                </a:solidFill>
                <a:latin typeface="等线" panose="02010600030101010101" charset="-122"/>
                <a:ea typeface="+mn-ea"/>
                <a:cs typeface="+mn-cs"/>
              </a:defRPr>
            </a:lvl4pPr>
            <a:lvl5pPr marL="1828800" algn="l" defTabSz="914400" rtl="0" eaLnBrk="1" latinLnBrk="0" hangingPunct="1">
              <a:defRPr sz="1800" kern="1200">
                <a:solidFill>
                  <a:srgbClr val="FFFFFF"/>
                </a:solidFill>
                <a:latin typeface="等线" panose="02010600030101010101" charset="-122"/>
                <a:ea typeface="+mn-ea"/>
                <a:cs typeface="+mn-cs"/>
              </a:defRPr>
            </a:lvl5pPr>
            <a:lvl6pPr marL="2286000" algn="l" defTabSz="914400" rtl="0" eaLnBrk="1" latinLnBrk="0" hangingPunct="1">
              <a:defRPr sz="1800" kern="1200">
                <a:solidFill>
                  <a:srgbClr val="FFFFFF"/>
                </a:solidFill>
                <a:latin typeface="等线" panose="02010600030101010101" charset="-122"/>
                <a:ea typeface="+mn-ea"/>
                <a:cs typeface="+mn-cs"/>
              </a:defRPr>
            </a:lvl6pPr>
            <a:lvl7pPr marL="2743200" algn="l" defTabSz="914400" rtl="0" eaLnBrk="1" latinLnBrk="0" hangingPunct="1">
              <a:defRPr sz="1800" kern="1200">
                <a:solidFill>
                  <a:srgbClr val="FFFFFF"/>
                </a:solidFill>
                <a:latin typeface="等线" panose="02010600030101010101" charset="-122"/>
                <a:ea typeface="+mn-ea"/>
                <a:cs typeface="+mn-cs"/>
              </a:defRPr>
            </a:lvl7pPr>
            <a:lvl8pPr marL="3200400" algn="l" defTabSz="914400" rtl="0" eaLnBrk="1" latinLnBrk="0" hangingPunct="1">
              <a:defRPr sz="1800" kern="1200">
                <a:solidFill>
                  <a:srgbClr val="FFFFFF"/>
                </a:solidFill>
                <a:latin typeface="等线" panose="02010600030101010101" charset="-122"/>
                <a:ea typeface="+mn-ea"/>
                <a:cs typeface="+mn-cs"/>
              </a:defRPr>
            </a:lvl8pPr>
            <a:lvl9pPr marL="3657600" algn="l" defTabSz="914400" rtl="0" eaLnBrk="1" latinLnBrk="0" hangingPunct="1">
              <a:defRPr sz="1800" kern="1200">
                <a:solidFill>
                  <a:srgbClr val="FFFFFF"/>
                </a:solidFill>
                <a:latin typeface="等线" panose="02010600030101010101" charset="-122"/>
                <a:ea typeface="+mn-ea"/>
                <a:cs typeface="+mn-cs"/>
              </a:defRPr>
            </a:lvl9pPr>
          </a:lstStyle>
          <a:p>
            <a:pPr algn="ctr"/>
            <a:endParaRPr lang="zh-CN" altLang="en-US">
              <a:latin typeface="微软雅黑" panose="020B0503020204020204" charset="-122"/>
              <a:ea typeface="微软雅黑" panose="020B0503020204020204" charset="-122"/>
            </a:endParaRPr>
          </a:p>
        </p:txBody>
      </p:sp>
      <p:sp>
        <p:nvSpPr>
          <p:cNvPr id="8" name="Text1"/>
          <p:cNvSpPr txBox="1"/>
          <p:nvPr>
            <p:custDataLst>
              <p:tags r:id="rId3"/>
            </p:custDataLst>
          </p:nvPr>
        </p:nvSpPr>
        <p:spPr>
          <a:xfrm>
            <a:off x="573856" y="430931"/>
            <a:ext cx="6062369" cy="1316910"/>
          </a:xfrm>
          <a:prstGeom prst="rect">
            <a:avLst/>
          </a:prstGeom>
          <a:noFill/>
        </p:spPr>
        <p:txBody>
          <a:bodyPr wrap="square" rtlCol="0" anchor="b"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ct val="0"/>
              </a:spcBef>
              <a:spcAft>
                <a:spcPct val="0"/>
              </a:spcAft>
              <a:buClrTx/>
              <a:buSzTx/>
              <a:buFontTx/>
              <a:buNone/>
              <a:defRPr/>
            </a:pPr>
            <a:r>
              <a:rPr lang="en-US" altLang="zh-CN" sz="3200" b="1" noProof="0">
                <a:ln>
                  <a:noFill/>
                </a:ln>
                <a:effectLst/>
                <a:uLnTx/>
                <a:uFillTx/>
                <a:latin typeface="微软雅黑" panose="020B0503020204020204" charset="-122"/>
                <a:ea typeface="微软雅黑" panose="020B0503020204020204" charset="-122"/>
                <a:cs typeface="微软雅黑" panose="020B0503020204020204" charset="-122"/>
                <a:sym typeface="思源黑体 CN" panose="020B0500000000000000" pitchFamily="34" charset="-122"/>
              </a:rPr>
              <a:t>漏洞利用工具:</a:t>
            </a:r>
            <a:r>
              <a:rPr lang="zh-CN" altLang="en-US" sz="3200" b="1" noProof="0">
                <a:ln>
                  <a:noFill/>
                </a:ln>
                <a:effectLst/>
                <a:uLnTx/>
                <a:uFillTx/>
                <a:latin typeface="微软雅黑" panose="020B0503020204020204" charset="-122"/>
                <a:ea typeface="微软雅黑" panose="020B0503020204020204" charset="-122"/>
                <a:cs typeface="微软雅黑" panose="020B0503020204020204" charset="-122"/>
                <a:sym typeface="思源黑体 CN" panose="020B0500000000000000" pitchFamily="34" charset="-122"/>
              </a:rPr>
              <a:t>后渗透利用</a:t>
            </a:r>
            <a:r>
              <a:rPr lang="zh-CN" altLang="en-US" sz="3200" b="1" noProof="0">
                <a:ln>
                  <a:noFill/>
                </a:ln>
                <a:effectLst/>
                <a:uLnTx/>
                <a:uFillTx/>
                <a:latin typeface="微软雅黑" panose="020B0503020204020204" charset="-122"/>
                <a:ea typeface="微软雅黑" panose="020B0503020204020204" charset="-122"/>
                <a:cs typeface="微软雅黑" panose="020B0503020204020204" charset="-122"/>
                <a:sym typeface="思源黑体 CN" panose="020B0500000000000000" pitchFamily="34" charset="-122"/>
              </a:rPr>
              <a:t>阶段</a:t>
            </a:r>
            <a:endParaRPr lang="zh-CN" altLang="en-US" sz="3200" b="1" noProof="0">
              <a:ln>
                <a:noFill/>
              </a:ln>
              <a:effectLst/>
              <a:uLnTx/>
              <a:uFillTx/>
              <a:latin typeface="微软雅黑" panose="020B0503020204020204" charset="-122"/>
              <a:ea typeface="微软雅黑" panose="020B0503020204020204" charset="-122"/>
              <a:cs typeface="微软雅黑" panose="020B0503020204020204" charset="-122"/>
              <a:sym typeface="思源黑体 CN" panose="020B0500000000000000" pitchFamily="34" charset="-122"/>
            </a:endParaRPr>
          </a:p>
        </p:txBody>
      </p:sp>
      <p:sp>
        <p:nvSpPr>
          <p:cNvPr id="12" name="Text2"/>
          <p:cNvSpPr txBox="1"/>
          <p:nvPr>
            <p:custDataLst>
              <p:tags r:id="rId4"/>
            </p:custDataLst>
          </p:nvPr>
        </p:nvSpPr>
        <p:spPr>
          <a:xfrm>
            <a:off x="573405" y="1927860"/>
            <a:ext cx="6187440" cy="4412615"/>
          </a:xfrm>
          <a:prstGeom prst="rect">
            <a:avLst/>
          </a:prstGeom>
          <a:noFill/>
          <a:ln>
            <a:noFill/>
          </a:ln>
        </p:spPr>
        <p:txBody>
          <a:bodyPr spcFirstLastPara="1" wrap="square" lIns="60950" tIns="30466" rIns="60950" bIns="30466" anchor="t" anchorCtr="0">
            <a:normAutofit fontScale="75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just" defTabSz="914400" rtl="0" eaLnBrk="1" fontAlgn="auto" latinLnBrk="0" hangingPunct="1">
              <a:lnSpc>
                <a:spcPct val="150000"/>
              </a:lnSpc>
              <a:spcBef>
                <a:spcPct val="0"/>
              </a:spcBef>
              <a:spcAft>
                <a:spcPct val="0"/>
              </a:spcAft>
              <a:buClrTx/>
              <a:buSzTx/>
              <a:buFontTx/>
              <a:buNone/>
              <a:defRPr/>
            </a:pPr>
            <a:r>
              <a:rPr kumimoji="0" lang="zh-CN" altLang="en-US" sz="1600" b="1" i="0" u="none" strike="noStrike" kern="1200" cap="none" spc="0" normalizeH="0" baseline="0" noProof="0">
                <a:ln>
                  <a:noFill/>
                </a:ln>
                <a:solidFill>
                  <a:schemeClr val="accent1"/>
                </a:solidFill>
                <a:effectLst/>
                <a:uLnTx/>
                <a:uFillTx/>
                <a:latin typeface="微软雅黑" panose="020B0503020204020204" charset="-122"/>
                <a:ea typeface="微软雅黑" panose="020B0503020204020204" charset="-122"/>
                <a:cs typeface="+mn-ea"/>
                <a:sym typeface="思源黑体 CN" panose="020B0500000000000000" pitchFamily="34" charset="-122"/>
              </a:rPr>
              <a:t>1.远程命令执行利用</a:t>
            </a:r>
            <a:endParaRPr kumimoji="0" lang="zh-CN" altLang="en-US" sz="1600" b="1" i="0" u="none" strike="noStrike" kern="1200" cap="none" spc="0" normalizeH="0" baseline="0" noProof="0">
              <a:ln>
                <a:noFill/>
              </a:ln>
              <a:solidFill>
                <a:schemeClr val="accent1"/>
              </a:solidFill>
              <a:effectLst/>
              <a:uLnTx/>
              <a:uFillTx/>
              <a:latin typeface="微软雅黑" panose="020B0503020204020204" charset="-122"/>
              <a:ea typeface="微软雅黑" panose="020B0503020204020204" charset="-122"/>
              <a:cs typeface="+mn-ea"/>
              <a:sym typeface="思源黑体 CN" panose="020B0500000000000000" pitchFamily="34" charset="-122"/>
            </a:endParaRPr>
          </a:p>
          <a:p>
            <a:pPr marL="0" marR="0" lvl="0" indent="0" algn="just" defTabSz="914400" rtl="0" eaLnBrk="1" fontAlgn="auto" latinLnBrk="0" hangingPunct="1">
              <a:lnSpc>
                <a:spcPct val="100000"/>
              </a:lnSpc>
              <a:spcBef>
                <a:spcPts val="1800"/>
              </a:spcBef>
              <a:spcAft>
                <a:spcPct val="0"/>
              </a:spcAft>
              <a:buClrTx/>
              <a:buSzTx/>
              <a:buFontTx/>
              <a:buNone/>
              <a:defRPr/>
            </a:pPr>
            <a:r>
              <a:rPr kumimoji="0" lang="en-US" altLang="zh-CN" sz="1200" b="0" i="0" u="none" strike="noStrike" kern="1200" cap="none" spc="0" normalizeH="0" baseline="0" noProof="0">
                <a:ln>
                  <a:noFill/>
                </a:ln>
                <a:solidFill>
                  <a:schemeClr val="bg2"/>
                </a:solidFill>
                <a:effectLst/>
                <a:uLnTx/>
                <a:uFillTx/>
                <a:latin typeface="微软雅黑" panose="020B0503020204020204" charset="-122"/>
                <a:ea typeface="微软雅黑" panose="020B0503020204020204" charset="-122"/>
                <a:cs typeface="+mn-ea"/>
                <a:sym typeface="思源黑体 CN" panose="020B0500000000000000" pitchFamily="34" charset="-122"/>
              </a:rPr>
              <a:t>Phpsploit-Framework</a:t>
            </a:r>
            <a:r>
              <a:rPr kumimoji="0" lang="zh-CN" altLang="en-US" sz="1200" b="0" i="0" u="none" strike="noStrike" kern="1200" cap="none" spc="0" normalizeH="0" baseline="0" noProof="0">
                <a:ln>
                  <a:noFill/>
                </a:ln>
                <a:solidFill>
                  <a:schemeClr val="bg2"/>
                </a:solidFill>
                <a:effectLst/>
                <a:uLnTx/>
                <a:uFillTx/>
                <a:latin typeface="微软雅黑" panose="020B0503020204020204" charset="-122"/>
                <a:ea typeface="微软雅黑" panose="020B0503020204020204" charset="-122"/>
                <a:cs typeface="+mn-ea"/>
                <a:sym typeface="思源黑体 CN" panose="020B0500000000000000" pitchFamily="34" charset="-122"/>
              </a:rPr>
              <a:t> 提供强大的远程命令执行模块，支持多种shell命令及脚本的远程执行，便于渗透测试。</a:t>
            </a:r>
            <a:endParaRPr kumimoji="0" lang="zh-CN" altLang="en-US" sz="1200" b="0" i="0" u="none" strike="noStrike" kern="1200" cap="none" spc="0" normalizeH="0" baseline="0" noProof="0">
              <a:ln>
                <a:noFill/>
              </a:ln>
              <a:solidFill>
                <a:schemeClr val="bg2"/>
              </a:solidFill>
              <a:effectLst/>
              <a:uLnTx/>
              <a:uFillTx/>
              <a:latin typeface="微软雅黑" panose="020B0503020204020204" charset="-122"/>
              <a:ea typeface="微软雅黑" panose="020B0503020204020204" charset="-122"/>
              <a:cs typeface="+mn-ea"/>
              <a:sym typeface="思源黑体 CN" panose="020B0500000000000000" pitchFamily="34" charset="-122"/>
            </a:endParaRPr>
          </a:p>
          <a:p>
            <a:pPr marL="0" marR="0" lvl="0" indent="0" algn="just" defTabSz="914400" rtl="0" eaLnBrk="1" fontAlgn="auto" latinLnBrk="0" hangingPunct="1">
              <a:lnSpc>
                <a:spcPct val="100000"/>
              </a:lnSpc>
              <a:spcBef>
                <a:spcPts val="1800"/>
              </a:spcBef>
              <a:spcAft>
                <a:spcPct val="0"/>
              </a:spcAft>
              <a:buClrTx/>
              <a:buSzTx/>
              <a:buFontTx/>
              <a:buNone/>
              <a:defRPr/>
            </a:pPr>
            <a:r>
              <a:rPr kumimoji="0" lang="zh-CN" altLang="en-US" sz="1600" b="1" i="0" u="none" strike="noStrike" kern="1200" cap="none" spc="0" normalizeH="0" baseline="0" noProof="0">
                <a:ln>
                  <a:noFill/>
                </a:ln>
                <a:solidFill>
                  <a:schemeClr val="accent1"/>
                </a:solidFill>
                <a:effectLst/>
                <a:uLnTx/>
                <a:uFillTx/>
                <a:latin typeface="微软雅黑" panose="020B0503020204020204" charset="-122"/>
                <a:ea typeface="微软雅黑" panose="020B0503020204020204" charset="-122"/>
                <a:cs typeface="+mn-ea"/>
                <a:sym typeface="思源黑体 CN" panose="020B0500000000000000" pitchFamily="34" charset="-122"/>
              </a:rPr>
              <a:t>2.目录浏览，文件搜索</a:t>
            </a:r>
            <a:r>
              <a:rPr kumimoji="0" lang="en-US" altLang="zh-CN" sz="1600" b="1" i="0" u="none" strike="noStrike" kern="1200" cap="none" spc="0" normalizeH="0" baseline="0" noProof="0">
                <a:ln>
                  <a:noFill/>
                </a:ln>
                <a:solidFill>
                  <a:schemeClr val="accent1"/>
                </a:solidFill>
                <a:effectLst/>
                <a:uLnTx/>
                <a:uFillTx/>
                <a:latin typeface="微软雅黑" panose="020B0503020204020204" charset="-122"/>
                <a:ea typeface="微软雅黑" panose="020B0503020204020204" charset="-122"/>
                <a:cs typeface="+mn-ea"/>
                <a:sym typeface="思源黑体 CN" panose="020B0500000000000000" pitchFamily="34" charset="-122"/>
              </a:rPr>
              <a:t>/</a:t>
            </a:r>
            <a:r>
              <a:rPr kumimoji="0" lang="zh-CN" altLang="en-US" sz="1600" b="1" i="0" u="none" strike="noStrike" kern="1200" cap="none" spc="0" normalizeH="0" baseline="0" noProof="0">
                <a:ln>
                  <a:noFill/>
                </a:ln>
                <a:solidFill>
                  <a:schemeClr val="accent1"/>
                </a:solidFill>
                <a:effectLst/>
                <a:uLnTx/>
                <a:uFillTx/>
                <a:latin typeface="微软雅黑" panose="020B0503020204020204" charset="-122"/>
                <a:ea typeface="微软雅黑" panose="020B0503020204020204" charset="-122"/>
                <a:cs typeface="+mn-ea"/>
                <a:sym typeface="思源黑体 CN" panose="020B0500000000000000" pitchFamily="34" charset="-122"/>
              </a:rPr>
              <a:t>上传</a:t>
            </a:r>
            <a:r>
              <a:rPr kumimoji="0" lang="en-US" altLang="zh-CN" sz="1600" b="1" i="0" u="none" strike="noStrike" kern="1200" cap="none" spc="0" normalizeH="0" baseline="0" noProof="0">
                <a:ln>
                  <a:noFill/>
                </a:ln>
                <a:solidFill>
                  <a:schemeClr val="accent1"/>
                </a:solidFill>
                <a:effectLst/>
                <a:uLnTx/>
                <a:uFillTx/>
                <a:latin typeface="微软雅黑" panose="020B0503020204020204" charset="-122"/>
                <a:ea typeface="微软雅黑" panose="020B0503020204020204" charset="-122"/>
                <a:cs typeface="+mn-ea"/>
                <a:sym typeface="思源黑体 CN" panose="020B0500000000000000" pitchFamily="34" charset="-122"/>
              </a:rPr>
              <a:t>/</a:t>
            </a:r>
            <a:r>
              <a:rPr kumimoji="0" lang="zh-CN" altLang="en-US" sz="1600" b="1" i="0" u="none" strike="noStrike" kern="1200" cap="none" spc="0" normalizeH="0" baseline="0" noProof="0">
                <a:ln>
                  <a:noFill/>
                </a:ln>
                <a:solidFill>
                  <a:schemeClr val="accent1"/>
                </a:solidFill>
                <a:effectLst/>
                <a:uLnTx/>
                <a:uFillTx/>
                <a:latin typeface="微软雅黑" panose="020B0503020204020204" charset="-122"/>
                <a:ea typeface="微软雅黑" panose="020B0503020204020204" charset="-122"/>
                <a:cs typeface="+mn-ea"/>
                <a:sym typeface="思源黑体 CN" panose="020B0500000000000000" pitchFamily="34" charset="-122"/>
              </a:rPr>
              <a:t>创建</a:t>
            </a:r>
            <a:r>
              <a:rPr kumimoji="0" lang="en-US" altLang="zh-CN" sz="1600" b="1" i="0" u="none" strike="noStrike" kern="1200" cap="none" spc="0" normalizeH="0" baseline="0" noProof="0">
                <a:ln>
                  <a:noFill/>
                </a:ln>
                <a:solidFill>
                  <a:schemeClr val="accent1"/>
                </a:solidFill>
                <a:effectLst/>
                <a:uLnTx/>
                <a:uFillTx/>
                <a:latin typeface="微软雅黑" panose="020B0503020204020204" charset="-122"/>
                <a:ea typeface="微软雅黑" panose="020B0503020204020204" charset="-122"/>
                <a:cs typeface="+mn-ea"/>
                <a:sym typeface="思源黑体 CN" panose="020B0500000000000000" pitchFamily="34" charset="-122"/>
              </a:rPr>
              <a:t>/</a:t>
            </a:r>
            <a:r>
              <a:rPr kumimoji="0" lang="zh-CN" altLang="en-US" sz="1600" b="1" i="0" u="none" strike="noStrike" kern="1200" cap="none" spc="0" normalizeH="0" baseline="0" noProof="0">
                <a:ln>
                  <a:noFill/>
                </a:ln>
                <a:solidFill>
                  <a:schemeClr val="accent1"/>
                </a:solidFill>
                <a:effectLst/>
                <a:uLnTx/>
                <a:uFillTx/>
                <a:latin typeface="微软雅黑" panose="020B0503020204020204" charset="-122"/>
                <a:ea typeface="微软雅黑" panose="020B0503020204020204" charset="-122"/>
                <a:cs typeface="+mn-ea"/>
                <a:sym typeface="思源黑体 CN" panose="020B0500000000000000" pitchFamily="34" charset="-122"/>
              </a:rPr>
              <a:t>修改</a:t>
            </a:r>
            <a:r>
              <a:rPr kumimoji="0" lang="en-US" altLang="zh-CN" sz="1600" b="1" i="0" u="none" strike="noStrike" kern="1200" cap="none" spc="0" normalizeH="0" baseline="0" noProof="0">
                <a:ln>
                  <a:noFill/>
                </a:ln>
                <a:solidFill>
                  <a:schemeClr val="accent1"/>
                </a:solidFill>
                <a:effectLst/>
                <a:uLnTx/>
                <a:uFillTx/>
                <a:latin typeface="微软雅黑" panose="020B0503020204020204" charset="-122"/>
                <a:ea typeface="微软雅黑" panose="020B0503020204020204" charset="-122"/>
                <a:cs typeface="+mn-ea"/>
                <a:sym typeface="思源黑体 CN" panose="020B0500000000000000" pitchFamily="34" charset="-122"/>
              </a:rPr>
              <a:t>/</a:t>
            </a:r>
            <a:r>
              <a:rPr kumimoji="0" lang="zh-CN" altLang="en-US" sz="1600" b="1" i="0" u="none" strike="noStrike" kern="1200" cap="none" spc="0" normalizeH="0" baseline="0" noProof="0">
                <a:ln>
                  <a:noFill/>
                </a:ln>
                <a:solidFill>
                  <a:schemeClr val="accent1"/>
                </a:solidFill>
                <a:effectLst/>
                <a:uLnTx/>
                <a:uFillTx/>
                <a:latin typeface="微软雅黑" panose="020B0503020204020204" charset="-122"/>
                <a:ea typeface="微软雅黑" panose="020B0503020204020204" charset="-122"/>
                <a:cs typeface="+mn-ea"/>
                <a:sym typeface="思源黑体 CN" panose="020B0500000000000000" pitchFamily="34" charset="-122"/>
              </a:rPr>
              <a:t>删除，纯文本及二进制内容</a:t>
            </a:r>
            <a:r>
              <a:rPr kumimoji="0" lang="zh-CN" altLang="en-US" sz="1600" b="1" i="0" u="none" strike="noStrike" kern="1200" cap="none" spc="0" normalizeH="0" baseline="0" noProof="0">
                <a:ln>
                  <a:noFill/>
                </a:ln>
                <a:solidFill>
                  <a:schemeClr val="accent1"/>
                </a:solidFill>
                <a:effectLst/>
                <a:uLnTx/>
                <a:uFillTx/>
                <a:latin typeface="微软雅黑" panose="020B0503020204020204" charset="-122"/>
                <a:ea typeface="微软雅黑" panose="020B0503020204020204" charset="-122"/>
                <a:cs typeface="+mn-ea"/>
                <a:sym typeface="思源黑体 CN" panose="020B0500000000000000" pitchFamily="34" charset="-122"/>
              </a:rPr>
              <a:t>查看</a:t>
            </a:r>
            <a:endParaRPr kumimoji="0" lang="zh-CN" altLang="en-US" sz="1600" b="1" i="0" u="none" strike="noStrike" kern="1200" cap="none" spc="0" normalizeH="0" baseline="0" noProof="0">
              <a:ln>
                <a:noFill/>
              </a:ln>
              <a:solidFill>
                <a:schemeClr val="accent1"/>
              </a:solidFill>
              <a:effectLst/>
              <a:uLnTx/>
              <a:uFillTx/>
              <a:latin typeface="微软雅黑" panose="020B0503020204020204" charset="-122"/>
              <a:ea typeface="微软雅黑" panose="020B0503020204020204" charset="-122"/>
              <a:cs typeface="+mn-ea"/>
              <a:sym typeface="思源黑体 CN" panose="020B0500000000000000" pitchFamily="34" charset="-122"/>
            </a:endParaRPr>
          </a:p>
          <a:p>
            <a:pPr marL="0" marR="0" lvl="0" indent="0" algn="just" defTabSz="914400" rtl="0" eaLnBrk="1" fontAlgn="auto" latinLnBrk="0" hangingPunct="1">
              <a:lnSpc>
                <a:spcPct val="100000"/>
              </a:lnSpc>
              <a:spcBef>
                <a:spcPts val="1800"/>
              </a:spcBef>
              <a:spcAft>
                <a:spcPct val="0"/>
              </a:spcAft>
              <a:buClrTx/>
              <a:buSzTx/>
              <a:buFontTx/>
              <a:buNone/>
              <a:defRPr/>
            </a:pPr>
            <a:r>
              <a:rPr lang="en-US" altLang="zh-CN" sz="1200" noProof="0">
                <a:ln>
                  <a:noFill/>
                </a:ln>
                <a:solidFill>
                  <a:schemeClr val="bg2"/>
                </a:solidFill>
                <a:effectLst/>
                <a:uLnTx/>
                <a:uFillTx/>
                <a:latin typeface="微软雅黑" panose="020B0503020204020204" charset="-122"/>
                <a:ea typeface="微软雅黑" panose="020B0503020204020204" charset="-122"/>
                <a:cs typeface="+mn-ea"/>
                <a:sym typeface="思源黑体 CN" panose="020B0500000000000000" pitchFamily="34" charset="-122"/>
              </a:rPr>
              <a:t>Phpsploit-Framework</a:t>
            </a:r>
            <a:r>
              <a:rPr lang="zh-CN" altLang="en-US" sz="1200" noProof="0">
                <a:ln>
                  <a:noFill/>
                </a:ln>
                <a:solidFill>
                  <a:schemeClr val="bg2"/>
                </a:solidFill>
                <a:effectLst/>
                <a:uLnTx/>
                <a:uFillTx/>
                <a:latin typeface="微软雅黑" panose="020B0503020204020204" charset="-122"/>
                <a:ea typeface="微软雅黑" panose="020B0503020204020204" charset="-122"/>
                <a:cs typeface="+mn-ea"/>
                <a:sym typeface="思源黑体 CN" panose="020B0500000000000000" pitchFamily="34" charset="-122"/>
              </a:rPr>
              <a:t> 提供强大的远程文件管理模块</a:t>
            </a:r>
            <a:r>
              <a:rPr kumimoji="0" lang="zh-CN" altLang="en-US" sz="1200" b="0" i="0" u="none" strike="noStrike" kern="1200" cap="none" spc="0" normalizeH="0" baseline="0" noProof="0">
                <a:ln>
                  <a:noFill/>
                </a:ln>
                <a:solidFill>
                  <a:schemeClr val="bg2"/>
                </a:solidFill>
                <a:effectLst/>
                <a:uLnTx/>
                <a:uFillTx/>
                <a:latin typeface="微软雅黑" panose="020B0503020204020204" charset="-122"/>
                <a:ea typeface="微软雅黑" panose="020B0503020204020204" charset="-122"/>
                <a:cs typeface="+mn-ea"/>
                <a:sym typeface="思源黑体 CN" panose="020B0500000000000000" pitchFamily="34" charset="-122"/>
              </a:rPr>
              <a:t>，支持任意目录浏览、任意文件搜索、任意文件上传、任意文件创建、任意文件修改、任意文件删除，以及对纯文本</a:t>
            </a:r>
            <a:r>
              <a:rPr kumimoji="0" lang="en-US" altLang="zh-CN" sz="1200" b="0" i="0" u="none" strike="noStrike" kern="1200" cap="none" spc="0" normalizeH="0" baseline="0" noProof="0">
                <a:ln>
                  <a:noFill/>
                </a:ln>
                <a:solidFill>
                  <a:schemeClr val="bg2"/>
                </a:solidFill>
                <a:effectLst/>
                <a:uLnTx/>
                <a:uFillTx/>
                <a:latin typeface="微软雅黑" panose="020B0503020204020204" charset="-122"/>
                <a:ea typeface="微软雅黑" panose="020B0503020204020204" charset="-122"/>
                <a:cs typeface="+mn-ea"/>
                <a:sym typeface="思源黑体 CN" panose="020B0500000000000000" pitchFamily="34" charset="-122"/>
              </a:rPr>
              <a:t>/</a:t>
            </a:r>
            <a:r>
              <a:rPr kumimoji="0" lang="zh-CN" altLang="en-US" sz="1200" b="0" i="0" u="none" strike="noStrike" kern="1200" cap="none" spc="0" normalizeH="0" baseline="0" noProof="0">
                <a:ln>
                  <a:noFill/>
                </a:ln>
                <a:solidFill>
                  <a:schemeClr val="bg2"/>
                </a:solidFill>
                <a:effectLst/>
                <a:uLnTx/>
                <a:uFillTx/>
                <a:latin typeface="微软雅黑" panose="020B0503020204020204" charset="-122"/>
                <a:ea typeface="微软雅黑" panose="020B0503020204020204" charset="-122"/>
                <a:cs typeface="+mn-ea"/>
                <a:sym typeface="思源黑体 CN" panose="020B0500000000000000" pitchFamily="34" charset="-122"/>
              </a:rPr>
              <a:t>二进制文件的内容进行</a:t>
            </a:r>
            <a:r>
              <a:rPr kumimoji="0" lang="zh-CN" altLang="en-US" sz="1200" b="0" i="0" u="none" strike="noStrike" kern="1200" cap="none" spc="0" normalizeH="0" baseline="0" noProof="0">
                <a:ln>
                  <a:noFill/>
                </a:ln>
                <a:solidFill>
                  <a:schemeClr val="bg2"/>
                </a:solidFill>
                <a:effectLst/>
                <a:uLnTx/>
                <a:uFillTx/>
                <a:latin typeface="微软雅黑" panose="020B0503020204020204" charset="-122"/>
                <a:ea typeface="微软雅黑" panose="020B0503020204020204" charset="-122"/>
                <a:cs typeface="+mn-ea"/>
                <a:sym typeface="思源黑体 CN" panose="020B0500000000000000" pitchFamily="34" charset="-122"/>
              </a:rPr>
              <a:t>直接读写</a:t>
            </a:r>
            <a:r>
              <a:rPr kumimoji="0" lang="zh-CN" altLang="en-US" sz="1200" b="0" i="0" u="none" strike="noStrike" kern="1200" cap="none" spc="0" normalizeH="0" baseline="0" noProof="0">
                <a:ln>
                  <a:noFill/>
                </a:ln>
                <a:solidFill>
                  <a:schemeClr val="bg2"/>
                </a:solidFill>
                <a:effectLst/>
                <a:uLnTx/>
                <a:uFillTx/>
                <a:latin typeface="微软雅黑" panose="020B0503020204020204" charset="-122"/>
                <a:ea typeface="微软雅黑" panose="020B0503020204020204" charset="-122"/>
                <a:cs typeface="+mn-ea"/>
                <a:sym typeface="思源黑体 CN" panose="020B0500000000000000" pitchFamily="34" charset="-122"/>
              </a:rPr>
              <a:t>访问，增强了对目标环境的操作能力。</a:t>
            </a:r>
            <a:endParaRPr kumimoji="0" lang="zh-CN" altLang="en-US" sz="1200" b="0" i="0" u="none" strike="noStrike" kern="1200" cap="none" spc="0" normalizeH="0" baseline="0" noProof="0">
              <a:ln>
                <a:noFill/>
              </a:ln>
              <a:solidFill>
                <a:schemeClr val="bg2"/>
              </a:solidFill>
              <a:effectLst/>
              <a:uLnTx/>
              <a:uFillTx/>
              <a:latin typeface="微软雅黑" panose="020B0503020204020204" charset="-122"/>
              <a:ea typeface="微软雅黑" panose="020B0503020204020204" charset="-122"/>
              <a:cs typeface="+mn-ea"/>
              <a:sym typeface="思源黑体 CN" panose="020B0500000000000000" pitchFamily="34" charset="-122"/>
            </a:endParaRPr>
          </a:p>
          <a:p>
            <a:pPr marL="0" marR="0" lvl="0" indent="0" algn="just" defTabSz="914400" rtl="0" eaLnBrk="1" fontAlgn="auto" latinLnBrk="0" hangingPunct="1">
              <a:lnSpc>
                <a:spcPct val="100000"/>
              </a:lnSpc>
              <a:spcBef>
                <a:spcPts val="1800"/>
              </a:spcBef>
              <a:spcAft>
                <a:spcPct val="0"/>
              </a:spcAft>
              <a:buClrTx/>
              <a:buSzTx/>
              <a:buFontTx/>
              <a:buNone/>
              <a:defRPr/>
            </a:pPr>
            <a:r>
              <a:rPr kumimoji="0" lang="zh-CN" altLang="en-US" sz="1600" b="1" i="0" u="none" strike="noStrike" kern="1200" cap="none" spc="0" normalizeH="0" baseline="0" noProof="0">
                <a:ln>
                  <a:noFill/>
                </a:ln>
                <a:solidFill>
                  <a:schemeClr val="accent1"/>
                </a:solidFill>
                <a:effectLst/>
                <a:uLnTx/>
                <a:uFillTx/>
                <a:latin typeface="微软雅黑" panose="020B0503020204020204" charset="-122"/>
                <a:ea typeface="微软雅黑" panose="020B0503020204020204" charset="-122"/>
                <a:cs typeface="+mn-ea"/>
                <a:sym typeface="思源黑体 CN" panose="020B0500000000000000" pitchFamily="34" charset="-122"/>
              </a:rPr>
              <a:t>3.数据库攻击与数据</a:t>
            </a:r>
            <a:r>
              <a:rPr kumimoji="0" lang="zh-CN" altLang="en-US" sz="1600" b="1" i="0" u="none" strike="noStrike" kern="1200" cap="none" spc="0" normalizeH="0" baseline="0" noProof="0">
                <a:ln>
                  <a:noFill/>
                </a:ln>
                <a:solidFill>
                  <a:schemeClr val="accent1"/>
                </a:solidFill>
                <a:effectLst/>
                <a:uLnTx/>
                <a:uFillTx/>
                <a:latin typeface="微软雅黑" panose="020B0503020204020204" charset="-122"/>
                <a:ea typeface="微软雅黑" panose="020B0503020204020204" charset="-122"/>
                <a:cs typeface="+mn-ea"/>
                <a:sym typeface="思源黑体 CN" panose="020B0500000000000000" pitchFamily="34" charset="-122"/>
              </a:rPr>
              <a:t>信息提取</a:t>
            </a:r>
            <a:endParaRPr kumimoji="0" lang="zh-CN" altLang="en-US" sz="1600" b="1" i="0" u="none" strike="noStrike" kern="1200" cap="none" spc="0" normalizeH="0" baseline="0" noProof="0">
              <a:ln>
                <a:noFill/>
              </a:ln>
              <a:solidFill>
                <a:schemeClr val="accent1"/>
              </a:solidFill>
              <a:effectLst/>
              <a:uLnTx/>
              <a:uFillTx/>
              <a:latin typeface="微软雅黑" panose="020B0503020204020204" charset="-122"/>
              <a:ea typeface="微软雅黑" panose="020B0503020204020204" charset="-122"/>
              <a:cs typeface="+mn-ea"/>
              <a:sym typeface="思源黑体 CN" panose="020B0500000000000000" pitchFamily="34" charset="-122"/>
            </a:endParaRPr>
          </a:p>
          <a:p>
            <a:pPr marL="0" marR="0" lvl="0" indent="0" algn="just" defTabSz="914400" rtl="0" eaLnBrk="1" fontAlgn="auto" latinLnBrk="0" hangingPunct="1">
              <a:lnSpc>
                <a:spcPct val="100000"/>
              </a:lnSpc>
              <a:spcBef>
                <a:spcPts val="1800"/>
              </a:spcBef>
              <a:spcAft>
                <a:spcPct val="0"/>
              </a:spcAft>
              <a:buClrTx/>
              <a:buSzTx/>
              <a:buFontTx/>
              <a:buNone/>
              <a:defRPr/>
            </a:pPr>
            <a:r>
              <a:rPr lang="en-US" altLang="zh-CN" sz="1200" noProof="0">
                <a:ln>
                  <a:noFill/>
                </a:ln>
                <a:solidFill>
                  <a:schemeClr val="bg2"/>
                </a:solidFill>
                <a:effectLst/>
                <a:uLnTx/>
                <a:uFillTx/>
                <a:latin typeface="微软雅黑" panose="020B0503020204020204" charset="-122"/>
                <a:ea typeface="微软雅黑" panose="020B0503020204020204" charset="-122"/>
                <a:cs typeface="+mn-ea"/>
                <a:sym typeface="思源黑体 CN" panose="020B0500000000000000" pitchFamily="34" charset="-122"/>
              </a:rPr>
              <a:t>Phpsploit-Framework</a:t>
            </a:r>
            <a:r>
              <a:rPr lang="zh-CN" altLang="en-US" sz="1200" noProof="0">
                <a:ln>
                  <a:noFill/>
                </a:ln>
                <a:solidFill>
                  <a:schemeClr val="bg2"/>
                </a:solidFill>
                <a:effectLst/>
                <a:uLnTx/>
                <a:uFillTx/>
                <a:latin typeface="微软雅黑" panose="020B0503020204020204" charset="-122"/>
                <a:ea typeface="微软雅黑" panose="020B0503020204020204" charset="-122"/>
                <a:cs typeface="+mn-ea"/>
                <a:sym typeface="思源黑体 CN" panose="020B0500000000000000" pitchFamily="34" charset="-122"/>
              </a:rPr>
              <a:t> 提供强大的远程数据库管理模块，对包含数据库查询</a:t>
            </a:r>
            <a:r>
              <a:rPr lang="en-US" altLang="zh-CN" sz="1200" noProof="0">
                <a:ln>
                  <a:noFill/>
                </a:ln>
                <a:solidFill>
                  <a:schemeClr val="bg2"/>
                </a:solidFill>
                <a:effectLst/>
                <a:uLnTx/>
                <a:uFillTx/>
                <a:latin typeface="微软雅黑" panose="020B0503020204020204" charset="-122"/>
                <a:ea typeface="微软雅黑" panose="020B0503020204020204" charset="-122"/>
                <a:cs typeface="+mn-ea"/>
                <a:sym typeface="思源黑体 CN" panose="020B0500000000000000" pitchFamily="34" charset="-122"/>
              </a:rPr>
              <a:t>/</a:t>
            </a:r>
            <a:r>
              <a:rPr lang="zh-CN" altLang="en-US" sz="1200" noProof="0">
                <a:ln>
                  <a:noFill/>
                </a:ln>
                <a:solidFill>
                  <a:schemeClr val="bg2"/>
                </a:solidFill>
                <a:effectLst/>
                <a:uLnTx/>
                <a:uFillTx/>
                <a:latin typeface="微软雅黑" panose="020B0503020204020204" charset="-122"/>
                <a:ea typeface="微软雅黑" panose="020B0503020204020204" charset="-122"/>
                <a:cs typeface="+mn-ea"/>
                <a:sym typeface="思源黑体 CN" panose="020B0500000000000000" pitchFamily="34" charset="-122"/>
              </a:rPr>
              <a:t>更新命令的通信数据进行动态安全加密，</a:t>
            </a:r>
            <a:r>
              <a:rPr kumimoji="0" lang="zh-CN" altLang="en-US" sz="1200" b="0" i="0" u="none" strike="noStrike" kern="1200" cap="none" spc="0" normalizeH="0" baseline="0" noProof="0">
                <a:ln>
                  <a:noFill/>
                </a:ln>
                <a:solidFill>
                  <a:schemeClr val="bg2"/>
                </a:solidFill>
                <a:effectLst/>
                <a:uLnTx/>
                <a:uFillTx/>
                <a:latin typeface="微软雅黑" panose="020B0503020204020204" charset="-122"/>
                <a:ea typeface="微软雅黑" panose="020B0503020204020204" charset="-122"/>
                <a:cs typeface="+mn-ea"/>
                <a:sym typeface="思源黑体 CN" panose="020B0500000000000000" pitchFamily="34" charset="-122"/>
              </a:rPr>
              <a:t>可轻松绕过基于特征码进行网络流量过滤及拦截的</a:t>
            </a:r>
            <a:r>
              <a:rPr kumimoji="0" lang="en-US" altLang="zh-CN" sz="1200" b="0" i="0" u="none" strike="noStrike" kern="1200" cap="none" spc="0" normalizeH="0" baseline="0" noProof="0">
                <a:ln>
                  <a:noFill/>
                </a:ln>
                <a:solidFill>
                  <a:schemeClr val="bg2"/>
                </a:solidFill>
                <a:effectLst/>
                <a:uLnTx/>
                <a:uFillTx/>
                <a:latin typeface="微软雅黑" panose="020B0503020204020204" charset="-122"/>
                <a:ea typeface="微软雅黑" panose="020B0503020204020204" charset="-122"/>
                <a:cs typeface="+mn-ea"/>
                <a:sym typeface="思源黑体 CN" panose="020B0500000000000000" pitchFamily="34" charset="-122"/>
              </a:rPr>
              <a:t>WAF</a:t>
            </a:r>
            <a:r>
              <a:rPr kumimoji="0" lang="zh-CN" altLang="en-US" sz="1200" b="0" i="0" u="none" strike="noStrike" kern="1200" cap="none" spc="0" normalizeH="0" baseline="0" noProof="0">
                <a:ln>
                  <a:noFill/>
                </a:ln>
                <a:solidFill>
                  <a:schemeClr val="bg2"/>
                </a:solidFill>
                <a:effectLst/>
                <a:uLnTx/>
                <a:uFillTx/>
                <a:latin typeface="微软雅黑" panose="020B0503020204020204" charset="-122"/>
                <a:ea typeface="微软雅黑" panose="020B0503020204020204" charset="-122"/>
                <a:cs typeface="+mn-ea"/>
                <a:sym typeface="思源黑体 CN" panose="020B0500000000000000" pitchFamily="34" charset="-122"/>
              </a:rPr>
              <a:t>防御、支持</a:t>
            </a:r>
            <a:r>
              <a:rPr lang="zh-CN" altLang="en-US" sz="1200" noProof="0">
                <a:ln>
                  <a:noFill/>
                </a:ln>
                <a:solidFill>
                  <a:schemeClr val="bg2"/>
                </a:solidFill>
                <a:effectLst/>
                <a:uLnTx/>
                <a:uFillTx/>
                <a:latin typeface="微软雅黑" panose="020B0503020204020204" charset="-122"/>
                <a:ea typeface="微软雅黑" panose="020B0503020204020204" charset="-122"/>
                <a:cs typeface="+mn-ea"/>
                <a:sym typeface="思源黑体 CN" panose="020B0500000000000000" pitchFamily="34" charset="-122"/>
              </a:rPr>
              <a:t>命令</a:t>
            </a:r>
            <a:r>
              <a:rPr kumimoji="0" lang="zh-CN" altLang="en-US" sz="1200" b="0" i="0" u="none" strike="noStrike" kern="1200" cap="none" spc="0" normalizeH="0" baseline="0" noProof="0">
                <a:ln>
                  <a:noFill/>
                </a:ln>
                <a:solidFill>
                  <a:schemeClr val="bg2"/>
                </a:solidFill>
                <a:effectLst/>
                <a:uLnTx/>
                <a:uFillTx/>
                <a:latin typeface="微软雅黑" panose="020B0503020204020204" charset="-122"/>
                <a:ea typeface="微软雅黑" panose="020B0503020204020204" charset="-122"/>
                <a:cs typeface="+mn-ea"/>
                <a:sym typeface="思源黑体 CN" panose="020B0500000000000000" pitchFamily="34" charset="-122"/>
              </a:rPr>
              <a:t>批量执行与结果显示，可以高效</a:t>
            </a:r>
            <a:r>
              <a:rPr kumimoji="0" lang="zh-CN" altLang="en-US" sz="1200" b="0" i="0" u="none" strike="noStrike" kern="1200" cap="none" spc="0" normalizeH="0" baseline="0" noProof="0">
                <a:ln>
                  <a:noFill/>
                </a:ln>
                <a:solidFill>
                  <a:schemeClr val="bg2"/>
                </a:solidFill>
                <a:effectLst/>
                <a:uLnTx/>
                <a:uFillTx/>
                <a:latin typeface="微软雅黑" panose="020B0503020204020204" charset="-122"/>
                <a:ea typeface="微软雅黑" panose="020B0503020204020204" charset="-122"/>
                <a:cs typeface="+mn-ea"/>
                <a:sym typeface="思源黑体 CN" panose="020B0500000000000000" pitchFamily="34" charset="-122"/>
              </a:rPr>
              <a:t>的利用数据库</a:t>
            </a:r>
            <a:r>
              <a:rPr kumimoji="0" lang="zh-CN" altLang="en-US" sz="1200" b="0" i="0" u="none" strike="noStrike" kern="1200" cap="none" spc="0" normalizeH="0" baseline="0" noProof="0">
                <a:ln>
                  <a:noFill/>
                </a:ln>
                <a:solidFill>
                  <a:schemeClr val="bg2"/>
                </a:solidFill>
                <a:effectLst/>
                <a:uLnTx/>
                <a:uFillTx/>
                <a:latin typeface="微软雅黑" panose="020B0503020204020204" charset="-122"/>
                <a:ea typeface="微软雅黑" panose="020B0503020204020204" charset="-122"/>
                <a:cs typeface="+mn-ea"/>
                <a:sym typeface="思源黑体 CN" panose="020B0500000000000000" pitchFamily="34" charset="-122"/>
              </a:rPr>
              <a:t>漏洞。</a:t>
            </a:r>
            <a:endParaRPr kumimoji="0" lang="zh-CN" altLang="en-US" sz="1200" b="0" i="0" u="none" strike="noStrike" kern="1200" cap="none" spc="0" normalizeH="0" baseline="0" noProof="0">
              <a:ln>
                <a:noFill/>
              </a:ln>
              <a:solidFill>
                <a:schemeClr val="bg2"/>
              </a:solidFill>
              <a:effectLst/>
              <a:uLnTx/>
              <a:uFillTx/>
              <a:latin typeface="微软雅黑" panose="020B0503020204020204" charset="-122"/>
              <a:ea typeface="微软雅黑" panose="020B0503020204020204" charset="-122"/>
              <a:cs typeface="+mn-ea"/>
              <a:sym typeface="思源黑体 CN" panose="020B0500000000000000" pitchFamily="34" charset="-122"/>
            </a:endParaRPr>
          </a:p>
          <a:p>
            <a:pPr marL="0" marR="0" lvl="0" indent="0" algn="just" defTabSz="914400" rtl="0" eaLnBrk="1" fontAlgn="auto" latinLnBrk="0" hangingPunct="1">
              <a:lnSpc>
                <a:spcPct val="100000"/>
              </a:lnSpc>
              <a:spcBef>
                <a:spcPts val="1800"/>
              </a:spcBef>
              <a:spcAft>
                <a:spcPct val="0"/>
              </a:spcAft>
              <a:buClrTx/>
              <a:buSzTx/>
              <a:buFontTx/>
              <a:buNone/>
              <a:defRPr/>
            </a:pPr>
            <a:r>
              <a:rPr kumimoji="0" lang="zh-CN" altLang="en-US" sz="1600" b="1" i="0" u="none" strike="noStrike" kern="1200" cap="none" spc="0" normalizeH="0" baseline="0" noProof="0">
                <a:ln>
                  <a:noFill/>
                </a:ln>
                <a:solidFill>
                  <a:schemeClr val="accent1"/>
                </a:solidFill>
                <a:effectLst/>
                <a:uLnTx/>
                <a:uFillTx/>
                <a:latin typeface="微软雅黑" panose="020B0503020204020204" charset="-122"/>
                <a:ea typeface="微软雅黑" panose="020B0503020204020204" charset="-122"/>
                <a:cs typeface="+mn-ea"/>
                <a:sym typeface="思源黑体 CN" panose="020B0500000000000000" pitchFamily="34" charset="-122"/>
              </a:rPr>
              <a:t>4.多元化的</a:t>
            </a:r>
            <a:r>
              <a:rPr kumimoji="0" lang="en-US" altLang="zh-CN" sz="1600" b="1" i="0" u="none" strike="noStrike" kern="1200" cap="none" spc="0" normalizeH="0" baseline="0" noProof="0">
                <a:ln>
                  <a:noFill/>
                </a:ln>
                <a:solidFill>
                  <a:schemeClr val="accent1"/>
                </a:solidFill>
                <a:effectLst/>
                <a:uLnTx/>
                <a:uFillTx/>
                <a:latin typeface="微软雅黑" panose="020B0503020204020204" charset="-122"/>
                <a:ea typeface="微软雅黑" panose="020B0503020204020204" charset="-122"/>
                <a:cs typeface="+mn-ea"/>
                <a:sym typeface="思源黑体 CN" panose="020B0500000000000000" pitchFamily="34" charset="-122"/>
              </a:rPr>
              <a:t>Shell</a:t>
            </a:r>
            <a:r>
              <a:rPr kumimoji="0" lang="zh-CN" altLang="en-US" sz="1600" b="1" i="0" u="none" strike="noStrike" kern="1200" cap="none" spc="0" normalizeH="0" baseline="0" noProof="0">
                <a:ln>
                  <a:noFill/>
                </a:ln>
                <a:solidFill>
                  <a:schemeClr val="accent1"/>
                </a:solidFill>
                <a:effectLst/>
                <a:uLnTx/>
                <a:uFillTx/>
                <a:latin typeface="微软雅黑" panose="020B0503020204020204" charset="-122"/>
                <a:ea typeface="微软雅黑" panose="020B0503020204020204" charset="-122"/>
                <a:cs typeface="+mn-ea"/>
                <a:sym typeface="思源黑体 CN" panose="020B0500000000000000" pitchFamily="34" charset="-122"/>
              </a:rPr>
              <a:t>通信</a:t>
            </a:r>
            <a:r>
              <a:rPr kumimoji="0" lang="zh-CN" altLang="en-US" sz="1600" b="1" i="0" u="none" strike="noStrike" kern="1200" cap="none" spc="0" normalizeH="0" baseline="0" noProof="0">
                <a:ln>
                  <a:noFill/>
                </a:ln>
                <a:solidFill>
                  <a:schemeClr val="accent1"/>
                </a:solidFill>
                <a:effectLst/>
                <a:uLnTx/>
                <a:uFillTx/>
                <a:latin typeface="微软雅黑" panose="020B0503020204020204" charset="-122"/>
                <a:ea typeface="微软雅黑" panose="020B0503020204020204" charset="-122"/>
                <a:cs typeface="+mn-ea"/>
                <a:sym typeface="思源黑体 CN" panose="020B0500000000000000" pitchFamily="34" charset="-122"/>
              </a:rPr>
              <a:t>环境</a:t>
            </a:r>
            <a:endParaRPr kumimoji="0" lang="zh-CN" altLang="en-US" sz="1600" b="1" i="0" u="none" strike="noStrike" kern="1200" cap="none" spc="0" normalizeH="0" baseline="0" noProof="0">
              <a:ln>
                <a:noFill/>
              </a:ln>
              <a:solidFill>
                <a:schemeClr val="accent1"/>
              </a:solidFill>
              <a:effectLst/>
              <a:uLnTx/>
              <a:uFillTx/>
              <a:latin typeface="微软雅黑" panose="020B0503020204020204" charset="-122"/>
              <a:ea typeface="微软雅黑" panose="020B0503020204020204" charset="-122"/>
              <a:cs typeface="+mn-ea"/>
              <a:sym typeface="思源黑体 CN" panose="020B0500000000000000" pitchFamily="34" charset="-122"/>
            </a:endParaRPr>
          </a:p>
          <a:p>
            <a:pPr marL="0" marR="0" lvl="0" indent="0" algn="just" defTabSz="914400" rtl="0" eaLnBrk="1" fontAlgn="auto" latinLnBrk="0" hangingPunct="1">
              <a:lnSpc>
                <a:spcPct val="100000"/>
              </a:lnSpc>
              <a:spcBef>
                <a:spcPts val="1800"/>
              </a:spcBef>
              <a:spcAft>
                <a:spcPct val="0"/>
              </a:spcAft>
              <a:buClrTx/>
              <a:buSzTx/>
              <a:buFontTx/>
              <a:buNone/>
              <a:defRPr/>
            </a:pPr>
            <a:r>
              <a:rPr lang="en-US" altLang="zh-CN" sz="1200" noProof="0">
                <a:ln>
                  <a:noFill/>
                </a:ln>
                <a:solidFill>
                  <a:schemeClr val="bg2"/>
                </a:solidFill>
                <a:effectLst/>
                <a:uLnTx/>
                <a:uFillTx/>
                <a:latin typeface="微软雅黑" panose="020B0503020204020204" charset="-122"/>
                <a:ea typeface="微软雅黑" panose="020B0503020204020204" charset="-122"/>
                <a:cs typeface="+mn-ea"/>
                <a:sym typeface="思源黑体 CN" panose="020B0500000000000000" pitchFamily="34" charset="-122"/>
              </a:rPr>
              <a:t>Phpsploit-Framework</a:t>
            </a:r>
            <a:r>
              <a:rPr lang="zh-CN" altLang="en-US" sz="1200" noProof="0">
                <a:ln>
                  <a:noFill/>
                </a:ln>
                <a:solidFill>
                  <a:schemeClr val="bg2"/>
                </a:solidFill>
                <a:effectLst/>
                <a:uLnTx/>
                <a:uFillTx/>
                <a:latin typeface="微软雅黑" panose="020B0503020204020204" charset="-122"/>
                <a:ea typeface="微软雅黑" panose="020B0503020204020204" charset="-122"/>
                <a:cs typeface="+mn-ea"/>
                <a:sym typeface="思源黑体 CN" panose="020B0500000000000000" pitchFamily="34" charset="-122"/>
              </a:rPr>
              <a:t> 提供强大的远程</a:t>
            </a:r>
            <a:r>
              <a:rPr lang="en-US" altLang="zh-CN" sz="1200" noProof="0">
                <a:ln>
                  <a:noFill/>
                </a:ln>
                <a:solidFill>
                  <a:schemeClr val="bg2"/>
                </a:solidFill>
                <a:effectLst/>
                <a:uLnTx/>
                <a:uFillTx/>
                <a:latin typeface="微软雅黑" panose="020B0503020204020204" charset="-122"/>
                <a:ea typeface="微软雅黑" panose="020B0503020204020204" charset="-122"/>
                <a:cs typeface="+mn-ea"/>
                <a:sym typeface="思源黑体 CN" panose="020B0500000000000000" pitchFamily="34" charset="-122"/>
              </a:rPr>
              <a:t>Shlell</a:t>
            </a:r>
            <a:r>
              <a:rPr lang="zh-CN" altLang="en-US" sz="1200" noProof="0">
                <a:ln>
                  <a:noFill/>
                </a:ln>
                <a:solidFill>
                  <a:schemeClr val="bg2"/>
                </a:solidFill>
                <a:effectLst/>
                <a:uLnTx/>
                <a:uFillTx/>
                <a:latin typeface="微软雅黑" panose="020B0503020204020204" charset="-122"/>
                <a:ea typeface="微软雅黑" panose="020B0503020204020204" charset="-122"/>
                <a:cs typeface="+mn-ea"/>
                <a:sym typeface="思源黑体 CN" panose="020B0500000000000000" pitchFamily="34" charset="-122"/>
              </a:rPr>
              <a:t>环境模块</a:t>
            </a:r>
            <a:r>
              <a:rPr kumimoji="0" lang="zh-CN" altLang="en-US" sz="1200" b="0" i="0" u="none" strike="noStrike" kern="1200" cap="none" spc="0" normalizeH="0" baseline="0" noProof="0">
                <a:ln>
                  <a:noFill/>
                </a:ln>
                <a:solidFill>
                  <a:schemeClr val="bg2"/>
                </a:solidFill>
                <a:effectLst/>
                <a:uLnTx/>
                <a:uFillTx/>
                <a:latin typeface="微软雅黑" panose="020B0503020204020204" charset="-122"/>
                <a:ea typeface="微软雅黑" panose="020B0503020204020204" charset="-122"/>
                <a:cs typeface="+mn-ea"/>
                <a:sym typeface="思源黑体 CN" panose="020B0500000000000000" pitchFamily="34" charset="-122"/>
              </a:rPr>
              <a:t>，通过图形化</a:t>
            </a:r>
            <a:r>
              <a:rPr kumimoji="0" lang="en-US" altLang="zh-CN" sz="1200" b="0" i="0" u="none" strike="noStrike" kern="1200" cap="none" spc="0" normalizeH="0" baseline="0" noProof="0">
                <a:ln>
                  <a:noFill/>
                </a:ln>
                <a:solidFill>
                  <a:schemeClr val="bg2"/>
                </a:solidFill>
                <a:effectLst/>
                <a:uLnTx/>
                <a:uFillTx/>
                <a:latin typeface="微软雅黑" panose="020B0503020204020204" charset="-122"/>
                <a:ea typeface="微软雅黑" panose="020B0503020204020204" charset="-122"/>
                <a:cs typeface="+mn-ea"/>
                <a:sym typeface="思源黑体 CN" panose="020B0500000000000000" pitchFamily="34" charset="-122"/>
              </a:rPr>
              <a:t>/</a:t>
            </a:r>
            <a:r>
              <a:rPr kumimoji="0" lang="zh-CN" altLang="en-US" sz="1200" b="0" i="0" u="none" strike="noStrike" kern="1200" cap="none" spc="0" normalizeH="0" baseline="0" noProof="0">
                <a:ln>
                  <a:noFill/>
                </a:ln>
                <a:solidFill>
                  <a:schemeClr val="bg2"/>
                </a:solidFill>
                <a:effectLst/>
                <a:uLnTx/>
                <a:uFillTx/>
                <a:latin typeface="微软雅黑" panose="020B0503020204020204" charset="-122"/>
                <a:ea typeface="微软雅黑" panose="020B0503020204020204" charset="-122"/>
                <a:cs typeface="+mn-ea"/>
                <a:sym typeface="思源黑体 CN" panose="020B0500000000000000" pitchFamily="34" charset="-122"/>
              </a:rPr>
              <a:t>命令行界面管理多种</a:t>
            </a:r>
            <a:r>
              <a:rPr kumimoji="0" lang="en-US" altLang="zh-CN" sz="1200" b="0" i="0" u="none" strike="noStrike" kern="1200" cap="none" spc="0" normalizeH="0" baseline="0" noProof="0">
                <a:ln>
                  <a:noFill/>
                </a:ln>
                <a:solidFill>
                  <a:schemeClr val="bg2"/>
                </a:solidFill>
                <a:effectLst/>
                <a:uLnTx/>
                <a:uFillTx/>
                <a:latin typeface="微软雅黑" panose="020B0503020204020204" charset="-122"/>
                <a:ea typeface="微软雅黑" panose="020B0503020204020204" charset="-122"/>
                <a:cs typeface="+mn-ea"/>
                <a:sym typeface="思源黑体 CN" panose="020B0500000000000000" pitchFamily="34" charset="-122"/>
              </a:rPr>
              <a:t>S</a:t>
            </a:r>
            <a:r>
              <a:rPr kumimoji="0" lang="zh-CN" altLang="en-US" sz="1200" b="0" i="0" u="none" strike="noStrike" kern="1200" cap="none" spc="0" normalizeH="0" baseline="0" noProof="0">
                <a:ln>
                  <a:noFill/>
                </a:ln>
                <a:solidFill>
                  <a:schemeClr val="bg2"/>
                </a:solidFill>
                <a:effectLst/>
                <a:uLnTx/>
                <a:uFillTx/>
                <a:latin typeface="微软雅黑" panose="020B0503020204020204" charset="-122"/>
                <a:ea typeface="微软雅黑" panose="020B0503020204020204" charset="-122"/>
                <a:cs typeface="+mn-ea"/>
                <a:sym typeface="思源黑体 CN" panose="020B0500000000000000" pitchFamily="34" charset="-122"/>
              </a:rPr>
              <a:t>hell环境，支持传统的</a:t>
            </a:r>
            <a:r>
              <a:rPr kumimoji="0" lang="en-US" altLang="zh-CN" sz="1200" b="0" i="0" u="none" strike="noStrike" kern="1200" cap="none" spc="0" normalizeH="0" baseline="0" noProof="0">
                <a:ln>
                  <a:noFill/>
                </a:ln>
                <a:solidFill>
                  <a:schemeClr val="bg2"/>
                </a:solidFill>
                <a:effectLst/>
                <a:uLnTx/>
                <a:uFillTx/>
                <a:latin typeface="微软雅黑" panose="020B0503020204020204" charset="-122"/>
                <a:ea typeface="微软雅黑" panose="020B0503020204020204" charset="-122"/>
                <a:cs typeface="+mn-ea"/>
                <a:sym typeface="思源黑体 CN" panose="020B0500000000000000" pitchFamily="34" charset="-122"/>
              </a:rPr>
              <a:t>Shell </a:t>
            </a:r>
            <a:r>
              <a:rPr kumimoji="0" lang="zh-CN" altLang="en-US" sz="1200" b="0" i="0" u="none" strike="noStrike" kern="1200" cap="none" spc="0" normalizeH="0" baseline="0" noProof="0">
                <a:ln>
                  <a:noFill/>
                </a:ln>
                <a:solidFill>
                  <a:schemeClr val="bg2"/>
                </a:solidFill>
                <a:effectLst/>
                <a:uLnTx/>
                <a:uFillTx/>
                <a:latin typeface="微软雅黑" panose="020B0503020204020204" charset="-122"/>
                <a:ea typeface="微软雅黑" panose="020B0503020204020204" charset="-122"/>
                <a:cs typeface="+mn-ea"/>
                <a:sym typeface="思源黑体 CN" panose="020B0500000000000000" pitchFamily="34" charset="-122"/>
              </a:rPr>
              <a:t>环境通信，支持基于反弹模式的</a:t>
            </a:r>
            <a:r>
              <a:rPr kumimoji="0" lang="en-US" altLang="zh-CN" sz="1200" b="0" i="0" u="none" strike="noStrike" kern="1200" cap="none" spc="0" normalizeH="0" baseline="0" noProof="0">
                <a:ln>
                  <a:noFill/>
                </a:ln>
                <a:solidFill>
                  <a:schemeClr val="bg2"/>
                </a:solidFill>
                <a:effectLst/>
                <a:uLnTx/>
                <a:uFillTx/>
                <a:latin typeface="微软雅黑" panose="020B0503020204020204" charset="-122"/>
                <a:ea typeface="微软雅黑" panose="020B0503020204020204" charset="-122"/>
                <a:cs typeface="+mn-ea"/>
                <a:sym typeface="思源黑体 CN" panose="020B0500000000000000" pitchFamily="34" charset="-122"/>
              </a:rPr>
              <a:t>Shell</a:t>
            </a:r>
            <a:r>
              <a:rPr kumimoji="0" lang="zh-CN" altLang="en-US" sz="1200" b="0" i="0" u="none" strike="noStrike" kern="1200" cap="none" spc="0" normalizeH="0" baseline="0" noProof="0">
                <a:ln>
                  <a:noFill/>
                </a:ln>
                <a:solidFill>
                  <a:schemeClr val="bg2"/>
                </a:solidFill>
                <a:effectLst/>
                <a:uLnTx/>
                <a:uFillTx/>
                <a:latin typeface="微软雅黑" panose="020B0503020204020204" charset="-122"/>
                <a:ea typeface="微软雅黑" panose="020B0503020204020204" charset="-122"/>
                <a:cs typeface="+mn-ea"/>
                <a:sym typeface="思源黑体 CN" panose="020B0500000000000000" pitchFamily="34" charset="-122"/>
              </a:rPr>
              <a:t>通信环境，支持基于原始套接字的网络底层</a:t>
            </a:r>
            <a:r>
              <a:rPr kumimoji="0" lang="en-US" altLang="zh-CN" sz="1200" b="0" i="0" u="none" strike="noStrike" kern="1200" cap="none" spc="0" normalizeH="0" baseline="0" noProof="0">
                <a:ln>
                  <a:noFill/>
                </a:ln>
                <a:solidFill>
                  <a:schemeClr val="bg2"/>
                </a:solidFill>
                <a:effectLst/>
                <a:uLnTx/>
                <a:uFillTx/>
                <a:latin typeface="微软雅黑" panose="020B0503020204020204" charset="-122"/>
                <a:ea typeface="微软雅黑" panose="020B0503020204020204" charset="-122"/>
                <a:cs typeface="+mn-ea"/>
                <a:sym typeface="思源黑体 CN" panose="020B0500000000000000" pitchFamily="34" charset="-122"/>
              </a:rPr>
              <a:t>Shell</a:t>
            </a:r>
            <a:r>
              <a:rPr kumimoji="0" lang="zh-CN" altLang="en-US" sz="1200" b="0" i="0" u="none" strike="noStrike" kern="1200" cap="none" spc="0" normalizeH="0" baseline="0" noProof="0">
                <a:ln>
                  <a:noFill/>
                </a:ln>
                <a:solidFill>
                  <a:schemeClr val="bg2"/>
                </a:solidFill>
                <a:effectLst/>
                <a:uLnTx/>
                <a:uFillTx/>
                <a:latin typeface="微软雅黑" panose="020B0503020204020204" charset="-122"/>
                <a:ea typeface="微软雅黑" panose="020B0503020204020204" charset="-122"/>
                <a:cs typeface="+mn-ea"/>
                <a:sym typeface="思源黑体 CN" panose="020B0500000000000000" pitchFamily="34" charset="-122"/>
              </a:rPr>
              <a:t>通信环境（此模式环境下的</a:t>
            </a:r>
            <a:r>
              <a:rPr kumimoji="0" lang="en-US" altLang="zh-CN" sz="1200" b="0" i="0" u="none" strike="noStrike" kern="1200" cap="none" spc="0" normalizeH="0" baseline="0" noProof="0">
                <a:ln>
                  <a:noFill/>
                </a:ln>
                <a:solidFill>
                  <a:schemeClr val="bg2"/>
                </a:solidFill>
                <a:effectLst/>
                <a:uLnTx/>
                <a:uFillTx/>
                <a:latin typeface="微软雅黑" panose="020B0503020204020204" charset="-122"/>
                <a:ea typeface="微软雅黑" panose="020B0503020204020204" charset="-122"/>
                <a:cs typeface="+mn-ea"/>
                <a:sym typeface="思源黑体 CN" panose="020B0500000000000000" pitchFamily="34" charset="-122"/>
              </a:rPr>
              <a:t>Shell</a:t>
            </a:r>
            <a:r>
              <a:rPr kumimoji="0" lang="zh-CN" altLang="en-US" sz="1200" b="0" i="0" u="none" strike="noStrike" kern="1200" cap="none" spc="0" normalizeH="0" baseline="0" noProof="0">
                <a:ln>
                  <a:noFill/>
                </a:ln>
                <a:solidFill>
                  <a:schemeClr val="bg2"/>
                </a:solidFill>
                <a:effectLst/>
                <a:uLnTx/>
                <a:uFillTx/>
                <a:latin typeface="微软雅黑" panose="020B0503020204020204" charset="-122"/>
                <a:ea typeface="微软雅黑" panose="020B0503020204020204" charset="-122"/>
                <a:cs typeface="+mn-ea"/>
                <a:sym typeface="思源黑体 CN" panose="020B0500000000000000" pitchFamily="34" charset="-122"/>
              </a:rPr>
              <a:t>通信，基于网络层</a:t>
            </a:r>
            <a:r>
              <a:rPr kumimoji="0" lang="en-US" altLang="zh-CN" sz="1200" b="0" i="0" u="none" strike="noStrike" kern="1200" cap="none" spc="0" normalizeH="0" baseline="0" noProof="0">
                <a:ln>
                  <a:noFill/>
                </a:ln>
                <a:solidFill>
                  <a:schemeClr val="bg2"/>
                </a:solidFill>
                <a:effectLst/>
                <a:uLnTx/>
                <a:uFillTx/>
                <a:latin typeface="微软雅黑" panose="020B0503020204020204" charset="-122"/>
                <a:ea typeface="微软雅黑" panose="020B0503020204020204" charset="-122"/>
                <a:cs typeface="+mn-ea"/>
                <a:sym typeface="思源黑体 CN" panose="020B0500000000000000" pitchFamily="34" charset="-122"/>
              </a:rPr>
              <a:t>IPV6</a:t>
            </a:r>
            <a:r>
              <a:rPr kumimoji="0" lang="zh-CN" altLang="en-US" sz="1200" b="0" i="0" u="none" strike="noStrike" kern="1200" cap="none" spc="0" normalizeH="0" baseline="0" noProof="0">
                <a:ln>
                  <a:noFill/>
                </a:ln>
                <a:solidFill>
                  <a:schemeClr val="bg2"/>
                </a:solidFill>
                <a:effectLst/>
                <a:uLnTx/>
                <a:uFillTx/>
                <a:latin typeface="微软雅黑" panose="020B0503020204020204" charset="-122"/>
                <a:ea typeface="微软雅黑" panose="020B0503020204020204" charset="-122"/>
                <a:cs typeface="+mn-ea"/>
                <a:sym typeface="思源黑体 CN" panose="020B0500000000000000" pitchFamily="34" charset="-122"/>
              </a:rPr>
              <a:t>协议进行技术实现，采用白名单机制进行访问鉴权，采用动态加密机制提升通信安全性，采用跳板机制绕过基于</a:t>
            </a:r>
            <a:r>
              <a:rPr kumimoji="0" lang="en-US" altLang="zh-CN" sz="1200" b="0" i="0" u="none" strike="noStrike" kern="1200" cap="none" spc="0" normalizeH="0" baseline="0" noProof="0">
                <a:ln>
                  <a:noFill/>
                </a:ln>
                <a:solidFill>
                  <a:schemeClr val="bg2"/>
                </a:solidFill>
                <a:effectLst/>
                <a:uLnTx/>
                <a:uFillTx/>
                <a:latin typeface="微软雅黑" panose="020B0503020204020204" charset="-122"/>
                <a:ea typeface="微软雅黑" panose="020B0503020204020204" charset="-122"/>
                <a:cs typeface="+mn-ea"/>
                <a:sym typeface="思源黑体 CN" panose="020B0500000000000000" pitchFamily="34" charset="-122"/>
              </a:rPr>
              <a:t>IP</a:t>
            </a:r>
            <a:r>
              <a:rPr kumimoji="0" lang="zh-CN" altLang="en-US" sz="1200" b="0" i="0" u="none" strike="noStrike" kern="1200" cap="none" spc="0" normalizeH="0" baseline="0" noProof="0">
                <a:ln>
                  <a:noFill/>
                </a:ln>
                <a:solidFill>
                  <a:schemeClr val="bg2"/>
                </a:solidFill>
                <a:effectLst/>
                <a:uLnTx/>
                <a:uFillTx/>
                <a:latin typeface="微软雅黑" panose="020B0503020204020204" charset="-122"/>
                <a:ea typeface="微软雅黑" panose="020B0503020204020204" charset="-122"/>
                <a:cs typeface="+mn-ea"/>
                <a:sym typeface="思源黑体 CN" panose="020B0500000000000000" pitchFamily="34" charset="-122"/>
              </a:rPr>
              <a:t>地址限制的特殊网络环境，利用网络层特性成功绕过基于端口过滤规则的传输层防火墙防御），支持</a:t>
            </a:r>
            <a:r>
              <a:rPr kumimoji="0" lang="en-US" altLang="zh-CN" sz="1200" b="0" i="0" u="none" strike="noStrike" kern="1200" cap="none" spc="0" normalizeH="0" baseline="0" noProof="0">
                <a:ln>
                  <a:noFill/>
                </a:ln>
                <a:solidFill>
                  <a:schemeClr val="bg2"/>
                </a:solidFill>
                <a:effectLst/>
                <a:uLnTx/>
                <a:uFillTx/>
                <a:latin typeface="微软雅黑" panose="020B0503020204020204" charset="-122"/>
                <a:ea typeface="微软雅黑" panose="020B0503020204020204" charset="-122"/>
                <a:cs typeface="+mn-ea"/>
                <a:sym typeface="思源黑体 CN" panose="020B0500000000000000" pitchFamily="34" charset="-122"/>
              </a:rPr>
              <a:t>W ebShell</a:t>
            </a:r>
            <a:r>
              <a:rPr kumimoji="0" lang="zh-CN" altLang="en-US" sz="1200" b="0" i="0" u="none" strike="noStrike" kern="1200" cap="none" spc="0" normalizeH="0" baseline="0" noProof="0">
                <a:ln>
                  <a:noFill/>
                </a:ln>
                <a:solidFill>
                  <a:schemeClr val="bg2"/>
                </a:solidFill>
                <a:effectLst/>
                <a:uLnTx/>
                <a:uFillTx/>
                <a:latin typeface="微软雅黑" panose="020B0503020204020204" charset="-122"/>
                <a:ea typeface="微软雅黑" panose="020B0503020204020204" charset="-122"/>
                <a:cs typeface="+mn-ea"/>
                <a:sym typeface="思源黑体 CN" panose="020B0500000000000000" pitchFamily="34" charset="-122"/>
              </a:rPr>
              <a:t>通信环境（采用动态加密机制，对包含</a:t>
            </a:r>
            <a:r>
              <a:rPr kumimoji="0" lang="en-US" altLang="zh-CN" sz="1200" b="0" i="0" u="none" strike="noStrike" kern="1200" cap="none" spc="0" normalizeH="0" baseline="0" noProof="0">
                <a:ln>
                  <a:noFill/>
                </a:ln>
                <a:solidFill>
                  <a:schemeClr val="bg2"/>
                </a:solidFill>
                <a:effectLst/>
                <a:uLnTx/>
                <a:uFillTx/>
                <a:latin typeface="微软雅黑" panose="020B0503020204020204" charset="-122"/>
                <a:ea typeface="微软雅黑" panose="020B0503020204020204" charset="-122"/>
                <a:cs typeface="+mn-ea"/>
                <a:sym typeface="思源黑体 CN" panose="020B0500000000000000" pitchFamily="34" charset="-122"/>
              </a:rPr>
              <a:t>Shell</a:t>
            </a:r>
            <a:r>
              <a:rPr kumimoji="0" lang="zh-CN" altLang="en-US" sz="1200" b="0" i="0" u="none" strike="noStrike" kern="1200" cap="none" spc="0" normalizeH="0" baseline="0" noProof="0">
                <a:ln>
                  <a:noFill/>
                </a:ln>
                <a:solidFill>
                  <a:schemeClr val="bg2"/>
                </a:solidFill>
                <a:effectLst/>
                <a:uLnTx/>
                <a:uFillTx/>
                <a:latin typeface="微软雅黑" panose="020B0503020204020204" charset="-122"/>
                <a:ea typeface="微软雅黑" panose="020B0503020204020204" charset="-122"/>
                <a:cs typeface="+mn-ea"/>
                <a:sym typeface="思源黑体 CN" panose="020B0500000000000000" pitchFamily="34" charset="-122"/>
              </a:rPr>
              <a:t>命令和</a:t>
            </a:r>
            <a:r>
              <a:rPr kumimoji="0" lang="en-US" altLang="zh-CN" sz="1200" b="0" i="0" u="none" strike="noStrike" kern="1200" cap="none" spc="0" normalizeH="0" baseline="0" noProof="0">
                <a:ln>
                  <a:noFill/>
                </a:ln>
                <a:solidFill>
                  <a:schemeClr val="bg2"/>
                </a:solidFill>
                <a:effectLst/>
                <a:uLnTx/>
                <a:uFillTx/>
                <a:latin typeface="微软雅黑" panose="020B0503020204020204" charset="-122"/>
                <a:ea typeface="微软雅黑" panose="020B0503020204020204" charset="-122"/>
                <a:cs typeface="+mn-ea"/>
                <a:sym typeface="思源黑体 CN" panose="020B0500000000000000" pitchFamily="34" charset="-122"/>
              </a:rPr>
              <a:t>Shell</a:t>
            </a:r>
            <a:r>
              <a:rPr kumimoji="0" lang="zh-CN" altLang="en-US" sz="1200" b="0" i="0" u="none" strike="noStrike" kern="1200" cap="none" spc="0" normalizeH="0" baseline="0" noProof="0">
                <a:ln>
                  <a:noFill/>
                </a:ln>
                <a:solidFill>
                  <a:schemeClr val="bg2"/>
                </a:solidFill>
                <a:effectLst/>
                <a:uLnTx/>
                <a:uFillTx/>
                <a:latin typeface="微软雅黑" panose="020B0503020204020204" charset="-122"/>
                <a:ea typeface="微软雅黑" panose="020B0503020204020204" charset="-122"/>
                <a:cs typeface="+mn-ea"/>
                <a:sym typeface="思源黑体 CN" panose="020B0500000000000000" pitchFamily="34" charset="-122"/>
              </a:rPr>
              <a:t>命令执行结果的通信数据进行安全加密，从而绕过</a:t>
            </a:r>
            <a:r>
              <a:rPr kumimoji="0" lang="en-US" altLang="zh-CN" sz="1200" b="0" i="0" u="none" strike="noStrike" kern="1200" cap="none" spc="0" normalizeH="0" baseline="0" noProof="0">
                <a:ln>
                  <a:noFill/>
                </a:ln>
                <a:solidFill>
                  <a:schemeClr val="bg2"/>
                </a:solidFill>
                <a:effectLst/>
                <a:uLnTx/>
                <a:uFillTx/>
                <a:latin typeface="微软雅黑" panose="020B0503020204020204" charset="-122"/>
                <a:ea typeface="微软雅黑" panose="020B0503020204020204" charset="-122"/>
                <a:cs typeface="+mn-ea"/>
                <a:sym typeface="思源黑体 CN" panose="020B0500000000000000" pitchFamily="34" charset="-122"/>
              </a:rPr>
              <a:t>WAF</a:t>
            </a:r>
            <a:r>
              <a:rPr kumimoji="0" lang="zh-CN" altLang="en-US" sz="1200" b="0" i="0" u="none" strike="noStrike" kern="1200" cap="none" spc="0" normalizeH="0" baseline="0" noProof="0">
                <a:ln>
                  <a:noFill/>
                </a:ln>
                <a:solidFill>
                  <a:schemeClr val="bg2"/>
                </a:solidFill>
                <a:effectLst/>
                <a:uLnTx/>
                <a:uFillTx/>
                <a:latin typeface="微软雅黑" panose="020B0503020204020204" charset="-122"/>
                <a:ea typeface="微软雅黑" panose="020B0503020204020204" charset="-122"/>
                <a:cs typeface="+mn-ea"/>
                <a:sym typeface="思源黑体 CN" panose="020B0500000000000000" pitchFamily="34" charset="-122"/>
              </a:rPr>
              <a:t>防火墙的安全防御），</a:t>
            </a:r>
            <a:r>
              <a:rPr lang="en-US" altLang="zh-CN" sz="1200" noProof="0">
                <a:ln>
                  <a:noFill/>
                </a:ln>
                <a:solidFill>
                  <a:schemeClr val="bg2"/>
                </a:solidFill>
                <a:effectLst/>
                <a:uLnTx/>
                <a:uFillTx/>
                <a:latin typeface="微软雅黑" panose="020B0503020204020204" charset="-122"/>
                <a:ea typeface="微软雅黑" panose="020B0503020204020204" charset="-122"/>
                <a:cs typeface="+mn-ea"/>
                <a:sym typeface="思源黑体 CN" panose="020B0500000000000000" pitchFamily="34" charset="-122"/>
              </a:rPr>
              <a:t>Phpsploit-Framework </a:t>
            </a:r>
            <a:r>
              <a:rPr lang="zh-CN" altLang="en-US" sz="1200" noProof="0">
                <a:ln>
                  <a:noFill/>
                </a:ln>
                <a:solidFill>
                  <a:schemeClr val="bg2"/>
                </a:solidFill>
                <a:effectLst/>
                <a:uLnTx/>
                <a:uFillTx/>
                <a:latin typeface="微软雅黑" panose="020B0503020204020204" charset="-122"/>
                <a:ea typeface="微软雅黑" panose="020B0503020204020204" charset="-122"/>
                <a:cs typeface="+mn-ea"/>
                <a:sym typeface="思源黑体 CN" panose="020B0500000000000000" pitchFamily="34" charset="-122"/>
              </a:rPr>
              <a:t>软件</a:t>
            </a:r>
            <a:r>
              <a:rPr lang="en-US" altLang="zh-CN" sz="1200" noProof="0">
                <a:ln>
                  <a:noFill/>
                </a:ln>
                <a:solidFill>
                  <a:schemeClr val="bg2"/>
                </a:solidFill>
                <a:effectLst/>
                <a:uLnTx/>
                <a:uFillTx/>
                <a:latin typeface="微软雅黑" panose="020B0503020204020204" charset="-122"/>
                <a:ea typeface="微软雅黑" panose="020B0503020204020204" charset="-122"/>
                <a:cs typeface="+mn-ea"/>
                <a:sym typeface="思源黑体 CN" panose="020B0500000000000000" pitchFamily="34" charset="-122"/>
              </a:rPr>
              <a:t> </a:t>
            </a:r>
            <a:r>
              <a:rPr kumimoji="0" lang="zh-CN" altLang="en-US" sz="1200" b="0" i="0" u="none" strike="noStrike" kern="1200" cap="none" spc="0" normalizeH="0" baseline="0" noProof="0">
                <a:ln>
                  <a:noFill/>
                </a:ln>
                <a:solidFill>
                  <a:schemeClr val="bg2"/>
                </a:solidFill>
                <a:effectLst/>
                <a:uLnTx/>
                <a:uFillTx/>
                <a:latin typeface="微软雅黑" panose="020B0503020204020204" charset="-122"/>
                <a:ea typeface="微软雅黑" panose="020B0503020204020204" charset="-122"/>
                <a:cs typeface="+mn-ea"/>
                <a:sym typeface="思源黑体 CN" panose="020B0500000000000000" pitchFamily="34" charset="-122"/>
              </a:rPr>
              <a:t>利用多元化的</a:t>
            </a:r>
            <a:r>
              <a:rPr kumimoji="0" lang="en-US" altLang="zh-CN" sz="1200" b="0" i="0" u="none" strike="noStrike" kern="1200" cap="none" spc="0" normalizeH="0" baseline="0" noProof="0">
                <a:ln>
                  <a:noFill/>
                </a:ln>
                <a:solidFill>
                  <a:schemeClr val="bg2"/>
                </a:solidFill>
                <a:effectLst/>
                <a:uLnTx/>
                <a:uFillTx/>
                <a:latin typeface="微软雅黑" panose="020B0503020204020204" charset="-122"/>
                <a:ea typeface="微软雅黑" panose="020B0503020204020204" charset="-122"/>
                <a:cs typeface="+mn-ea"/>
                <a:sym typeface="思源黑体 CN" panose="020B0500000000000000" pitchFamily="34" charset="-122"/>
              </a:rPr>
              <a:t>Shell</a:t>
            </a:r>
            <a:r>
              <a:rPr kumimoji="0" lang="zh-CN" altLang="en-US" sz="1200" b="0" i="0" u="none" strike="noStrike" kern="1200" cap="none" spc="0" normalizeH="0" baseline="0" noProof="0">
                <a:ln>
                  <a:noFill/>
                </a:ln>
                <a:solidFill>
                  <a:schemeClr val="bg2"/>
                </a:solidFill>
                <a:effectLst/>
                <a:uLnTx/>
                <a:uFillTx/>
                <a:latin typeface="微软雅黑" panose="020B0503020204020204" charset="-122"/>
                <a:ea typeface="微软雅黑" panose="020B0503020204020204" charset="-122"/>
                <a:cs typeface="+mn-ea"/>
                <a:sym typeface="思源黑体 CN" panose="020B0500000000000000" pitchFamily="34" charset="-122"/>
              </a:rPr>
              <a:t>通信环境，针对目标靶机进行有效的持久</a:t>
            </a:r>
            <a:r>
              <a:rPr kumimoji="0" lang="zh-CN" altLang="en-US" sz="1200" b="0" i="0" u="none" strike="noStrike" kern="1200" cap="none" spc="0" normalizeH="0" baseline="0" noProof="0">
                <a:ln>
                  <a:noFill/>
                </a:ln>
                <a:solidFill>
                  <a:schemeClr val="bg2"/>
                </a:solidFill>
                <a:effectLst/>
                <a:uLnTx/>
                <a:uFillTx/>
                <a:latin typeface="微软雅黑" panose="020B0503020204020204" charset="-122"/>
                <a:ea typeface="微软雅黑" panose="020B0503020204020204" charset="-122"/>
                <a:cs typeface="+mn-ea"/>
                <a:sym typeface="思源黑体 CN" panose="020B0500000000000000" pitchFamily="34" charset="-122"/>
              </a:rPr>
              <a:t>化控制。</a:t>
            </a:r>
            <a:endParaRPr kumimoji="0" lang="zh-CN" altLang="en-US" sz="1200" b="0" i="0" u="none" strike="noStrike" kern="1200" cap="none" spc="0" normalizeH="0" baseline="0" noProof="0">
              <a:ln>
                <a:noFill/>
              </a:ln>
              <a:solidFill>
                <a:schemeClr val="bg2"/>
              </a:solidFill>
              <a:effectLst/>
              <a:uLnTx/>
              <a:uFillTx/>
              <a:latin typeface="微软雅黑" panose="020B0503020204020204" charset="-122"/>
              <a:ea typeface="微软雅黑" panose="020B0503020204020204" charset="-122"/>
              <a:cs typeface="+mn-ea"/>
              <a:sym typeface="思源黑体 CN" panose="020B0500000000000000" pitchFamily="34" charset="-122"/>
            </a:endParaRPr>
          </a:p>
        </p:txBody>
      </p:sp>
    </p:spTree>
    <p:custDataLst>
      <p:tags r:id="rId5"/>
    </p:custData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图形 168"/>
          <p:cNvSpPr/>
          <p:nvPr/>
        </p:nvSpPr>
        <p:spPr>
          <a:xfrm>
            <a:off x="10245961" y="234144"/>
            <a:ext cx="1606621" cy="1605069"/>
          </a:xfrm>
          <a:custGeom>
            <a:avLst/>
            <a:gdLst>
              <a:gd name="connsiteX0" fmla="*/ 1605388 w 1606621"/>
              <a:gd name="connsiteY0" fmla="*/ 833899 h 1605069"/>
              <a:gd name="connsiteX1" fmla="*/ 1605388 w 1606621"/>
              <a:gd name="connsiteY1" fmla="*/ 833899 h 1605069"/>
              <a:gd name="connsiteX2" fmla="*/ 1605388 w 1606621"/>
              <a:gd name="connsiteY2" fmla="*/ 772653 h 1605069"/>
              <a:gd name="connsiteX3" fmla="*/ 1602626 w 1606621"/>
              <a:gd name="connsiteY3" fmla="*/ 721028 h 1605069"/>
              <a:gd name="connsiteX4" fmla="*/ 1599197 w 1606621"/>
              <a:gd name="connsiteY4" fmla="*/ 701502 h 1605069"/>
              <a:gd name="connsiteX5" fmla="*/ 1599197 w 1606621"/>
              <a:gd name="connsiteY5" fmla="*/ 701502 h 1605069"/>
              <a:gd name="connsiteX6" fmla="*/ 1593482 w 1606621"/>
              <a:gd name="connsiteY6" fmla="*/ 658830 h 1605069"/>
              <a:gd name="connsiteX7" fmla="*/ 1590434 w 1606621"/>
              <a:gd name="connsiteY7" fmla="*/ 648066 h 1605069"/>
              <a:gd name="connsiteX8" fmla="*/ 1589195 w 1606621"/>
              <a:gd name="connsiteY8" fmla="*/ 641875 h 1605069"/>
              <a:gd name="connsiteX9" fmla="*/ 1579670 w 1606621"/>
              <a:gd name="connsiteY9" fmla="*/ 599489 h 1605069"/>
              <a:gd name="connsiteX10" fmla="*/ 1579670 w 1606621"/>
              <a:gd name="connsiteY10" fmla="*/ 599489 h 1605069"/>
              <a:gd name="connsiteX11" fmla="*/ 1579670 w 1606621"/>
              <a:gd name="connsiteY11" fmla="*/ 599489 h 1605069"/>
              <a:gd name="connsiteX12" fmla="*/ 1579670 w 1606621"/>
              <a:gd name="connsiteY12" fmla="*/ 599489 h 1605069"/>
              <a:gd name="connsiteX13" fmla="*/ 1574432 w 1606621"/>
              <a:gd name="connsiteY13" fmla="*/ 581010 h 1605069"/>
              <a:gd name="connsiteX14" fmla="*/ 1574432 w 1606621"/>
              <a:gd name="connsiteY14" fmla="*/ 581010 h 1605069"/>
              <a:gd name="connsiteX15" fmla="*/ 1570145 w 1606621"/>
              <a:gd name="connsiteY15" fmla="*/ 568533 h 1605069"/>
              <a:gd name="connsiteX16" fmla="*/ 1570145 w 1606621"/>
              <a:gd name="connsiteY16" fmla="*/ 568533 h 1605069"/>
              <a:gd name="connsiteX17" fmla="*/ 1569384 w 1606621"/>
              <a:gd name="connsiteY17" fmla="*/ 565199 h 1605069"/>
              <a:gd name="connsiteX18" fmla="*/ 1569384 w 1606621"/>
              <a:gd name="connsiteY18" fmla="*/ 565199 h 1605069"/>
              <a:gd name="connsiteX19" fmla="*/ 1561763 w 1606621"/>
              <a:gd name="connsiteY19" fmla="*/ 538434 h 1605069"/>
              <a:gd name="connsiteX20" fmla="*/ 1557001 w 1606621"/>
              <a:gd name="connsiteY20" fmla="*/ 527670 h 1605069"/>
              <a:gd name="connsiteX21" fmla="*/ 1550809 w 1606621"/>
              <a:gd name="connsiteY21" fmla="*/ 511478 h 1605069"/>
              <a:gd name="connsiteX22" fmla="*/ 1545857 w 1606621"/>
              <a:gd name="connsiteY22" fmla="*/ 499000 h 1605069"/>
              <a:gd name="connsiteX23" fmla="*/ 1539570 w 1606621"/>
              <a:gd name="connsiteY23" fmla="*/ 484236 h 1605069"/>
              <a:gd name="connsiteX24" fmla="*/ 1532236 w 1606621"/>
              <a:gd name="connsiteY24" fmla="*/ 467949 h 1605069"/>
              <a:gd name="connsiteX25" fmla="*/ 1526712 w 1606621"/>
              <a:gd name="connsiteY25" fmla="*/ 456900 h 1605069"/>
              <a:gd name="connsiteX26" fmla="*/ 1526712 w 1606621"/>
              <a:gd name="connsiteY26" fmla="*/ 456900 h 1605069"/>
              <a:gd name="connsiteX27" fmla="*/ 1525949 w 1606621"/>
              <a:gd name="connsiteY27" fmla="*/ 454709 h 1605069"/>
              <a:gd name="connsiteX28" fmla="*/ 1522330 w 1606621"/>
              <a:gd name="connsiteY28" fmla="*/ 446899 h 1605069"/>
              <a:gd name="connsiteX29" fmla="*/ 1518234 w 1606621"/>
              <a:gd name="connsiteY29" fmla="*/ 439469 h 1605069"/>
              <a:gd name="connsiteX30" fmla="*/ 1516044 w 1606621"/>
              <a:gd name="connsiteY30" fmla="*/ 434802 h 1605069"/>
              <a:gd name="connsiteX31" fmla="*/ 1513091 w 1606621"/>
              <a:gd name="connsiteY31" fmla="*/ 429563 h 1605069"/>
              <a:gd name="connsiteX32" fmla="*/ 1513091 w 1606621"/>
              <a:gd name="connsiteY32" fmla="*/ 429563 h 1605069"/>
              <a:gd name="connsiteX33" fmla="*/ 1512234 w 1606621"/>
              <a:gd name="connsiteY33" fmla="*/ 427467 h 1605069"/>
              <a:gd name="connsiteX34" fmla="*/ 1506994 w 1606621"/>
              <a:gd name="connsiteY34" fmla="*/ 417942 h 1605069"/>
              <a:gd name="connsiteX35" fmla="*/ 1506994 w 1606621"/>
              <a:gd name="connsiteY35" fmla="*/ 417942 h 1605069"/>
              <a:gd name="connsiteX36" fmla="*/ 1504804 w 1606621"/>
              <a:gd name="connsiteY36" fmla="*/ 413370 h 1605069"/>
              <a:gd name="connsiteX37" fmla="*/ 1499851 w 1606621"/>
              <a:gd name="connsiteY37" fmla="*/ 404322 h 1605069"/>
              <a:gd name="connsiteX38" fmla="*/ 1494897 w 1606621"/>
              <a:gd name="connsiteY38" fmla="*/ 395654 h 1605069"/>
              <a:gd name="connsiteX39" fmla="*/ 1490707 w 1606621"/>
              <a:gd name="connsiteY39" fmla="*/ 389463 h 1605069"/>
              <a:gd name="connsiteX40" fmla="*/ 1490707 w 1606621"/>
              <a:gd name="connsiteY40" fmla="*/ 389463 h 1605069"/>
              <a:gd name="connsiteX41" fmla="*/ 1488707 w 1606621"/>
              <a:gd name="connsiteY41" fmla="*/ 385843 h 1605069"/>
              <a:gd name="connsiteX42" fmla="*/ 1484992 w 1606621"/>
              <a:gd name="connsiteY42" fmla="*/ 379461 h 1605069"/>
              <a:gd name="connsiteX43" fmla="*/ 1480801 w 1606621"/>
              <a:gd name="connsiteY43" fmla="*/ 373270 h 1605069"/>
              <a:gd name="connsiteX44" fmla="*/ 1480801 w 1606621"/>
              <a:gd name="connsiteY44" fmla="*/ 373270 h 1605069"/>
              <a:gd name="connsiteX45" fmla="*/ 1473848 w 1606621"/>
              <a:gd name="connsiteY45" fmla="*/ 362316 h 1605069"/>
              <a:gd name="connsiteX46" fmla="*/ 1468514 w 1606621"/>
              <a:gd name="connsiteY46" fmla="*/ 354697 h 1605069"/>
              <a:gd name="connsiteX47" fmla="*/ 1468514 w 1606621"/>
              <a:gd name="connsiteY47" fmla="*/ 354697 h 1605069"/>
              <a:gd name="connsiteX48" fmla="*/ 1461370 w 1606621"/>
              <a:gd name="connsiteY48" fmla="*/ 343838 h 1605069"/>
              <a:gd name="connsiteX49" fmla="*/ 1455179 w 1606621"/>
              <a:gd name="connsiteY49" fmla="*/ 334789 h 1605069"/>
              <a:gd name="connsiteX50" fmla="*/ 1448988 w 1606621"/>
              <a:gd name="connsiteY50" fmla="*/ 326122 h 1605069"/>
              <a:gd name="connsiteX51" fmla="*/ 1445273 w 1606621"/>
              <a:gd name="connsiteY51" fmla="*/ 321168 h 1605069"/>
              <a:gd name="connsiteX52" fmla="*/ 1441176 w 1606621"/>
              <a:gd name="connsiteY52" fmla="*/ 316216 h 1605069"/>
              <a:gd name="connsiteX53" fmla="*/ 1441176 w 1606621"/>
              <a:gd name="connsiteY53" fmla="*/ 316216 h 1605069"/>
              <a:gd name="connsiteX54" fmla="*/ 1440319 w 1606621"/>
              <a:gd name="connsiteY54" fmla="*/ 315168 h 1605069"/>
              <a:gd name="connsiteX55" fmla="*/ 1432795 w 1606621"/>
              <a:gd name="connsiteY55" fmla="*/ 304976 h 1605069"/>
              <a:gd name="connsiteX56" fmla="*/ 1427842 w 1606621"/>
              <a:gd name="connsiteY56" fmla="*/ 298785 h 1605069"/>
              <a:gd name="connsiteX57" fmla="*/ 1422412 w 1606621"/>
              <a:gd name="connsiteY57" fmla="*/ 292593 h 1605069"/>
              <a:gd name="connsiteX58" fmla="*/ 1422412 w 1606621"/>
              <a:gd name="connsiteY58" fmla="*/ 292593 h 1605069"/>
              <a:gd name="connsiteX59" fmla="*/ 1421651 w 1606621"/>
              <a:gd name="connsiteY59" fmla="*/ 291641 h 1605069"/>
              <a:gd name="connsiteX60" fmla="*/ 1416221 w 1606621"/>
              <a:gd name="connsiteY60" fmla="*/ 285164 h 1605069"/>
              <a:gd name="connsiteX61" fmla="*/ 1416221 w 1606621"/>
              <a:gd name="connsiteY61" fmla="*/ 285164 h 1605069"/>
              <a:gd name="connsiteX62" fmla="*/ 1415459 w 1606621"/>
              <a:gd name="connsiteY62" fmla="*/ 284212 h 1605069"/>
              <a:gd name="connsiteX63" fmla="*/ 1408888 w 1606621"/>
              <a:gd name="connsiteY63" fmla="*/ 276496 h 1605069"/>
              <a:gd name="connsiteX64" fmla="*/ 1408888 w 1606621"/>
              <a:gd name="connsiteY64" fmla="*/ 276496 h 1605069"/>
              <a:gd name="connsiteX65" fmla="*/ 1406887 w 1606621"/>
              <a:gd name="connsiteY65" fmla="*/ 274210 h 1605069"/>
              <a:gd name="connsiteX66" fmla="*/ 1398981 w 1606621"/>
              <a:gd name="connsiteY66" fmla="*/ 265352 h 1605069"/>
              <a:gd name="connsiteX67" fmla="*/ 1398981 w 1606621"/>
              <a:gd name="connsiteY67" fmla="*/ 265352 h 1605069"/>
              <a:gd name="connsiteX68" fmla="*/ 1396981 w 1606621"/>
              <a:gd name="connsiteY68" fmla="*/ 263066 h 1605069"/>
              <a:gd name="connsiteX69" fmla="*/ 1385265 w 1606621"/>
              <a:gd name="connsiteY69" fmla="*/ 250398 h 1605069"/>
              <a:gd name="connsiteX70" fmla="*/ 1385265 w 1606621"/>
              <a:gd name="connsiteY70" fmla="*/ 250398 h 1605069"/>
              <a:gd name="connsiteX71" fmla="*/ 1354785 w 1606621"/>
              <a:gd name="connsiteY71" fmla="*/ 219822 h 1605069"/>
              <a:gd name="connsiteX72" fmla="*/ 1342117 w 1606621"/>
              <a:gd name="connsiteY72" fmla="*/ 208202 h 1605069"/>
              <a:gd name="connsiteX73" fmla="*/ 1342117 w 1606621"/>
              <a:gd name="connsiteY73" fmla="*/ 208202 h 1605069"/>
              <a:gd name="connsiteX74" fmla="*/ 1338593 w 1606621"/>
              <a:gd name="connsiteY74" fmla="*/ 204963 h 1605069"/>
              <a:gd name="connsiteX75" fmla="*/ 1338593 w 1606621"/>
              <a:gd name="connsiteY75" fmla="*/ 204963 h 1605069"/>
              <a:gd name="connsiteX76" fmla="*/ 1330973 w 1606621"/>
              <a:gd name="connsiteY76" fmla="*/ 198296 h 1605069"/>
              <a:gd name="connsiteX77" fmla="*/ 1330973 w 1606621"/>
              <a:gd name="connsiteY77" fmla="*/ 198296 h 1605069"/>
              <a:gd name="connsiteX78" fmla="*/ 1328687 w 1606621"/>
              <a:gd name="connsiteY78" fmla="*/ 196200 h 1605069"/>
              <a:gd name="connsiteX79" fmla="*/ 1322305 w 1606621"/>
              <a:gd name="connsiteY79" fmla="*/ 190771 h 1605069"/>
              <a:gd name="connsiteX80" fmla="*/ 1322305 w 1606621"/>
              <a:gd name="connsiteY80" fmla="*/ 190771 h 1605069"/>
              <a:gd name="connsiteX81" fmla="*/ 1320019 w 1606621"/>
              <a:gd name="connsiteY81" fmla="*/ 188771 h 1605069"/>
              <a:gd name="connsiteX82" fmla="*/ 1313447 w 1606621"/>
              <a:gd name="connsiteY82" fmla="*/ 183437 h 1605069"/>
              <a:gd name="connsiteX83" fmla="*/ 1313447 w 1606621"/>
              <a:gd name="connsiteY83" fmla="*/ 183437 h 1605069"/>
              <a:gd name="connsiteX84" fmla="*/ 1312495 w 1606621"/>
              <a:gd name="connsiteY84" fmla="*/ 182580 h 1605069"/>
              <a:gd name="connsiteX85" fmla="*/ 1312495 w 1606621"/>
              <a:gd name="connsiteY85" fmla="*/ 182580 h 1605069"/>
              <a:gd name="connsiteX86" fmla="*/ 1306303 w 1606621"/>
              <a:gd name="connsiteY86" fmla="*/ 177246 h 1605069"/>
              <a:gd name="connsiteX87" fmla="*/ 1301159 w 1606621"/>
              <a:gd name="connsiteY87" fmla="*/ 173436 h 1605069"/>
              <a:gd name="connsiteX88" fmla="*/ 1301159 w 1606621"/>
              <a:gd name="connsiteY88" fmla="*/ 173436 h 1605069"/>
              <a:gd name="connsiteX89" fmla="*/ 1300112 w 1606621"/>
              <a:gd name="connsiteY89" fmla="*/ 172674 h 1605069"/>
              <a:gd name="connsiteX90" fmla="*/ 1295159 w 1606621"/>
              <a:gd name="connsiteY90" fmla="*/ 168483 h 1605069"/>
              <a:gd name="connsiteX91" fmla="*/ 1283634 w 1606621"/>
              <a:gd name="connsiteY91" fmla="*/ 159815 h 1605069"/>
              <a:gd name="connsiteX92" fmla="*/ 1283634 w 1606621"/>
              <a:gd name="connsiteY92" fmla="*/ 159815 h 1605069"/>
              <a:gd name="connsiteX93" fmla="*/ 1271632 w 1606621"/>
              <a:gd name="connsiteY93" fmla="*/ 151338 h 1605069"/>
              <a:gd name="connsiteX94" fmla="*/ 1255534 w 1606621"/>
              <a:gd name="connsiteY94" fmla="*/ 140193 h 1605069"/>
              <a:gd name="connsiteX95" fmla="*/ 1231817 w 1606621"/>
              <a:gd name="connsiteY95" fmla="*/ 124191 h 1605069"/>
              <a:gd name="connsiteX96" fmla="*/ 1225341 w 1606621"/>
              <a:gd name="connsiteY96" fmla="*/ 120096 h 1605069"/>
              <a:gd name="connsiteX97" fmla="*/ 1225341 w 1606621"/>
              <a:gd name="connsiteY97" fmla="*/ 120096 h 1605069"/>
              <a:gd name="connsiteX98" fmla="*/ 1215816 w 1606621"/>
              <a:gd name="connsiteY98" fmla="*/ 114286 h 1605069"/>
              <a:gd name="connsiteX99" fmla="*/ 1215816 w 1606621"/>
              <a:gd name="connsiteY99" fmla="*/ 114286 h 1605069"/>
              <a:gd name="connsiteX100" fmla="*/ 1207148 w 1606621"/>
              <a:gd name="connsiteY100" fmla="*/ 108856 h 1605069"/>
              <a:gd name="connsiteX101" fmla="*/ 1184859 w 1606621"/>
              <a:gd name="connsiteY101" fmla="*/ 96474 h 1605069"/>
              <a:gd name="connsiteX102" fmla="*/ 1170763 w 1606621"/>
              <a:gd name="connsiteY102" fmla="*/ 89044 h 1605069"/>
              <a:gd name="connsiteX103" fmla="*/ 1170763 w 1606621"/>
              <a:gd name="connsiteY103" fmla="*/ 89044 h 1605069"/>
              <a:gd name="connsiteX104" fmla="*/ 1163808 w 1606621"/>
              <a:gd name="connsiteY104" fmla="*/ 86568 h 1605069"/>
              <a:gd name="connsiteX105" fmla="*/ 1163808 w 1606621"/>
              <a:gd name="connsiteY105" fmla="*/ 85711 h 1605069"/>
              <a:gd name="connsiteX106" fmla="*/ 1155998 w 1606621"/>
              <a:gd name="connsiteY106" fmla="*/ 81615 h 1605069"/>
              <a:gd name="connsiteX107" fmla="*/ 1155998 w 1606621"/>
              <a:gd name="connsiteY107" fmla="*/ 81615 h 1605069"/>
              <a:gd name="connsiteX108" fmla="*/ 1153808 w 1606621"/>
              <a:gd name="connsiteY108" fmla="*/ 80853 h 1605069"/>
              <a:gd name="connsiteX109" fmla="*/ 1134758 w 1606621"/>
              <a:gd name="connsiteY109" fmla="*/ 71328 h 1605069"/>
              <a:gd name="connsiteX110" fmla="*/ 1134758 w 1606621"/>
              <a:gd name="connsiteY110" fmla="*/ 71328 h 1605069"/>
              <a:gd name="connsiteX111" fmla="*/ 1132567 w 1606621"/>
              <a:gd name="connsiteY111" fmla="*/ 70470 h 1605069"/>
              <a:gd name="connsiteX112" fmla="*/ 1131805 w 1606621"/>
              <a:gd name="connsiteY112" fmla="*/ 69518 h 1605069"/>
              <a:gd name="connsiteX113" fmla="*/ 1124090 w 1606621"/>
              <a:gd name="connsiteY113" fmla="*/ 66089 h 1605069"/>
              <a:gd name="connsiteX114" fmla="*/ 1124090 w 1606621"/>
              <a:gd name="connsiteY114" fmla="*/ 66089 h 1605069"/>
              <a:gd name="connsiteX115" fmla="*/ 1124090 w 1606621"/>
              <a:gd name="connsiteY115" fmla="*/ 66089 h 1605069"/>
              <a:gd name="connsiteX116" fmla="*/ 1124090 w 1606621"/>
              <a:gd name="connsiteY116" fmla="*/ 66089 h 1605069"/>
              <a:gd name="connsiteX117" fmla="*/ 1115422 w 1606621"/>
              <a:gd name="connsiteY117" fmla="*/ 62374 h 1605069"/>
              <a:gd name="connsiteX118" fmla="*/ 1115422 w 1606621"/>
              <a:gd name="connsiteY118" fmla="*/ 62374 h 1605069"/>
              <a:gd name="connsiteX119" fmla="*/ 1115422 w 1606621"/>
              <a:gd name="connsiteY119" fmla="*/ 62374 h 1605069"/>
              <a:gd name="connsiteX120" fmla="*/ 1115422 w 1606621"/>
              <a:gd name="connsiteY120" fmla="*/ 62374 h 1605069"/>
              <a:gd name="connsiteX121" fmla="*/ 1100468 w 1606621"/>
              <a:gd name="connsiteY121" fmla="*/ 56183 h 1605069"/>
              <a:gd name="connsiteX122" fmla="*/ 1100468 w 1606621"/>
              <a:gd name="connsiteY122" fmla="*/ 56183 h 1605069"/>
              <a:gd name="connsiteX123" fmla="*/ 1100468 w 1606621"/>
              <a:gd name="connsiteY123" fmla="*/ 56183 h 1605069"/>
              <a:gd name="connsiteX124" fmla="*/ 1100468 w 1606621"/>
              <a:gd name="connsiteY124" fmla="*/ 56183 h 1605069"/>
              <a:gd name="connsiteX125" fmla="*/ 1085990 w 1606621"/>
              <a:gd name="connsiteY125" fmla="*/ 49896 h 1605069"/>
              <a:gd name="connsiteX126" fmla="*/ 1059319 w 1606621"/>
              <a:gd name="connsiteY126" fmla="*/ 41419 h 1605069"/>
              <a:gd name="connsiteX127" fmla="*/ 1047699 w 1606621"/>
              <a:gd name="connsiteY127" fmla="*/ 37800 h 1605069"/>
              <a:gd name="connsiteX128" fmla="*/ 1047699 w 1606621"/>
              <a:gd name="connsiteY128" fmla="*/ 37800 h 1605069"/>
              <a:gd name="connsiteX129" fmla="*/ 1044366 w 1606621"/>
              <a:gd name="connsiteY129" fmla="*/ 36942 h 1605069"/>
              <a:gd name="connsiteX130" fmla="*/ 1014648 w 1606621"/>
              <a:gd name="connsiteY130" fmla="*/ 27417 h 1605069"/>
              <a:gd name="connsiteX131" fmla="*/ 1010265 w 1606621"/>
              <a:gd name="connsiteY131" fmla="*/ 24750 h 1605069"/>
              <a:gd name="connsiteX132" fmla="*/ 992264 w 1606621"/>
              <a:gd name="connsiteY132" fmla="*/ 20464 h 1605069"/>
              <a:gd name="connsiteX133" fmla="*/ 950068 w 1606621"/>
              <a:gd name="connsiteY133" fmla="*/ 12558 h 1605069"/>
              <a:gd name="connsiteX134" fmla="*/ 950068 w 1606621"/>
              <a:gd name="connsiteY134" fmla="*/ 12558 h 1605069"/>
              <a:gd name="connsiteX135" fmla="*/ 920159 w 1606621"/>
              <a:gd name="connsiteY135" fmla="*/ 7510 h 1605069"/>
              <a:gd name="connsiteX136" fmla="*/ 920159 w 1606621"/>
              <a:gd name="connsiteY136" fmla="*/ 7510 h 1605069"/>
              <a:gd name="connsiteX137" fmla="*/ 911587 w 1606621"/>
              <a:gd name="connsiteY137" fmla="*/ 4843 h 1605069"/>
              <a:gd name="connsiteX138" fmla="*/ 894442 w 1606621"/>
              <a:gd name="connsiteY138" fmla="*/ 3415 h 1605069"/>
              <a:gd name="connsiteX139" fmla="*/ 846817 w 1606621"/>
              <a:gd name="connsiteY139" fmla="*/ -14 h 1605069"/>
              <a:gd name="connsiteX140" fmla="*/ 756996 w 1606621"/>
              <a:gd name="connsiteY140" fmla="*/ -14 h 1605069"/>
              <a:gd name="connsiteX141" fmla="*/ 751852 w 1606621"/>
              <a:gd name="connsiteY141" fmla="*/ 557 h 1605069"/>
              <a:gd name="connsiteX142" fmla="*/ 756996 w 1606621"/>
              <a:gd name="connsiteY142" fmla="*/ -14 h 1605069"/>
              <a:gd name="connsiteX143" fmla="*/ 737946 w 1606621"/>
              <a:gd name="connsiteY143" fmla="*/ -14 h 1605069"/>
              <a:gd name="connsiteX144" fmla="*/ 724515 w 1606621"/>
              <a:gd name="connsiteY144" fmla="*/ 2653 h 1605069"/>
              <a:gd name="connsiteX145" fmla="*/ 724515 w 1606621"/>
              <a:gd name="connsiteY145" fmla="*/ 2653 h 1605069"/>
              <a:gd name="connsiteX146" fmla="*/ 701752 w 1606621"/>
              <a:gd name="connsiteY146" fmla="*/ 4272 h 1605069"/>
              <a:gd name="connsiteX147" fmla="*/ 684702 w 1606621"/>
              <a:gd name="connsiteY147" fmla="*/ 7701 h 1605069"/>
              <a:gd name="connsiteX148" fmla="*/ 684702 w 1606621"/>
              <a:gd name="connsiteY148" fmla="*/ 7701 h 1605069"/>
              <a:gd name="connsiteX149" fmla="*/ 654984 w 1606621"/>
              <a:gd name="connsiteY149" fmla="*/ 12749 h 1605069"/>
              <a:gd name="connsiteX150" fmla="*/ 628027 w 1606621"/>
              <a:gd name="connsiteY150" fmla="*/ 17321 h 1605069"/>
              <a:gd name="connsiteX151" fmla="*/ 608977 w 1606621"/>
              <a:gd name="connsiteY151" fmla="*/ 22465 h 1605069"/>
              <a:gd name="connsiteX152" fmla="*/ 608977 w 1606621"/>
              <a:gd name="connsiteY152" fmla="*/ 22465 h 1605069"/>
              <a:gd name="connsiteX153" fmla="*/ 608977 w 1606621"/>
              <a:gd name="connsiteY153" fmla="*/ 22465 h 1605069"/>
              <a:gd name="connsiteX154" fmla="*/ 608977 w 1606621"/>
              <a:gd name="connsiteY154" fmla="*/ 22465 h 1605069"/>
              <a:gd name="connsiteX155" fmla="*/ 589927 w 1606621"/>
              <a:gd name="connsiteY155" fmla="*/ 27417 h 1605069"/>
              <a:gd name="connsiteX156" fmla="*/ 589927 w 1606621"/>
              <a:gd name="connsiteY156" fmla="*/ 27417 h 1605069"/>
              <a:gd name="connsiteX157" fmla="*/ 572783 w 1606621"/>
              <a:gd name="connsiteY157" fmla="*/ 32656 h 1605069"/>
              <a:gd name="connsiteX158" fmla="*/ 572783 w 1606621"/>
              <a:gd name="connsiteY158" fmla="*/ 32656 h 1605069"/>
              <a:gd name="connsiteX159" fmla="*/ 560209 w 1606621"/>
              <a:gd name="connsiteY159" fmla="*/ 36371 h 1605069"/>
              <a:gd name="connsiteX160" fmla="*/ 556876 w 1606621"/>
              <a:gd name="connsiteY160" fmla="*/ 37704 h 1605069"/>
              <a:gd name="connsiteX161" fmla="*/ 545351 w 1606621"/>
              <a:gd name="connsiteY161" fmla="*/ 41324 h 1605069"/>
              <a:gd name="connsiteX162" fmla="*/ 516776 w 1606621"/>
              <a:gd name="connsiteY162" fmla="*/ 50849 h 1605069"/>
              <a:gd name="connsiteX163" fmla="*/ 516776 w 1606621"/>
              <a:gd name="connsiteY163" fmla="*/ 50849 h 1605069"/>
              <a:gd name="connsiteX164" fmla="*/ 516776 w 1606621"/>
              <a:gd name="connsiteY164" fmla="*/ 50849 h 1605069"/>
              <a:gd name="connsiteX165" fmla="*/ 516776 w 1606621"/>
              <a:gd name="connsiteY165" fmla="*/ 50849 h 1605069"/>
              <a:gd name="connsiteX166" fmla="*/ 504393 w 1606621"/>
              <a:gd name="connsiteY166" fmla="*/ 55802 h 1605069"/>
              <a:gd name="connsiteX167" fmla="*/ 504393 w 1606621"/>
              <a:gd name="connsiteY167" fmla="*/ 55802 h 1605069"/>
              <a:gd name="connsiteX168" fmla="*/ 504393 w 1606621"/>
              <a:gd name="connsiteY168" fmla="*/ 55802 h 1605069"/>
              <a:gd name="connsiteX169" fmla="*/ 504393 w 1606621"/>
              <a:gd name="connsiteY169" fmla="*/ 55802 h 1605069"/>
              <a:gd name="connsiteX170" fmla="*/ 489439 w 1606621"/>
              <a:gd name="connsiteY170" fmla="*/ 61993 h 1605069"/>
              <a:gd name="connsiteX171" fmla="*/ 489439 w 1606621"/>
              <a:gd name="connsiteY171" fmla="*/ 61993 h 1605069"/>
              <a:gd name="connsiteX172" fmla="*/ 480771 w 1606621"/>
              <a:gd name="connsiteY172" fmla="*/ 65708 h 1605069"/>
              <a:gd name="connsiteX173" fmla="*/ 480771 w 1606621"/>
              <a:gd name="connsiteY173" fmla="*/ 65708 h 1605069"/>
              <a:gd name="connsiteX174" fmla="*/ 472103 w 1606621"/>
              <a:gd name="connsiteY174" fmla="*/ 69518 h 1605069"/>
              <a:gd name="connsiteX175" fmla="*/ 470008 w 1606621"/>
              <a:gd name="connsiteY175" fmla="*/ 70851 h 1605069"/>
              <a:gd name="connsiteX176" fmla="*/ 450958 w 1606621"/>
              <a:gd name="connsiteY176" fmla="*/ 79424 h 1605069"/>
              <a:gd name="connsiteX177" fmla="*/ 448958 w 1606621"/>
              <a:gd name="connsiteY177" fmla="*/ 80853 h 1605069"/>
              <a:gd name="connsiteX178" fmla="*/ 440957 w 1606621"/>
              <a:gd name="connsiteY178" fmla="*/ 84472 h 1605069"/>
              <a:gd name="connsiteX179" fmla="*/ 440957 w 1606621"/>
              <a:gd name="connsiteY179" fmla="*/ 84472 h 1605069"/>
              <a:gd name="connsiteX180" fmla="*/ 431432 w 1606621"/>
              <a:gd name="connsiteY180" fmla="*/ 89520 h 1605069"/>
              <a:gd name="connsiteX181" fmla="*/ 419811 w 1606621"/>
              <a:gd name="connsiteY181" fmla="*/ 95616 h 1605069"/>
              <a:gd name="connsiteX182" fmla="*/ 412382 w 1606621"/>
              <a:gd name="connsiteY182" fmla="*/ 99522 h 1605069"/>
              <a:gd name="connsiteX183" fmla="*/ 403714 w 1606621"/>
              <a:gd name="connsiteY183" fmla="*/ 104475 h 1605069"/>
              <a:gd name="connsiteX184" fmla="*/ 388664 w 1606621"/>
              <a:gd name="connsiteY184" fmla="*/ 112952 h 1605069"/>
              <a:gd name="connsiteX185" fmla="*/ 385330 w 1606621"/>
              <a:gd name="connsiteY185" fmla="*/ 115619 h 1605069"/>
              <a:gd name="connsiteX186" fmla="*/ 385330 w 1606621"/>
              <a:gd name="connsiteY186" fmla="*/ 115619 h 1605069"/>
              <a:gd name="connsiteX187" fmla="*/ 378854 w 1606621"/>
              <a:gd name="connsiteY187" fmla="*/ 119334 h 1605069"/>
              <a:gd name="connsiteX188" fmla="*/ 372567 w 1606621"/>
              <a:gd name="connsiteY188" fmla="*/ 122953 h 1605069"/>
              <a:gd name="connsiteX189" fmla="*/ 365519 w 1606621"/>
              <a:gd name="connsiteY189" fmla="*/ 128001 h 1605069"/>
              <a:gd name="connsiteX190" fmla="*/ 357708 w 1606621"/>
              <a:gd name="connsiteY190" fmla="*/ 132764 h 1605069"/>
              <a:gd name="connsiteX191" fmla="*/ 334562 w 1606621"/>
              <a:gd name="connsiteY191" fmla="*/ 149147 h 1605069"/>
              <a:gd name="connsiteX192" fmla="*/ 329133 w 1606621"/>
              <a:gd name="connsiteY192" fmla="*/ 152576 h 1605069"/>
              <a:gd name="connsiteX193" fmla="*/ 320941 w 1606621"/>
              <a:gd name="connsiteY193" fmla="*/ 159053 h 1605069"/>
              <a:gd name="connsiteX194" fmla="*/ 315608 w 1606621"/>
              <a:gd name="connsiteY194" fmla="*/ 162768 h 1605069"/>
              <a:gd name="connsiteX195" fmla="*/ 309321 w 1606621"/>
              <a:gd name="connsiteY195" fmla="*/ 167721 h 1605069"/>
              <a:gd name="connsiteX196" fmla="*/ 304272 w 1606621"/>
              <a:gd name="connsiteY196" fmla="*/ 171340 h 1605069"/>
              <a:gd name="connsiteX197" fmla="*/ 302939 w 1606621"/>
              <a:gd name="connsiteY197" fmla="*/ 172578 h 1605069"/>
              <a:gd name="connsiteX198" fmla="*/ 298176 w 1606621"/>
              <a:gd name="connsiteY198" fmla="*/ 176484 h 1605069"/>
              <a:gd name="connsiteX199" fmla="*/ 290748 w 1606621"/>
              <a:gd name="connsiteY199" fmla="*/ 182580 h 1605069"/>
              <a:gd name="connsiteX200" fmla="*/ 284366 w 1606621"/>
              <a:gd name="connsiteY200" fmla="*/ 187533 h 1605069"/>
              <a:gd name="connsiteX201" fmla="*/ 281794 w 1606621"/>
              <a:gd name="connsiteY201" fmla="*/ 189914 h 1605069"/>
              <a:gd name="connsiteX202" fmla="*/ 275697 w 1606621"/>
              <a:gd name="connsiteY202" fmla="*/ 194962 h 1605069"/>
              <a:gd name="connsiteX203" fmla="*/ 273127 w 1606621"/>
              <a:gd name="connsiteY203" fmla="*/ 197343 h 1605069"/>
              <a:gd name="connsiteX204" fmla="*/ 265792 w 1606621"/>
              <a:gd name="connsiteY204" fmla="*/ 203630 h 1605069"/>
              <a:gd name="connsiteX205" fmla="*/ 261982 w 1606621"/>
              <a:gd name="connsiteY205" fmla="*/ 207345 h 1605069"/>
              <a:gd name="connsiteX206" fmla="*/ 250837 w 1606621"/>
              <a:gd name="connsiteY206" fmla="*/ 216870 h 1605069"/>
              <a:gd name="connsiteX207" fmla="*/ 217500 w 1606621"/>
              <a:gd name="connsiteY207" fmla="*/ 250207 h 1605069"/>
              <a:gd name="connsiteX208" fmla="*/ 207404 w 1606621"/>
              <a:gd name="connsiteY208" fmla="*/ 261351 h 1605069"/>
              <a:gd name="connsiteX209" fmla="*/ 203784 w 1606621"/>
              <a:gd name="connsiteY209" fmla="*/ 265162 h 1605069"/>
              <a:gd name="connsiteX210" fmla="*/ 197498 w 1606621"/>
              <a:gd name="connsiteY210" fmla="*/ 272496 h 1605069"/>
              <a:gd name="connsiteX211" fmla="*/ 195116 w 1606621"/>
              <a:gd name="connsiteY211" fmla="*/ 275067 h 1605069"/>
              <a:gd name="connsiteX212" fmla="*/ 188829 w 1606621"/>
              <a:gd name="connsiteY212" fmla="*/ 282497 h 1605069"/>
              <a:gd name="connsiteX213" fmla="*/ 187687 w 1606621"/>
              <a:gd name="connsiteY213" fmla="*/ 283735 h 1605069"/>
              <a:gd name="connsiteX214" fmla="*/ 182639 w 1606621"/>
              <a:gd name="connsiteY214" fmla="*/ 289926 h 1605069"/>
              <a:gd name="connsiteX215" fmla="*/ 181401 w 1606621"/>
              <a:gd name="connsiteY215" fmla="*/ 291260 h 1605069"/>
              <a:gd name="connsiteX216" fmla="*/ 176543 w 1606621"/>
              <a:gd name="connsiteY216" fmla="*/ 297546 h 1605069"/>
              <a:gd name="connsiteX217" fmla="*/ 171590 w 1606621"/>
              <a:gd name="connsiteY217" fmla="*/ 303738 h 1605069"/>
              <a:gd name="connsiteX218" fmla="*/ 166446 w 1606621"/>
              <a:gd name="connsiteY218" fmla="*/ 309929 h 1605069"/>
              <a:gd name="connsiteX219" fmla="*/ 162826 w 1606621"/>
              <a:gd name="connsiteY219" fmla="*/ 314787 h 1605069"/>
              <a:gd name="connsiteX220" fmla="*/ 159207 w 1606621"/>
              <a:gd name="connsiteY220" fmla="*/ 319930 h 1605069"/>
              <a:gd name="connsiteX221" fmla="*/ 155301 w 1606621"/>
              <a:gd name="connsiteY221" fmla="*/ 324693 h 1605069"/>
              <a:gd name="connsiteX222" fmla="*/ 154635 w 1606621"/>
              <a:gd name="connsiteY222" fmla="*/ 326122 h 1605069"/>
              <a:gd name="connsiteX223" fmla="*/ 149111 w 1606621"/>
              <a:gd name="connsiteY223" fmla="*/ 333456 h 1605069"/>
              <a:gd name="connsiteX224" fmla="*/ 145396 w 1606621"/>
              <a:gd name="connsiteY224" fmla="*/ 338504 h 1605069"/>
              <a:gd name="connsiteX225" fmla="*/ 142920 w 1606621"/>
              <a:gd name="connsiteY225" fmla="*/ 342124 h 1605069"/>
              <a:gd name="connsiteX226" fmla="*/ 130346 w 1606621"/>
              <a:gd name="connsiteY226" fmla="*/ 360697 h 1605069"/>
              <a:gd name="connsiteX227" fmla="*/ 130346 w 1606621"/>
              <a:gd name="connsiteY227" fmla="*/ 360697 h 1605069"/>
              <a:gd name="connsiteX228" fmla="*/ 125394 w 1606621"/>
              <a:gd name="connsiteY228" fmla="*/ 368127 h 1605069"/>
              <a:gd name="connsiteX229" fmla="*/ 125394 w 1606621"/>
              <a:gd name="connsiteY229" fmla="*/ 368127 h 1605069"/>
              <a:gd name="connsiteX230" fmla="*/ 125394 w 1606621"/>
              <a:gd name="connsiteY230" fmla="*/ 368127 h 1605069"/>
              <a:gd name="connsiteX231" fmla="*/ 125394 w 1606621"/>
              <a:gd name="connsiteY231" fmla="*/ 368127 h 1605069"/>
              <a:gd name="connsiteX232" fmla="*/ 119298 w 1606621"/>
              <a:gd name="connsiteY232" fmla="*/ 377652 h 1605069"/>
              <a:gd name="connsiteX233" fmla="*/ 116916 w 1606621"/>
              <a:gd name="connsiteY233" fmla="*/ 381462 h 1605069"/>
              <a:gd name="connsiteX234" fmla="*/ 113011 w 1606621"/>
              <a:gd name="connsiteY234" fmla="*/ 387558 h 1605069"/>
              <a:gd name="connsiteX235" fmla="*/ 113011 w 1606621"/>
              <a:gd name="connsiteY235" fmla="*/ 387558 h 1605069"/>
              <a:gd name="connsiteX236" fmla="*/ 104533 w 1606621"/>
              <a:gd name="connsiteY236" fmla="*/ 402702 h 1605069"/>
              <a:gd name="connsiteX237" fmla="*/ 99580 w 1606621"/>
              <a:gd name="connsiteY237" fmla="*/ 411466 h 1605069"/>
              <a:gd name="connsiteX238" fmla="*/ 90913 w 1606621"/>
              <a:gd name="connsiteY238" fmla="*/ 427563 h 1605069"/>
              <a:gd name="connsiteX239" fmla="*/ 88246 w 1606621"/>
              <a:gd name="connsiteY239" fmla="*/ 432325 h 1605069"/>
              <a:gd name="connsiteX240" fmla="*/ 85769 w 1606621"/>
              <a:gd name="connsiteY240" fmla="*/ 437374 h 1605069"/>
              <a:gd name="connsiteX241" fmla="*/ 80912 w 1606621"/>
              <a:gd name="connsiteY241" fmla="*/ 447375 h 1605069"/>
              <a:gd name="connsiteX242" fmla="*/ 77101 w 1606621"/>
              <a:gd name="connsiteY242" fmla="*/ 454614 h 1605069"/>
              <a:gd name="connsiteX243" fmla="*/ 77101 w 1606621"/>
              <a:gd name="connsiteY243" fmla="*/ 456328 h 1605069"/>
              <a:gd name="connsiteX244" fmla="*/ 74720 w 1606621"/>
              <a:gd name="connsiteY244" fmla="*/ 459662 h 1605069"/>
              <a:gd name="connsiteX245" fmla="*/ 68624 w 1606621"/>
              <a:gd name="connsiteY245" fmla="*/ 473568 h 1605069"/>
              <a:gd name="connsiteX246" fmla="*/ 68624 w 1606621"/>
              <a:gd name="connsiteY246" fmla="*/ 473568 h 1605069"/>
              <a:gd name="connsiteX247" fmla="*/ 61005 w 1606621"/>
              <a:gd name="connsiteY247" fmla="*/ 490904 h 1605069"/>
              <a:gd name="connsiteX248" fmla="*/ 59099 w 1606621"/>
              <a:gd name="connsiteY248" fmla="*/ 492238 h 1605069"/>
              <a:gd name="connsiteX249" fmla="*/ 47097 w 1606621"/>
              <a:gd name="connsiteY249" fmla="*/ 525480 h 1605069"/>
              <a:gd name="connsiteX250" fmla="*/ 47097 w 1606621"/>
              <a:gd name="connsiteY250" fmla="*/ 525480 h 1605069"/>
              <a:gd name="connsiteX251" fmla="*/ 47097 w 1606621"/>
              <a:gd name="connsiteY251" fmla="*/ 525480 h 1605069"/>
              <a:gd name="connsiteX252" fmla="*/ 47097 w 1606621"/>
              <a:gd name="connsiteY252" fmla="*/ 525480 h 1605069"/>
              <a:gd name="connsiteX253" fmla="*/ 37572 w 1606621"/>
              <a:gd name="connsiteY253" fmla="*/ 554055 h 1605069"/>
              <a:gd name="connsiteX254" fmla="*/ 37572 w 1606621"/>
              <a:gd name="connsiteY254" fmla="*/ 554055 h 1605069"/>
              <a:gd name="connsiteX255" fmla="*/ 37572 w 1606621"/>
              <a:gd name="connsiteY255" fmla="*/ 554055 h 1605069"/>
              <a:gd name="connsiteX256" fmla="*/ 37572 w 1606621"/>
              <a:gd name="connsiteY256" fmla="*/ 554055 h 1605069"/>
              <a:gd name="connsiteX257" fmla="*/ 33858 w 1606621"/>
              <a:gd name="connsiteY257" fmla="*/ 566437 h 1605069"/>
              <a:gd name="connsiteX258" fmla="*/ 33858 w 1606621"/>
              <a:gd name="connsiteY258" fmla="*/ 566437 h 1605069"/>
              <a:gd name="connsiteX259" fmla="*/ 33858 w 1606621"/>
              <a:gd name="connsiteY259" fmla="*/ 566437 h 1605069"/>
              <a:gd name="connsiteX260" fmla="*/ 33858 w 1606621"/>
              <a:gd name="connsiteY260" fmla="*/ 566437 h 1605069"/>
              <a:gd name="connsiteX261" fmla="*/ 31382 w 1606621"/>
              <a:gd name="connsiteY261" fmla="*/ 570438 h 1605069"/>
              <a:gd name="connsiteX262" fmla="*/ 24333 w 1606621"/>
              <a:gd name="connsiteY262" fmla="*/ 597203 h 1605069"/>
              <a:gd name="connsiteX263" fmla="*/ 13951 w 1606621"/>
              <a:gd name="connsiteY263" fmla="*/ 645876 h 1605069"/>
              <a:gd name="connsiteX264" fmla="*/ 13951 w 1606621"/>
              <a:gd name="connsiteY264" fmla="*/ 645876 h 1605069"/>
              <a:gd name="connsiteX265" fmla="*/ 13951 w 1606621"/>
              <a:gd name="connsiteY265" fmla="*/ 645876 h 1605069"/>
              <a:gd name="connsiteX266" fmla="*/ 13951 w 1606621"/>
              <a:gd name="connsiteY266" fmla="*/ 645876 h 1605069"/>
              <a:gd name="connsiteX267" fmla="*/ 11569 w 1606621"/>
              <a:gd name="connsiteY267" fmla="*/ 651972 h 1605069"/>
              <a:gd name="connsiteX268" fmla="*/ 3664 w 1606621"/>
              <a:gd name="connsiteY268" fmla="*/ 706741 h 1605069"/>
              <a:gd name="connsiteX269" fmla="*/ -717 w 1606621"/>
              <a:gd name="connsiteY269" fmla="*/ 766843 h 1605069"/>
              <a:gd name="connsiteX270" fmla="*/ -146 w 1606621"/>
              <a:gd name="connsiteY270" fmla="*/ 762748 h 1605069"/>
              <a:gd name="connsiteX271" fmla="*/ -717 w 1606621"/>
              <a:gd name="connsiteY271" fmla="*/ 766843 h 1605069"/>
              <a:gd name="connsiteX272" fmla="*/ -717 w 1606621"/>
              <a:gd name="connsiteY272" fmla="*/ 838566 h 1605069"/>
              <a:gd name="connsiteX273" fmla="*/ -146 w 1606621"/>
              <a:gd name="connsiteY273" fmla="*/ 842472 h 1605069"/>
              <a:gd name="connsiteX274" fmla="*/ -717 w 1606621"/>
              <a:gd name="connsiteY274" fmla="*/ 838566 h 1605069"/>
              <a:gd name="connsiteX275" fmla="*/ 615 w 1606621"/>
              <a:gd name="connsiteY275" fmla="*/ 873428 h 1605069"/>
              <a:gd name="connsiteX276" fmla="*/ 4045 w 1606621"/>
              <a:gd name="connsiteY276" fmla="*/ 896288 h 1605069"/>
              <a:gd name="connsiteX277" fmla="*/ 4045 w 1606621"/>
              <a:gd name="connsiteY277" fmla="*/ 896288 h 1605069"/>
              <a:gd name="connsiteX278" fmla="*/ 5569 w 1606621"/>
              <a:gd name="connsiteY278" fmla="*/ 905813 h 1605069"/>
              <a:gd name="connsiteX279" fmla="*/ 5569 w 1606621"/>
              <a:gd name="connsiteY279" fmla="*/ 905813 h 1605069"/>
              <a:gd name="connsiteX280" fmla="*/ 6236 w 1606621"/>
              <a:gd name="connsiteY280" fmla="*/ 918005 h 1605069"/>
              <a:gd name="connsiteX281" fmla="*/ 11665 w 1606621"/>
              <a:gd name="connsiteY281" fmla="*/ 953628 h 1605069"/>
              <a:gd name="connsiteX282" fmla="*/ 14237 w 1606621"/>
              <a:gd name="connsiteY282" fmla="*/ 958105 h 1605069"/>
              <a:gd name="connsiteX283" fmla="*/ 14332 w 1606621"/>
              <a:gd name="connsiteY283" fmla="*/ 958772 h 1605069"/>
              <a:gd name="connsiteX284" fmla="*/ 14237 w 1606621"/>
              <a:gd name="connsiteY284" fmla="*/ 958867 h 1605069"/>
              <a:gd name="connsiteX285" fmla="*/ 15189 w 1606621"/>
              <a:gd name="connsiteY285" fmla="*/ 958867 h 1605069"/>
              <a:gd name="connsiteX286" fmla="*/ 15189 w 1606621"/>
              <a:gd name="connsiteY286" fmla="*/ 958867 h 1605069"/>
              <a:gd name="connsiteX287" fmla="*/ 15189 w 1606621"/>
              <a:gd name="connsiteY287" fmla="*/ 958867 h 1605069"/>
              <a:gd name="connsiteX288" fmla="*/ 14237 w 1606621"/>
              <a:gd name="connsiteY288" fmla="*/ 958296 h 1605069"/>
              <a:gd name="connsiteX289" fmla="*/ 17761 w 1606621"/>
              <a:gd name="connsiteY289" fmla="*/ 979917 h 1605069"/>
              <a:gd name="connsiteX290" fmla="*/ 22905 w 1606621"/>
              <a:gd name="connsiteY290" fmla="*/ 997253 h 1605069"/>
              <a:gd name="connsiteX291" fmla="*/ 23952 w 1606621"/>
              <a:gd name="connsiteY291" fmla="*/ 1002301 h 1605069"/>
              <a:gd name="connsiteX292" fmla="*/ 30810 w 1606621"/>
              <a:gd name="connsiteY292" fmla="*/ 1030114 h 1605069"/>
              <a:gd name="connsiteX293" fmla="*/ 37763 w 1606621"/>
              <a:gd name="connsiteY293" fmla="*/ 1049164 h 1605069"/>
              <a:gd name="connsiteX294" fmla="*/ 37763 w 1606621"/>
              <a:gd name="connsiteY294" fmla="*/ 1049164 h 1605069"/>
              <a:gd name="connsiteX295" fmla="*/ 38906 w 1606621"/>
              <a:gd name="connsiteY295" fmla="*/ 1052879 h 1605069"/>
              <a:gd name="connsiteX296" fmla="*/ 44050 w 1606621"/>
              <a:gd name="connsiteY296" fmla="*/ 1067643 h 1605069"/>
              <a:gd name="connsiteX297" fmla="*/ 44050 w 1606621"/>
              <a:gd name="connsiteY297" fmla="*/ 1067643 h 1605069"/>
              <a:gd name="connsiteX298" fmla="*/ 47669 w 1606621"/>
              <a:gd name="connsiteY298" fmla="*/ 1077739 h 1605069"/>
              <a:gd name="connsiteX299" fmla="*/ 49765 w 1606621"/>
              <a:gd name="connsiteY299" fmla="*/ 1082407 h 1605069"/>
              <a:gd name="connsiteX300" fmla="*/ 49669 w 1606621"/>
              <a:gd name="connsiteY300" fmla="*/ 1085102 h 1605069"/>
              <a:gd name="connsiteX301" fmla="*/ 49765 w 1606621"/>
              <a:gd name="connsiteY301" fmla="*/ 1085169 h 1605069"/>
              <a:gd name="connsiteX302" fmla="*/ 52337 w 1606621"/>
              <a:gd name="connsiteY302" fmla="*/ 1091360 h 1605069"/>
              <a:gd name="connsiteX303" fmla="*/ 57290 w 1606621"/>
              <a:gd name="connsiteY303" fmla="*/ 1103742 h 1605069"/>
              <a:gd name="connsiteX304" fmla="*/ 61005 w 1606621"/>
              <a:gd name="connsiteY304" fmla="*/ 1112506 h 1605069"/>
              <a:gd name="connsiteX305" fmla="*/ 66243 w 1606621"/>
              <a:gd name="connsiteY305" fmla="*/ 1124793 h 1605069"/>
              <a:gd name="connsiteX306" fmla="*/ 66243 w 1606621"/>
              <a:gd name="connsiteY306" fmla="*/ 1124793 h 1605069"/>
              <a:gd name="connsiteX307" fmla="*/ 69958 w 1606621"/>
              <a:gd name="connsiteY307" fmla="*/ 1131936 h 1605069"/>
              <a:gd name="connsiteX308" fmla="*/ 93104 w 1606621"/>
              <a:gd name="connsiteY308" fmla="*/ 1178514 h 1605069"/>
              <a:gd name="connsiteX309" fmla="*/ 126632 w 1606621"/>
              <a:gd name="connsiteY309" fmla="*/ 1235664 h 1605069"/>
              <a:gd name="connsiteX310" fmla="*/ 133776 w 1606621"/>
              <a:gd name="connsiteY310" fmla="*/ 1246713 h 1605069"/>
              <a:gd name="connsiteX311" fmla="*/ 150445 w 1606621"/>
              <a:gd name="connsiteY311" fmla="*/ 1272240 h 1605069"/>
              <a:gd name="connsiteX312" fmla="*/ 157969 w 1606621"/>
              <a:gd name="connsiteY312" fmla="*/ 1282432 h 1605069"/>
              <a:gd name="connsiteX313" fmla="*/ 161683 w 1606621"/>
              <a:gd name="connsiteY313" fmla="*/ 1287384 h 1605069"/>
              <a:gd name="connsiteX314" fmla="*/ 165303 w 1606621"/>
              <a:gd name="connsiteY314" fmla="*/ 1292528 h 1605069"/>
              <a:gd name="connsiteX315" fmla="*/ 170161 w 1606621"/>
              <a:gd name="connsiteY315" fmla="*/ 1298719 h 1605069"/>
              <a:gd name="connsiteX316" fmla="*/ 174162 w 1606621"/>
              <a:gd name="connsiteY316" fmla="*/ 1303482 h 1605069"/>
              <a:gd name="connsiteX317" fmla="*/ 179020 w 1606621"/>
              <a:gd name="connsiteY317" fmla="*/ 1309864 h 1605069"/>
              <a:gd name="connsiteX318" fmla="*/ 180163 w 1606621"/>
              <a:gd name="connsiteY318" fmla="*/ 1311197 h 1605069"/>
              <a:gd name="connsiteX319" fmla="*/ 185115 w 1606621"/>
              <a:gd name="connsiteY319" fmla="*/ 1317293 h 1605069"/>
              <a:gd name="connsiteX320" fmla="*/ 189402 w 1606621"/>
              <a:gd name="connsiteY320" fmla="*/ 1322151 h 1605069"/>
              <a:gd name="connsiteX321" fmla="*/ 193783 w 1606621"/>
              <a:gd name="connsiteY321" fmla="*/ 1327390 h 1605069"/>
              <a:gd name="connsiteX322" fmla="*/ 198927 w 1606621"/>
              <a:gd name="connsiteY322" fmla="*/ 1333485 h 1605069"/>
              <a:gd name="connsiteX323" fmla="*/ 201212 w 1606621"/>
              <a:gd name="connsiteY323" fmla="*/ 1336057 h 1605069"/>
              <a:gd name="connsiteX324" fmla="*/ 211308 w 1606621"/>
              <a:gd name="connsiteY324" fmla="*/ 1347106 h 1605069"/>
              <a:gd name="connsiteX325" fmla="*/ 216166 w 1606621"/>
              <a:gd name="connsiteY325" fmla="*/ 1352250 h 1605069"/>
              <a:gd name="connsiteX326" fmla="*/ 254266 w 1606621"/>
              <a:gd name="connsiteY326" fmla="*/ 1390350 h 1605069"/>
              <a:gd name="connsiteX327" fmla="*/ 259410 w 1606621"/>
              <a:gd name="connsiteY327" fmla="*/ 1395208 h 1605069"/>
              <a:gd name="connsiteX328" fmla="*/ 268078 w 1606621"/>
              <a:gd name="connsiteY328" fmla="*/ 1402827 h 1605069"/>
              <a:gd name="connsiteX329" fmla="*/ 269316 w 1606621"/>
              <a:gd name="connsiteY329" fmla="*/ 1403970 h 1605069"/>
              <a:gd name="connsiteX330" fmla="*/ 276651 w 1606621"/>
              <a:gd name="connsiteY330" fmla="*/ 1410257 h 1605069"/>
              <a:gd name="connsiteX331" fmla="*/ 279222 w 1606621"/>
              <a:gd name="connsiteY331" fmla="*/ 1412734 h 1605069"/>
              <a:gd name="connsiteX332" fmla="*/ 285318 w 1606621"/>
              <a:gd name="connsiteY332" fmla="*/ 1417686 h 1605069"/>
              <a:gd name="connsiteX333" fmla="*/ 286747 w 1606621"/>
              <a:gd name="connsiteY333" fmla="*/ 1418925 h 1605069"/>
              <a:gd name="connsiteX334" fmla="*/ 292843 w 1606621"/>
              <a:gd name="connsiteY334" fmla="*/ 1423878 h 1605069"/>
              <a:gd name="connsiteX335" fmla="*/ 294177 w 1606621"/>
              <a:gd name="connsiteY335" fmla="*/ 1425116 h 1605069"/>
              <a:gd name="connsiteX336" fmla="*/ 299034 w 1606621"/>
              <a:gd name="connsiteY336" fmla="*/ 1428831 h 1605069"/>
              <a:gd name="connsiteX337" fmla="*/ 300368 w 1606621"/>
              <a:gd name="connsiteY337" fmla="*/ 1430069 h 1605069"/>
              <a:gd name="connsiteX338" fmla="*/ 305226 w 1606621"/>
              <a:gd name="connsiteY338" fmla="*/ 1433784 h 1605069"/>
              <a:gd name="connsiteX339" fmla="*/ 305226 w 1606621"/>
              <a:gd name="connsiteY339" fmla="*/ 1433784 h 1605069"/>
              <a:gd name="connsiteX340" fmla="*/ 306558 w 1606621"/>
              <a:gd name="connsiteY340" fmla="*/ 1435022 h 1605069"/>
              <a:gd name="connsiteX341" fmla="*/ 311702 w 1606621"/>
              <a:gd name="connsiteY341" fmla="*/ 1438642 h 1605069"/>
              <a:gd name="connsiteX342" fmla="*/ 316465 w 1606621"/>
              <a:gd name="connsiteY342" fmla="*/ 1442547 h 1605069"/>
              <a:gd name="connsiteX343" fmla="*/ 317703 w 1606621"/>
              <a:gd name="connsiteY343" fmla="*/ 1443690 h 1605069"/>
              <a:gd name="connsiteX344" fmla="*/ 331514 w 1606621"/>
              <a:gd name="connsiteY344" fmla="*/ 1453215 h 1605069"/>
              <a:gd name="connsiteX345" fmla="*/ 340087 w 1606621"/>
              <a:gd name="connsiteY345" fmla="*/ 1459597 h 1605069"/>
              <a:gd name="connsiteX346" fmla="*/ 343801 w 1606621"/>
              <a:gd name="connsiteY346" fmla="*/ 1462168 h 1605069"/>
              <a:gd name="connsiteX347" fmla="*/ 351327 w 1606621"/>
              <a:gd name="connsiteY347" fmla="*/ 1466931 h 1605069"/>
              <a:gd name="connsiteX348" fmla="*/ 358756 w 1606621"/>
              <a:gd name="connsiteY348" fmla="*/ 1471979 h 1605069"/>
              <a:gd name="connsiteX349" fmla="*/ 365995 w 1606621"/>
              <a:gd name="connsiteY349" fmla="*/ 1477027 h 1605069"/>
              <a:gd name="connsiteX350" fmla="*/ 373615 w 1606621"/>
              <a:gd name="connsiteY350" fmla="*/ 1481980 h 1605069"/>
              <a:gd name="connsiteX351" fmla="*/ 379711 w 1606621"/>
              <a:gd name="connsiteY351" fmla="*/ 1485695 h 1605069"/>
              <a:gd name="connsiteX352" fmla="*/ 383521 w 1606621"/>
              <a:gd name="connsiteY352" fmla="*/ 1488172 h 1605069"/>
              <a:gd name="connsiteX353" fmla="*/ 389808 w 1606621"/>
              <a:gd name="connsiteY353" fmla="*/ 1491886 h 1605069"/>
              <a:gd name="connsiteX354" fmla="*/ 392283 w 1606621"/>
              <a:gd name="connsiteY354" fmla="*/ 1493220 h 1605069"/>
              <a:gd name="connsiteX355" fmla="*/ 407238 w 1606621"/>
              <a:gd name="connsiteY355" fmla="*/ 1501697 h 1605069"/>
              <a:gd name="connsiteX356" fmla="*/ 415716 w 1606621"/>
              <a:gd name="connsiteY356" fmla="*/ 1506841 h 1605069"/>
              <a:gd name="connsiteX357" fmla="*/ 415716 w 1606621"/>
              <a:gd name="connsiteY357" fmla="*/ 1506841 h 1605069"/>
              <a:gd name="connsiteX358" fmla="*/ 437052 w 1606621"/>
              <a:gd name="connsiteY358" fmla="*/ 1517699 h 1605069"/>
              <a:gd name="connsiteX359" fmla="*/ 442100 w 1606621"/>
              <a:gd name="connsiteY359" fmla="*/ 1520271 h 1605069"/>
              <a:gd name="connsiteX360" fmla="*/ 450576 w 1606621"/>
              <a:gd name="connsiteY360" fmla="*/ 1525224 h 1605069"/>
              <a:gd name="connsiteX361" fmla="*/ 485247 w 1606621"/>
              <a:gd name="connsiteY361" fmla="*/ 1540368 h 1605069"/>
              <a:gd name="connsiteX362" fmla="*/ 485247 w 1606621"/>
              <a:gd name="connsiteY362" fmla="*/ 1540368 h 1605069"/>
              <a:gd name="connsiteX363" fmla="*/ 485247 w 1606621"/>
              <a:gd name="connsiteY363" fmla="*/ 1540368 h 1605069"/>
              <a:gd name="connsiteX364" fmla="*/ 485247 w 1606621"/>
              <a:gd name="connsiteY364" fmla="*/ 1540368 h 1605069"/>
              <a:gd name="connsiteX365" fmla="*/ 496487 w 1606621"/>
              <a:gd name="connsiteY365" fmla="*/ 1545322 h 1605069"/>
              <a:gd name="connsiteX366" fmla="*/ 496487 w 1606621"/>
              <a:gd name="connsiteY366" fmla="*/ 1545322 h 1605069"/>
              <a:gd name="connsiteX367" fmla="*/ 502584 w 1606621"/>
              <a:gd name="connsiteY367" fmla="*/ 1547798 h 1605069"/>
              <a:gd name="connsiteX368" fmla="*/ 502584 w 1606621"/>
              <a:gd name="connsiteY368" fmla="*/ 1547798 h 1605069"/>
              <a:gd name="connsiteX369" fmla="*/ 502584 w 1606621"/>
              <a:gd name="connsiteY369" fmla="*/ 1547798 h 1605069"/>
              <a:gd name="connsiteX370" fmla="*/ 502584 w 1606621"/>
              <a:gd name="connsiteY370" fmla="*/ 1547798 h 1605069"/>
              <a:gd name="connsiteX371" fmla="*/ 508775 w 1606621"/>
              <a:gd name="connsiteY371" fmla="*/ 1550275 h 1605069"/>
              <a:gd name="connsiteX372" fmla="*/ 508775 w 1606621"/>
              <a:gd name="connsiteY372" fmla="*/ 1550275 h 1605069"/>
              <a:gd name="connsiteX373" fmla="*/ 508775 w 1606621"/>
              <a:gd name="connsiteY373" fmla="*/ 1550275 h 1605069"/>
              <a:gd name="connsiteX374" fmla="*/ 508775 w 1606621"/>
              <a:gd name="connsiteY374" fmla="*/ 1550275 h 1605069"/>
              <a:gd name="connsiteX375" fmla="*/ 518776 w 1606621"/>
              <a:gd name="connsiteY375" fmla="*/ 1554084 h 1605069"/>
              <a:gd name="connsiteX376" fmla="*/ 518776 w 1606621"/>
              <a:gd name="connsiteY376" fmla="*/ 1554084 h 1605069"/>
              <a:gd name="connsiteX377" fmla="*/ 518776 w 1606621"/>
              <a:gd name="connsiteY377" fmla="*/ 1554084 h 1605069"/>
              <a:gd name="connsiteX378" fmla="*/ 518776 w 1606621"/>
              <a:gd name="connsiteY378" fmla="*/ 1554084 h 1605069"/>
              <a:gd name="connsiteX379" fmla="*/ 528301 w 1606621"/>
              <a:gd name="connsiteY379" fmla="*/ 1557704 h 1605069"/>
              <a:gd name="connsiteX380" fmla="*/ 532016 w 1606621"/>
              <a:gd name="connsiteY380" fmla="*/ 1558847 h 1605069"/>
              <a:gd name="connsiteX381" fmla="*/ 532016 w 1606621"/>
              <a:gd name="connsiteY381" fmla="*/ 1558847 h 1605069"/>
              <a:gd name="connsiteX382" fmla="*/ 546875 w 1606621"/>
              <a:gd name="connsiteY382" fmla="*/ 1564943 h 1605069"/>
              <a:gd name="connsiteX383" fmla="*/ 577927 w 1606621"/>
              <a:gd name="connsiteY383" fmla="*/ 1573801 h 1605069"/>
              <a:gd name="connsiteX384" fmla="*/ 577927 w 1606621"/>
              <a:gd name="connsiteY384" fmla="*/ 1573801 h 1605069"/>
              <a:gd name="connsiteX385" fmla="*/ 596500 w 1606621"/>
              <a:gd name="connsiteY385" fmla="*/ 1578850 h 1605069"/>
              <a:gd name="connsiteX386" fmla="*/ 596500 w 1606621"/>
              <a:gd name="connsiteY386" fmla="*/ 1578850 h 1605069"/>
              <a:gd name="connsiteX387" fmla="*/ 596500 w 1606621"/>
              <a:gd name="connsiteY387" fmla="*/ 1578850 h 1605069"/>
              <a:gd name="connsiteX388" fmla="*/ 596500 w 1606621"/>
              <a:gd name="connsiteY388" fmla="*/ 1578850 h 1605069"/>
              <a:gd name="connsiteX389" fmla="*/ 632505 w 1606621"/>
              <a:gd name="connsiteY389" fmla="*/ 1587517 h 1605069"/>
              <a:gd name="connsiteX390" fmla="*/ 632505 w 1606621"/>
              <a:gd name="connsiteY390" fmla="*/ 1587517 h 1605069"/>
              <a:gd name="connsiteX391" fmla="*/ 632505 w 1606621"/>
              <a:gd name="connsiteY391" fmla="*/ 1587517 h 1605069"/>
              <a:gd name="connsiteX392" fmla="*/ 632505 w 1606621"/>
              <a:gd name="connsiteY392" fmla="*/ 1587517 h 1605069"/>
              <a:gd name="connsiteX393" fmla="*/ 642791 w 1606621"/>
              <a:gd name="connsiteY393" fmla="*/ 1590565 h 1605069"/>
              <a:gd name="connsiteX394" fmla="*/ 688512 w 1606621"/>
              <a:gd name="connsiteY394" fmla="*/ 1597328 h 1605069"/>
              <a:gd name="connsiteX395" fmla="*/ 696417 w 1606621"/>
              <a:gd name="connsiteY395" fmla="*/ 1599900 h 1605069"/>
              <a:gd name="connsiteX396" fmla="*/ 714229 w 1606621"/>
              <a:gd name="connsiteY396" fmla="*/ 1601328 h 1605069"/>
              <a:gd name="connsiteX397" fmla="*/ 767093 w 1606621"/>
              <a:gd name="connsiteY397" fmla="*/ 1604758 h 1605069"/>
              <a:gd name="connsiteX398" fmla="*/ 837006 w 1606621"/>
              <a:gd name="connsiteY398" fmla="*/ 1604758 h 1605069"/>
              <a:gd name="connsiteX399" fmla="*/ 843198 w 1606621"/>
              <a:gd name="connsiteY399" fmla="*/ 1604186 h 1605069"/>
              <a:gd name="connsiteX400" fmla="*/ 837006 w 1606621"/>
              <a:gd name="connsiteY400" fmla="*/ 1604758 h 1605069"/>
              <a:gd name="connsiteX401" fmla="*/ 899014 w 1606621"/>
              <a:gd name="connsiteY401" fmla="*/ 1600662 h 1605069"/>
              <a:gd name="connsiteX402" fmla="*/ 914540 w 1606621"/>
              <a:gd name="connsiteY402" fmla="*/ 1597518 h 1605069"/>
              <a:gd name="connsiteX403" fmla="*/ 914540 w 1606621"/>
              <a:gd name="connsiteY403" fmla="*/ 1597518 h 1605069"/>
              <a:gd name="connsiteX404" fmla="*/ 954544 w 1606621"/>
              <a:gd name="connsiteY404" fmla="*/ 1591518 h 1605069"/>
              <a:gd name="connsiteX405" fmla="*/ 970356 w 1606621"/>
              <a:gd name="connsiteY405" fmla="*/ 1587517 h 1605069"/>
              <a:gd name="connsiteX406" fmla="*/ 970356 w 1606621"/>
              <a:gd name="connsiteY406" fmla="*/ 1587517 h 1605069"/>
              <a:gd name="connsiteX407" fmla="*/ 970356 w 1606621"/>
              <a:gd name="connsiteY407" fmla="*/ 1587517 h 1605069"/>
              <a:gd name="connsiteX408" fmla="*/ 970356 w 1606621"/>
              <a:gd name="connsiteY408" fmla="*/ 1587517 h 1605069"/>
              <a:gd name="connsiteX409" fmla="*/ 980643 w 1606621"/>
              <a:gd name="connsiteY409" fmla="*/ 1586089 h 1605069"/>
              <a:gd name="connsiteX410" fmla="*/ 1006361 w 1606621"/>
              <a:gd name="connsiteY410" fmla="*/ 1578850 h 1605069"/>
              <a:gd name="connsiteX411" fmla="*/ 1006361 w 1606621"/>
              <a:gd name="connsiteY411" fmla="*/ 1578850 h 1605069"/>
              <a:gd name="connsiteX412" fmla="*/ 1024839 w 1606621"/>
              <a:gd name="connsiteY412" fmla="*/ 1573801 h 1605069"/>
              <a:gd name="connsiteX413" fmla="*/ 1024839 w 1606621"/>
              <a:gd name="connsiteY413" fmla="*/ 1573801 h 1605069"/>
              <a:gd name="connsiteX414" fmla="*/ 1024839 w 1606621"/>
              <a:gd name="connsiteY414" fmla="*/ 1573801 h 1605069"/>
              <a:gd name="connsiteX415" fmla="*/ 1024839 w 1606621"/>
              <a:gd name="connsiteY415" fmla="*/ 1573801 h 1605069"/>
              <a:gd name="connsiteX416" fmla="*/ 1052652 w 1606621"/>
              <a:gd name="connsiteY416" fmla="*/ 1565991 h 1605069"/>
              <a:gd name="connsiteX417" fmla="*/ 1070750 w 1606621"/>
              <a:gd name="connsiteY417" fmla="*/ 1559038 h 1605069"/>
              <a:gd name="connsiteX418" fmla="*/ 1073988 w 1606621"/>
              <a:gd name="connsiteY418" fmla="*/ 1557514 h 1605069"/>
              <a:gd name="connsiteX419" fmla="*/ 1084275 w 1606621"/>
              <a:gd name="connsiteY419" fmla="*/ 1553799 h 1605069"/>
              <a:gd name="connsiteX420" fmla="*/ 1100468 w 1606621"/>
              <a:gd name="connsiteY420" fmla="*/ 1547512 h 1605069"/>
              <a:gd name="connsiteX421" fmla="*/ 1100468 w 1606621"/>
              <a:gd name="connsiteY421" fmla="*/ 1547512 h 1605069"/>
              <a:gd name="connsiteX422" fmla="*/ 1106944 w 1606621"/>
              <a:gd name="connsiteY422" fmla="*/ 1545036 h 1605069"/>
              <a:gd name="connsiteX423" fmla="*/ 1108945 w 1606621"/>
              <a:gd name="connsiteY423" fmla="*/ 1543798 h 1605069"/>
              <a:gd name="connsiteX424" fmla="*/ 1118470 w 1606621"/>
              <a:gd name="connsiteY424" fmla="*/ 1540178 h 1605069"/>
              <a:gd name="connsiteX425" fmla="*/ 1135805 w 1606621"/>
              <a:gd name="connsiteY425" fmla="*/ 1532749 h 1605069"/>
              <a:gd name="connsiteX426" fmla="*/ 1135805 w 1606621"/>
              <a:gd name="connsiteY426" fmla="*/ 1532749 h 1605069"/>
              <a:gd name="connsiteX427" fmla="*/ 1157046 w 1606621"/>
              <a:gd name="connsiteY427" fmla="*/ 1523224 h 1605069"/>
              <a:gd name="connsiteX428" fmla="*/ 1157046 w 1606621"/>
              <a:gd name="connsiteY428" fmla="*/ 1523224 h 1605069"/>
              <a:gd name="connsiteX429" fmla="*/ 1161904 w 1606621"/>
              <a:gd name="connsiteY429" fmla="*/ 1520652 h 1605069"/>
              <a:gd name="connsiteX430" fmla="*/ 1161904 w 1606621"/>
              <a:gd name="connsiteY430" fmla="*/ 1520652 h 1605069"/>
              <a:gd name="connsiteX431" fmla="*/ 1161904 w 1606621"/>
              <a:gd name="connsiteY431" fmla="*/ 1520652 h 1605069"/>
              <a:gd name="connsiteX432" fmla="*/ 1161904 w 1606621"/>
              <a:gd name="connsiteY432" fmla="*/ 1520652 h 1605069"/>
              <a:gd name="connsiteX433" fmla="*/ 1183144 w 1606621"/>
              <a:gd name="connsiteY433" fmla="*/ 1509508 h 1605069"/>
              <a:gd name="connsiteX434" fmla="*/ 1183144 w 1606621"/>
              <a:gd name="connsiteY434" fmla="*/ 1509508 h 1605069"/>
              <a:gd name="connsiteX435" fmla="*/ 1183144 w 1606621"/>
              <a:gd name="connsiteY435" fmla="*/ 1509508 h 1605069"/>
              <a:gd name="connsiteX436" fmla="*/ 1183144 w 1606621"/>
              <a:gd name="connsiteY436" fmla="*/ 1509508 h 1605069"/>
              <a:gd name="connsiteX437" fmla="*/ 1188002 w 1606621"/>
              <a:gd name="connsiteY437" fmla="*/ 1507031 h 1605069"/>
              <a:gd name="connsiteX438" fmla="*/ 1188002 w 1606621"/>
              <a:gd name="connsiteY438" fmla="*/ 1507031 h 1605069"/>
              <a:gd name="connsiteX439" fmla="*/ 1188002 w 1606621"/>
              <a:gd name="connsiteY439" fmla="*/ 1507031 h 1605069"/>
              <a:gd name="connsiteX440" fmla="*/ 1188002 w 1606621"/>
              <a:gd name="connsiteY440" fmla="*/ 1507507 h 1605069"/>
              <a:gd name="connsiteX441" fmla="*/ 1196670 w 1606621"/>
              <a:gd name="connsiteY441" fmla="*/ 1502554 h 1605069"/>
              <a:gd name="connsiteX442" fmla="*/ 1196670 w 1606621"/>
              <a:gd name="connsiteY442" fmla="*/ 1502554 h 1605069"/>
              <a:gd name="connsiteX443" fmla="*/ 1196670 w 1606621"/>
              <a:gd name="connsiteY443" fmla="*/ 1502554 h 1605069"/>
              <a:gd name="connsiteX444" fmla="*/ 1196670 w 1606621"/>
              <a:gd name="connsiteY444" fmla="*/ 1502554 h 1605069"/>
              <a:gd name="connsiteX445" fmla="*/ 1205243 w 1606621"/>
              <a:gd name="connsiteY445" fmla="*/ 1497411 h 1605069"/>
              <a:gd name="connsiteX446" fmla="*/ 1211529 w 1606621"/>
              <a:gd name="connsiteY446" fmla="*/ 1493791 h 1605069"/>
              <a:gd name="connsiteX447" fmla="*/ 1213530 w 1606621"/>
              <a:gd name="connsiteY447" fmla="*/ 1492363 h 1605069"/>
              <a:gd name="connsiteX448" fmla="*/ 1220292 w 1606621"/>
              <a:gd name="connsiteY448" fmla="*/ 1488743 h 1605069"/>
              <a:gd name="connsiteX449" fmla="*/ 1223530 w 1606621"/>
              <a:gd name="connsiteY449" fmla="*/ 1486171 h 1605069"/>
              <a:gd name="connsiteX450" fmla="*/ 1230199 w 1606621"/>
              <a:gd name="connsiteY450" fmla="*/ 1482457 h 1605069"/>
              <a:gd name="connsiteX451" fmla="*/ 1230199 w 1606621"/>
              <a:gd name="connsiteY451" fmla="*/ 1482457 h 1605069"/>
              <a:gd name="connsiteX452" fmla="*/ 1236770 w 1606621"/>
              <a:gd name="connsiteY452" fmla="*/ 1477599 h 1605069"/>
              <a:gd name="connsiteX453" fmla="*/ 1245152 w 1606621"/>
              <a:gd name="connsiteY453" fmla="*/ 1472836 h 1605069"/>
              <a:gd name="connsiteX454" fmla="*/ 1245152 w 1606621"/>
              <a:gd name="connsiteY454" fmla="*/ 1472836 h 1605069"/>
              <a:gd name="connsiteX455" fmla="*/ 1245152 w 1606621"/>
              <a:gd name="connsiteY455" fmla="*/ 1472836 h 1605069"/>
              <a:gd name="connsiteX456" fmla="*/ 1245152 w 1606621"/>
              <a:gd name="connsiteY456" fmla="*/ 1472836 h 1605069"/>
              <a:gd name="connsiteX457" fmla="*/ 1252487 w 1606621"/>
              <a:gd name="connsiteY457" fmla="*/ 1467598 h 1605069"/>
              <a:gd name="connsiteX458" fmla="*/ 1260012 w 1606621"/>
              <a:gd name="connsiteY458" fmla="*/ 1462740 h 1605069"/>
              <a:gd name="connsiteX459" fmla="*/ 1263155 w 1606621"/>
              <a:gd name="connsiteY459" fmla="*/ 1460073 h 1605069"/>
              <a:gd name="connsiteX460" fmla="*/ 1272680 w 1606621"/>
              <a:gd name="connsiteY460" fmla="*/ 1453882 h 1605069"/>
              <a:gd name="connsiteX461" fmla="*/ 1279062 w 1606621"/>
              <a:gd name="connsiteY461" fmla="*/ 1449119 h 1605069"/>
              <a:gd name="connsiteX462" fmla="*/ 1287633 w 1606621"/>
              <a:gd name="connsiteY462" fmla="*/ 1442737 h 1605069"/>
              <a:gd name="connsiteX463" fmla="*/ 1292587 w 1606621"/>
              <a:gd name="connsiteY463" fmla="*/ 1439023 h 1605069"/>
              <a:gd name="connsiteX464" fmla="*/ 1297540 w 1606621"/>
              <a:gd name="connsiteY464" fmla="*/ 1434927 h 1605069"/>
              <a:gd name="connsiteX465" fmla="*/ 1297540 w 1606621"/>
              <a:gd name="connsiteY465" fmla="*/ 1434927 h 1605069"/>
              <a:gd name="connsiteX466" fmla="*/ 1298587 w 1606621"/>
              <a:gd name="connsiteY466" fmla="*/ 1434069 h 1605069"/>
              <a:gd name="connsiteX467" fmla="*/ 1298587 w 1606621"/>
              <a:gd name="connsiteY467" fmla="*/ 1434069 h 1605069"/>
              <a:gd name="connsiteX468" fmla="*/ 1303731 w 1606621"/>
              <a:gd name="connsiteY468" fmla="*/ 1429974 h 1605069"/>
              <a:gd name="connsiteX469" fmla="*/ 1303731 w 1606621"/>
              <a:gd name="connsiteY469" fmla="*/ 1429974 h 1605069"/>
              <a:gd name="connsiteX470" fmla="*/ 1304779 w 1606621"/>
              <a:gd name="connsiteY470" fmla="*/ 1429117 h 1605069"/>
              <a:gd name="connsiteX471" fmla="*/ 1304779 w 1606621"/>
              <a:gd name="connsiteY471" fmla="*/ 1429117 h 1605069"/>
              <a:gd name="connsiteX472" fmla="*/ 1309923 w 1606621"/>
              <a:gd name="connsiteY472" fmla="*/ 1425021 h 1605069"/>
              <a:gd name="connsiteX473" fmla="*/ 1309923 w 1606621"/>
              <a:gd name="connsiteY473" fmla="*/ 1425021 h 1605069"/>
              <a:gd name="connsiteX474" fmla="*/ 1310970 w 1606621"/>
              <a:gd name="connsiteY474" fmla="*/ 1424164 h 1605069"/>
              <a:gd name="connsiteX475" fmla="*/ 1317447 w 1606621"/>
              <a:gd name="connsiteY475" fmla="*/ 1418830 h 1605069"/>
              <a:gd name="connsiteX476" fmla="*/ 1317447 w 1606621"/>
              <a:gd name="connsiteY476" fmla="*/ 1418830 h 1605069"/>
              <a:gd name="connsiteX477" fmla="*/ 1318495 w 1606621"/>
              <a:gd name="connsiteY477" fmla="*/ 1417972 h 1605069"/>
              <a:gd name="connsiteX478" fmla="*/ 1324972 w 1606621"/>
              <a:gd name="connsiteY478" fmla="*/ 1413019 h 1605069"/>
              <a:gd name="connsiteX479" fmla="*/ 1324972 w 1606621"/>
              <a:gd name="connsiteY479" fmla="*/ 1413019 h 1605069"/>
              <a:gd name="connsiteX480" fmla="*/ 1327067 w 1606621"/>
              <a:gd name="connsiteY480" fmla="*/ 1410543 h 1605069"/>
              <a:gd name="connsiteX481" fmla="*/ 1334688 w 1606621"/>
              <a:gd name="connsiteY481" fmla="*/ 1403875 h 1605069"/>
              <a:gd name="connsiteX482" fmla="*/ 1334688 w 1606621"/>
              <a:gd name="connsiteY482" fmla="*/ 1403875 h 1605069"/>
              <a:gd name="connsiteX483" fmla="*/ 1336973 w 1606621"/>
              <a:gd name="connsiteY483" fmla="*/ 1401780 h 1605069"/>
              <a:gd name="connsiteX484" fmla="*/ 1347070 w 1606621"/>
              <a:gd name="connsiteY484" fmla="*/ 1392255 h 1605069"/>
              <a:gd name="connsiteX485" fmla="*/ 1347070 w 1606621"/>
              <a:gd name="connsiteY485" fmla="*/ 1392255 h 1605069"/>
              <a:gd name="connsiteX486" fmla="*/ 1351833 w 1606621"/>
              <a:gd name="connsiteY486" fmla="*/ 1387778 h 1605069"/>
              <a:gd name="connsiteX487" fmla="*/ 1356595 w 1606621"/>
              <a:gd name="connsiteY487" fmla="*/ 1385397 h 1605069"/>
              <a:gd name="connsiteX488" fmla="*/ 1385741 w 1606621"/>
              <a:gd name="connsiteY488" fmla="*/ 1356250 h 1605069"/>
              <a:gd name="connsiteX489" fmla="*/ 1388123 w 1606621"/>
              <a:gd name="connsiteY489" fmla="*/ 1351583 h 1605069"/>
              <a:gd name="connsiteX490" fmla="*/ 1392599 w 1606621"/>
              <a:gd name="connsiteY490" fmla="*/ 1346820 h 1605069"/>
              <a:gd name="connsiteX491" fmla="*/ 1392599 w 1606621"/>
              <a:gd name="connsiteY491" fmla="*/ 1346820 h 1605069"/>
              <a:gd name="connsiteX492" fmla="*/ 1400601 w 1606621"/>
              <a:gd name="connsiteY492" fmla="*/ 1338439 h 1605069"/>
              <a:gd name="connsiteX493" fmla="*/ 1403744 w 1606621"/>
              <a:gd name="connsiteY493" fmla="*/ 1334343 h 1605069"/>
              <a:gd name="connsiteX494" fmla="*/ 1410411 w 1606621"/>
              <a:gd name="connsiteY494" fmla="*/ 1326723 h 1605069"/>
              <a:gd name="connsiteX495" fmla="*/ 1410411 w 1606621"/>
              <a:gd name="connsiteY495" fmla="*/ 1326723 h 1605069"/>
              <a:gd name="connsiteX496" fmla="*/ 1412507 w 1606621"/>
              <a:gd name="connsiteY496" fmla="*/ 1324437 h 1605069"/>
              <a:gd name="connsiteX497" fmla="*/ 1416698 w 1606621"/>
              <a:gd name="connsiteY497" fmla="*/ 1319389 h 1605069"/>
              <a:gd name="connsiteX498" fmla="*/ 1416698 w 1606621"/>
              <a:gd name="connsiteY498" fmla="*/ 1319389 h 1605069"/>
              <a:gd name="connsiteX499" fmla="*/ 1418697 w 1606621"/>
              <a:gd name="connsiteY499" fmla="*/ 1317007 h 1605069"/>
              <a:gd name="connsiteX500" fmla="*/ 1424032 w 1606621"/>
              <a:gd name="connsiteY500" fmla="*/ 1310626 h 1605069"/>
              <a:gd name="connsiteX501" fmla="*/ 1424889 w 1606621"/>
              <a:gd name="connsiteY501" fmla="*/ 1309578 h 1605069"/>
              <a:gd name="connsiteX502" fmla="*/ 1429081 w 1606621"/>
              <a:gd name="connsiteY502" fmla="*/ 1304339 h 1605069"/>
              <a:gd name="connsiteX503" fmla="*/ 1429081 w 1606621"/>
              <a:gd name="connsiteY503" fmla="*/ 1304339 h 1605069"/>
              <a:gd name="connsiteX504" fmla="*/ 1429842 w 1606621"/>
              <a:gd name="connsiteY504" fmla="*/ 1303386 h 1605069"/>
              <a:gd name="connsiteX505" fmla="*/ 1434033 w 1606621"/>
              <a:gd name="connsiteY505" fmla="*/ 1298148 h 1605069"/>
              <a:gd name="connsiteX506" fmla="*/ 1434033 w 1606621"/>
              <a:gd name="connsiteY506" fmla="*/ 1298148 h 1605069"/>
              <a:gd name="connsiteX507" fmla="*/ 1434795 w 1606621"/>
              <a:gd name="connsiteY507" fmla="*/ 1297100 h 1605069"/>
              <a:gd name="connsiteX508" fmla="*/ 1438986 w 1606621"/>
              <a:gd name="connsiteY508" fmla="*/ 1292147 h 1605069"/>
              <a:gd name="connsiteX509" fmla="*/ 1442701 w 1606621"/>
              <a:gd name="connsiteY509" fmla="*/ 1286908 h 1605069"/>
              <a:gd name="connsiteX510" fmla="*/ 1450130 w 1606621"/>
              <a:gd name="connsiteY510" fmla="*/ 1277383 h 1605069"/>
              <a:gd name="connsiteX511" fmla="*/ 1458513 w 1606621"/>
              <a:gd name="connsiteY511" fmla="*/ 1265286 h 1605069"/>
              <a:gd name="connsiteX512" fmla="*/ 1462513 w 1606621"/>
              <a:gd name="connsiteY512" fmla="*/ 1259952 h 1605069"/>
              <a:gd name="connsiteX513" fmla="*/ 1462513 w 1606621"/>
              <a:gd name="connsiteY513" fmla="*/ 1259952 h 1605069"/>
              <a:gd name="connsiteX514" fmla="*/ 1466038 w 1606621"/>
              <a:gd name="connsiteY514" fmla="*/ 1254142 h 1605069"/>
              <a:gd name="connsiteX515" fmla="*/ 1479562 w 1606621"/>
              <a:gd name="connsiteY515" fmla="*/ 1234235 h 1605069"/>
              <a:gd name="connsiteX516" fmla="*/ 1483659 w 1606621"/>
              <a:gd name="connsiteY516" fmla="*/ 1227758 h 1605069"/>
              <a:gd name="connsiteX517" fmla="*/ 1483659 w 1606621"/>
              <a:gd name="connsiteY517" fmla="*/ 1227758 h 1605069"/>
              <a:gd name="connsiteX518" fmla="*/ 1485754 w 1606621"/>
              <a:gd name="connsiteY518" fmla="*/ 1224329 h 1605069"/>
              <a:gd name="connsiteX519" fmla="*/ 1490040 w 1606621"/>
              <a:gd name="connsiteY519" fmla="*/ 1218328 h 1605069"/>
              <a:gd name="connsiteX520" fmla="*/ 1490040 w 1606621"/>
              <a:gd name="connsiteY520" fmla="*/ 1218328 h 1605069"/>
              <a:gd name="connsiteX521" fmla="*/ 1490040 w 1606621"/>
              <a:gd name="connsiteY521" fmla="*/ 1218328 h 1605069"/>
              <a:gd name="connsiteX522" fmla="*/ 1490040 w 1606621"/>
              <a:gd name="connsiteY522" fmla="*/ 1218328 h 1605069"/>
              <a:gd name="connsiteX523" fmla="*/ 1493755 w 1606621"/>
              <a:gd name="connsiteY523" fmla="*/ 1212042 h 1605069"/>
              <a:gd name="connsiteX524" fmla="*/ 1493755 w 1606621"/>
              <a:gd name="connsiteY524" fmla="*/ 1212042 h 1605069"/>
              <a:gd name="connsiteX525" fmla="*/ 1493755 w 1606621"/>
              <a:gd name="connsiteY525" fmla="*/ 1212042 h 1605069"/>
              <a:gd name="connsiteX526" fmla="*/ 1493755 w 1606621"/>
              <a:gd name="connsiteY526" fmla="*/ 1212042 h 1605069"/>
              <a:gd name="connsiteX527" fmla="*/ 1498708 w 1606621"/>
              <a:gd name="connsiteY527" fmla="*/ 1203374 h 1605069"/>
              <a:gd name="connsiteX528" fmla="*/ 1498708 w 1606621"/>
              <a:gd name="connsiteY528" fmla="*/ 1203374 h 1605069"/>
              <a:gd name="connsiteX529" fmla="*/ 1498708 w 1606621"/>
              <a:gd name="connsiteY529" fmla="*/ 1203374 h 1605069"/>
              <a:gd name="connsiteX530" fmla="*/ 1498708 w 1606621"/>
              <a:gd name="connsiteY530" fmla="*/ 1203374 h 1605069"/>
              <a:gd name="connsiteX531" fmla="*/ 1502518 w 1606621"/>
              <a:gd name="connsiteY531" fmla="*/ 1197183 h 1605069"/>
              <a:gd name="connsiteX532" fmla="*/ 1502518 w 1606621"/>
              <a:gd name="connsiteY532" fmla="*/ 1197183 h 1605069"/>
              <a:gd name="connsiteX533" fmla="*/ 1502518 w 1606621"/>
              <a:gd name="connsiteY533" fmla="*/ 1197183 h 1605069"/>
              <a:gd name="connsiteX534" fmla="*/ 1502518 w 1606621"/>
              <a:gd name="connsiteY534" fmla="*/ 1197183 h 1605069"/>
              <a:gd name="connsiteX535" fmla="*/ 1510995 w 1606621"/>
              <a:gd name="connsiteY535" fmla="*/ 1180609 h 1605069"/>
              <a:gd name="connsiteX536" fmla="*/ 1510995 w 1606621"/>
              <a:gd name="connsiteY536" fmla="*/ 1180609 h 1605069"/>
              <a:gd name="connsiteX537" fmla="*/ 1513186 w 1606621"/>
              <a:gd name="connsiteY537" fmla="*/ 1175942 h 1605069"/>
              <a:gd name="connsiteX538" fmla="*/ 1517091 w 1606621"/>
              <a:gd name="connsiteY538" fmla="*/ 1171560 h 1605069"/>
              <a:gd name="connsiteX539" fmla="*/ 1526616 w 1606621"/>
              <a:gd name="connsiteY539" fmla="*/ 1152510 h 1605069"/>
              <a:gd name="connsiteX540" fmla="*/ 1530807 w 1606621"/>
              <a:gd name="connsiteY540" fmla="*/ 1141271 h 1605069"/>
              <a:gd name="connsiteX541" fmla="*/ 1535855 w 1606621"/>
              <a:gd name="connsiteY541" fmla="*/ 1130222 h 1605069"/>
              <a:gd name="connsiteX542" fmla="*/ 1538237 w 1606621"/>
              <a:gd name="connsiteY542" fmla="*/ 1125174 h 1605069"/>
              <a:gd name="connsiteX543" fmla="*/ 1540809 w 1606621"/>
              <a:gd name="connsiteY543" fmla="*/ 1118983 h 1605069"/>
              <a:gd name="connsiteX544" fmla="*/ 1544524 w 1606621"/>
              <a:gd name="connsiteY544" fmla="*/ 1110315 h 1605069"/>
              <a:gd name="connsiteX545" fmla="*/ 1547000 w 1606621"/>
              <a:gd name="connsiteY545" fmla="*/ 1104028 h 1605069"/>
              <a:gd name="connsiteX546" fmla="*/ 1551952 w 1606621"/>
              <a:gd name="connsiteY546" fmla="*/ 1091646 h 1605069"/>
              <a:gd name="connsiteX547" fmla="*/ 1551952 w 1606621"/>
              <a:gd name="connsiteY547" fmla="*/ 1091646 h 1605069"/>
              <a:gd name="connsiteX548" fmla="*/ 1557096 w 1606621"/>
              <a:gd name="connsiteY548" fmla="*/ 1077930 h 1605069"/>
              <a:gd name="connsiteX549" fmla="*/ 1557096 w 1606621"/>
              <a:gd name="connsiteY549" fmla="*/ 1077930 h 1605069"/>
              <a:gd name="connsiteX550" fmla="*/ 1564526 w 1606621"/>
              <a:gd name="connsiteY550" fmla="*/ 1056403 h 1605069"/>
              <a:gd name="connsiteX551" fmla="*/ 1564526 w 1606621"/>
              <a:gd name="connsiteY551" fmla="*/ 1056403 h 1605069"/>
              <a:gd name="connsiteX552" fmla="*/ 1565383 w 1606621"/>
              <a:gd name="connsiteY552" fmla="*/ 1052974 h 1605069"/>
              <a:gd name="connsiteX553" fmla="*/ 1567383 w 1606621"/>
              <a:gd name="connsiteY553" fmla="*/ 1051926 h 1605069"/>
              <a:gd name="connsiteX554" fmla="*/ 1575765 w 1606621"/>
              <a:gd name="connsiteY554" fmla="*/ 1020780 h 1605069"/>
              <a:gd name="connsiteX555" fmla="*/ 1576908 w 1606621"/>
              <a:gd name="connsiteY555" fmla="*/ 1019541 h 1605069"/>
              <a:gd name="connsiteX556" fmla="*/ 1588148 w 1606621"/>
              <a:gd name="connsiteY556" fmla="*/ 975345 h 1605069"/>
              <a:gd name="connsiteX557" fmla="*/ 1590624 w 1606621"/>
              <a:gd name="connsiteY557" fmla="*/ 958296 h 1605069"/>
              <a:gd name="connsiteX558" fmla="*/ 1590624 w 1606621"/>
              <a:gd name="connsiteY558" fmla="*/ 958296 h 1605069"/>
              <a:gd name="connsiteX559" fmla="*/ 1590624 w 1606621"/>
              <a:gd name="connsiteY559" fmla="*/ 957534 h 1605069"/>
              <a:gd name="connsiteX560" fmla="*/ 1593196 w 1606621"/>
              <a:gd name="connsiteY560" fmla="*/ 952200 h 1605069"/>
              <a:gd name="connsiteX561" fmla="*/ 1602054 w 1606621"/>
              <a:gd name="connsiteY561" fmla="*/ 888287 h 1605069"/>
              <a:gd name="connsiteX562" fmla="*/ 1605483 w 1606621"/>
              <a:gd name="connsiteY562" fmla="*/ 833042 h 1605069"/>
              <a:gd name="connsiteX563" fmla="*/ 117678 w 1606621"/>
              <a:gd name="connsiteY563" fmla="*/ 1217852 h 1605069"/>
              <a:gd name="connsiteX564" fmla="*/ 117678 w 1606621"/>
              <a:gd name="connsiteY564" fmla="*/ 1217852 h 1605069"/>
              <a:gd name="connsiteX565" fmla="*/ 1539856 w 1606621"/>
              <a:gd name="connsiteY565" fmla="*/ 484332 h 1605069"/>
              <a:gd name="connsiteX566" fmla="*/ 1539856 w 1606621"/>
              <a:gd name="connsiteY566" fmla="*/ 484332 h 1605069"/>
              <a:gd name="connsiteX567" fmla="*/ 17761 w 1606621"/>
              <a:gd name="connsiteY567" fmla="*/ 965820 h 1605069"/>
              <a:gd name="connsiteX568" fmla="*/ 17761 w 1606621"/>
              <a:gd name="connsiteY568" fmla="*/ 965820 h 1605069"/>
              <a:gd name="connsiteX569" fmla="*/ 28047 w 1606621"/>
              <a:gd name="connsiteY569" fmla="*/ 612062 h 1605069"/>
              <a:gd name="connsiteX570" fmla="*/ 28047 w 1606621"/>
              <a:gd name="connsiteY570" fmla="*/ 612824 h 1605069"/>
              <a:gd name="connsiteX571" fmla="*/ 27952 w 1606621"/>
              <a:gd name="connsiteY571" fmla="*/ 612062 h 1605069"/>
              <a:gd name="connsiteX572" fmla="*/ 444386 w 1606621"/>
              <a:gd name="connsiteY572" fmla="*/ 122763 h 1605069"/>
              <a:gd name="connsiteX573" fmla="*/ 444386 w 1606621"/>
              <a:gd name="connsiteY573" fmla="*/ 122763 h 1605069"/>
              <a:gd name="connsiteX574" fmla="*/ 1524901 w 1606621"/>
              <a:gd name="connsiteY574" fmla="*/ 547673 h 1605069"/>
              <a:gd name="connsiteX575" fmla="*/ 1524901 w 1606621"/>
              <a:gd name="connsiteY575" fmla="*/ 547673 h 1605069"/>
              <a:gd name="connsiteX576" fmla="*/ 1524901 w 1606621"/>
              <a:gd name="connsiteY576" fmla="*/ 547673 h 1605069"/>
              <a:gd name="connsiteX577" fmla="*/ 597834 w 1606621"/>
              <a:gd name="connsiteY577" fmla="*/ 1519509 h 1605069"/>
              <a:gd name="connsiteX578" fmla="*/ 597834 w 1606621"/>
              <a:gd name="connsiteY578" fmla="*/ 1518842 h 1605069"/>
              <a:gd name="connsiteX579" fmla="*/ 597834 w 1606621"/>
              <a:gd name="connsiteY579" fmla="*/ 1519318 h 1605069"/>
              <a:gd name="connsiteX580" fmla="*/ 364090 w 1606621"/>
              <a:gd name="connsiteY580" fmla="*/ 218775 h 1605069"/>
              <a:gd name="connsiteX581" fmla="*/ 364090 w 1606621"/>
              <a:gd name="connsiteY581" fmla="*/ 218775 h 1605069"/>
              <a:gd name="connsiteX582" fmla="*/ 1427461 w 1606621"/>
              <a:gd name="connsiteY582" fmla="*/ 448613 h 1605069"/>
              <a:gd name="connsiteX583" fmla="*/ 1427461 w 1606621"/>
              <a:gd name="connsiteY583" fmla="*/ 448041 h 1605069"/>
              <a:gd name="connsiteX584" fmla="*/ 1427461 w 1606621"/>
              <a:gd name="connsiteY584" fmla="*/ 448041 h 1605069"/>
              <a:gd name="connsiteX585" fmla="*/ 487344 w 1606621"/>
              <a:gd name="connsiteY585" fmla="*/ 1433784 h 1605069"/>
              <a:gd name="connsiteX586" fmla="*/ 487344 w 1606621"/>
              <a:gd name="connsiteY586" fmla="*/ 1433784 h 1605069"/>
              <a:gd name="connsiteX587" fmla="*/ 487915 w 1606621"/>
              <a:gd name="connsiteY587" fmla="*/ 1433308 h 1605069"/>
              <a:gd name="connsiteX588" fmla="*/ 1501852 w 1606621"/>
              <a:gd name="connsiteY588" fmla="*/ 987347 h 1605069"/>
              <a:gd name="connsiteX589" fmla="*/ 1501470 w 1606621"/>
              <a:gd name="connsiteY589" fmla="*/ 985490 h 1605069"/>
              <a:gd name="connsiteX590" fmla="*/ 1501852 w 1606621"/>
              <a:gd name="connsiteY590" fmla="*/ 985156 h 1605069"/>
              <a:gd name="connsiteX591" fmla="*/ 1501852 w 1606621"/>
              <a:gd name="connsiteY591" fmla="*/ 985156 h 1605069"/>
              <a:gd name="connsiteX592" fmla="*/ 1501756 w 1606621"/>
              <a:gd name="connsiteY592" fmla="*/ 987347 h 1605069"/>
              <a:gd name="connsiteX593" fmla="*/ 816052 w 1606621"/>
              <a:gd name="connsiteY593" fmla="*/ 1517699 h 1605069"/>
              <a:gd name="connsiteX594" fmla="*/ 816052 w 1606621"/>
              <a:gd name="connsiteY594" fmla="*/ 1517699 h 1605069"/>
              <a:gd name="connsiteX595" fmla="*/ 171685 w 1606621"/>
              <a:gd name="connsiteY595" fmla="*/ 1148415 h 1605069"/>
              <a:gd name="connsiteX596" fmla="*/ 171685 w 1606621"/>
              <a:gd name="connsiteY596" fmla="*/ 1150415 h 1605069"/>
              <a:gd name="connsiteX597" fmla="*/ 172065 w 1606621"/>
              <a:gd name="connsiteY597" fmla="*/ 1148415 h 1605069"/>
              <a:gd name="connsiteX598" fmla="*/ 1095610 w 1606621"/>
              <a:gd name="connsiteY598" fmla="*/ 1451500 h 1605069"/>
              <a:gd name="connsiteX599" fmla="*/ 1095610 w 1606621"/>
              <a:gd name="connsiteY599" fmla="*/ 1451500 h 1605069"/>
              <a:gd name="connsiteX600" fmla="*/ 1095610 w 1606621"/>
              <a:gd name="connsiteY600" fmla="*/ 1451500 h 1605069"/>
              <a:gd name="connsiteX601" fmla="*/ 1095610 w 1606621"/>
              <a:gd name="connsiteY601" fmla="*/ 1451500 h 1605069"/>
              <a:gd name="connsiteX602" fmla="*/ 1241057 w 1606621"/>
              <a:gd name="connsiteY602" fmla="*/ 351363 h 1605069"/>
              <a:gd name="connsiteX603" fmla="*/ 1243343 w 1606621"/>
              <a:gd name="connsiteY603" fmla="*/ 351363 h 1605069"/>
              <a:gd name="connsiteX604" fmla="*/ 1241057 w 1606621"/>
              <a:gd name="connsiteY604" fmla="*/ 351363 h 1605069"/>
              <a:gd name="connsiteX605" fmla="*/ 1309065 w 1606621"/>
              <a:gd name="connsiteY605" fmla="*/ 1230806 h 1605069"/>
              <a:gd name="connsiteX606" fmla="*/ 1309065 w 1606621"/>
              <a:gd name="connsiteY606" fmla="*/ 1230234 h 1605069"/>
              <a:gd name="connsiteX607" fmla="*/ 1309732 w 1606621"/>
              <a:gd name="connsiteY607" fmla="*/ 1230234 h 1605069"/>
              <a:gd name="connsiteX608" fmla="*/ 1481848 w 1606621"/>
              <a:gd name="connsiteY608" fmla="*/ 527861 h 1605069"/>
              <a:gd name="connsiteX609" fmla="*/ 1481848 w 1606621"/>
              <a:gd name="connsiteY609" fmla="*/ 527861 h 1605069"/>
              <a:gd name="connsiteX610" fmla="*/ 1481848 w 1606621"/>
              <a:gd name="connsiteY610" fmla="*/ 527861 h 1605069"/>
              <a:gd name="connsiteX611" fmla="*/ 944639 w 1606621"/>
              <a:gd name="connsiteY611" fmla="*/ 1417686 h 1605069"/>
              <a:gd name="connsiteX612" fmla="*/ 947496 w 1606621"/>
              <a:gd name="connsiteY612" fmla="*/ 1421211 h 1605069"/>
              <a:gd name="connsiteX613" fmla="*/ 945305 w 1606621"/>
              <a:gd name="connsiteY613" fmla="*/ 1417686 h 1605069"/>
              <a:gd name="connsiteX614" fmla="*/ 770236 w 1606621"/>
              <a:gd name="connsiteY614" fmla="*/ 1461120 h 1605069"/>
              <a:gd name="connsiteX615" fmla="*/ 770236 w 1606621"/>
              <a:gd name="connsiteY615" fmla="*/ 1461120 h 1605069"/>
              <a:gd name="connsiteX616" fmla="*/ 710609 w 1606621"/>
              <a:gd name="connsiteY616" fmla="*/ 226014 h 1605069"/>
              <a:gd name="connsiteX617" fmla="*/ 710609 w 1606621"/>
              <a:gd name="connsiteY617" fmla="*/ 226014 h 1605069"/>
              <a:gd name="connsiteX618" fmla="*/ 339134 w 1606621"/>
              <a:gd name="connsiteY618" fmla="*/ 1248427 h 1605069"/>
              <a:gd name="connsiteX619" fmla="*/ 339134 w 1606621"/>
              <a:gd name="connsiteY619" fmla="*/ 1248427 h 1605069"/>
              <a:gd name="connsiteX620" fmla="*/ 906444 w 1606621"/>
              <a:gd name="connsiteY620" fmla="*/ 150862 h 1605069"/>
              <a:gd name="connsiteX621" fmla="*/ 906444 w 1606621"/>
              <a:gd name="connsiteY621" fmla="*/ 150862 h 1605069"/>
              <a:gd name="connsiteX622" fmla="*/ 906444 w 1606621"/>
              <a:gd name="connsiteY622" fmla="*/ 150862 h 1605069"/>
              <a:gd name="connsiteX623" fmla="*/ 575069 w 1606621"/>
              <a:gd name="connsiteY623" fmla="*/ 260685 h 1605069"/>
              <a:gd name="connsiteX624" fmla="*/ 575069 w 1606621"/>
              <a:gd name="connsiteY624" fmla="*/ 260685 h 1605069"/>
              <a:gd name="connsiteX625" fmla="*/ 1472609 w 1606621"/>
              <a:gd name="connsiteY625" fmla="*/ 896288 h 1605069"/>
              <a:gd name="connsiteX626" fmla="*/ 1472609 w 1606621"/>
              <a:gd name="connsiteY626" fmla="*/ 896288 h 1605069"/>
              <a:gd name="connsiteX627" fmla="*/ 1472609 w 1606621"/>
              <a:gd name="connsiteY627" fmla="*/ 896288 h 1605069"/>
              <a:gd name="connsiteX628" fmla="*/ 1472609 w 1606621"/>
              <a:gd name="connsiteY628" fmla="*/ 896288 h 1605069"/>
              <a:gd name="connsiteX629" fmla="*/ 1472609 w 1606621"/>
              <a:gd name="connsiteY629" fmla="*/ 896288 h 1605069"/>
              <a:gd name="connsiteX630" fmla="*/ 643363 w 1606621"/>
              <a:gd name="connsiteY630" fmla="*/ 256970 h 1605069"/>
              <a:gd name="connsiteX631" fmla="*/ 643363 w 1606621"/>
              <a:gd name="connsiteY631" fmla="*/ 256970 h 1605069"/>
              <a:gd name="connsiteX632" fmla="*/ 365709 w 1606621"/>
              <a:gd name="connsiteY632" fmla="*/ 397368 h 1605069"/>
              <a:gd name="connsiteX633" fmla="*/ 365709 w 1606621"/>
              <a:gd name="connsiteY633" fmla="*/ 397368 h 1605069"/>
              <a:gd name="connsiteX634" fmla="*/ 365709 w 1606621"/>
              <a:gd name="connsiteY634" fmla="*/ 397845 h 1605069"/>
              <a:gd name="connsiteX635" fmla="*/ 1506042 w 1606621"/>
              <a:gd name="connsiteY635" fmla="*/ 727505 h 1605069"/>
              <a:gd name="connsiteX636" fmla="*/ 1506042 w 1606621"/>
              <a:gd name="connsiteY636" fmla="*/ 727505 h 1605069"/>
              <a:gd name="connsiteX637" fmla="*/ 1506042 w 1606621"/>
              <a:gd name="connsiteY637" fmla="*/ 727505 h 1605069"/>
              <a:gd name="connsiteX638" fmla="*/ 1162285 w 1606621"/>
              <a:gd name="connsiteY638" fmla="*/ 1258809 h 1605069"/>
              <a:gd name="connsiteX639" fmla="*/ 1162285 w 1606621"/>
              <a:gd name="connsiteY639" fmla="*/ 1258809 h 1605069"/>
              <a:gd name="connsiteX640" fmla="*/ 1162285 w 1606621"/>
              <a:gd name="connsiteY640" fmla="*/ 1258809 h 1605069"/>
              <a:gd name="connsiteX641" fmla="*/ 1302588 w 1606621"/>
              <a:gd name="connsiteY641" fmla="*/ 851140 h 1605069"/>
              <a:gd name="connsiteX642" fmla="*/ 1302588 w 1606621"/>
              <a:gd name="connsiteY642" fmla="*/ 850473 h 1605069"/>
              <a:gd name="connsiteX643" fmla="*/ 1302398 w 1606621"/>
              <a:gd name="connsiteY643" fmla="*/ 847787 h 1605069"/>
              <a:gd name="connsiteX644" fmla="*/ 1303731 w 1606621"/>
              <a:gd name="connsiteY644" fmla="*/ 847139 h 1605069"/>
              <a:gd name="connsiteX645" fmla="*/ 1303731 w 1606621"/>
              <a:gd name="connsiteY645" fmla="*/ 847139 h 1605069"/>
              <a:gd name="connsiteX646" fmla="*/ 1302588 w 1606621"/>
              <a:gd name="connsiteY646" fmla="*/ 851140 h 1605069"/>
              <a:gd name="connsiteX647" fmla="*/ 462769 w 1606621"/>
              <a:gd name="connsiteY647" fmla="*/ 1277574 h 1605069"/>
              <a:gd name="connsiteX648" fmla="*/ 462769 w 1606621"/>
              <a:gd name="connsiteY648" fmla="*/ 1277574 h 1605069"/>
              <a:gd name="connsiteX649" fmla="*/ 462769 w 1606621"/>
              <a:gd name="connsiteY649" fmla="*/ 1277574 h 1605069"/>
              <a:gd name="connsiteX650" fmla="*/ 278365 w 1606621"/>
              <a:gd name="connsiteY650" fmla="*/ 491666 h 1605069"/>
              <a:gd name="connsiteX651" fmla="*/ 278365 w 1606621"/>
              <a:gd name="connsiteY651" fmla="*/ 491666 h 1605069"/>
              <a:gd name="connsiteX652" fmla="*/ 278365 w 1606621"/>
              <a:gd name="connsiteY652" fmla="*/ 491666 h 1605069"/>
              <a:gd name="connsiteX653" fmla="*/ 678415 w 1606621"/>
              <a:gd name="connsiteY653" fmla="*/ 496524 h 1605069"/>
              <a:gd name="connsiteX654" fmla="*/ 678415 w 1606621"/>
              <a:gd name="connsiteY654" fmla="*/ 496524 h 1605069"/>
              <a:gd name="connsiteX655" fmla="*/ 678415 w 1606621"/>
              <a:gd name="connsiteY655" fmla="*/ 496524 h 1605069"/>
              <a:gd name="connsiteX656" fmla="*/ 678796 w 1606621"/>
              <a:gd name="connsiteY656" fmla="*/ 496524 h 1605069"/>
              <a:gd name="connsiteX657" fmla="*/ 1380408 w 1606621"/>
              <a:gd name="connsiteY657" fmla="*/ 973250 h 1605069"/>
              <a:gd name="connsiteX658" fmla="*/ 1380408 w 1606621"/>
              <a:gd name="connsiteY658" fmla="*/ 973250 h 1605069"/>
              <a:gd name="connsiteX659" fmla="*/ 1380408 w 1606621"/>
              <a:gd name="connsiteY659" fmla="*/ 973250 h 1605069"/>
              <a:gd name="connsiteX660" fmla="*/ 623455 w 1606621"/>
              <a:gd name="connsiteY660" fmla="*/ 1371967 h 1605069"/>
              <a:gd name="connsiteX661" fmla="*/ 623455 w 1606621"/>
              <a:gd name="connsiteY661" fmla="*/ 1371967 h 1605069"/>
              <a:gd name="connsiteX662" fmla="*/ 637363 w 1606621"/>
              <a:gd name="connsiteY662" fmla="*/ 439850 h 1605069"/>
              <a:gd name="connsiteX663" fmla="*/ 637363 w 1606621"/>
              <a:gd name="connsiteY663" fmla="*/ 440517 h 1605069"/>
              <a:gd name="connsiteX664" fmla="*/ 637363 w 1606621"/>
              <a:gd name="connsiteY664" fmla="*/ 439755 h 1605069"/>
              <a:gd name="connsiteX665" fmla="*/ 1004646 w 1606621"/>
              <a:gd name="connsiteY665" fmla="*/ 417276 h 1605069"/>
              <a:gd name="connsiteX666" fmla="*/ 1004646 w 1606621"/>
              <a:gd name="connsiteY666" fmla="*/ 417276 h 1605069"/>
              <a:gd name="connsiteX667" fmla="*/ 1005123 w 1606621"/>
              <a:gd name="connsiteY667" fmla="*/ 418038 h 1605069"/>
              <a:gd name="connsiteX668" fmla="*/ 1005123 w 1606621"/>
              <a:gd name="connsiteY668" fmla="*/ 418038 h 1605069"/>
              <a:gd name="connsiteX669" fmla="*/ 1004551 w 1606621"/>
              <a:gd name="connsiteY669" fmla="*/ 417276 h 1605069"/>
              <a:gd name="connsiteX670" fmla="*/ 969784 w 1606621"/>
              <a:gd name="connsiteY670" fmla="*/ 1244998 h 1605069"/>
              <a:gd name="connsiteX671" fmla="*/ 969784 w 1606621"/>
              <a:gd name="connsiteY671" fmla="*/ 1244998 h 1605069"/>
              <a:gd name="connsiteX672" fmla="*/ 969784 w 1606621"/>
              <a:gd name="connsiteY672" fmla="*/ 1244998 h 1605069"/>
              <a:gd name="connsiteX673" fmla="*/ 969784 w 1606621"/>
              <a:gd name="connsiteY673" fmla="*/ 1244998 h 1605069"/>
              <a:gd name="connsiteX674" fmla="*/ 663841 w 1606621"/>
              <a:gd name="connsiteY674" fmla="*/ 1271383 h 1605069"/>
              <a:gd name="connsiteX675" fmla="*/ 663841 w 1606621"/>
              <a:gd name="connsiteY675" fmla="*/ 1271383 h 1605069"/>
              <a:gd name="connsiteX676" fmla="*/ 663841 w 1606621"/>
              <a:gd name="connsiteY676" fmla="*/ 1271383 h 1605069"/>
              <a:gd name="connsiteX677" fmla="*/ 594405 w 1606621"/>
              <a:gd name="connsiteY677" fmla="*/ 1234140 h 1605069"/>
              <a:gd name="connsiteX678" fmla="*/ 594405 w 1606621"/>
              <a:gd name="connsiteY678" fmla="*/ 1234140 h 1605069"/>
              <a:gd name="connsiteX679" fmla="*/ 247981 w 1606621"/>
              <a:gd name="connsiteY679" fmla="*/ 557865 h 1605069"/>
              <a:gd name="connsiteX680" fmla="*/ 247408 w 1606621"/>
              <a:gd name="connsiteY680" fmla="*/ 556722 h 1605069"/>
              <a:gd name="connsiteX681" fmla="*/ 248076 w 1606621"/>
              <a:gd name="connsiteY681" fmla="*/ 557769 h 1605069"/>
              <a:gd name="connsiteX682" fmla="*/ 1452607 w 1606621"/>
              <a:gd name="connsiteY682" fmla="*/ 770939 h 1605069"/>
              <a:gd name="connsiteX683" fmla="*/ 1452607 w 1606621"/>
              <a:gd name="connsiteY683" fmla="*/ 770939 h 1605069"/>
              <a:gd name="connsiteX684" fmla="*/ 1452607 w 1606621"/>
              <a:gd name="connsiteY684" fmla="*/ 819326 h 1605069"/>
              <a:gd name="connsiteX685" fmla="*/ 1452607 w 1606621"/>
              <a:gd name="connsiteY685" fmla="*/ 819326 h 1605069"/>
              <a:gd name="connsiteX686" fmla="*/ 1452416 w 1606621"/>
              <a:gd name="connsiteY686" fmla="*/ 819516 h 1605069"/>
              <a:gd name="connsiteX687" fmla="*/ 464579 w 1606621"/>
              <a:gd name="connsiteY687" fmla="*/ 1196707 h 1605069"/>
              <a:gd name="connsiteX688" fmla="*/ 464579 w 1606621"/>
              <a:gd name="connsiteY688" fmla="*/ 1196707 h 1605069"/>
              <a:gd name="connsiteX689" fmla="*/ 464579 w 1606621"/>
              <a:gd name="connsiteY689" fmla="*/ 1196707 h 1605069"/>
              <a:gd name="connsiteX690" fmla="*/ 555828 w 1606621"/>
              <a:gd name="connsiteY690" fmla="*/ 386510 h 1605069"/>
              <a:gd name="connsiteX691" fmla="*/ 555828 w 1606621"/>
              <a:gd name="connsiteY691" fmla="*/ 388796 h 1605069"/>
              <a:gd name="connsiteX692" fmla="*/ 553161 w 1606621"/>
              <a:gd name="connsiteY692" fmla="*/ 388034 h 1605069"/>
              <a:gd name="connsiteX693" fmla="*/ 555828 w 1606621"/>
              <a:gd name="connsiteY693" fmla="*/ 386510 h 1605069"/>
              <a:gd name="connsiteX694" fmla="*/ 354565 w 1606621"/>
              <a:gd name="connsiteY694" fmla="*/ 1042687 h 1605069"/>
              <a:gd name="connsiteX695" fmla="*/ 355232 w 1606621"/>
              <a:gd name="connsiteY695" fmla="*/ 1042687 h 1605069"/>
              <a:gd name="connsiteX696" fmla="*/ 355232 w 1606621"/>
              <a:gd name="connsiteY696" fmla="*/ 1043259 h 1605069"/>
              <a:gd name="connsiteX697" fmla="*/ 258362 w 1606621"/>
              <a:gd name="connsiteY697" fmla="*/ 639494 h 1605069"/>
              <a:gd name="connsiteX698" fmla="*/ 257601 w 1606621"/>
              <a:gd name="connsiteY698" fmla="*/ 637589 h 1605069"/>
              <a:gd name="connsiteX699" fmla="*/ 258362 w 1606621"/>
              <a:gd name="connsiteY699" fmla="*/ 639494 h 1605069"/>
              <a:gd name="connsiteX700" fmla="*/ 703180 w 1606621"/>
              <a:gd name="connsiteY700" fmla="*/ 616063 h 1605069"/>
              <a:gd name="connsiteX701" fmla="*/ 703180 w 1606621"/>
              <a:gd name="connsiteY701" fmla="*/ 617396 h 1605069"/>
              <a:gd name="connsiteX702" fmla="*/ 703180 w 1606621"/>
              <a:gd name="connsiteY702" fmla="*/ 617396 h 1605069"/>
              <a:gd name="connsiteX703" fmla="*/ 703180 w 1606621"/>
              <a:gd name="connsiteY703" fmla="*/ 616539 h 1605069"/>
              <a:gd name="connsiteX704" fmla="*/ 1195718 w 1606621"/>
              <a:gd name="connsiteY704" fmla="*/ 382605 h 1605069"/>
              <a:gd name="connsiteX705" fmla="*/ 1195718 w 1606621"/>
              <a:gd name="connsiteY705" fmla="*/ 382605 h 1605069"/>
              <a:gd name="connsiteX706" fmla="*/ 1195718 w 1606621"/>
              <a:gd name="connsiteY706" fmla="*/ 382605 h 1605069"/>
              <a:gd name="connsiteX707" fmla="*/ 1195718 w 1606621"/>
              <a:gd name="connsiteY707" fmla="*/ 382605 h 1605069"/>
              <a:gd name="connsiteX708" fmla="*/ 1195718 w 1606621"/>
              <a:gd name="connsiteY708" fmla="*/ 382605 h 1605069"/>
              <a:gd name="connsiteX709" fmla="*/ 1195718 w 1606621"/>
              <a:gd name="connsiteY709" fmla="*/ 382605 h 1605069"/>
              <a:gd name="connsiteX710" fmla="*/ 810526 w 1606621"/>
              <a:gd name="connsiteY710" fmla="*/ 1050212 h 1605069"/>
              <a:gd name="connsiteX711" fmla="*/ 810526 w 1606621"/>
              <a:gd name="connsiteY711" fmla="*/ 1050212 h 1605069"/>
              <a:gd name="connsiteX712" fmla="*/ 810526 w 1606621"/>
              <a:gd name="connsiteY712" fmla="*/ 1050212 h 1605069"/>
              <a:gd name="connsiteX713" fmla="*/ 923397 w 1606621"/>
              <a:gd name="connsiteY713" fmla="*/ 522813 h 1605069"/>
              <a:gd name="connsiteX714" fmla="*/ 923874 w 1606621"/>
              <a:gd name="connsiteY714" fmla="*/ 522146 h 1605069"/>
              <a:gd name="connsiteX715" fmla="*/ 924540 w 1606621"/>
              <a:gd name="connsiteY715" fmla="*/ 522146 h 1605069"/>
              <a:gd name="connsiteX716" fmla="*/ 987787 w 1606621"/>
              <a:gd name="connsiteY716" fmla="*/ 490904 h 1605069"/>
              <a:gd name="connsiteX717" fmla="*/ 986739 w 1606621"/>
              <a:gd name="connsiteY717" fmla="*/ 490904 h 1605069"/>
              <a:gd name="connsiteX718" fmla="*/ 1191051 w 1606621"/>
              <a:gd name="connsiteY718" fmla="*/ 483760 h 1605069"/>
              <a:gd name="connsiteX719" fmla="*/ 1191051 w 1606621"/>
              <a:gd name="connsiteY719" fmla="*/ 483760 h 1605069"/>
              <a:gd name="connsiteX720" fmla="*/ 329323 w 1606621"/>
              <a:gd name="connsiteY720" fmla="*/ 705216 h 1605069"/>
              <a:gd name="connsiteX721" fmla="*/ 329323 w 1606621"/>
              <a:gd name="connsiteY721" fmla="*/ 705216 h 1605069"/>
              <a:gd name="connsiteX722" fmla="*/ 329323 w 1606621"/>
              <a:gd name="connsiteY722" fmla="*/ 705216 h 1605069"/>
              <a:gd name="connsiteX723" fmla="*/ 1227245 w 1606621"/>
              <a:gd name="connsiteY723" fmla="*/ 647209 h 1605069"/>
              <a:gd name="connsiteX724" fmla="*/ 1227245 w 1606621"/>
              <a:gd name="connsiteY724" fmla="*/ 648162 h 1605069"/>
              <a:gd name="connsiteX725" fmla="*/ 1227245 w 1606621"/>
              <a:gd name="connsiteY725" fmla="*/ 647400 h 1605069"/>
              <a:gd name="connsiteX726" fmla="*/ 1041889 w 1606621"/>
              <a:gd name="connsiteY726" fmla="*/ 532909 h 1605069"/>
              <a:gd name="connsiteX727" fmla="*/ 1041889 w 1606621"/>
              <a:gd name="connsiteY727" fmla="*/ 532909 h 1605069"/>
              <a:gd name="connsiteX728" fmla="*/ 1041889 w 1606621"/>
              <a:gd name="connsiteY728" fmla="*/ 533385 h 1605069"/>
              <a:gd name="connsiteX729" fmla="*/ 1041889 w 1606621"/>
              <a:gd name="connsiteY729" fmla="*/ 533385 h 1605069"/>
              <a:gd name="connsiteX730" fmla="*/ 1041889 w 1606621"/>
              <a:gd name="connsiteY730" fmla="*/ 533385 h 1605069"/>
              <a:gd name="connsiteX731" fmla="*/ 1073512 w 1606621"/>
              <a:gd name="connsiteY731" fmla="*/ 494809 h 1605069"/>
              <a:gd name="connsiteX732" fmla="*/ 1073512 w 1606621"/>
              <a:gd name="connsiteY732" fmla="*/ 496428 h 1605069"/>
              <a:gd name="connsiteX733" fmla="*/ 1073131 w 1606621"/>
              <a:gd name="connsiteY733" fmla="*/ 494571 h 1605069"/>
              <a:gd name="connsiteX734" fmla="*/ 1073512 w 1606621"/>
              <a:gd name="connsiteY734" fmla="*/ 494238 h 1605069"/>
              <a:gd name="connsiteX735" fmla="*/ 921112 w 1606621"/>
              <a:gd name="connsiteY735" fmla="*/ 785703 h 1605069"/>
              <a:gd name="connsiteX736" fmla="*/ 921112 w 1606621"/>
              <a:gd name="connsiteY736" fmla="*/ 785703 h 1605069"/>
              <a:gd name="connsiteX737" fmla="*/ 526967 w 1606621"/>
              <a:gd name="connsiteY737" fmla="*/ 701121 h 1605069"/>
              <a:gd name="connsiteX738" fmla="*/ 526967 w 1606621"/>
              <a:gd name="connsiteY738" fmla="*/ 700168 h 1605069"/>
              <a:gd name="connsiteX739" fmla="*/ 526967 w 1606621"/>
              <a:gd name="connsiteY739" fmla="*/ 700168 h 1605069"/>
              <a:gd name="connsiteX740" fmla="*/ 526967 w 1606621"/>
              <a:gd name="connsiteY740" fmla="*/ 700549 h 1605069"/>
              <a:gd name="connsiteX741" fmla="*/ 501916 w 1606621"/>
              <a:gd name="connsiteY741" fmla="*/ 711313 h 1605069"/>
              <a:gd name="connsiteX742" fmla="*/ 501916 w 1606621"/>
              <a:gd name="connsiteY742" fmla="*/ 711313 h 1605069"/>
              <a:gd name="connsiteX743" fmla="*/ 516585 w 1606621"/>
              <a:gd name="connsiteY743" fmla="*/ 709217 h 1605069"/>
              <a:gd name="connsiteX744" fmla="*/ 516585 w 1606621"/>
              <a:gd name="connsiteY744" fmla="*/ 709217 h 1605069"/>
              <a:gd name="connsiteX745" fmla="*/ 509346 w 1606621"/>
              <a:gd name="connsiteY745" fmla="*/ 710741 h 1605069"/>
              <a:gd name="connsiteX746" fmla="*/ 509346 w 1606621"/>
              <a:gd name="connsiteY746" fmla="*/ 710741 h 1605069"/>
              <a:gd name="connsiteX747" fmla="*/ 509346 w 1606621"/>
              <a:gd name="connsiteY747" fmla="*/ 710741 h 1605069"/>
              <a:gd name="connsiteX748" fmla="*/ 509346 w 1606621"/>
              <a:gd name="connsiteY748" fmla="*/ 710741 h 1605069"/>
              <a:gd name="connsiteX749" fmla="*/ 875106 w 1606621"/>
              <a:gd name="connsiteY749" fmla="*/ 993633 h 1605069"/>
              <a:gd name="connsiteX750" fmla="*/ 874439 w 1606621"/>
              <a:gd name="connsiteY750" fmla="*/ 991633 h 1605069"/>
              <a:gd name="connsiteX751" fmla="*/ 874439 w 1606621"/>
              <a:gd name="connsiteY751" fmla="*/ 991633 h 1605069"/>
              <a:gd name="connsiteX752" fmla="*/ 875583 w 1606621"/>
              <a:gd name="connsiteY752" fmla="*/ 992109 h 1605069"/>
              <a:gd name="connsiteX753" fmla="*/ 875011 w 1606621"/>
              <a:gd name="connsiteY753" fmla="*/ 993062 h 1605069"/>
              <a:gd name="connsiteX754" fmla="*/ 786048 w 1606621"/>
              <a:gd name="connsiteY754" fmla="*/ 765033 h 1605069"/>
              <a:gd name="connsiteX755" fmla="*/ 786048 w 1606621"/>
              <a:gd name="connsiteY755" fmla="*/ 765033 h 1605069"/>
              <a:gd name="connsiteX756" fmla="*/ 773760 w 1606621"/>
              <a:gd name="connsiteY756" fmla="*/ 804562 h 1605069"/>
              <a:gd name="connsiteX757" fmla="*/ 773760 w 1606621"/>
              <a:gd name="connsiteY757" fmla="*/ 804562 h 1605069"/>
              <a:gd name="connsiteX758" fmla="*/ 785000 w 1606621"/>
              <a:gd name="connsiteY758" fmla="*/ 765224 h 1605069"/>
              <a:gd name="connsiteX759" fmla="*/ 785000 w 1606621"/>
              <a:gd name="connsiteY759" fmla="*/ 765224 h 1605069"/>
              <a:gd name="connsiteX760" fmla="*/ 602976 w 1606621"/>
              <a:gd name="connsiteY760" fmla="*/ 980203 h 1605069"/>
              <a:gd name="connsiteX761" fmla="*/ 602215 w 1606621"/>
              <a:gd name="connsiteY761" fmla="*/ 980203 h 1605069"/>
              <a:gd name="connsiteX762" fmla="*/ 601644 w 1606621"/>
              <a:gd name="connsiteY762" fmla="*/ 979060 h 1605069"/>
              <a:gd name="connsiteX763" fmla="*/ 648315 w 1606621"/>
              <a:gd name="connsiteY763" fmla="*/ 990871 h 1605069"/>
              <a:gd name="connsiteX764" fmla="*/ 648315 w 1606621"/>
              <a:gd name="connsiteY764" fmla="*/ 990871 h 1605069"/>
              <a:gd name="connsiteX765" fmla="*/ 648315 w 1606621"/>
              <a:gd name="connsiteY765" fmla="*/ 990871 h 1605069"/>
              <a:gd name="connsiteX766" fmla="*/ 648315 w 1606621"/>
              <a:gd name="connsiteY766" fmla="*/ 990871 h 1605069"/>
              <a:gd name="connsiteX767" fmla="*/ 656413 w 1606621"/>
              <a:gd name="connsiteY767" fmla="*/ 1016017 h 1605069"/>
              <a:gd name="connsiteX768" fmla="*/ 656413 w 1606621"/>
              <a:gd name="connsiteY768" fmla="*/ 1016017 h 1605069"/>
              <a:gd name="connsiteX769" fmla="*/ 656413 w 1606621"/>
              <a:gd name="connsiteY769" fmla="*/ 1016017 h 1605069"/>
              <a:gd name="connsiteX770" fmla="*/ 600024 w 1606621"/>
              <a:gd name="connsiteY770" fmla="*/ 764367 h 1605069"/>
              <a:gd name="connsiteX771" fmla="*/ 600024 w 1606621"/>
              <a:gd name="connsiteY771" fmla="*/ 764367 h 1605069"/>
              <a:gd name="connsiteX772" fmla="*/ 1168477 w 1606621"/>
              <a:gd name="connsiteY772" fmla="*/ 952866 h 1605069"/>
              <a:gd name="connsiteX773" fmla="*/ 1168477 w 1606621"/>
              <a:gd name="connsiteY773" fmla="*/ 952866 h 1605069"/>
              <a:gd name="connsiteX774" fmla="*/ 1168477 w 1606621"/>
              <a:gd name="connsiteY774" fmla="*/ 952866 h 1605069"/>
              <a:gd name="connsiteX775" fmla="*/ 992644 w 1606621"/>
              <a:gd name="connsiteY775" fmla="*/ 959534 h 1605069"/>
              <a:gd name="connsiteX776" fmla="*/ 993883 w 1606621"/>
              <a:gd name="connsiteY776" fmla="*/ 959534 h 1605069"/>
              <a:gd name="connsiteX777" fmla="*/ 993883 w 1606621"/>
              <a:gd name="connsiteY777" fmla="*/ 959534 h 1605069"/>
              <a:gd name="connsiteX778" fmla="*/ 957402 w 1606621"/>
              <a:gd name="connsiteY778" fmla="*/ 941341 h 1605069"/>
              <a:gd name="connsiteX779" fmla="*/ 957402 w 1606621"/>
              <a:gd name="connsiteY779" fmla="*/ 941341 h 1605069"/>
              <a:gd name="connsiteX780" fmla="*/ 917683 w 1606621"/>
              <a:gd name="connsiteY780" fmla="*/ 961249 h 1605069"/>
              <a:gd name="connsiteX781" fmla="*/ 917683 w 1606621"/>
              <a:gd name="connsiteY781" fmla="*/ 961249 h 1605069"/>
              <a:gd name="connsiteX782" fmla="*/ 917683 w 1606621"/>
              <a:gd name="connsiteY782" fmla="*/ 961249 h 1605069"/>
              <a:gd name="connsiteX783" fmla="*/ 915301 w 1606621"/>
              <a:gd name="connsiteY783" fmla="*/ 955915 h 1605069"/>
              <a:gd name="connsiteX784" fmla="*/ 915301 w 1606621"/>
              <a:gd name="connsiteY784" fmla="*/ 955915 h 1605069"/>
              <a:gd name="connsiteX785" fmla="*/ 915301 w 1606621"/>
              <a:gd name="connsiteY785" fmla="*/ 955915 h 1605069"/>
              <a:gd name="connsiteX786" fmla="*/ 939877 w 1606621"/>
              <a:gd name="connsiteY786" fmla="*/ 1019541 h 1605069"/>
              <a:gd name="connsiteX787" fmla="*/ 939877 w 1606621"/>
              <a:gd name="connsiteY787" fmla="*/ 1020875 h 1605069"/>
              <a:gd name="connsiteX788" fmla="*/ 939877 w 1606621"/>
              <a:gd name="connsiteY788" fmla="*/ 1019541 h 1605069"/>
              <a:gd name="connsiteX789" fmla="*/ 1098087 w 1606621"/>
              <a:gd name="connsiteY789" fmla="*/ 933150 h 1605069"/>
              <a:gd name="connsiteX790" fmla="*/ 1097419 w 1606621"/>
              <a:gd name="connsiteY790" fmla="*/ 932674 h 1605069"/>
              <a:gd name="connsiteX791" fmla="*/ 1097419 w 1606621"/>
              <a:gd name="connsiteY791" fmla="*/ 932674 h 1605069"/>
              <a:gd name="connsiteX792" fmla="*/ 1098087 w 1606621"/>
              <a:gd name="connsiteY792" fmla="*/ 932769 h 1605069"/>
              <a:gd name="connsiteX793" fmla="*/ 1046461 w 1606621"/>
              <a:gd name="connsiteY793" fmla="*/ 744459 h 1605069"/>
              <a:gd name="connsiteX794" fmla="*/ 1046461 w 1606621"/>
              <a:gd name="connsiteY794" fmla="*/ 745793 h 1605069"/>
              <a:gd name="connsiteX795" fmla="*/ 1046461 w 1606621"/>
              <a:gd name="connsiteY795" fmla="*/ 745793 h 1605069"/>
              <a:gd name="connsiteX796" fmla="*/ 1046461 w 1606621"/>
              <a:gd name="connsiteY796" fmla="*/ 744459 h 1605069"/>
              <a:gd name="connsiteX797" fmla="*/ 1095229 w 1606621"/>
              <a:gd name="connsiteY797" fmla="*/ 805419 h 1605069"/>
              <a:gd name="connsiteX798" fmla="*/ 1095895 w 1606621"/>
              <a:gd name="connsiteY798" fmla="*/ 805419 h 1605069"/>
              <a:gd name="connsiteX799" fmla="*/ 1095895 w 1606621"/>
              <a:gd name="connsiteY799" fmla="*/ 805991 h 1605069"/>
              <a:gd name="connsiteX800" fmla="*/ 1095229 w 1606621"/>
              <a:gd name="connsiteY800" fmla="*/ 805419 h 1605069"/>
              <a:gd name="connsiteX801" fmla="*/ 1085704 w 1606621"/>
              <a:gd name="connsiteY801" fmla="*/ 922672 h 1605069"/>
              <a:gd name="connsiteX802" fmla="*/ 1085704 w 1606621"/>
              <a:gd name="connsiteY802" fmla="*/ 922672 h 1605069"/>
              <a:gd name="connsiteX803" fmla="*/ 1092657 w 1606621"/>
              <a:gd name="connsiteY803" fmla="*/ 807610 h 1605069"/>
              <a:gd name="connsiteX804" fmla="*/ 1092181 w 1606621"/>
              <a:gd name="connsiteY804" fmla="*/ 805896 h 1605069"/>
              <a:gd name="connsiteX805" fmla="*/ 1092848 w 1606621"/>
              <a:gd name="connsiteY805" fmla="*/ 805896 h 1605069"/>
              <a:gd name="connsiteX806" fmla="*/ 1092943 w 1606621"/>
              <a:gd name="connsiteY806" fmla="*/ 807610 h 1605069"/>
              <a:gd name="connsiteX807" fmla="*/ 1138568 w 1606621"/>
              <a:gd name="connsiteY807" fmla="*/ 693977 h 1605069"/>
              <a:gd name="connsiteX808" fmla="*/ 1138568 w 1606621"/>
              <a:gd name="connsiteY808" fmla="*/ 693977 h 1605069"/>
              <a:gd name="connsiteX809" fmla="*/ 1138568 w 1606621"/>
              <a:gd name="connsiteY809" fmla="*/ 693977 h 1605069"/>
              <a:gd name="connsiteX810" fmla="*/ 1061701 w 1606621"/>
              <a:gd name="connsiteY810" fmla="*/ 971916 h 1605069"/>
              <a:gd name="connsiteX811" fmla="*/ 1063702 w 1606621"/>
              <a:gd name="connsiteY811" fmla="*/ 975631 h 1605069"/>
              <a:gd name="connsiteX812" fmla="*/ 1061701 w 1606621"/>
              <a:gd name="connsiteY812" fmla="*/ 971916 h 1605069"/>
              <a:gd name="connsiteX813" fmla="*/ 1108755 w 1606621"/>
              <a:gd name="connsiteY813" fmla="*/ 924768 h 1605069"/>
              <a:gd name="connsiteX814" fmla="*/ 1108755 w 1606621"/>
              <a:gd name="connsiteY814" fmla="*/ 924768 h 1605069"/>
              <a:gd name="connsiteX815" fmla="*/ 1108755 w 1606621"/>
              <a:gd name="connsiteY815" fmla="*/ 924768 h 1605069"/>
              <a:gd name="connsiteX816" fmla="*/ 1021029 w 1606621"/>
              <a:gd name="connsiteY816" fmla="*/ 775987 h 1605069"/>
              <a:gd name="connsiteX817" fmla="*/ 1021505 w 1606621"/>
              <a:gd name="connsiteY817" fmla="*/ 776559 h 1605069"/>
              <a:gd name="connsiteX818" fmla="*/ 1020933 w 1606621"/>
              <a:gd name="connsiteY818" fmla="*/ 776559 h 1605069"/>
              <a:gd name="connsiteX819" fmla="*/ 1021029 w 1606621"/>
              <a:gd name="connsiteY819" fmla="*/ 776083 h 1605069"/>
              <a:gd name="connsiteX820" fmla="*/ 1146283 w 1606621"/>
              <a:gd name="connsiteY820" fmla="*/ 669783 h 1605069"/>
              <a:gd name="connsiteX821" fmla="*/ 1145712 w 1606621"/>
              <a:gd name="connsiteY821" fmla="*/ 668641 h 1605069"/>
              <a:gd name="connsiteX822" fmla="*/ 1145997 w 1606621"/>
              <a:gd name="connsiteY822" fmla="*/ 669879 h 1605069"/>
              <a:gd name="connsiteX823" fmla="*/ 1128471 w 1606621"/>
              <a:gd name="connsiteY823" fmla="*/ 692834 h 1605069"/>
              <a:gd name="connsiteX824" fmla="*/ 1128471 w 1606621"/>
              <a:gd name="connsiteY824" fmla="*/ 692834 h 1605069"/>
              <a:gd name="connsiteX825" fmla="*/ 1128471 w 1606621"/>
              <a:gd name="connsiteY825" fmla="*/ 692263 h 1605069"/>
              <a:gd name="connsiteX826" fmla="*/ 1128185 w 1606621"/>
              <a:gd name="connsiteY826" fmla="*/ 692929 h 1605069"/>
              <a:gd name="connsiteX827" fmla="*/ 1105706 w 1606621"/>
              <a:gd name="connsiteY827" fmla="*/ 689024 h 1605069"/>
              <a:gd name="connsiteX828" fmla="*/ 1105135 w 1606621"/>
              <a:gd name="connsiteY828" fmla="*/ 689024 h 1605069"/>
              <a:gd name="connsiteX829" fmla="*/ 1105801 w 1606621"/>
              <a:gd name="connsiteY829" fmla="*/ 689024 h 1605069"/>
              <a:gd name="connsiteX830" fmla="*/ 1105420 w 1606621"/>
              <a:gd name="connsiteY830" fmla="*/ 689119 h 1605069"/>
              <a:gd name="connsiteX831" fmla="*/ 951211 w 1606621"/>
              <a:gd name="connsiteY831" fmla="*/ 894955 h 1605069"/>
              <a:gd name="connsiteX832" fmla="*/ 951211 w 1606621"/>
              <a:gd name="connsiteY832" fmla="*/ 894955 h 1605069"/>
              <a:gd name="connsiteX833" fmla="*/ 991978 w 1606621"/>
              <a:gd name="connsiteY833" fmla="*/ 926482 h 1605069"/>
              <a:gd name="connsiteX834" fmla="*/ 991978 w 1606621"/>
              <a:gd name="connsiteY834" fmla="*/ 927340 h 1605069"/>
              <a:gd name="connsiteX835" fmla="*/ 991978 w 1606621"/>
              <a:gd name="connsiteY835" fmla="*/ 927340 h 1605069"/>
              <a:gd name="connsiteX836" fmla="*/ 1047033 w 1606621"/>
              <a:gd name="connsiteY836" fmla="*/ 991252 h 1605069"/>
              <a:gd name="connsiteX837" fmla="*/ 1047985 w 1606621"/>
              <a:gd name="connsiteY837" fmla="*/ 991252 h 1605069"/>
              <a:gd name="connsiteX838" fmla="*/ 1047222 w 1606621"/>
              <a:gd name="connsiteY838" fmla="*/ 990966 h 1605069"/>
              <a:gd name="connsiteX839" fmla="*/ 1184287 w 1606621"/>
              <a:gd name="connsiteY839" fmla="*/ 735125 h 1605069"/>
              <a:gd name="connsiteX840" fmla="*/ 1184287 w 1606621"/>
              <a:gd name="connsiteY840" fmla="*/ 736363 h 1605069"/>
              <a:gd name="connsiteX841" fmla="*/ 1184287 w 1606621"/>
              <a:gd name="connsiteY841" fmla="*/ 735411 h 1605069"/>
              <a:gd name="connsiteX842" fmla="*/ 1184859 w 1606621"/>
              <a:gd name="connsiteY842" fmla="*/ 734934 h 1605069"/>
              <a:gd name="connsiteX843" fmla="*/ 1184859 w 1606621"/>
              <a:gd name="connsiteY843" fmla="*/ 734934 h 1605069"/>
              <a:gd name="connsiteX844" fmla="*/ 1038174 w 1606621"/>
              <a:gd name="connsiteY844" fmla="*/ 648066 h 1605069"/>
              <a:gd name="connsiteX845" fmla="*/ 1037697 w 1606621"/>
              <a:gd name="connsiteY845" fmla="*/ 647590 h 1605069"/>
              <a:gd name="connsiteX846" fmla="*/ 1037697 w 1606621"/>
              <a:gd name="connsiteY846" fmla="*/ 647590 h 1605069"/>
              <a:gd name="connsiteX847" fmla="*/ 1038174 w 1606621"/>
              <a:gd name="connsiteY847" fmla="*/ 648066 h 1605069"/>
              <a:gd name="connsiteX848" fmla="*/ 885774 w 1606621"/>
              <a:gd name="connsiteY848" fmla="*/ 789513 h 1605069"/>
              <a:gd name="connsiteX849" fmla="*/ 885774 w 1606621"/>
              <a:gd name="connsiteY849" fmla="*/ 790084 h 1605069"/>
              <a:gd name="connsiteX850" fmla="*/ 885774 w 1606621"/>
              <a:gd name="connsiteY850" fmla="*/ 789608 h 1605069"/>
              <a:gd name="connsiteX851" fmla="*/ 974357 w 1606621"/>
              <a:gd name="connsiteY851" fmla="*/ 963439 h 1605069"/>
              <a:gd name="connsiteX852" fmla="*/ 975023 w 1606621"/>
              <a:gd name="connsiteY852" fmla="*/ 962296 h 1605069"/>
              <a:gd name="connsiteX853" fmla="*/ 975023 w 1606621"/>
              <a:gd name="connsiteY853" fmla="*/ 963630 h 1605069"/>
              <a:gd name="connsiteX854" fmla="*/ 974357 w 1606621"/>
              <a:gd name="connsiteY854" fmla="*/ 963439 h 1605069"/>
              <a:gd name="connsiteX855" fmla="*/ 1030649 w 1606621"/>
              <a:gd name="connsiteY855" fmla="*/ 651781 h 1605069"/>
              <a:gd name="connsiteX856" fmla="*/ 1030649 w 1606621"/>
              <a:gd name="connsiteY856" fmla="*/ 651781 h 1605069"/>
              <a:gd name="connsiteX857" fmla="*/ 907776 w 1606621"/>
              <a:gd name="connsiteY857" fmla="*/ 1078692 h 1605069"/>
              <a:gd name="connsiteX858" fmla="*/ 907205 w 1606621"/>
              <a:gd name="connsiteY858" fmla="*/ 1079644 h 1605069"/>
              <a:gd name="connsiteX859" fmla="*/ 907776 w 1606621"/>
              <a:gd name="connsiteY859" fmla="*/ 1078692 h 1605069"/>
              <a:gd name="connsiteX860" fmla="*/ 916635 w 1606621"/>
              <a:gd name="connsiteY860" fmla="*/ 1075358 h 1605069"/>
              <a:gd name="connsiteX861" fmla="*/ 916635 w 1606621"/>
              <a:gd name="connsiteY861" fmla="*/ 1076310 h 1605069"/>
              <a:gd name="connsiteX862" fmla="*/ 914731 w 1606621"/>
              <a:gd name="connsiteY862" fmla="*/ 1076310 h 1605069"/>
              <a:gd name="connsiteX863" fmla="*/ 916635 w 1606621"/>
              <a:gd name="connsiteY863" fmla="*/ 1075358 h 1605069"/>
              <a:gd name="connsiteX864" fmla="*/ 1142377 w 1606621"/>
              <a:gd name="connsiteY864" fmla="*/ 590821 h 1605069"/>
              <a:gd name="connsiteX865" fmla="*/ 1139425 w 1606621"/>
              <a:gd name="connsiteY865" fmla="*/ 593488 h 1605069"/>
              <a:gd name="connsiteX866" fmla="*/ 1142377 w 1606621"/>
              <a:gd name="connsiteY866" fmla="*/ 590916 h 1605069"/>
              <a:gd name="connsiteX867" fmla="*/ 885202 w 1606621"/>
              <a:gd name="connsiteY867" fmla="*/ 774558 h 1605069"/>
              <a:gd name="connsiteX868" fmla="*/ 885202 w 1606621"/>
              <a:gd name="connsiteY868" fmla="*/ 774558 h 1605069"/>
              <a:gd name="connsiteX869" fmla="*/ 866152 w 1606621"/>
              <a:gd name="connsiteY869" fmla="*/ 694644 h 1605069"/>
              <a:gd name="connsiteX870" fmla="*/ 867106 w 1606621"/>
              <a:gd name="connsiteY870" fmla="*/ 694644 h 1605069"/>
              <a:gd name="connsiteX871" fmla="*/ 866058 w 1606621"/>
              <a:gd name="connsiteY871" fmla="*/ 694644 h 1605069"/>
              <a:gd name="connsiteX872" fmla="*/ 801858 w 1606621"/>
              <a:gd name="connsiteY872" fmla="*/ 887430 h 1605069"/>
              <a:gd name="connsiteX873" fmla="*/ 801858 w 1606621"/>
              <a:gd name="connsiteY873" fmla="*/ 887430 h 1605069"/>
              <a:gd name="connsiteX874" fmla="*/ 757187 w 1606621"/>
              <a:gd name="connsiteY874" fmla="*/ 849997 h 1605069"/>
              <a:gd name="connsiteX875" fmla="*/ 757187 w 1606621"/>
              <a:gd name="connsiteY875" fmla="*/ 849997 h 1605069"/>
              <a:gd name="connsiteX876" fmla="*/ 757187 w 1606621"/>
              <a:gd name="connsiteY876" fmla="*/ 849997 h 1605069"/>
              <a:gd name="connsiteX877" fmla="*/ 723088 w 1606621"/>
              <a:gd name="connsiteY877" fmla="*/ 913528 h 1605069"/>
              <a:gd name="connsiteX878" fmla="*/ 723088 w 1606621"/>
              <a:gd name="connsiteY878" fmla="*/ 913528 h 1605069"/>
              <a:gd name="connsiteX879" fmla="*/ 594880 w 1606621"/>
              <a:gd name="connsiteY879" fmla="*/ 989728 h 1605069"/>
              <a:gd name="connsiteX880" fmla="*/ 594880 w 1606621"/>
              <a:gd name="connsiteY880" fmla="*/ 990395 h 1605069"/>
              <a:gd name="connsiteX881" fmla="*/ 594214 w 1606621"/>
              <a:gd name="connsiteY881" fmla="*/ 989919 h 1605069"/>
              <a:gd name="connsiteX882" fmla="*/ 758139 w 1606621"/>
              <a:gd name="connsiteY882" fmla="*/ 904003 h 1605069"/>
              <a:gd name="connsiteX883" fmla="*/ 758711 w 1606621"/>
              <a:gd name="connsiteY883" fmla="*/ 903527 h 1605069"/>
              <a:gd name="connsiteX884" fmla="*/ 758711 w 1606621"/>
              <a:gd name="connsiteY884" fmla="*/ 903527 h 1605069"/>
              <a:gd name="connsiteX885" fmla="*/ 874345 w 1606621"/>
              <a:gd name="connsiteY885" fmla="*/ 1001349 h 1605069"/>
              <a:gd name="connsiteX886" fmla="*/ 875583 w 1606621"/>
              <a:gd name="connsiteY886" fmla="*/ 1001349 h 1605069"/>
              <a:gd name="connsiteX887" fmla="*/ 874249 w 1606621"/>
              <a:gd name="connsiteY887" fmla="*/ 1001349 h 1605069"/>
              <a:gd name="connsiteX888" fmla="*/ 880250 w 1606621"/>
              <a:gd name="connsiteY888" fmla="*/ 1009921 h 1605069"/>
              <a:gd name="connsiteX889" fmla="*/ 880250 w 1606621"/>
              <a:gd name="connsiteY889" fmla="*/ 1009921 h 1605069"/>
              <a:gd name="connsiteX890" fmla="*/ 880250 w 1606621"/>
              <a:gd name="connsiteY890" fmla="*/ 1009921 h 1605069"/>
              <a:gd name="connsiteX891" fmla="*/ 880155 w 1606621"/>
              <a:gd name="connsiteY891" fmla="*/ 1010016 h 1605069"/>
              <a:gd name="connsiteX892" fmla="*/ 1189908 w 1606621"/>
              <a:gd name="connsiteY892" fmla="*/ 648066 h 1605069"/>
              <a:gd name="connsiteX893" fmla="*/ 1189908 w 1606621"/>
              <a:gd name="connsiteY893" fmla="*/ 648066 h 1605069"/>
              <a:gd name="connsiteX894" fmla="*/ 954449 w 1606621"/>
              <a:gd name="connsiteY894" fmla="*/ 757794 h 1605069"/>
              <a:gd name="connsiteX895" fmla="*/ 955783 w 1606621"/>
              <a:gd name="connsiteY895" fmla="*/ 757033 h 1605069"/>
              <a:gd name="connsiteX896" fmla="*/ 955783 w 1606621"/>
              <a:gd name="connsiteY896" fmla="*/ 758080 h 1605069"/>
              <a:gd name="connsiteX897" fmla="*/ 954449 w 1606621"/>
              <a:gd name="connsiteY897" fmla="*/ 757509 h 1605069"/>
              <a:gd name="connsiteX898" fmla="*/ 532492 w 1606621"/>
              <a:gd name="connsiteY898" fmla="*/ 776559 h 1605069"/>
              <a:gd name="connsiteX899" fmla="*/ 532492 w 1606621"/>
              <a:gd name="connsiteY899" fmla="*/ 776559 h 1605069"/>
              <a:gd name="connsiteX900" fmla="*/ 532492 w 1606621"/>
              <a:gd name="connsiteY900" fmla="*/ 776559 h 1605069"/>
              <a:gd name="connsiteX901" fmla="*/ 527539 w 1606621"/>
              <a:gd name="connsiteY901" fmla="*/ 757509 h 1605069"/>
              <a:gd name="connsiteX902" fmla="*/ 527539 w 1606621"/>
              <a:gd name="connsiteY902" fmla="*/ 757509 h 1605069"/>
              <a:gd name="connsiteX903" fmla="*/ 527539 w 1606621"/>
              <a:gd name="connsiteY903" fmla="*/ 757509 h 1605069"/>
              <a:gd name="connsiteX904" fmla="*/ 787381 w 1606621"/>
              <a:gd name="connsiteY904" fmla="*/ 914766 h 1605069"/>
              <a:gd name="connsiteX905" fmla="*/ 787381 w 1606621"/>
              <a:gd name="connsiteY905" fmla="*/ 914766 h 1605069"/>
              <a:gd name="connsiteX906" fmla="*/ 787381 w 1606621"/>
              <a:gd name="connsiteY906" fmla="*/ 914766 h 1605069"/>
              <a:gd name="connsiteX907" fmla="*/ 909301 w 1606621"/>
              <a:gd name="connsiteY907" fmla="*/ 1086217 h 1605069"/>
              <a:gd name="connsiteX908" fmla="*/ 909968 w 1606621"/>
              <a:gd name="connsiteY908" fmla="*/ 1086217 h 1605069"/>
              <a:gd name="connsiteX909" fmla="*/ 909968 w 1606621"/>
              <a:gd name="connsiteY909" fmla="*/ 1086788 h 1605069"/>
              <a:gd name="connsiteX910" fmla="*/ 909301 w 1606621"/>
              <a:gd name="connsiteY910" fmla="*/ 1086217 h 1605069"/>
              <a:gd name="connsiteX911" fmla="*/ 928827 w 1606621"/>
              <a:gd name="connsiteY911" fmla="*/ 1127269 h 1605069"/>
              <a:gd name="connsiteX912" fmla="*/ 928827 w 1606621"/>
              <a:gd name="connsiteY912" fmla="*/ 1127269 h 1605069"/>
              <a:gd name="connsiteX913" fmla="*/ 1031887 w 1606621"/>
              <a:gd name="connsiteY913" fmla="*/ 1034115 h 1605069"/>
              <a:gd name="connsiteX914" fmla="*/ 1031887 w 1606621"/>
              <a:gd name="connsiteY914" fmla="*/ 1034115 h 1605069"/>
              <a:gd name="connsiteX915" fmla="*/ 429812 w 1606621"/>
              <a:gd name="connsiteY915" fmla="*/ 890097 h 1605069"/>
              <a:gd name="connsiteX916" fmla="*/ 429812 w 1606621"/>
              <a:gd name="connsiteY916" fmla="*/ 890097 h 1605069"/>
              <a:gd name="connsiteX917" fmla="*/ 797096 w 1606621"/>
              <a:gd name="connsiteY917" fmla="*/ 921910 h 1605069"/>
              <a:gd name="connsiteX918" fmla="*/ 797096 w 1606621"/>
              <a:gd name="connsiteY918" fmla="*/ 922386 h 1605069"/>
              <a:gd name="connsiteX919" fmla="*/ 795573 w 1606621"/>
              <a:gd name="connsiteY919" fmla="*/ 921910 h 1605069"/>
              <a:gd name="connsiteX920" fmla="*/ 797096 w 1606621"/>
              <a:gd name="connsiteY920" fmla="*/ 921910 h 1605069"/>
              <a:gd name="connsiteX921" fmla="*/ 1200765 w 1606621"/>
              <a:gd name="connsiteY921" fmla="*/ 959058 h 1605069"/>
              <a:gd name="connsiteX922" fmla="*/ 1200765 w 1606621"/>
              <a:gd name="connsiteY922" fmla="*/ 959058 h 1605069"/>
              <a:gd name="connsiteX923" fmla="*/ 735374 w 1606621"/>
              <a:gd name="connsiteY923" fmla="*/ 831613 h 1605069"/>
              <a:gd name="connsiteX924" fmla="*/ 735374 w 1606621"/>
              <a:gd name="connsiteY924" fmla="*/ 831613 h 1605069"/>
              <a:gd name="connsiteX925" fmla="*/ 735374 w 1606621"/>
              <a:gd name="connsiteY925" fmla="*/ 831613 h 1605069"/>
              <a:gd name="connsiteX926" fmla="*/ 735374 w 1606621"/>
              <a:gd name="connsiteY926" fmla="*/ 831613 h 1605069"/>
              <a:gd name="connsiteX927" fmla="*/ 496583 w 1606621"/>
              <a:gd name="connsiteY927" fmla="*/ 622063 h 1605069"/>
              <a:gd name="connsiteX928" fmla="*/ 496583 w 1606621"/>
              <a:gd name="connsiteY928" fmla="*/ 620444 h 1605069"/>
              <a:gd name="connsiteX929" fmla="*/ 496583 w 1606621"/>
              <a:gd name="connsiteY929" fmla="*/ 621777 h 1605069"/>
              <a:gd name="connsiteX930" fmla="*/ 736517 w 1606621"/>
              <a:gd name="connsiteY930" fmla="*/ 1041830 h 1605069"/>
              <a:gd name="connsiteX931" fmla="*/ 736517 w 1606621"/>
              <a:gd name="connsiteY931" fmla="*/ 1041830 h 1605069"/>
              <a:gd name="connsiteX932" fmla="*/ 736517 w 1606621"/>
              <a:gd name="connsiteY932" fmla="*/ 1041830 h 1605069"/>
              <a:gd name="connsiteX933" fmla="*/ 791858 w 1606621"/>
              <a:gd name="connsiteY933" fmla="*/ 953438 h 1605069"/>
              <a:gd name="connsiteX934" fmla="*/ 791858 w 1606621"/>
              <a:gd name="connsiteY934" fmla="*/ 955533 h 1605069"/>
              <a:gd name="connsiteX935" fmla="*/ 791858 w 1606621"/>
              <a:gd name="connsiteY935" fmla="*/ 952866 h 1605069"/>
              <a:gd name="connsiteX936" fmla="*/ 833863 w 1606621"/>
              <a:gd name="connsiteY936" fmla="*/ 1008111 h 1605069"/>
              <a:gd name="connsiteX937" fmla="*/ 833863 w 1606621"/>
              <a:gd name="connsiteY937" fmla="*/ 1008111 h 1605069"/>
              <a:gd name="connsiteX938" fmla="*/ 833387 w 1606621"/>
              <a:gd name="connsiteY938" fmla="*/ 1008111 h 1605069"/>
              <a:gd name="connsiteX939" fmla="*/ 925208 w 1606621"/>
              <a:gd name="connsiteY939" fmla="*/ 1143652 h 1605069"/>
              <a:gd name="connsiteX940" fmla="*/ 925208 w 1606621"/>
              <a:gd name="connsiteY940" fmla="*/ 1144224 h 1605069"/>
              <a:gd name="connsiteX941" fmla="*/ 925208 w 1606621"/>
              <a:gd name="connsiteY941" fmla="*/ 1143652 h 1605069"/>
              <a:gd name="connsiteX942" fmla="*/ 1033412 w 1606621"/>
              <a:gd name="connsiteY942" fmla="*/ 1054403 h 1605069"/>
              <a:gd name="connsiteX943" fmla="*/ 1033412 w 1606621"/>
              <a:gd name="connsiteY943" fmla="*/ 1053165 h 1605069"/>
              <a:gd name="connsiteX944" fmla="*/ 1034173 w 1606621"/>
              <a:gd name="connsiteY944" fmla="*/ 1053832 h 1605069"/>
              <a:gd name="connsiteX945" fmla="*/ 1166000 w 1606621"/>
              <a:gd name="connsiteY945" fmla="*/ 552816 h 1605069"/>
              <a:gd name="connsiteX946" fmla="*/ 1166000 w 1606621"/>
              <a:gd name="connsiteY946" fmla="*/ 552816 h 1605069"/>
              <a:gd name="connsiteX947" fmla="*/ 1166000 w 1606621"/>
              <a:gd name="connsiteY947" fmla="*/ 552816 h 1605069"/>
              <a:gd name="connsiteX948" fmla="*/ 980643 w 1606621"/>
              <a:gd name="connsiteY948" fmla="*/ 676641 h 1605069"/>
              <a:gd name="connsiteX949" fmla="*/ 981501 w 1606621"/>
              <a:gd name="connsiteY949" fmla="*/ 676641 h 1605069"/>
              <a:gd name="connsiteX950" fmla="*/ 980643 w 1606621"/>
              <a:gd name="connsiteY950" fmla="*/ 675975 h 1605069"/>
              <a:gd name="connsiteX951" fmla="*/ 776903 w 1606621"/>
              <a:gd name="connsiteY951" fmla="*/ 663021 h 1605069"/>
              <a:gd name="connsiteX952" fmla="*/ 776903 w 1606621"/>
              <a:gd name="connsiteY952" fmla="*/ 661783 h 1605069"/>
              <a:gd name="connsiteX953" fmla="*/ 776903 w 1606621"/>
              <a:gd name="connsiteY953" fmla="*/ 662354 h 1605069"/>
              <a:gd name="connsiteX954" fmla="*/ 513061 w 1606621"/>
              <a:gd name="connsiteY954" fmla="*/ 594250 h 1605069"/>
              <a:gd name="connsiteX955" fmla="*/ 513061 w 1606621"/>
              <a:gd name="connsiteY955" fmla="*/ 594250 h 1605069"/>
              <a:gd name="connsiteX956" fmla="*/ 451244 w 1606621"/>
              <a:gd name="connsiteY956" fmla="*/ 648828 h 1605069"/>
              <a:gd name="connsiteX957" fmla="*/ 451244 w 1606621"/>
              <a:gd name="connsiteY957" fmla="*/ 648828 h 1605069"/>
              <a:gd name="connsiteX958" fmla="*/ 451244 w 1606621"/>
              <a:gd name="connsiteY958" fmla="*/ 648828 h 1605069"/>
              <a:gd name="connsiteX959" fmla="*/ 846913 w 1606621"/>
              <a:gd name="connsiteY959" fmla="*/ 1057165 h 1605069"/>
              <a:gd name="connsiteX960" fmla="*/ 846913 w 1606621"/>
              <a:gd name="connsiteY960" fmla="*/ 1057165 h 1605069"/>
              <a:gd name="connsiteX961" fmla="*/ 741661 w 1606621"/>
              <a:gd name="connsiteY961" fmla="*/ 752841 h 1605069"/>
              <a:gd name="connsiteX962" fmla="*/ 741661 w 1606621"/>
              <a:gd name="connsiteY962" fmla="*/ 752841 h 1605069"/>
              <a:gd name="connsiteX963" fmla="*/ 741661 w 1606621"/>
              <a:gd name="connsiteY963" fmla="*/ 752841 h 1605069"/>
              <a:gd name="connsiteX964" fmla="*/ 741661 w 1606621"/>
              <a:gd name="connsiteY964" fmla="*/ 752841 h 1605069"/>
              <a:gd name="connsiteX965" fmla="*/ 726801 w 1606621"/>
              <a:gd name="connsiteY965" fmla="*/ 752841 h 1605069"/>
              <a:gd name="connsiteX966" fmla="*/ 726801 w 1606621"/>
              <a:gd name="connsiteY966" fmla="*/ 752841 h 1605069"/>
              <a:gd name="connsiteX967" fmla="*/ 716801 w 1606621"/>
              <a:gd name="connsiteY967" fmla="*/ 718837 h 1605069"/>
              <a:gd name="connsiteX968" fmla="*/ 716229 w 1606621"/>
              <a:gd name="connsiteY968" fmla="*/ 717980 h 1605069"/>
              <a:gd name="connsiteX969" fmla="*/ 716991 w 1606621"/>
              <a:gd name="connsiteY969" fmla="*/ 717980 h 1605069"/>
              <a:gd name="connsiteX970" fmla="*/ 716610 w 1606621"/>
              <a:gd name="connsiteY970" fmla="*/ 719218 h 1605069"/>
              <a:gd name="connsiteX971" fmla="*/ 677939 w 1606621"/>
              <a:gd name="connsiteY971" fmla="*/ 800657 h 1605069"/>
              <a:gd name="connsiteX972" fmla="*/ 677939 w 1606621"/>
              <a:gd name="connsiteY972" fmla="*/ 799895 h 1605069"/>
              <a:gd name="connsiteX973" fmla="*/ 677939 w 1606621"/>
              <a:gd name="connsiteY973" fmla="*/ 800562 h 1605069"/>
              <a:gd name="connsiteX974" fmla="*/ 538873 w 1606621"/>
              <a:gd name="connsiteY974" fmla="*/ 629778 h 1605069"/>
              <a:gd name="connsiteX975" fmla="*/ 540302 w 1606621"/>
              <a:gd name="connsiteY975" fmla="*/ 629778 h 1605069"/>
              <a:gd name="connsiteX976" fmla="*/ 538873 w 1606621"/>
              <a:gd name="connsiteY976" fmla="*/ 629778 h 1605069"/>
              <a:gd name="connsiteX977" fmla="*/ 311893 w 1606621"/>
              <a:gd name="connsiteY977" fmla="*/ 841233 h 1605069"/>
              <a:gd name="connsiteX978" fmla="*/ 311893 w 1606621"/>
              <a:gd name="connsiteY978" fmla="*/ 841233 h 1605069"/>
              <a:gd name="connsiteX979" fmla="*/ 311893 w 1606621"/>
              <a:gd name="connsiteY979" fmla="*/ 841233 h 1605069"/>
              <a:gd name="connsiteX980" fmla="*/ 311702 w 1606621"/>
              <a:gd name="connsiteY980" fmla="*/ 841900 h 1605069"/>
              <a:gd name="connsiteX981" fmla="*/ 300844 w 1606621"/>
              <a:gd name="connsiteY981" fmla="*/ 791608 h 1605069"/>
              <a:gd name="connsiteX982" fmla="*/ 300844 w 1606621"/>
              <a:gd name="connsiteY982" fmla="*/ 791608 h 1605069"/>
              <a:gd name="connsiteX983" fmla="*/ 300844 w 1606621"/>
              <a:gd name="connsiteY983" fmla="*/ 791608 h 1605069"/>
              <a:gd name="connsiteX984" fmla="*/ 307130 w 1606621"/>
              <a:gd name="connsiteY984" fmla="*/ 786465 h 1605069"/>
              <a:gd name="connsiteX985" fmla="*/ 307130 w 1606621"/>
              <a:gd name="connsiteY985" fmla="*/ 786465 h 1605069"/>
              <a:gd name="connsiteX986" fmla="*/ 342563 w 1606621"/>
              <a:gd name="connsiteY986" fmla="*/ 898098 h 1605069"/>
              <a:gd name="connsiteX987" fmla="*/ 342563 w 1606621"/>
              <a:gd name="connsiteY987" fmla="*/ 898098 h 1605069"/>
              <a:gd name="connsiteX988" fmla="*/ 230740 w 1606621"/>
              <a:gd name="connsiteY988" fmla="*/ 837709 h 1605069"/>
              <a:gd name="connsiteX989" fmla="*/ 228931 w 1606621"/>
              <a:gd name="connsiteY989" fmla="*/ 837138 h 1605069"/>
              <a:gd name="connsiteX990" fmla="*/ 230549 w 1606621"/>
              <a:gd name="connsiteY990" fmla="*/ 838566 h 1605069"/>
              <a:gd name="connsiteX991" fmla="*/ 347898 w 1606621"/>
              <a:gd name="connsiteY991" fmla="*/ 777797 h 1605069"/>
              <a:gd name="connsiteX992" fmla="*/ 347898 w 1606621"/>
              <a:gd name="connsiteY992" fmla="*/ 777797 h 1605069"/>
              <a:gd name="connsiteX993" fmla="*/ 249980 w 1606621"/>
              <a:gd name="connsiteY993" fmla="*/ 760461 h 1605069"/>
              <a:gd name="connsiteX994" fmla="*/ 249980 w 1606621"/>
              <a:gd name="connsiteY994" fmla="*/ 760461 h 1605069"/>
              <a:gd name="connsiteX995" fmla="*/ 592690 w 1606621"/>
              <a:gd name="connsiteY995" fmla="*/ 1022208 h 1605069"/>
              <a:gd name="connsiteX996" fmla="*/ 592690 w 1606621"/>
              <a:gd name="connsiteY996" fmla="*/ 1022208 h 1605069"/>
              <a:gd name="connsiteX997" fmla="*/ 593262 w 1606621"/>
              <a:gd name="connsiteY997" fmla="*/ 1022208 h 1605069"/>
              <a:gd name="connsiteX998" fmla="*/ 593262 w 1606621"/>
              <a:gd name="connsiteY998" fmla="*/ 1022208 h 1605069"/>
              <a:gd name="connsiteX999" fmla="*/ 700227 w 1606621"/>
              <a:gd name="connsiteY999" fmla="*/ 1101552 h 1605069"/>
              <a:gd name="connsiteX1000" fmla="*/ 700894 w 1606621"/>
              <a:gd name="connsiteY1000" fmla="*/ 1102123 h 1605069"/>
              <a:gd name="connsiteX1001" fmla="*/ 700132 w 1606621"/>
              <a:gd name="connsiteY1001" fmla="*/ 1102123 h 1605069"/>
              <a:gd name="connsiteX1002" fmla="*/ 700037 w 1606621"/>
              <a:gd name="connsiteY1002" fmla="*/ 1102218 h 1605069"/>
              <a:gd name="connsiteX1003" fmla="*/ 757377 w 1606621"/>
              <a:gd name="connsiteY1003" fmla="*/ 1052022 h 1605069"/>
              <a:gd name="connsiteX1004" fmla="*/ 757377 w 1606621"/>
              <a:gd name="connsiteY1004" fmla="*/ 1052022 h 1605069"/>
              <a:gd name="connsiteX1005" fmla="*/ 757377 w 1606621"/>
              <a:gd name="connsiteY1005" fmla="*/ 1052022 h 1605069"/>
              <a:gd name="connsiteX1006" fmla="*/ 907682 w 1606621"/>
              <a:gd name="connsiteY1006" fmla="*/ 1128222 h 1605069"/>
              <a:gd name="connsiteX1007" fmla="*/ 907682 w 1606621"/>
              <a:gd name="connsiteY1007" fmla="*/ 1128222 h 1605069"/>
              <a:gd name="connsiteX1008" fmla="*/ 1201814 w 1606621"/>
              <a:gd name="connsiteY1008" fmla="*/ 552816 h 1605069"/>
              <a:gd name="connsiteX1009" fmla="*/ 1201814 w 1606621"/>
              <a:gd name="connsiteY1009" fmla="*/ 552816 h 1605069"/>
              <a:gd name="connsiteX1010" fmla="*/ 1205052 w 1606621"/>
              <a:gd name="connsiteY1010" fmla="*/ 496809 h 1605069"/>
              <a:gd name="connsiteX1011" fmla="*/ 1205052 w 1606621"/>
              <a:gd name="connsiteY1011" fmla="*/ 496809 h 1605069"/>
              <a:gd name="connsiteX1012" fmla="*/ 1205623 w 1606621"/>
              <a:gd name="connsiteY1012" fmla="*/ 496809 h 1605069"/>
              <a:gd name="connsiteX1013" fmla="*/ 717753 w 1606621"/>
              <a:gd name="connsiteY1013" fmla="*/ 714741 h 1605069"/>
              <a:gd name="connsiteX1014" fmla="*/ 717753 w 1606621"/>
              <a:gd name="connsiteY1014" fmla="*/ 714741 h 1605069"/>
              <a:gd name="connsiteX1015" fmla="*/ 717753 w 1606621"/>
              <a:gd name="connsiteY1015" fmla="*/ 714741 h 1605069"/>
              <a:gd name="connsiteX1016" fmla="*/ 660603 w 1606621"/>
              <a:gd name="connsiteY1016" fmla="*/ 733791 h 1605069"/>
              <a:gd name="connsiteX1017" fmla="*/ 660603 w 1606621"/>
              <a:gd name="connsiteY1017" fmla="*/ 733315 h 1605069"/>
              <a:gd name="connsiteX1018" fmla="*/ 532777 w 1606621"/>
              <a:gd name="connsiteY1018" fmla="*/ 612919 h 1605069"/>
              <a:gd name="connsiteX1019" fmla="*/ 532777 w 1606621"/>
              <a:gd name="connsiteY1019" fmla="*/ 612919 h 1605069"/>
              <a:gd name="connsiteX1020" fmla="*/ 280841 w 1606621"/>
              <a:gd name="connsiteY1020" fmla="*/ 932674 h 1605069"/>
              <a:gd name="connsiteX1021" fmla="*/ 280841 w 1606621"/>
              <a:gd name="connsiteY1021" fmla="*/ 933150 h 1605069"/>
              <a:gd name="connsiteX1022" fmla="*/ 280841 w 1606621"/>
              <a:gd name="connsiteY1022" fmla="*/ 933150 h 1605069"/>
              <a:gd name="connsiteX1023" fmla="*/ 308178 w 1606621"/>
              <a:gd name="connsiteY1023" fmla="*/ 961249 h 1605069"/>
              <a:gd name="connsiteX1024" fmla="*/ 310655 w 1606621"/>
              <a:gd name="connsiteY1024" fmla="*/ 961820 h 1605069"/>
              <a:gd name="connsiteX1025" fmla="*/ 310655 w 1606621"/>
              <a:gd name="connsiteY1025" fmla="*/ 961820 h 1605069"/>
              <a:gd name="connsiteX1026" fmla="*/ 308369 w 1606621"/>
              <a:gd name="connsiteY1026" fmla="*/ 961630 h 1605069"/>
              <a:gd name="connsiteX1027" fmla="*/ 437052 w 1606621"/>
              <a:gd name="connsiteY1027" fmla="*/ 923149 h 1605069"/>
              <a:gd name="connsiteX1028" fmla="*/ 437052 w 1606621"/>
              <a:gd name="connsiteY1028" fmla="*/ 923149 h 1605069"/>
              <a:gd name="connsiteX1029" fmla="*/ 479247 w 1606621"/>
              <a:gd name="connsiteY1029" fmla="*/ 930768 h 1605069"/>
              <a:gd name="connsiteX1030" fmla="*/ 479247 w 1606621"/>
              <a:gd name="connsiteY1030" fmla="*/ 929244 h 1605069"/>
              <a:gd name="connsiteX1031" fmla="*/ 480200 w 1606621"/>
              <a:gd name="connsiteY1031" fmla="*/ 930483 h 1605069"/>
              <a:gd name="connsiteX1032" fmla="*/ 479437 w 1606621"/>
              <a:gd name="connsiteY1032" fmla="*/ 931245 h 1605069"/>
              <a:gd name="connsiteX1033" fmla="*/ 911396 w 1606621"/>
              <a:gd name="connsiteY1033" fmla="*/ 1171942 h 1605069"/>
              <a:gd name="connsiteX1034" fmla="*/ 911396 w 1606621"/>
              <a:gd name="connsiteY1034" fmla="*/ 1171942 h 1605069"/>
              <a:gd name="connsiteX1035" fmla="*/ 917873 w 1606621"/>
              <a:gd name="connsiteY1035" fmla="*/ 1163845 h 1605069"/>
              <a:gd name="connsiteX1036" fmla="*/ 917873 w 1606621"/>
              <a:gd name="connsiteY1036" fmla="*/ 1163845 h 1605069"/>
              <a:gd name="connsiteX1037" fmla="*/ 1100182 w 1606621"/>
              <a:gd name="connsiteY1037" fmla="*/ 1107362 h 1605069"/>
              <a:gd name="connsiteX1038" fmla="*/ 1100182 w 1606621"/>
              <a:gd name="connsiteY1038" fmla="*/ 1107362 h 1605069"/>
              <a:gd name="connsiteX1039" fmla="*/ 1100182 w 1606621"/>
              <a:gd name="connsiteY1039" fmla="*/ 1107362 h 1605069"/>
              <a:gd name="connsiteX1040" fmla="*/ 1127614 w 1606621"/>
              <a:gd name="connsiteY1040" fmla="*/ 1099837 h 1605069"/>
              <a:gd name="connsiteX1041" fmla="*/ 1127614 w 1606621"/>
              <a:gd name="connsiteY1041" fmla="*/ 1099837 h 1605069"/>
              <a:gd name="connsiteX1042" fmla="*/ 919778 w 1606621"/>
              <a:gd name="connsiteY1042" fmla="*/ 549768 h 1605069"/>
              <a:gd name="connsiteX1043" fmla="*/ 920541 w 1606621"/>
              <a:gd name="connsiteY1043" fmla="*/ 549768 h 1605069"/>
              <a:gd name="connsiteX1044" fmla="*/ 919778 w 1606621"/>
              <a:gd name="connsiteY1044" fmla="*/ 549768 h 1605069"/>
              <a:gd name="connsiteX1045" fmla="*/ 604882 w 1606621"/>
              <a:gd name="connsiteY1045" fmla="*/ 611586 h 1605069"/>
              <a:gd name="connsiteX1046" fmla="*/ 605548 w 1606621"/>
              <a:gd name="connsiteY1046" fmla="*/ 611586 h 1605069"/>
              <a:gd name="connsiteX1047" fmla="*/ 605548 w 1606621"/>
              <a:gd name="connsiteY1047" fmla="*/ 611586 h 1605069"/>
              <a:gd name="connsiteX1048" fmla="*/ 605548 w 1606621"/>
              <a:gd name="connsiteY1048" fmla="*/ 611586 h 1605069"/>
              <a:gd name="connsiteX1049" fmla="*/ 188163 w 1606621"/>
              <a:gd name="connsiteY1049" fmla="*/ 749127 h 1605069"/>
              <a:gd name="connsiteX1050" fmla="*/ 188163 w 1606621"/>
              <a:gd name="connsiteY1050" fmla="*/ 749127 h 1605069"/>
              <a:gd name="connsiteX1051" fmla="*/ 258076 w 1606621"/>
              <a:gd name="connsiteY1051" fmla="*/ 889144 h 1605069"/>
              <a:gd name="connsiteX1052" fmla="*/ 258839 w 1606621"/>
              <a:gd name="connsiteY1052" fmla="*/ 890192 h 1605069"/>
              <a:gd name="connsiteX1053" fmla="*/ 258267 w 1606621"/>
              <a:gd name="connsiteY1053" fmla="*/ 890192 h 1605069"/>
              <a:gd name="connsiteX1054" fmla="*/ 258076 w 1606621"/>
              <a:gd name="connsiteY1054" fmla="*/ 889144 h 1605069"/>
              <a:gd name="connsiteX1055" fmla="*/ 741470 w 1606621"/>
              <a:gd name="connsiteY1055" fmla="*/ 1127269 h 1605069"/>
              <a:gd name="connsiteX1056" fmla="*/ 741470 w 1606621"/>
              <a:gd name="connsiteY1056" fmla="*/ 1127269 h 1605069"/>
              <a:gd name="connsiteX1057" fmla="*/ 975595 w 1606621"/>
              <a:gd name="connsiteY1057" fmla="*/ 1147653 h 1605069"/>
              <a:gd name="connsiteX1058" fmla="*/ 976452 w 1606621"/>
              <a:gd name="connsiteY1058" fmla="*/ 1149177 h 1605069"/>
              <a:gd name="connsiteX1059" fmla="*/ 975595 w 1606621"/>
              <a:gd name="connsiteY1059" fmla="*/ 1147672 h 1605069"/>
              <a:gd name="connsiteX1060" fmla="*/ 975595 w 1606621"/>
              <a:gd name="connsiteY1060" fmla="*/ 1147558 h 1605069"/>
              <a:gd name="connsiteX1061" fmla="*/ 1103897 w 1606621"/>
              <a:gd name="connsiteY1061" fmla="*/ 1137175 h 1605069"/>
              <a:gd name="connsiteX1062" fmla="*/ 1103897 w 1606621"/>
              <a:gd name="connsiteY1062" fmla="*/ 1137175 h 1605069"/>
              <a:gd name="connsiteX1063" fmla="*/ 1111231 w 1606621"/>
              <a:gd name="connsiteY1063" fmla="*/ 489475 h 1605069"/>
              <a:gd name="connsiteX1064" fmla="*/ 1111231 w 1606621"/>
              <a:gd name="connsiteY1064" fmla="*/ 488523 h 1605069"/>
              <a:gd name="connsiteX1065" fmla="*/ 1111231 w 1606621"/>
              <a:gd name="connsiteY1065" fmla="*/ 488523 h 1605069"/>
              <a:gd name="connsiteX1066" fmla="*/ 1111231 w 1606621"/>
              <a:gd name="connsiteY1066" fmla="*/ 489475 h 1605069"/>
              <a:gd name="connsiteX1067" fmla="*/ 921398 w 1606621"/>
              <a:gd name="connsiteY1067" fmla="*/ 540053 h 1605069"/>
              <a:gd name="connsiteX1068" fmla="*/ 921398 w 1606621"/>
              <a:gd name="connsiteY1068" fmla="*/ 540053 h 1605069"/>
              <a:gd name="connsiteX1069" fmla="*/ 921398 w 1606621"/>
              <a:gd name="connsiteY1069" fmla="*/ 540053 h 1605069"/>
              <a:gd name="connsiteX1070" fmla="*/ 921398 w 1606621"/>
              <a:gd name="connsiteY1070" fmla="*/ 540053 h 1605069"/>
              <a:gd name="connsiteX1071" fmla="*/ 921398 w 1606621"/>
              <a:gd name="connsiteY1071" fmla="*/ 540053 h 1605069"/>
              <a:gd name="connsiteX1072" fmla="*/ 736803 w 1606621"/>
              <a:gd name="connsiteY1072" fmla="*/ 644828 h 1605069"/>
              <a:gd name="connsiteX1073" fmla="*/ 736803 w 1606621"/>
              <a:gd name="connsiteY1073" fmla="*/ 644828 h 1605069"/>
              <a:gd name="connsiteX1074" fmla="*/ 736803 w 1606621"/>
              <a:gd name="connsiteY1074" fmla="*/ 644828 h 1605069"/>
              <a:gd name="connsiteX1075" fmla="*/ 694227 w 1606621"/>
              <a:gd name="connsiteY1075" fmla="*/ 712265 h 1605069"/>
              <a:gd name="connsiteX1076" fmla="*/ 694227 w 1606621"/>
              <a:gd name="connsiteY1076" fmla="*/ 712265 h 1605069"/>
              <a:gd name="connsiteX1077" fmla="*/ 709562 w 1606621"/>
              <a:gd name="connsiteY1077" fmla="*/ 1102218 h 1605069"/>
              <a:gd name="connsiteX1078" fmla="*/ 709562 w 1606621"/>
              <a:gd name="connsiteY1078" fmla="*/ 1102218 h 1605069"/>
              <a:gd name="connsiteX1079" fmla="*/ 709562 w 1606621"/>
              <a:gd name="connsiteY1079" fmla="*/ 1102218 h 1605069"/>
              <a:gd name="connsiteX1080" fmla="*/ 791762 w 1606621"/>
              <a:gd name="connsiteY1080" fmla="*/ 1048116 h 1605069"/>
              <a:gd name="connsiteX1081" fmla="*/ 788620 w 1606621"/>
              <a:gd name="connsiteY1081" fmla="*/ 1048974 h 1605069"/>
              <a:gd name="connsiteX1082" fmla="*/ 819765 w 1606621"/>
              <a:gd name="connsiteY1082" fmla="*/ 1074596 h 1605069"/>
              <a:gd name="connsiteX1083" fmla="*/ 819765 w 1606621"/>
              <a:gd name="connsiteY1083" fmla="*/ 1074596 h 1605069"/>
              <a:gd name="connsiteX1084" fmla="*/ 819765 w 1606621"/>
              <a:gd name="connsiteY1084" fmla="*/ 1074596 h 1605069"/>
              <a:gd name="connsiteX1085" fmla="*/ 1343640 w 1606621"/>
              <a:gd name="connsiteY1085" fmla="*/ 814183 h 1605069"/>
              <a:gd name="connsiteX1086" fmla="*/ 1343640 w 1606621"/>
              <a:gd name="connsiteY1086" fmla="*/ 814183 h 1605069"/>
              <a:gd name="connsiteX1087" fmla="*/ 1354976 w 1606621"/>
              <a:gd name="connsiteY1087" fmla="*/ 764652 h 1605069"/>
              <a:gd name="connsiteX1088" fmla="*/ 1354976 w 1606621"/>
              <a:gd name="connsiteY1088" fmla="*/ 765129 h 1605069"/>
              <a:gd name="connsiteX1089" fmla="*/ 1354976 w 1606621"/>
              <a:gd name="connsiteY1089" fmla="*/ 764557 h 1605069"/>
              <a:gd name="connsiteX1090" fmla="*/ 1043318 w 1606621"/>
              <a:gd name="connsiteY1090" fmla="*/ 428039 h 1605069"/>
              <a:gd name="connsiteX1091" fmla="*/ 1043318 w 1606621"/>
              <a:gd name="connsiteY1091" fmla="*/ 428039 h 1605069"/>
              <a:gd name="connsiteX1092" fmla="*/ 1033793 w 1606621"/>
              <a:gd name="connsiteY1092" fmla="*/ 498619 h 1605069"/>
              <a:gd name="connsiteX1093" fmla="*/ 1033793 w 1606621"/>
              <a:gd name="connsiteY1093" fmla="*/ 498619 h 1605069"/>
              <a:gd name="connsiteX1094" fmla="*/ 793667 w 1606621"/>
              <a:gd name="connsiteY1094" fmla="*/ 436326 h 1605069"/>
              <a:gd name="connsiteX1095" fmla="*/ 793667 w 1606621"/>
              <a:gd name="connsiteY1095" fmla="*/ 436897 h 1605069"/>
              <a:gd name="connsiteX1096" fmla="*/ 793096 w 1606621"/>
              <a:gd name="connsiteY1096" fmla="*/ 436326 h 1605069"/>
              <a:gd name="connsiteX1097" fmla="*/ 611930 w 1606621"/>
              <a:gd name="connsiteY1097" fmla="*/ 644161 h 1605069"/>
              <a:gd name="connsiteX1098" fmla="*/ 611930 w 1606621"/>
              <a:gd name="connsiteY1098" fmla="*/ 644161 h 1605069"/>
              <a:gd name="connsiteX1099" fmla="*/ 611930 w 1606621"/>
              <a:gd name="connsiteY1099" fmla="*/ 644352 h 1605069"/>
              <a:gd name="connsiteX1100" fmla="*/ 509727 w 1606621"/>
              <a:gd name="connsiteY1100" fmla="*/ 485189 h 1605069"/>
              <a:gd name="connsiteX1101" fmla="*/ 509727 w 1606621"/>
              <a:gd name="connsiteY1101" fmla="*/ 485189 h 1605069"/>
              <a:gd name="connsiteX1102" fmla="*/ 510680 w 1606621"/>
              <a:gd name="connsiteY1102" fmla="*/ 483284 h 1605069"/>
              <a:gd name="connsiteX1103" fmla="*/ 509727 w 1606621"/>
              <a:gd name="connsiteY1103" fmla="*/ 485380 h 1605069"/>
              <a:gd name="connsiteX1104" fmla="*/ 397523 w 1606621"/>
              <a:gd name="connsiteY1104" fmla="*/ 759700 h 1605069"/>
              <a:gd name="connsiteX1105" fmla="*/ 397523 w 1606621"/>
              <a:gd name="connsiteY1105" fmla="*/ 759700 h 1605069"/>
              <a:gd name="connsiteX1106" fmla="*/ 397523 w 1606621"/>
              <a:gd name="connsiteY1106" fmla="*/ 759700 h 1605069"/>
              <a:gd name="connsiteX1107" fmla="*/ 397523 w 1606621"/>
              <a:gd name="connsiteY1107" fmla="*/ 759700 h 1605069"/>
              <a:gd name="connsiteX1108" fmla="*/ 397523 w 1606621"/>
              <a:gd name="connsiteY1108" fmla="*/ 759700 h 1605069"/>
              <a:gd name="connsiteX1109" fmla="*/ 172447 w 1606621"/>
              <a:gd name="connsiteY1109" fmla="*/ 718837 h 1605069"/>
              <a:gd name="connsiteX1110" fmla="*/ 172447 w 1606621"/>
              <a:gd name="connsiteY1110" fmla="*/ 718837 h 1605069"/>
              <a:gd name="connsiteX1111" fmla="*/ 172447 w 1606621"/>
              <a:gd name="connsiteY1111" fmla="*/ 718837 h 1605069"/>
              <a:gd name="connsiteX1112" fmla="*/ 490963 w 1606621"/>
              <a:gd name="connsiteY1112" fmla="*/ 1010398 h 1605069"/>
              <a:gd name="connsiteX1113" fmla="*/ 490963 w 1606621"/>
              <a:gd name="connsiteY1113" fmla="*/ 1010398 h 1605069"/>
              <a:gd name="connsiteX1114" fmla="*/ 490963 w 1606621"/>
              <a:gd name="connsiteY1114" fmla="*/ 1010016 h 1605069"/>
              <a:gd name="connsiteX1115" fmla="*/ 490963 w 1606621"/>
              <a:gd name="connsiteY1115" fmla="*/ 1010016 h 1605069"/>
              <a:gd name="connsiteX1116" fmla="*/ 562590 w 1606621"/>
              <a:gd name="connsiteY1116" fmla="*/ 1009921 h 1605069"/>
              <a:gd name="connsiteX1117" fmla="*/ 562590 w 1606621"/>
              <a:gd name="connsiteY1117" fmla="*/ 1009921 h 1605069"/>
              <a:gd name="connsiteX1118" fmla="*/ 563258 w 1606621"/>
              <a:gd name="connsiteY1118" fmla="*/ 1009445 h 1605069"/>
              <a:gd name="connsiteX1119" fmla="*/ 563258 w 1606621"/>
              <a:gd name="connsiteY1119" fmla="*/ 1009445 h 1605069"/>
              <a:gd name="connsiteX1120" fmla="*/ 562306 w 1606621"/>
              <a:gd name="connsiteY1120" fmla="*/ 1010016 h 1605069"/>
              <a:gd name="connsiteX1121" fmla="*/ 1002455 w 1606621"/>
              <a:gd name="connsiteY1121" fmla="*/ 1133746 h 1605069"/>
              <a:gd name="connsiteX1122" fmla="*/ 1002455 w 1606621"/>
              <a:gd name="connsiteY1122" fmla="*/ 1134603 h 1605069"/>
              <a:gd name="connsiteX1123" fmla="*/ 1002455 w 1606621"/>
              <a:gd name="connsiteY1123" fmla="*/ 1134603 h 1605069"/>
              <a:gd name="connsiteX1124" fmla="*/ 1002169 w 1606621"/>
              <a:gd name="connsiteY1124" fmla="*/ 1133842 h 1605069"/>
              <a:gd name="connsiteX1125" fmla="*/ 1107230 w 1606621"/>
              <a:gd name="connsiteY1125" fmla="*/ 1120697 h 1605069"/>
              <a:gd name="connsiteX1126" fmla="*/ 1107230 w 1606621"/>
              <a:gd name="connsiteY1126" fmla="*/ 1120697 h 1605069"/>
              <a:gd name="connsiteX1127" fmla="*/ 1107230 w 1606621"/>
              <a:gd name="connsiteY1127" fmla="*/ 1120697 h 1605069"/>
              <a:gd name="connsiteX1128" fmla="*/ 1265059 w 1606621"/>
              <a:gd name="connsiteY1128" fmla="*/ 817992 h 1605069"/>
              <a:gd name="connsiteX1129" fmla="*/ 1265059 w 1606621"/>
              <a:gd name="connsiteY1129" fmla="*/ 817992 h 1605069"/>
              <a:gd name="connsiteX1130" fmla="*/ 1381074 w 1606621"/>
              <a:gd name="connsiteY1130" fmla="*/ 729600 h 1605069"/>
              <a:gd name="connsiteX1131" fmla="*/ 1381074 w 1606621"/>
              <a:gd name="connsiteY1131" fmla="*/ 730077 h 1605069"/>
              <a:gd name="connsiteX1132" fmla="*/ 1380313 w 1606621"/>
              <a:gd name="connsiteY1132" fmla="*/ 730077 h 1605069"/>
              <a:gd name="connsiteX1133" fmla="*/ 1376026 w 1606621"/>
              <a:gd name="connsiteY1133" fmla="*/ 748650 h 1605069"/>
              <a:gd name="connsiteX1134" fmla="*/ 1376026 w 1606621"/>
              <a:gd name="connsiteY1134" fmla="*/ 747984 h 1605069"/>
              <a:gd name="connsiteX1135" fmla="*/ 1376026 w 1606621"/>
              <a:gd name="connsiteY1135" fmla="*/ 748650 h 1605069"/>
              <a:gd name="connsiteX1136" fmla="*/ 1352976 w 1606621"/>
              <a:gd name="connsiteY1136" fmla="*/ 753889 h 1605069"/>
              <a:gd name="connsiteX1137" fmla="*/ 1352976 w 1606621"/>
              <a:gd name="connsiteY1137" fmla="*/ 753889 h 1605069"/>
              <a:gd name="connsiteX1138" fmla="*/ 1352976 w 1606621"/>
              <a:gd name="connsiteY1138" fmla="*/ 753889 h 1605069"/>
              <a:gd name="connsiteX1139" fmla="*/ 1095801 w 1606621"/>
              <a:gd name="connsiteY1139" fmla="*/ 400035 h 1605069"/>
              <a:gd name="connsiteX1140" fmla="*/ 1095801 w 1606621"/>
              <a:gd name="connsiteY1140" fmla="*/ 400035 h 1605069"/>
              <a:gd name="connsiteX1141" fmla="*/ 1091895 w 1606621"/>
              <a:gd name="connsiteY1141" fmla="*/ 394987 h 1605069"/>
              <a:gd name="connsiteX1142" fmla="*/ 1091895 w 1606621"/>
              <a:gd name="connsiteY1142" fmla="*/ 394987 h 1605069"/>
              <a:gd name="connsiteX1143" fmla="*/ 1071416 w 1606621"/>
              <a:gd name="connsiteY1143" fmla="*/ 399845 h 1605069"/>
              <a:gd name="connsiteX1144" fmla="*/ 1071416 w 1606621"/>
              <a:gd name="connsiteY1144" fmla="*/ 397654 h 1605069"/>
              <a:gd name="connsiteX1145" fmla="*/ 1072750 w 1606621"/>
              <a:gd name="connsiteY1145" fmla="*/ 398702 h 1605069"/>
              <a:gd name="connsiteX1146" fmla="*/ 1070940 w 1606621"/>
              <a:gd name="connsiteY1146" fmla="*/ 399559 h 1605069"/>
              <a:gd name="connsiteX1147" fmla="*/ 768998 w 1606621"/>
              <a:gd name="connsiteY1147" fmla="*/ 432516 h 1605069"/>
              <a:gd name="connsiteX1148" fmla="*/ 768998 w 1606621"/>
              <a:gd name="connsiteY1148" fmla="*/ 432516 h 1605069"/>
              <a:gd name="connsiteX1149" fmla="*/ 429336 w 1606621"/>
              <a:gd name="connsiteY1149" fmla="*/ 642256 h 1605069"/>
              <a:gd name="connsiteX1150" fmla="*/ 427717 w 1606621"/>
              <a:gd name="connsiteY1150" fmla="*/ 643018 h 1605069"/>
              <a:gd name="connsiteX1151" fmla="*/ 274936 w 1606621"/>
              <a:gd name="connsiteY1151" fmla="*/ 1015732 h 1605069"/>
              <a:gd name="connsiteX1152" fmla="*/ 274270 w 1606621"/>
              <a:gd name="connsiteY1152" fmla="*/ 1017256 h 1605069"/>
              <a:gd name="connsiteX1153" fmla="*/ 274270 w 1606621"/>
              <a:gd name="connsiteY1153" fmla="*/ 1016303 h 1605069"/>
              <a:gd name="connsiteX1154" fmla="*/ 400381 w 1606621"/>
              <a:gd name="connsiteY1154" fmla="*/ 1058023 h 1605069"/>
              <a:gd name="connsiteX1155" fmla="*/ 400381 w 1606621"/>
              <a:gd name="connsiteY1155" fmla="*/ 1058023 h 1605069"/>
              <a:gd name="connsiteX1156" fmla="*/ 457531 w 1606621"/>
              <a:gd name="connsiteY1156" fmla="*/ 1041640 h 1605069"/>
              <a:gd name="connsiteX1157" fmla="*/ 457531 w 1606621"/>
              <a:gd name="connsiteY1157" fmla="*/ 1041640 h 1605069"/>
              <a:gd name="connsiteX1158" fmla="*/ 692036 w 1606621"/>
              <a:gd name="connsiteY1158" fmla="*/ 1125936 h 1605069"/>
              <a:gd name="connsiteX1159" fmla="*/ 692036 w 1606621"/>
              <a:gd name="connsiteY1159" fmla="*/ 1125936 h 1605069"/>
              <a:gd name="connsiteX1160" fmla="*/ 1177144 w 1606621"/>
              <a:gd name="connsiteY1160" fmla="*/ 1161845 h 1605069"/>
              <a:gd name="connsiteX1161" fmla="*/ 1177144 w 1606621"/>
              <a:gd name="connsiteY1161" fmla="*/ 1161845 h 1605069"/>
              <a:gd name="connsiteX1162" fmla="*/ 1286490 w 1606621"/>
              <a:gd name="connsiteY1162" fmla="*/ 634827 h 1605069"/>
              <a:gd name="connsiteX1163" fmla="*/ 1287444 w 1606621"/>
              <a:gd name="connsiteY1163" fmla="*/ 635970 h 1605069"/>
              <a:gd name="connsiteX1164" fmla="*/ 1286490 w 1606621"/>
              <a:gd name="connsiteY1164" fmla="*/ 635017 h 1605069"/>
              <a:gd name="connsiteX1165" fmla="*/ 617264 w 1606621"/>
              <a:gd name="connsiteY1165" fmla="*/ 629207 h 1605069"/>
              <a:gd name="connsiteX1166" fmla="*/ 617264 w 1606621"/>
              <a:gd name="connsiteY1166" fmla="*/ 629207 h 1605069"/>
              <a:gd name="connsiteX1167" fmla="*/ 304368 w 1606621"/>
              <a:gd name="connsiteY1167" fmla="*/ 1048498 h 1605069"/>
              <a:gd name="connsiteX1168" fmla="*/ 302082 w 1606621"/>
              <a:gd name="connsiteY1168" fmla="*/ 1048498 h 1605069"/>
              <a:gd name="connsiteX1169" fmla="*/ 545922 w 1606621"/>
              <a:gd name="connsiteY1169" fmla="*/ 1035925 h 1605069"/>
              <a:gd name="connsiteX1170" fmla="*/ 547255 w 1606621"/>
              <a:gd name="connsiteY1170" fmla="*/ 1037544 h 1605069"/>
              <a:gd name="connsiteX1171" fmla="*/ 545922 w 1606621"/>
              <a:gd name="connsiteY1171" fmla="*/ 1036115 h 1605069"/>
              <a:gd name="connsiteX1172" fmla="*/ 955497 w 1606621"/>
              <a:gd name="connsiteY1172" fmla="*/ 1235378 h 1605069"/>
              <a:gd name="connsiteX1173" fmla="*/ 955497 w 1606621"/>
              <a:gd name="connsiteY1173" fmla="*/ 1235378 h 1605069"/>
              <a:gd name="connsiteX1174" fmla="*/ 955497 w 1606621"/>
              <a:gd name="connsiteY1174" fmla="*/ 1235854 h 1605069"/>
              <a:gd name="connsiteX1175" fmla="*/ 1366787 w 1606621"/>
              <a:gd name="connsiteY1175" fmla="*/ 876095 h 1605069"/>
              <a:gd name="connsiteX1176" fmla="*/ 1366787 w 1606621"/>
              <a:gd name="connsiteY1176" fmla="*/ 876095 h 1605069"/>
              <a:gd name="connsiteX1177" fmla="*/ 1384503 w 1606621"/>
              <a:gd name="connsiteY1177" fmla="*/ 693596 h 1605069"/>
              <a:gd name="connsiteX1178" fmla="*/ 1384503 w 1606621"/>
              <a:gd name="connsiteY1178" fmla="*/ 692548 h 1605069"/>
              <a:gd name="connsiteX1179" fmla="*/ 1384884 w 1606621"/>
              <a:gd name="connsiteY1179" fmla="*/ 693786 h 1605069"/>
              <a:gd name="connsiteX1180" fmla="*/ 1090943 w 1606621"/>
              <a:gd name="connsiteY1180" fmla="*/ 375842 h 1605069"/>
              <a:gd name="connsiteX1181" fmla="*/ 1090943 w 1606621"/>
              <a:gd name="connsiteY1181" fmla="*/ 375842 h 1605069"/>
              <a:gd name="connsiteX1182" fmla="*/ 1090943 w 1606621"/>
              <a:gd name="connsiteY1182" fmla="*/ 375842 h 1605069"/>
              <a:gd name="connsiteX1183" fmla="*/ 1005218 w 1606621"/>
              <a:gd name="connsiteY1183" fmla="*/ 466615 h 1605069"/>
              <a:gd name="connsiteX1184" fmla="*/ 1005218 w 1606621"/>
              <a:gd name="connsiteY1184" fmla="*/ 466615 h 1605069"/>
              <a:gd name="connsiteX1185" fmla="*/ 701561 w 1606621"/>
              <a:gd name="connsiteY1185" fmla="*/ 618349 h 1605069"/>
              <a:gd name="connsiteX1186" fmla="*/ 701561 w 1606621"/>
              <a:gd name="connsiteY1186" fmla="*/ 619491 h 1605069"/>
              <a:gd name="connsiteX1187" fmla="*/ 701561 w 1606621"/>
              <a:gd name="connsiteY1187" fmla="*/ 619491 h 1605069"/>
              <a:gd name="connsiteX1188" fmla="*/ 146158 w 1606621"/>
              <a:gd name="connsiteY1188" fmla="*/ 807896 h 1605069"/>
              <a:gd name="connsiteX1189" fmla="*/ 146158 w 1606621"/>
              <a:gd name="connsiteY1189" fmla="*/ 807896 h 1605069"/>
              <a:gd name="connsiteX1190" fmla="*/ 163874 w 1606621"/>
              <a:gd name="connsiteY1190" fmla="*/ 896288 h 1605069"/>
              <a:gd name="connsiteX1191" fmla="*/ 163874 w 1606621"/>
              <a:gd name="connsiteY1191" fmla="*/ 896955 h 1605069"/>
              <a:gd name="connsiteX1192" fmla="*/ 163874 w 1606621"/>
              <a:gd name="connsiteY1192" fmla="*/ 896955 h 1605069"/>
              <a:gd name="connsiteX1193" fmla="*/ 235693 w 1606621"/>
              <a:gd name="connsiteY1193" fmla="*/ 932007 h 1605069"/>
              <a:gd name="connsiteX1194" fmla="*/ 236264 w 1606621"/>
              <a:gd name="connsiteY1194" fmla="*/ 933816 h 1605069"/>
              <a:gd name="connsiteX1195" fmla="*/ 415334 w 1606621"/>
              <a:gd name="connsiteY1195" fmla="*/ 1163464 h 1605069"/>
              <a:gd name="connsiteX1196" fmla="*/ 415334 w 1606621"/>
              <a:gd name="connsiteY1196" fmla="*/ 1163464 h 1605069"/>
              <a:gd name="connsiteX1197" fmla="*/ 415334 w 1606621"/>
              <a:gd name="connsiteY1197" fmla="*/ 1163464 h 1605069"/>
              <a:gd name="connsiteX1198" fmla="*/ 761188 w 1606621"/>
              <a:gd name="connsiteY1198" fmla="*/ 1265953 h 1605069"/>
              <a:gd name="connsiteX1199" fmla="*/ 761758 w 1606621"/>
              <a:gd name="connsiteY1199" fmla="*/ 1265953 h 1605069"/>
              <a:gd name="connsiteX1200" fmla="*/ 761758 w 1606621"/>
              <a:gd name="connsiteY1200" fmla="*/ 1266620 h 1605069"/>
              <a:gd name="connsiteX1201" fmla="*/ 761854 w 1606621"/>
              <a:gd name="connsiteY1201" fmla="*/ 1266144 h 1605069"/>
              <a:gd name="connsiteX1202" fmla="*/ 825671 w 1606621"/>
              <a:gd name="connsiteY1202" fmla="*/ 1213566 h 1605069"/>
              <a:gd name="connsiteX1203" fmla="*/ 825671 w 1606621"/>
              <a:gd name="connsiteY1203" fmla="*/ 1213566 h 1605069"/>
              <a:gd name="connsiteX1204" fmla="*/ 826338 w 1606621"/>
              <a:gd name="connsiteY1204" fmla="*/ 1213756 h 1605069"/>
              <a:gd name="connsiteX1205" fmla="*/ 927398 w 1606621"/>
              <a:gd name="connsiteY1205" fmla="*/ 1320913 h 1605069"/>
              <a:gd name="connsiteX1206" fmla="*/ 927398 w 1606621"/>
              <a:gd name="connsiteY1206" fmla="*/ 1322246 h 1605069"/>
              <a:gd name="connsiteX1207" fmla="*/ 928065 w 1606621"/>
              <a:gd name="connsiteY1207" fmla="*/ 1321103 h 1605069"/>
              <a:gd name="connsiteX1208" fmla="*/ 933208 w 1606621"/>
              <a:gd name="connsiteY1208" fmla="*/ 1304530 h 1605069"/>
              <a:gd name="connsiteX1209" fmla="*/ 933208 w 1606621"/>
              <a:gd name="connsiteY1209" fmla="*/ 1304530 h 1605069"/>
              <a:gd name="connsiteX1210" fmla="*/ 932447 w 1606621"/>
              <a:gd name="connsiteY1210" fmla="*/ 1305101 h 1605069"/>
              <a:gd name="connsiteX1211" fmla="*/ 933113 w 1606621"/>
              <a:gd name="connsiteY1211" fmla="*/ 1304434 h 1605069"/>
              <a:gd name="connsiteX1212" fmla="*/ 933113 w 1606621"/>
              <a:gd name="connsiteY1212" fmla="*/ 1303291 h 1605069"/>
              <a:gd name="connsiteX1213" fmla="*/ 933113 w 1606621"/>
              <a:gd name="connsiteY1213" fmla="*/ 1303291 h 1605069"/>
              <a:gd name="connsiteX1214" fmla="*/ 933876 w 1606621"/>
              <a:gd name="connsiteY1214" fmla="*/ 1304720 h 1605069"/>
              <a:gd name="connsiteX1215" fmla="*/ 1120756 w 1606621"/>
              <a:gd name="connsiteY1215" fmla="*/ 1175466 h 1605069"/>
              <a:gd name="connsiteX1216" fmla="*/ 1119423 w 1606621"/>
              <a:gd name="connsiteY1216" fmla="*/ 1175466 h 1605069"/>
              <a:gd name="connsiteX1217" fmla="*/ 1452988 w 1606621"/>
              <a:gd name="connsiteY1217" fmla="*/ 771034 h 1605069"/>
              <a:gd name="connsiteX1218" fmla="*/ 1452988 w 1606621"/>
              <a:gd name="connsiteY1218" fmla="*/ 771034 h 1605069"/>
              <a:gd name="connsiteX1219" fmla="*/ 701466 w 1606621"/>
              <a:gd name="connsiteY1219" fmla="*/ 636160 h 1605069"/>
              <a:gd name="connsiteX1220" fmla="*/ 701466 w 1606621"/>
              <a:gd name="connsiteY1220" fmla="*/ 636160 h 1605069"/>
              <a:gd name="connsiteX1221" fmla="*/ 644316 w 1606621"/>
              <a:gd name="connsiteY1221" fmla="*/ 629493 h 1605069"/>
              <a:gd name="connsiteX1222" fmla="*/ 644316 w 1606621"/>
              <a:gd name="connsiteY1222" fmla="*/ 629969 h 1605069"/>
              <a:gd name="connsiteX1223" fmla="*/ 574021 w 1606621"/>
              <a:gd name="connsiteY1223" fmla="*/ 336504 h 1605069"/>
              <a:gd name="connsiteX1224" fmla="*/ 574021 w 1606621"/>
              <a:gd name="connsiteY1224" fmla="*/ 336504 h 1605069"/>
              <a:gd name="connsiteX1225" fmla="*/ 574021 w 1606621"/>
              <a:gd name="connsiteY1225" fmla="*/ 336504 h 1605069"/>
              <a:gd name="connsiteX1226" fmla="*/ 382378 w 1606621"/>
              <a:gd name="connsiteY1226" fmla="*/ 1057642 h 1605069"/>
              <a:gd name="connsiteX1227" fmla="*/ 382378 w 1606621"/>
              <a:gd name="connsiteY1227" fmla="*/ 1057642 h 1605069"/>
              <a:gd name="connsiteX1228" fmla="*/ 464484 w 1606621"/>
              <a:gd name="connsiteY1228" fmla="*/ 1197088 h 1605069"/>
              <a:gd name="connsiteX1229" fmla="*/ 464484 w 1606621"/>
              <a:gd name="connsiteY1229" fmla="*/ 1197088 h 1605069"/>
              <a:gd name="connsiteX1230" fmla="*/ 464484 w 1606621"/>
              <a:gd name="connsiteY1230" fmla="*/ 1197088 h 1605069"/>
              <a:gd name="connsiteX1231" fmla="*/ 464484 w 1606621"/>
              <a:gd name="connsiteY1231" fmla="*/ 1197088 h 1605069"/>
              <a:gd name="connsiteX1232" fmla="*/ 996455 w 1606621"/>
              <a:gd name="connsiteY1232" fmla="*/ 1185467 h 1605069"/>
              <a:gd name="connsiteX1233" fmla="*/ 996455 w 1606621"/>
              <a:gd name="connsiteY1233" fmla="*/ 1185467 h 1605069"/>
              <a:gd name="connsiteX1234" fmla="*/ 996455 w 1606621"/>
              <a:gd name="connsiteY1234" fmla="*/ 1185467 h 1605069"/>
              <a:gd name="connsiteX1235" fmla="*/ 996455 w 1606621"/>
              <a:gd name="connsiteY1235" fmla="*/ 1185467 h 1605069"/>
              <a:gd name="connsiteX1236" fmla="*/ 1172190 w 1606621"/>
              <a:gd name="connsiteY1236" fmla="*/ 1244522 h 1605069"/>
              <a:gd name="connsiteX1237" fmla="*/ 1172190 w 1606621"/>
              <a:gd name="connsiteY1237" fmla="*/ 1244522 h 1605069"/>
              <a:gd name="connsiteX1238" fmla="*/ 1228102 w 1606621"/>
              <a:gd name="connsiteY1238" fmla="*/ 1150129 h 1605069"/>
              <a:gd name="connsiteX1239" fmla="*/ 1228102 w 1606621"/>
              <a:gd name="connsiteY1239" fmla="*/ 1150129 h 1605069"/>
              <a:gd name="connsiteX1240" fmla="*/ 1277728 w 1606621"/>
              <a:gd name="connsiteY1240" fmla="*/ 888097 h 1605069"/>
              <a:gd name="connsiteX1241" fmla="*/ 1277728 w 1606621"/>
              <a:gd name="connsiteY1241" fmla="*/ 888097 h 1605069"/>
              <a:gd name="connsiteX1242" fmla="*/ 1317162 w 1606621"/>
              <a:gd name="connsiteY1242" fmla="*/ 837995 h 1605069"/>
              <a:gd name="connsiteX1243" fmla="*/ 1317162 w 1606621"/>
              <a:gd name="connsiteY1243" fmla="*/ 838566 h 1605069"/>
              <a:gd name="connsiteX1244" fmla="*/ 1316590 w 1606621"/>
              <a:gd name="connsiteY1244" fmla="*/ 837995 h 1605069"/>
              <a:gd name="connsiteX1245" fmla="*/ 1376978 w 1606621"/>
              <a:gd name="connsiteY1245" fmla="*/ 896383 h 1605069"/>
              <a:gd name="connsiteX1246" fmla="*/ 1376312 w 1606621"/>
              <a:gd name="connsiteY1246" fmla="*/ 895526 h 1605069"/>
              <a:gd name="connsiteX1247" fmla="*/ 1378502 w 1606621"/>
              <a:gd name="connsiteY1247" fmla="*/ 895526 h 1605069"/>
              <a:gd name="connsiteX1248" fmla="*/ 1281728 w 1606621"/>
              <a:gd name="connsiteY1248" fmla="*/ 617015 h 1605069"/>
              <a:gd name="connsiteX1249" fmla="*/ 1280585 w 1606621"/>
              <a:gd name="connsiteY1249" fmla="*/ 617586 h 1605069"/>
              <a:gd name="connsiteX1250" fmla="*/ 991692 w 1606621"/>
              <a:gd name="connsiteY1250" fmla="*/ 428896 h 1605069"/>
              <a:gd name="connsiteX1251" fmla="*/ 991692 w 1606621"/>
              <a:gd name="connsiteY1251" fmla="*/ 428896 h 1605069"/>
              <a:gd name="connsiteX1252" fmla="*/ 991692 w 1606621"/>
              <a:gd name="connsiteY1252" fmla="*/ 428896 h 1605069"/>
              <a:gd name="connsiteX1253" fmla="*/ 395713 w 1606621"/>
              <a:gd name="connsiteY1253" fmla="*/ 463567 h 1605069"/>
              <a:gd name="connsiteX1254" fmla="*/ 397618 w 1606621"/>
              <a:gd name="connsiteY1254" fmla="*/ 467473 h 1605069"/>
              <a:gd name="connsiteX1255" fmla="*/ 393426 w 1606621"/>
              <a:gd name="connsiteY1255" fmla="*/ 467473 h 1605069"/>
              <a:gd name="connsiteX1256" fmla="*/ 395618 w 1606621"/>
              <a:gd name="connsiteY1256" fmla="*/ 462900 h 1605069"/>
              <a:gd name="connsiteX1257" fmla="*/ 309988 w 1606621"/>
              <a:gd name="connsiteY1257" fmla="*/ 1083740 h 1605069"/>
              <a:gd name="connsiteX1258" fmla="*/ 308655 w 1606621"/>
              <a:gd name="connsiteY1258" fmla="*/ 1084597 h 1605069"/>
              <a:gd name="connsiteX1259" fmla="*/ 309893 w 1606621"/>
              <a:gd name="connsiteY1259" fmla="*/ 1083073 h 1605069"/>
              <a:gd name="connsiteX1260" fmla="*/ 436099 w 1606621"/>
              <a:gd name="connsiteY1260" fmla="*/ 1193563 h 1605069"/>
              <a:gd name="connsiteX1261" fmla="*/ 436099 w 1606621"/>
              <a:gd name="connsiteY1261" fmla="*/ 1193563 h 1605069"/>
              <a:gd name="connsiteX1262" fmla="*/ 969499 w 1606621"/>
              <a:gd name="connsiteY1262" fmla="*/ 1245284 h 1605069"/>
              <a:gd name="connsiteX1263" fmla="*/ 969499 w 1606621"/>
              <a:gd name="connsiteY1263" fmla="*/ 1245284 h 1605069"/>
              <a:gd name="connsiteX1264" fmla="*/ 969499 w 1606621"/>
              <a:gd name="connsiteY1264" fmla="*/ 1245284 h 1605069"/>
              <a:gd name="connsiteX1265" fmla="*/ 969499 w 1606621"/>
              <a:gd name="connsiteY1265" fmla="*/ 1245284 h 1605069"/>
              <a:gd name="connsiteX1266" fmla="*/ 1165905 w 1606621"/>
              <a:gd name="connsiteY1266" fmla="*/ 1199659 h 1605069"/>
              <a:gd name="connsiteX1267" fmla="*/ 1165905 w 1606621"/>
              <a:gd name="connsiteY1267" fmla="*/ 1199659 h 1605069"/>
              <a:gd name="connsiteX1268" fmla="*/ 1165905 w 1606621"/>
              <a:gd name="connsiteY1268" fmla="*/ 1199659 h 1605069"/>
              <a:gd name="connsiteX1269" fmla="*/ 1272203 w 1606621"/>
              <a:gd name="connsiteY1269" fmla="*/ 892478 h 1605069"/>
              <a:gd name="connsiteX1270" fmla="*/ 1271537 w 1606621"/>
              <a:gd name="connsiteY1270" fmla="*/ 891907 h 1605069"/>
              <a:gd name="connsiteX1271" fmla="*/ 1271537 w 1606621"/>
              <a:gd name="connsiteY1271" fmla="*/ 889430 h 1605069"/>
              <a:gd name="connsiteX1272" fmla="*/ 1274299 w 1606621"/>
              <a:gd name="connsiteY1272" fmla="*/ 890287 h 1605069"/>
              <a:gd name="connsiteX1273" fmla="*/ 1275442 w 1606621"/>
              <a:gd name="connsiteY1273" fmla="*/ 891621 h 1605069"/>
              <a:gd name="connsiteX1274" fmla="*/ 1272298 w 1606621"/>
              <a:gd name="connsiteY1274" fmla="*/ 891811 h 1605069"/>
              <a:gd name="connsiteX1275" fmla="*/ 1375835 w 1606621"/>
              <a:gd name="connsiteY1275" fmla="*/ 912385 h 1605069"/>
              <a:gd name="connsiteX1276" fmla="*/ 1375835 w 1606621"/>
              <a:gd name="connsiteY1276" fmla="*/ 912385 h 1605069"/>
              <a:gd name="connsiteX1277" fmla="*/ 1375835 w 1606621"/>
              <a:gd name="connsiteY1277" fmla="*/ 912385 h 1605069"/>
              <a:gd name="connsiteX1278" fmla="*/ 653364 w 1606621"/>
              <a:gd name="connsiteY1278" fmla="*/ 637017 h 1605069"/>
              <a:gd name="connsiteX1279" fmla="*/ 653364 w 1606621"/>
              <a:gd name="connsiteY1279" fmla="*/ 637017 h 1605069"/>
              <a:gd name="connsiteX1280" fmla="*/ 653936 w 1606621"/>
              <a:gd name="connsiteY1280" fmla="*/ 637017 h 1605069"/>
              <a:gd name="connsiteX1281" fmla="*/ 295033 w 1606621"/>
              <a:gd name="connsiteY1281" fmla="*/ 509859 h 1605069"/>
              <a:gd name="connsiteX1282" fmla="*/ 291700 w 1606621"/>
              <a:gd name="connsiteY1282" fmla="*/ 514526 h 1605069"/>
              <a:gd name="connsiteX1283" fmla="*/ 294938 w 1606621"/>
              <a:gd name="connsiteY1283" fmla="*/ 509478 h 1605069"/>
              <a:gd name="connsiteX1284" fmla="*/ 242265 w 1606621"/>
              <a:gd name="connsiteY1284" fmla="*/ 541672 h 1605069"/>
              <a:gd name="connsiteX1285" fmla="*/ 241503 w 1606621"/>
              <a:gd name="connsiteY1285" fmla="*/ 542530 h 1605069"/>
              <a:gd name="connsiteX1286" fmla="*/ 241503 w 1606621"/>
              <a:gd name="connsiteY1286" fmla="*/ 541672 h 1605069"/>
              <a:gd name="connsiteX1287" fmla="*/ 943401 w 1606621"/>
              <a:gd name="connsiteY1287" fmla="*/ 1371014 h 1605069"/>
              <a:gd name="connsiteX1288" fmla="*/ 943401 w 1606621"/>
              <a:gd name="connsiteY1288" fmla="*/ 1371014 h 1605069"/>
              <a:gd name="connsiteX1289" fmla="*/ 942067 w 1606621"/>
              <a:gd name="connsiteY1289" fmla="*/ 1353869 h 1605069"/>
              <a:gd name="connsiteX1290" fmla="*/ 943115 w 1606621"/>
              <a:gd name="connsiteY1290" fmla="*/ 1353202 h 1605069"/>
              <a:gd name="connsiteX1291" fmla="*/ 250171 w 1606621"/>
              <a:gd name="connsiteY1291" fmla="*/ 524241 h 1605069"/>
              <a:gd name="connsiteX1292" fmla="*/ 250171 w 1606621"/>
              <a:gd name="connsiteY1292" fmla="*/ 524241 h 1605069"/>
              <a:gd name="connsiteX1293" fmla="*/ 250171 w 1606621"/>
              <a:gd name="connsiteY1293" fmla="*/ 524241 h 1605069"/>
              <a:gd name="connsiteX1294" fmla="*/ 250171 w 1606621"/>
              <a:gd name="connsiteY1294" fmla="*/ 524241 h 1605069"/>
              <a:gd name="connsiteX1295" fmla="*/ 241503 w 1606621"/>
              <a:gd name="connsiteY1295" fmla="*/ 623587 h 1605069"/>
              <a:gd name="connsiteX1296" fmla="*/ 241503 w 1606621"/>
              <a:gd name="connsiteY1296" fmla="*/ 623587 h 1605069"/>
              <a:gd name="connsiteX1297" fmla="*/ 140634 w 1606621"/>
              <a:gd name="connsiteY1297" fmla="*/ 736458 h 1605069"/>
              <a:gd name="connsiteX1298" fmla="*/ 140634 w 1606621"/>
              <a:gd name="connsiteY1298" fmla="*/ 736458 h 1605069"/>
              <a:gd name="connsiteX1299" fmla="*/ 280841 w 1606621"/>
              <a:gd name="connsiteY1299" fmla="*/ 1141081 h 1605069"/>
              <a:gd name="connsiteX1300" fmla="*/ 280841 w 1606621"/>
              <a:gd name="connsiteY1300" fmla="*/ 1141081 h 1605069"/>
              <a:gd name="connsiteX1301" fmla="*/ 628408 w 1606621"/>
              <a:gd name="connsiteY1301" fmla="*/ 1375110 h 1605069"/>
              <a:gd name="connsiteX1302" fmla="*/ 628408 w 1606621"/>
              <a:gd name="connsiteY1302" fmla="*/ 1375110 h 1605069"/>
              <a:gd name="connsiteX1303" fmla="*/ 1191431 w 1606621"/>
              <a:gd name="connsiteY1303" fmla="*/ 1198516 h 1605069"/>
              <a:gd name="connsiteX1304" fmla="*/ 1191431 w 1606621"/>
              <a:gd name="connsiteY1304" fmla="*/ 1198516 h 1605069"/>
              <a:gd name="connsiteX1305" fmla="*/ 1240676 w 1606621"/>
              <a:gd name="connsiteY1305" fmla="*/ 1193468 h 1605069"/>
              <a:gd name="connsiteX1306" fmla="*/ 1240676 w 1606621"/>
              <a:gd name="connsiteY1306" fmla="*/ 1193468 h 1605069"/>
              <a:gd name="connsiteX1307" fmla="*/ 1240676 w 1606621"/>
              <a:gd name="connsiteY1307" fmla="*/ 1193468 h 1605069"/>
              <a:gd name="connsiteX1308" fmla="*/ 1240676 w 1606621"/>
              <a:gd name="connsiteY1308" fmla="*/ 1193849 h 1605069"/>
              <a:gd name="connsiteX1309" fmla="*/ 1391933 w 1606621"/>
              <a:gd name="connsiteY1309" fmla="*/ 992205 h 1605069"/>
              <a:gd name="connsiteX1310" fmla="*/ 1391933 w 1606621"/>
              <a:gd name="connsiteY1310" fmla="*/ 992205 h 1605069"/>
              <a:gd name="connsiteX1311" fmla="*/ 1391933 w 1606621"/>
              <a:gd name="connsiteY1311" fmla="*/ 992205 h 1605069"/>
              <a:gd name="connsiteX1312" fmla="*/ 1399267 w 1606621"/>
              <a:gd name="connsiteY1312" fmla="*/ 1051736 h 1605069"/>
              <a:gd name="connsiteX1313" fmla="*/ 1399267 w 1606621"/>
              <a:gd name="connsiteY1313" fmla="*/ 1052212 h 1605069"/>
              <a:gd name="connsiteX1314" fmla="*/ 1399267 w 1606621"/>
              <a:gd name="connsiteY1314" fmla="*/ 1052212 h 1605069"/>
              <a:gd name="connsiteX1315" fmla="*/ 1399267 w 1606621"/>
              <a:gd name="connsiteY1315" fmla="*/ 1051736 h 1605069"/>
              <a:gd name="connsiteX1316" fmla="*/ 1444511 w 1606621"/>
              <a:gd name="connsiteY1316" fmla="*/ 691596 h 1605069"/>
              <a:gd name="connsiteX1317" fmla="*/ 1444511 w 1606621"/>
              <a:gd name="connsiteY1317" fmla="*/ 691596 h 1605069"/>
              <a:gd name="connsiteX1318" fmla="*/ 749757 w 1606621"/>
              <a:gd name="connsiteY1318" fmla="*/ 248302 h 1605069"/>
              <a:gd name="connsiteX1319" fmla="*/ 750234 w 1606621"/>
              <a:gd name="connsiteY1319" fmla="*/ 247350 h 1605069"/>
              <a:gd name="connsiteX1320" fmla="*/ 750234 w 1606621"/>
              <a:gd name="connsiteY1320" fmla="*/ 248493 h 1605069"/>
              <a:gd name="connsiteX1321" fmla="*/ 566782 w 1606621"/>
              <a:gd name="connsiteY1321" fmla="*/ 307929 h 1605069"/>
              <a:gd name="connsiteX1322" fmla="*/ 566782 w 1606621"/>
              <a:gd name="connsiteY1322" fmla="*/ 307929 h 1605069"/>
              <a:gd name="connsiteX1323" fmla="*/ 567258 w 1606621"/>
              <a:gd name="connsiteY1323" fmla="*/ 307357 h 1605069"/>
              <a:gd name="connsiteX1324" fmla="*/ 508489 w 1606621"/>
              <a:gd name="connsiteY1324" fmla="*/ 324407 h 1605069"/>
              <a:gd name="connsiteX1325" fmla="*/ 510108 w 1606621"/>
              <a:gd name="connsiteY1325" fmla="*/ 324407 h 1605069"/>
              <a:gd name="connsiteX1326" fmla="*/ 508489 w 1606621"/>
              <a:gd name="connsiteY1326" fmla="*/ 324788 h 1605069"/>
              <a:gd name="connsiteX1327" fmla="*/ 375139 w 1606621"/>
              <a:gd name="connsiteY1327" fmla="*/ 472425 h 1605069"/>
              <a:gd name="connsiteX1328" fmla="*/ 375139 w 1606621"/>
              <a:gd name="connsiteY1328" fmla="*/ 472425 h 1605069"/>
              <a:gd name="connsiteX1329" fmla="*/ 375139 w 1606621"/>
              <a:gd name="connsiteY1329" fmla="*/ 472425 h 1605069"/>
              <a:gd name="connsiteX1330" fmla="*/ 375139 w 1606621"/>
              <a:gd name="connsiteY1330" fmla="*/ 472425 h 1605069"/>
              <a:gd name="connsiteX1331" fmla="*/ 160636 w 1606621"/>
              <a:gd name="connsiteY1331" fmla="*/ 585201 h 1605069"/>
              <a:gd name="connsiteX1332" fmla="*/ 160636 w 1606621"/>
              <a:gd name="connsiteY1332" fmla="*/ 585201 h 1605069"/>
              <a:gd name="connsiteX1333" fmla="*/ 296081 w 1606621"/>
              <a:gd name="connsiteY1333" fmla="*/ 1125936 h 1605069"/>
              <a:gd name="connsiteX1334" fmla="*/ 296081 w 1606621"/>
              <a:gd name="connsiteY1334" fmla="*/ 1125936 h 1605069"/>
              <a:gd name="connsiteX1335" fmla="*/ 338753 w 1606621"/>
              <a:gd name="connsiteY1335" fmla="*/ 1112315 h 1605069"/>
              <a:gd name="connsiteX1336" fmla="*/ 338753 w 1606621"/>
              <a:gd name="connsiteY1336" fmla="*/ 1112886 h 1605069"/>
              <a:gd name="connsiteX1337" fmla="*/ 338753 w 1606621"/>
              <a:gd name="connsiteY1337" fmla="*/ 1112886 h 1605069"/>
              <a:gd name="connsiteX1338" fmla="*/ 338468 w 1606621"/>
              <a:gd name="connsiteY1338" fmla="*/ 1112315 h 1605069"/>
              <a:gd name="connsiteX1339" fmla="*/ 428193 w 1606621"/>
              <a:gd name="connsiteY1339" fmla="*/ 1178990 h 1605069"/>
              <a:gd name="connsiteX1340" fmla="*/ 428193 w 1606621"/>
              <a:gd name="connsiteY1340" fmla="*/ 1178990 h 1605069"/>
              <a:gd name="connsiteX1341" fmla="*/ 427908 w 1606621"/>
              <a:gd name="connsiteY1341" fmla="*/ 1178895 h 1605069"/>
              <a:gd name="connsiteX1342" fmla="*/ 1474229 w 1606621"/>
              <a:gd name="connsiteY1342" fmla="*/ 978965 h 1605069"/>
              <a:gd name="connsiteX1343" fmla="*/ 1474229 w 1606621"/>
              <a:gd name="connsiteY1343" fmla="*/ 978108 h 1605069"/>
              <a:gd name="connsiteX1344" fmla="*/ 1473943 w 1606621"/>
              <a:gd name="connsiteY1344" fmla="*/ 979156 h 1605069"/>
              <a:gd name="connsiteX1345" fmla="*/ 1122661 w 1606621"/>
              <a:gd name="connsiteY1345" fmla="*/ 278306 h 1605069"/>
              <a:gd name="connsiteX1346" fmla="*/ 1122661 w 1606621"/>
              <a:gd name="connsiteY1346" fmla="*/ 278306 h 1605069"/>
              <a:gd name="connsiteX1347" fmla="*/ 1122661 w 1606621"/>
              <a:gd name="connsiteY1347" fmla="*/ 278306 h 1605069"/>
              <a:gd name="connsiteX1348" fmla="*/ 991215 w 1606621"/>
              <a:gd name="connsiteY1348" fmla="*/ 288783 h 1605069"/>
              <a:gd name="connsiteX1349" fmla="*/ 991215 w 1606621"/>
              <a:gd name="connsiteY1349" fmla="*/ 288212 h 1605069"/>
              <a:gd name="connsiteX1350" fmla="*/ 991215 w 1606621"/>
              <a:gd name="connsiteY1350" fmla="*/ 288212 h 1605069"/>
              <a:gd name="connsiteX1351" fmla="*/ 991215 w 1606621"/>
              <a:gd name="connsiteY1351" fmla="*/ 288212 h 1605069"/>
              <a:gd name="connsiteX1352" fmla="*/ 557543 w 1606621"/>
              <a:gd name="connsiteY1352" fmla="*/ 320597 h 1605069"/>
              <a:gd name="connsiteX1353" fmla="*/ 557543 w 1606621"/>
              <a:gd name="connsiteY1353" fmla="*/ 320597 h 1605069"/>
              <a:gd name="connsiteX1354" fmla="*/ 555923 w 1606621"/>
              <a:gd name="connsiteY1354" fmla="*/ 322502 h 1605069"/>
              <a:gd name="connsiteX1355" fmla="*/ 557543 w 1606621"/>
              <a:gd name="connsiteY1355" fmla="*/ 320597 h 1605069"/>
              <a:gd name="connsiteX1356" fmla="*/ 327609 w 1606621"/>
              <a:gd name="connsiteY1356" fmla="*/ 488713 h 1605069"/>
              <a:gd name="connsiteX1357" fmla="*/ 327609 w 1606621"/>
              <a:gd name="connsiteY1357" fmla="*/ 489190 h 1605069"/>
              <a:gd name="connsiteX1358" fmla="*/ 327609 w 1606621"/>
              <a:gd name="connsiteY1358" fmla="*/ 488523 h 1605069"/>
              <a:gd name="connsiteX1359" fmla="*/ 545255 w 1606621"/>
              <a:gd name="connsiteY1359" fmla="*/ 1173370 h 1605069"/>
              <a:gd name="connsiteX1360" fmla="*/ 545255 w 1606621"/>
              <a:gd name="connsiteY1360" fmla="*/ 1173370 h 1605069"/>
              <a:gd name="connsiteX1361" fmla="*/ 665461 w 1606621"/>
              <a:gd name="connsiteY1361" fmla="*/ 1367014 h 1605069"/>
              <a:gd name="connsiteX1362" fmla="*/ 665461 w 1606621"/>
              <a:gd name="connsiteY1362" fmla="*/ 1367014 h 1605069"/>
              <a:gd name="connsiteX1363" fmla="*/ 1100373 w 1606621"/>
              <a:gd name="connsiteY1363" fmla="*/ 1235950 h 1605069"/>
              <a:gd name="connsiteX1364" fmla="*/ 1100373 w 1606621"/>
              <a:gd name="connsiteY1364" fmla="*/ 1235950 h 1605069"/>
              <a:gd name="connsiteX1365" fmla="*/ 1100373 w 1606621"/>
              <a:gd name="connsiteY1365" fmla="*/ 1235473 h 1605069"/>
              <a:gd name="connsiteX1366" fmla="*/ 1302302 w 1606621"/>
              <a:gd name="connsiteY1366" fmla="*/ 924863 h 1605069"/>
              <a:gd name="connsiteX1367" fmla="*/ 1302302 w 1606621"/>
              <a:gd name="connsiteY1367" fmla="*/ 924863 h 1605069"/>
              <a:gd name="connsiteX1368" fmla="*/ 1302302 w 1606621"/>
              <a:gd name="connsiteY1368" fmla="*/ 924863 h 1605069"/>
              <a:gd name="connsiteX1369" fmla="*/ 1384217 w 1606621"/>
              <a:gd name="connsiteY1369" fmla="*/ 507954 h 1605069"/>
              <a:gd name="connsiteX1370" fmla="*/ 1384217 w 1606621"/>
              <a:gd name="connsiteY1370" fmla="*/ 507954 h 1605069"/>
              <a:gd name="connsiteX1371" fmla="*/ 1279442 w 1606621"/>
              <a:gd name="connsiteY1371" fmla="*/ 487666 h 1605069"/>
              <a:gd name="connsiteX1372" fmla="*/ 1281633 w 1606621"/>
              <a:gd name="connsiteY1372" fmla="*/ 488399 h 1605069"/>
              <a:gd name="connsiteX1373" fmla="*/ 1281728 w 1606621"/>
              <a:gd name="connsiteY1373" fmla="*/ 488713 h 1605069"/>
              <a:gd name="connsiteX1374" fmla="*/ 1279251 w 1606621"/>
              <a:gd name="connsiteY1374" fmla="*/ 487666 h 1605069"/>
              <a:gd name="connsiteX1375" fmla="*/ 1219435 w 1606621"/>
              <a:gd name="connsiteY1375" fmla="*/ 352791 h 1605069"/>
              <a:gd name="connsiteX1376" fmla="*/ 1219435 w 1606621"/>
              <a:gd name="connsiteY1376" fmla="*/ 352791 h 1605069"/>
              <a:gd name="connsiteX1377" fmla="*/ 1162285 w 1606621"/>
              <a:gd name="connsiteY1377" fmla="*/ 272115 h 1605069"/>
              <a:gd name="connsiteX1378" fmla="*/ 1162285 w 1606621"/>
              <a:gd name="connsiteY1378" fmla="*/ 272115 h 1605069"/>
              <a:gd name="connsiteX1379" fmla="*/ 1162285 w 1606621"/>
              <a:gd name="connsiteY1379" fmla="*/ 272115 h 1605069"/>
              <a:gd name="connsiteX1380" fmla="*/ 928637 w 1606621"/>
              <a:gd name="connsiteY1380" fmla="*/ 212679 h 1605069"/>
              <a:gd name="connsiteX1381" fmla="*/ 928637 w 1606621"/>
              <a:gd name="connsiteY1381" fmla="*/ 211917 h 1605069"/>
              <a:gd name="connsiteX1382" fmla="*/ 928637 w 1606621"/>
              <a:gd name="connsiteY1382" fmla="*/ 212488 h 1605069"/>
              <a:gd name="connsiteX1383" fmla="*/ 497821 w 1606621"/>
              <a:gd name="connsiteY1383" fmla="*/ 323550 h 1605069"/>
              <a:gd name="connsiteX1384" fmla="*/ 497821 w 1606621"/>
              <a:gd name="connsiteY1384" fmla="*/ 323074 h 1605069"/>
              <a:gd name="connsiteX1385" fmla="*/ 497821 w 1606621"/>
              <a:gd name="connsiteY1385" fmla="*/ 323550 h 1605069"/>
              <a:gd name="connsiteX1386" fmla="*/ 497821 w 1606621"/>
              <a:gd name="connsiteY1386" fmla="*/ 324026 h 1605069"/>
              <a:gd name="connsiteX1387" fmla="*/ 496201 w 1606621"/>
              <a:gd name="connsiteY1387" fmla="*/ 324693 h 1605069"/>
              <a:gd name="connsiteX1388" fmla="*/ 497249 w 1606621"/>
              <a:gd name="connsiteY1388" fmla="*/ 324216 h 1605069"/>
              <a:gd name="connsiteX1389" fmla="*/ 447147 w 1606621"/>
              <a:gd name="connsiteY1389" fmla="*/ 321264 h 1605069"/>
              <a:gd name="connsiteX1390" fmla="*/ 448290 w 1606621"/>
              <a:gd name="connsiteY1390" fmla="*/ 316787 h 1605069"/>
              <a:gd name="connsiteX1391" fmla="*/ 446386 w 1606621"/>
              <a:gd name="connsiteY1391" fmla="*/ 321549 h 1605069"/>
              <a:gd name="connsiteX1392" fmla="*/ 138728 w 1606621"/>
              <a:gd name="connsiteY1392" fmla="*/ 670069 h 1605069"/>
              <a:gd name="connsiteX1393" fmla="*/ 138728 w 1606621"/>
              <a:gd name="connsiteY1393" fmla="*/ 670069 h 1605069"/>
              <a:gd name="connsiteX1394" fmla="*/ 138728 w 1606621"/>
              <a:gd name="connsiteY1394" fmla="*/ 670069 h 1605069"/>
              <a:gd name="connsiteX1395" fmla="*/ 119678 w 1606621"/>
              <a:gd name="connsiteY1395" fmla="*/ 799800 h 1605069"/>
              <a:gd name="connsiteX1396" fmla="*/ 120250 w 1606621"/>
              <a:gd name="connsiteY1396" fmla="*/ 799800 h 1605069"/>
              <a:gd name="connsiteX1397" fmla="*/ 263125 w 1606621"/>
              <a:gd name="connsiteY1397" fmla="*/ 1136794 h 1605069"/>
              <a:gd name="connsiteX1398" fmla="*/ 263125 w 1606621"/>
              <a:gd name="connsiteY1398" fmla="*/ 1136794 h 1605069"/>
              <a:gd name="connsiteX1399" fmla="*/ 575545 w 1606621"/>
              <a:gd name="connsiteY1399" fmla="*/ 1233568 h 1605069"/>
              <a:gd name="connsiteX1400" fmla="*/ 574401 w 1606621"/>
              <a:gd name="connsiteY1400" fmla="*/ 1234807 h 1605069"/>
              <a:gd name="connsiteX1401" fmla="*/ 575355 w 1606621"/>
              <a:gd name="connsiteY1401" fmla="*/ 1233854 h 1605069"/>
              <a:gd name="connsiteX1402" fmla="*/ 952926 w 1606621"/>
              <a:gd name="connsiteY1402" fmla="*/ 1392255 h 1605069"/>
              <a:gd name="connsiteX1403" fmla="*/ 952449 w 1606621"/>
              <a:gd name="connsiteY1403" fmla="*/ 1391493 h 1605069"/>
              <a:gd name="connsiteX1404" fmla="*/ 953020 w 1606621"/>
              <a:gd name="connsiteY1404" fmla="*/ 1392159 h 1605069"/>
              <a:gd name="connsiteX1405" fmla="*/ 1528140 w 1606621"/>
              <a:gd name="connsiteY1405" fmla="*/ 767605 h 1605069"/>
              <a:gd name="connsiteX1406" fmla="*/ 1528140 w 1606621"/>
              <a:gd name="connsiteY1406" fmla="*/ 767605 h 1605069"/>
              <a:gd name="connsiteX1407" fmla="*/ 1297921 w 1606621"/>
              <a:gd name="connsiteY1407" fmla="*/ 411847 h 1605069"/>
              <a:gd name="connsiteX1408" fmla="*/ 1297921 w 1606621"/>
              <a:gd name="connsiteY1408" fmla="*/ 411847 h 1605069"/>
              <a:gd name="connsiteX1409" fmla="*/ 1297921 w 1606621"/>
              <a:gd name="connsiteY1409" fmla="*/ 411847 h 1605069"/>
              <a:gd name="connsiteX1410" fmla="*/ 750138 w 1606621"/>
              <a:gd name="connsiteY1410" fmla="*/ 211821 h 1605069"/>
              <a:gd name="connsiteX1411" fmla="*/ 750138 w 1606621"/>
              <a:gd name="connsiteY1411" fmla="*/ 211821 h 1605069"/>
              <a:gd name="connsiteX1412" fmla="*/ 752043 w 1606621"/>
              <a:gd name="connsiteY1412" fmla="*/ 212488 h 1605069"/>
              <a:gd name="connsiteX1413" fmla="*/ 749948 w 1606621"/>
              <a:gd name="connsiteY1413" fmla="*/ 212488 h 1605069"/>
              <a:gd name="connsiteX1414" fmla="*/ 155016 w 1606621"/>
              <a:gd name="connsiteY1414" fmla="*/ 551578 h 1605069"/>
              <a:gd name="connsiteX1415" fmla="*/ 155016 w 1606621"/>
              <a:gd name="connsiteY1415" fmla="*/ 550531 h 1605069"/>
              <a:gd name="connsiteX1416" fmla="*/ 155016 w 1606621"/>
              <a:gd name="connsiteY1416" fmla="*/ 550531 h 1605069"/>
              <a:gd name="connsiteX1417" fmla="*/ 154826 w 1606621"/>
              <a:gd name="connsiteY1417" fmla="*/ 552245 h 1605069"/>
              <a:gd name="connsiteX1418" fmla="*/ 134442 w 1606621"/>
              <a:gd name="connsiteY1418" fmla="*/ 1004968 h 1605069"/>
              <a:gd name="connsiteX1419" fmla="*/ 134442 w 1606621"/>
              <a:gd name="connsiteY1419" fmla="*/ 1004968 h 1605069"/>
              <a:gd name="connsiteX1420" fmla="*/ 141586 w 1606621"/>
              <a:gd name="connsiteY1420" fmla="*/ 1057642 h 1605069"/>
              <a:gd name="connsiteX1421" fmla="*/ 141586 w 1606621"/>
              <a:gd name="connsiteY1421" fmla="*/ 1057642 h 1605069"/>
              <a:gd name="connsiteX1422" fmla="*/ 142252 w 1606621"/>
              <a:gd name="connsiteY1422" fmla="*/ 1057642 h 1605069"/>
              <a:gd name="connsiteX1423" fmla="*/ 174828 w 1606621"/>
              <a:gd name="connsiteY1423" fmla="*/ 1058880 h 1605069"/>
              <a:gd name="connsiteX1424" fmla="*/ 176257 w 1606621"/>
              <a:gd name="connsiteY1424" fmla="*/ 1058623 h 1605069"/>
              <a:gd name="connsiteX1425" fmla="*/ 176543 w 1606621"/>
              <a:gd name="connsiteY1425" fmla="*/ 1058880 h 1605069"/>
              <a:gd name="connsiteX1426" fmla="*/ 174447 w 1606621"/>
              <a:gd name="connsiteY1426" fmla="*/ 1058499 h 1605069"/>
              <a:gd name="connsiteX1427" fmla="*/ 349516 w 1606621"/>
              <a:gd name="connsiteY1427" fmla="*/ 1116030 h 1605069"/>
              <a:gd name="connsiteX1428" fmla="*/ 349516 w 1606621"/>
              <a:gd name="connsiteY1428" fmla="*/ 1116030 h 1605069"/>
              <a:gd name="connsiteX1429" fmla="*/ 443909 w 1606621"/>
              <a:gd name="connsiteY1429" fmla="*/ 1382730 h 1605069"/>
              <a:gd name="connsiteX1430" fmla="*/ 443909 w 1606621"/>
              <a:gd name="connsiteY1430" fmla="*/ 1382730 h 1605069"/>
              <a:gd name="connsiteX1431" fmla="*/ 443909 w 1606621"/>
              <a:gd name="connsiteY1431" fmla="*/ 1382730 h 1605069"/>
              <a:gd name="connsiteX1432" fmla="*/ 1479182 w 1606621"/>
              <a:gd name="connsiteY1432" fmla="*/ 895050 h 1605069"/>
              <a:gd name="connsiteX1433" fmla="*/ 1479182 w 1606621"/>
              <a:gd name="connsiteY1433" fmla="*/ 895050 h 1605069"/>
              <a:gd name="connsiteX1434" fmla="*/ 1479182 w 1606621"/>
              <a:gd name="connsiteY1434" fmla="*/ 895050 h 1605069"/>
              <a:gd name="connsiteX1435" fmla="*/ 1479182 w 1606621"/>
              <a:gd name="connsiteY1435" fmla="*/ 895050 h 1605069"/>
              <a:gd name="connsiteX1436" fmla="*/ 1481753 w 1606621"/>
              <a:gd name="connsiteY1436" fmla="*/ 889811 h 1605069"/>
              <a:gd name="connsiteX1437" fmla="*/ 1481753 w 1606621"/>
              <a:gd name="connsiteY1437" fmla="*/ 889811 h 1605069"/>
              <a:gd name="connsiteX1438" fmla="*/ 1481753 w 1606621"/>
              <a:gd name="connsiteY1438" fmla="*/ 889811 h 1605069"/>
              <a:gd name="connsiteX1439" fmla="*/ 1481373 w 1606621"/>
              <a:gd name="connsiteY1439" fmla="*/ 889811 h 1605069"/>
              <a:gd name="connsiteX1440" fmla="*/ 1201624 w 1606621"/>
              <a:gd name="connsiteY1440" fmla="*/ 256875 h 1605069"/>
              <a:gd name="connsiteX1441" fmla="*/ 1201242 w 1606621"/>
              <a:gd name="connsiteY1441" fmla="*/ 256875 h 1605069"/>
              <a:gd name="connsiteX1442" fmla="*/ 235407 w 1606621"/>
              <a:gd name="connsiteY1442" fmla="*/ 495000 h 1605069"/>
              <a:gd name="connsiteX1443" fmla="*/ 235407 w 1606621"/>
              <a:gd name="connsiteY1443" fmla="*/ 495000 h 1605069"/>
              <a:gd name="connsiteX1444" fmla="*/ 235027 w 1606621"/>
              <a:gd name="connsiteY1444" fmla="*/ 495666 h 1605069"/>
              <a:gd name="connsiteX1445" fmla="*/ 213023 w 1606621"/>
              <a:gd name="connsiteY1445" fmla="*/ 503001 h 1605069"/>
              <a:gd name="connsiteX1446" fmla="*/ 213023 w 1606621"/>
              <a:gd name="connsiteY1446" fmla="*/ 502334 h 1605069"/>
              <a:gd name="connsiteX1447" fmla="*/ 213023 w 1606621"/>
              <a:gd name="connsiteY1447" fmla="*/ 503096 h 1605069"/>
              <a:gd name="connsiteX1448" fmla="*/ 212642 w 1606621"/>
              <a:gd name="connsiteY1448" fmla="*/ 503286 h 1605069"/>
              <a:gd name="connsiteX1449" fmla="*/ 326562 w 1606621"/>
              <a:gd name="connsiteY1449" fmla="*/ 1179276 h 1605069"/>
              <a:gd name="connsiteX1450" fmla="*/ 326562 w 1606621"/>
              <a:gd name="connsiteY1450" fmla="*/ 1179276 h 1605069"/>
              <a:gd name="connsiteX1451" fmla="*/ 326562 w 1606621"/>
              <a:gd name="connsiteY1451" fmla="*/ 1178800 h 1605069"/>
              <a:gd name="connsiteX1452" fmla="*/ 379616 w 1606621"/>
              <a:gd name="connsiteY1452" fmla="*/ 1252333 h 1605069"/>
              <a:gd name="connsiteX1453" fmla="*/ 379616 w 1606621"/>
              <a:gd name="connsiteY1453" fmla="*/ 1252333 h 1605069"/>
              <a:gd name="connsiteX1454" fmla="*/ 379616 w 1606621"/>
              <a:gd name="connsiteY1454" fmla="*/ 1252333 h 1605069"/>
              <a:gd name="connsiteX1455" fmla="*/ 379616 w 1606621"/>
              <a:gd name="connsiteY1455" fmla="*/ 1252333 h 1605069"/>
              <a:gd name="connsiteX1456" fmla="*/ 379616 w 1606621"/>
              <a:gd name="connsiteY1456" fmla="*/ 1252333 h 1605069"/>
              <a:gd name="connsiteX1457" fmla="*/ 401047 w 1606621"/>
              <a:gd name="connsiteY1457" fmla="*/ 1277002 h 1605069"/>
              <a:gd name="connsiteX1458" fmla="*/ 401047 w 1606621"/>
              <a:gd name="connsiteY1458" fmla="*/ 1277859 h 1605069"/>
              <a:gd name="connsiteX1459" fmla="*/ 400476 w 1606621"/>
              <a:gd name="connsiteY1459" fmla="*/ 1277288 h 1605069"/>
              <a:gd name="connsiteX1460" fmla="*/ 582689 w 1606621"/>
              <a:gd name="connsiteY1460" fmla="*/ 1349297 h 1605069"/>
              <a:gd name="connsiteX1461" fmla="*/ 582689 w 1606621"/>
              <a:gd name="connsiteY1461" fmla="*/ 1349297 h 1605069"/>
              <a:gd name="connsiteX1462" fmla="*/ 582689 w 1606621"/>
              <a:gd name="connsiteY1462" fmla="*/ 1349297 h 1605069"/>
              <a:gd name="connsiteX1463" fmla="*/ 582689 w 1606621"/>
              <a:gd name="connsiteY1463" fmla="*/ 1349297 h 1605069"/>
              <a:gd name="connsiteX1464" fmla="*/ 1151522 w 1606621"/>
              <a:gd name="connsiteY1464" fmla="*/ 1321770 h 1605069"/>
              <a:gd name="connsiteX1465" fmla="*/ 1151522 w 1606621"/>
              <a:gd name="connsiteY1465" fmla="*/ 1321770 h 1605069"/>
              <a:gd name="connsiteX1466" fmla="*/ 1411174 w 1606621"/>
              <a:gd name="connsiteY1466" fmla="*/ 1119459 h 1605069"/>
              <a:gd name="connsiteX1467" fmla="*/ 1411174 w 1606621"/>
              <a:gd name="connsiteY1467" fmla="*/ 1119459 h 1605069"/>
              <a:gd name="connsiteX1468" fmla="*/ 1411174 w 1606621"/>
              <a:gd name="connsiteY1468" fmla="*/ 1119459 h 1605069"/>
              <a:gd name="connsiteX1469" fmla="*/ 1437463 w 1606621"/>
              <a:gd name="connsiteY1469" fmla="*/ 1140509 h 1605069"/>
              <a:gd name="connsiteX1470" fmla="*/ 1437463 w 1606621"/>
              <a:gd name="connsiteY1470" fmla="*/ 1140509 h 1605069"/>
              <a:gd name="connsiteX1471" fmla="*/ 1466609 w 1606621"/>
              <a:gd name="connsiteY1471" fmla="*/ 1089169 h 1605069"/>
              <a:gd name="connsiteX1472" fmla="*/ 1466609 w 1606621"/>
              <a:gd name="connsiteY1472" fmla="*/ 1089169 h 1605069"/>
              <a:gd name="connsiteX1473" fmla="*/ 1465561 w 1606621"/>
              <a:gd name="connsiteY1473" fmla="*/ 527194 h 1605069"/>
              <a:gd name="connsiteX1474" fmla="*/ 1465561 w 1606621"/>
              <a:gd name="connsiteY1474" fmla="*/ 527194 h 1605069"/>
              <a:gd name="connsiteX1475" fmla="*/ 1465561 w 1606621"/>
              <a:gd name="connsiteY1475" fmla="*/ 527194 h 1605069"/>
              <a:gd name="connsiteX1476" fmla="*/ 1465561 w 1606621"/>
              <a:gd name="connsiteY1476" fmla="*/ 527194 h 1605069"/>
              <a:gd name="connsiteX1477" fmla="*/ 1203719 w 1606621"/>
              <a:gd name="connsiteY1477" fmla="*/ 200963 h 1605069"/>
              <a:gd name="connsiteX1478" fmla="*/ 1203719 w 1606621"/>
              <a:gd name="connsiteY1478" fmla="*/ 200963 h 1605069"/>
              <a:gd name="connsiteX1479" fmla="*/ 1203719 w 1606621"/>
              <a:gd name="connsiteY1479" fmla="*/ 200963 h 1605069"/>
              <a:gd name="connsiteX1480" fmla="*/ 1075322 w 1606621"/>
              <a:gd name="connsiteY1480" fmla="*/ 206202 h 1605069"/>
              <a:gd name="connsiteX1481" fmla="*/ 1075322 w 1606621"/>
              <a:gd name="connsiteY1481" fmla="*/ 206202 h 1605069"/>
              <a:gd name="connsiteX1482" fmla="*/ 949591 w 1606621"/>
              <a:gd name="connsiteY1482" fmla="*/ 145623 h 1605069"/>
              <a:gd name="connsiteX1483" fmla="*/ 949591 w 1606621"/>
              <a:gd name="connsiteY1483" fmla="*/ 144003 h 1605069"/>
              <a:gd name="connsiteX1484" fmla="*/ 949211 w 1606621"/>
              <a:gd name="connsiteY1484" fmla="*/ 146099 h 1605069"/>
              <a:gd name="connsiteX1485" fmla="*/ 877964 w 1606621"/>
              <a:gd name="connsiteY1485" fmla="*/ 191628 h 1605069"/>
              <a:gd name="connsiteX1486" fmla="*/ 877964 w 1606621"/>
              <a:gd name="connsiteY1486" fmla="*/ 191057 h 1605069"/>
              <a:gd name="connsiteX1487" fmla="*/ 878726 w 1606621"/>
              <a:gd name="connsiteY1487" fmla="*/ 191057 h 1605069"/>
              <a:gd name="connsiteX1488" fmla="*/ 626980 w 1606621"/>
              <a:gd name="connsiteY1488" fmla="*/ 258303 h 1605069"/>
              <a:gd name="connsiteX1489" fmla="*/ 627552 w 1606621"/>
              <a:gd name="connsiteY1489" fmla="*/ 257351 h 1605069"/>
              <a:gd name="connsiteX1490" fmla="*/ 145301 w 1606621"/>
              <a:gd name="connsiteY1490" fmla="*/ 546435 h 1605069"/>
              <a:gd name="connsiteX1491" fmla="*/ 142824 w 1606621"/>
              <a:gd name="connsiteY1491" fmla="*/ 546435 h 1605069"/>
              <a:gd name="connsiteX1492" fmla="*/ 143681 w 1606621"/>
              <a:gd name="connsiteY1492" fmla="*/ 545006 h 1605069"/>
              <a:gd name="connsiteX1493" fmla="*/ 144919 w 1606621"/>
              <a:gd name="connsiteY1493" fmla="*/ 547006 h 1605069"/>
              <a:gd name="connsiteX1494" fmla="*/ 192926 w 1606621"/>
              <a:gd name="connsiteY1494" fmla="*/ 1051260 h 1605069"/>
              <a:gd name="connsiteX1495" fmla="*/ 190640 w 1606621"/>
              <a:gd name="connsiteY1495" fmla="*/ 1051260 h 1605069"/>
              <a:gd name="connsiteX1496" fmla="*/ 192069 w 1606621"/>
              <a:gd name="connsiteY1496" fmla="*/ 1052212 h 1605069"/>
              <a:gd name="connsiteX1497" fmla="*/ 297701 w 1606621"/>
              <a:gd name="connsiteY1497" fmla="*/ 1264239 h 1605069"/>
              <a:gd name="connsiteX1498" fmla="*/ 297701 w 1606621"/>
              <a:gd name="connsiteY1498" fmla="*/ 1264239 h 1605069"/>
              <a:gd name="connsiteX1499" fmla="*/ 297701 w 1606621"/>
              <a:gd name="connsiteY1499" fmla="*/ 1264239 h 1605069"/>
              <a:gd name="connsiteX1500" fmla="*/ 297033 w 1606621"/>
              <a:gd name="connsiteY1500" fmla="*/ 1265191 h 1605069"/>
              <a:gd name="connsiteX1501" fmla="*/ 798145 w 1606621"/>
              <a:gd name="connsiteY1501" fmla="*/ 1413876 h 1605069"/>
              <a:gd name="connsiteX1502" fmla="*/ 798145 w 1606621"/>
              <a:gd name="connsiteY1502" fmla="*/ 1413876 h 1605069"/>
              <a:gd name="connsiteX1503" fmla="*/ 798145 w 1606621"/>
              <a:gd name="connsiteY1503" fmla="*/ 1413876 h 1605069"/>
              <a:gd name="connsiteX1504" fmla="*/ 802335 w 1606621"/>
              <a:gd name="connsiteY1504" fmla="*/ 1468455 h 1605069"/>
              <a:gd name="connsiteX1505" fmla="*/ 802335 w 1606621"/>
              <a:gd name="connsiteY1505" fmla="*/ 1468455 h 1605069"/>
              <a:gd name="connsiteX1506" fmla="*/ 823290 w 1606621"/>
              <a:gd name="connsiteY1506" fmla="*/ 1468455 h 1605069"/>
              <a:gd name="connsiteX1507" fmla="*/ 822337 w 1606621"/>
              <a:gd name="connsiteY1507" fmla="*/ 1470645 h 1605069"/>
              <a:gd name="connsiteX1508" fmla="*/ 821480 w 1606621"/>
              <a:gd name="connsiteY1508" fmla="*/ 1468645 h 1605069"/>
              <a:gd name="connsiteX1509" fmla="*/ 822623 w 1606621"/>
              <a:gd name="connsiteY1509" fmla="*/ 1469884 h 1605069"/>
              <a:gd name="connsiteX1510" fmla="*/ 1083132 w 1606621"/>
              <a:gd name="connsiteY1510" fmla="*/ 1305292 h 1605069"/>
              <a:gd name="connsiteX1511" fmla="*/ 1083132 w 1606621"/>
              <a:gd name="connsiteY1511" fmla="*/ 1305292 h 1605069"/>
              <a:gd name="connsiteX1512" fmla="*/ 1083132 w 1606621"/>
              <a:gd name="connsiteY1512" fmla="*/ 1390159 h 1605069"/>
              <a:gd name="connsiteX1513" fmla="*/ 1083132 w 1606621"/>
              <a:gd name="connsiteY1513" fmla="*/ 1390635 h 1605069"/>
              <a:gd name="connsiteX1514" fmla="*/ 1083132 w 1606621"/>
              <a:gd name="connsiteY1514" fmla="*/ 1390635 h 1605069"/>
              <a:gd name="connsiteX1515" fmla="*/ 1082941 w 1606621"/>
              <a:gd name="connsiteY1515" fmla="*/ 1390064 h 1605069"/>
              <a:gd name="connsiteX1516" fmla="*/ 1084847 w 1606621"/>
              <a:gd name="connsiteY1516" fmla="*/ 1398351 h 1605069"/>
              <a:gd name="connsiteX1517" fmla="*/ 1083989 w 1606621"/>
              <a:gd name="connsiteY1517" fmla="*/ 1399589 h 1605069"/>
              <a:gd name="connsiteX1518" fmla="*/ 1083513 w 1606621"/>
              <a:gd name="connsiteY1518" fmla="*/ 1398541 h 1605069"/>
              <a:gd name="connsiteX1519" fmla="*/ 1201433 w 1606621"/>
              <a:gd name="connsiteY1519" fmla="*/ 1303101 h 1605069"/>
              <a:gd name="connsiteX1520" fmla="*/ 1201433 w 1606621"/>
              <a:gd name="connsiteY1520" fmla="*/ 1303101 h 1605069"/>
              <a:gd name="connsiteX1521" fmla="*/ 1201433 w 1606621"/>
              <a:gd name="connsiteY1521" fmla="*/ 1303101 h 1605069"/>
              <a:gd name="connsiteX1522" fmla="*/ 1383074 w 1606621"/>
              <a:gd name="connsiteY1522" fmla="*/ 1124698 h 1605069"/>
              <a:gd name="connsiteX1523" fmla="*/ 1383074 w 1606621"/>
              <a:gd name="connsiteY1523" fmla="*/ 1124698 h 1605069"/>
              <a:gd name="connsiteX1524" fmla="*/ 1251630 w 1606621"/>
              <a:gd name="connsiteY1524" fmla="*/ 353173 h 1605069"/>
              <a:gd name="connsiteX1525" fmla="*/ 1252773 w 1606621"/>
              <a:gd name="connsiteY1525" fmla="*/ 353173 h 1605069"/>
              <a:gd name="connsiteX1526" fmla="*/ 1251439 w 1606621"/>
              <a:gd name="connsiteY1526" fmla="*/ 353363 h 1605069"/>
              <a:gd name="connsiteX1527" fmla="*/ 888917 w 1606621"/>
              <a:gd name="connsiteY1527" fmla="*/ 188771 h 1605069"/>
              <a:gd name="connsiteX1528" fmla="*/ 888917 w 1606621"/>
              <a:gd name="connsiteY1528" fmla="*/ 189533 h 1605069"/>
              <a:gd name="connsiteX1529" fmla="*/ 888917 w 1606621"/>
              <a:gd name="connsiteY1529" fmla="*/ 188676 h 1605069"/>
              <a:gd name="connsiteX1530" fmla="*/ 767664 w 1606621"/>
              <a:gd name="connsiteY1530" fmla="*/ 156291 h 1605069"/>
              <a:gd name="connsiteX1531" fmla="*/ 767664 w 1606621"/>
              <a:gd name="connsiteY1531" fmla="*/ 156291 h 1605069"/>
              <a:gd name="connsiteX1532" fmla="*/ 767664 w 1606621"/>
              <a:gd name="connsiteY1532" fmla="*/ 156291 h 1605069"/>
              <a:gd name="connsiteX1533" fmla="*/ 767473 w 1606621"/>
              <a:gd name="connsiteY1533" fmla="*/ 156481 h 1605069"/>
              <a:gd name="connsiteX1534" fmla="*/ 588595 w 1606621"/>
              <a:gd name="connsiteY1534" fmla="*/ 233253 h 1605069"/>
              <a:gd name="connsiteX1535" fmla="*/ 588595 w 1606621"/>
              <a:gd name="connsiteY1535" fmla="*/ 233253 h 1605069"/>
              <a:gd name="connsiteX1536" fmla="*/ 588595 w 1606621"/>
              <a:gd name="connsiteY1536" fmla="*/ 233253 h 1605069"/>
              <a:gd name="connsiteX1537" fmla="*/ 228549 w 1606621"/>
              <a:gd name="connsiteY1537" fmla="*/ 490428 h 1605069"/>
              <a:gd name="connsiteX1538" fmla="*/ 229501 w 1606621"/>
              <a:gd name="connsiteY1538" fmla="*/ 490428 h 1605069"/>
              <a:gd name="connsiteX1539" fmla="*/ 228358 w 1606621"/>
              <a:gd name="connsiteY1539" fmla="*/ 490714 h 1605069"/>
              <a:gd name="connsiteX1540" fmla="*/ 168256 w 1606621"/>
              <a:gd name="connsiteY1540" fmla="*/ 497572 h 1605069"/>
              <a:gd name="connsiteX1541" fmla="*/ 168256 w 1606621"/>
              <a:gd name="connsiteY1541" fmla="*/ 497572 h 1605069"/>
              <a:gd name="connsiteX1542" fmla="*/ 137776 w 1606621"/>
              <a:gd name="connsiteY1542" fmla="*/ 553198 h 1605069"/>
              <a:gd name="connsiteX1543" fmla="*/ 138443 w 1606621"/>
              <a:gd name="connsiteY1543" fmla="*/ 555960 h 1605069"/>
              <a:gd name="connsiteX1544" fmla="*/ 136347 w 1606621"/>
              <a:gd name="connsiteY1544" fmla="*/ 554531 h 1605069"/>
              <a:gd name="connsiteX1545" fmla="*/ 134537 w 1606621"/>
              <a:gd name="connsiteY1545" fmla="*/ 1096123 h 1605069"/>
              <a:gd name="connsiteX1546" fmla="*/ 134537 w 1606621"/>
              <a:gd name="connsiteY1546" fmla="*/ 1096123 h 1605069"/>
              <a:gd name="connsiteX1547" fmla="*/ 134537 w 1606621"/>
              <a:gd name="connsiteY1547" fmla="*/ 1096123 h 1605069"/>
              <a:gd name="connsiteX1548" fmla="*/ 236264 w 1606621"/>
              <a:gd name="connsiteY1548" fmla="*/ 1195373 h 1605069"/>
              <a:gd name="connsiteX1549" fmla="*/ 236264 w 1606621"/>
              <a:gd name="connsiteY1549" fmla="*/ 1195373 h 1605069"/>
              <a:gd name="connsiteX1550" fmla="*/ 405143 w 1606621"/>
              <a:gd name="connsiteY1550" fmla="*/ 1282051 h 1605069"/>
              <a:gd name="connsiteX1551" fmla="*/ 404476 w 1606621"/>
              <a:gd name="connsiteY1551" fmla="*/ 1280908 h 1605069"/>
              <a:gd name="connsiteX1552" fmla="*/ 405714 w 1606621"/>
              <a:gd name="connsiteY1552" fmla="*/ 1281955 h 1605069"/>
              <a:gd name="connsiteX1553" fmla="*/ 530111 w 1606621"/>
              <a:gd name="connsiteY1553" fmla="*/ 1227949 h 1605069"/>
              <a:gd name="connsiteX1554" fmla="*/ 530111 w 1606621"/>
              <a:gd name="connsiteY1554" fmla="*/ 1227949 h 1605069"/>
              <a:gd name="connsiteX1555" fmla="*/ 737184 w 1606621"/>
              <a:gd name="connsiteY1555" fmla="*/ 1457692 h 1605069"/>
              <a:gd name="connsiteX1556" fmla="*/ 735089 w 1606621"/>
              <a:gd name="connsiteY1556" fmla="*/ 1460930 h 1605069"/>
              <a:gd name="connsiteX1557" fmla="*/ 733279 w 1606621"/>
              <a:gd name="connsiteY1557" fmla="*/ 1457310 h 1605069"/>
              <a:gd name="connsiteX1558" fmla="*/ 737184 w 1606621"/>
              <a:gd name="connsiteY1558" fmla="*/ 1457692 h 1605069"/>
              <a:gd name="connsiteX1559" fmla="*/ 769950 w 1606621"/>
              <a:gd name="connsiteY1559" fmla="*/ 1460549 h 1605069"/>
              <a:gd name="connsiteX1560" fmla="*/ 769950 w 1606621"/>
              <a:gd name="connsiteY1560" fmla="*/ 1460549 h 1605069"/>
              <a:gd name="connsiteX1561" fmla="*/ 769950 w 1606621"/>
              <a:gd name="connsiteY1561" fmla="*/ 1460549 h 1605069"/>
              <a:gd name="connsiteX1562" fmla="*/ 770236 w 1606621"/>
              <a:gd name="connsiteY1562" fmla="*/ 1460930 h 1605069"/>
              <a:gd name="connsiteX1563" fmla="*/ 1043032 w 1606621"/>
              <a:gd name="connsiteY1563" fmla="*/ 1367490 h 1605069"/>
              <a:gd name="connsiteX1564" fmla="*/ 1043603 w 1606621"/>
              <a:gd name="connsiteY1564" fmla="*/ 1367966 h 1605069"/>
              <a:gd name="connsiteX1565" fmla="*/ 1042651 w 1606621"/>
              <a:gd name="connsiteY1565" fmla="*/ 1368538 h 1605069"/>
              <a:gd name="connsiteX1566" fmla="*/ 1425461 w 1606621"/>
              <a:gd name="connsiteY1566" fmla="*/ 1137080 h 1605069"/>
              <a:gd name="connsiteX1567" fmla="*/ 1425461 w 1606621"/>
              <a:gd name="connsiteY1567" fmla="*/ 1137080 h 1605069"/>
              <a:gd name="connsiteX1568" fmla="*/ 1473752 w 1606621"/>
              <a:gd name="connsiteY1568" fmla="*/ 1032305 h 1605069"/>
              <a:gd name="connsiteX1569" fmla="*/ 1473752 w 1606621"/>
              <a:gd name="connsiteY1569" fmla="*/ 1032305 h 1605069"/>
              <a:gd name="connsiteX1570" fmla="*/ 1473752 w 1606621"/>
              <a:gd name="connsiteY1570" fmla="*/ 1032305 h 1605069"/>
              <a:gd name="connsiteX1571" fmla="*/ 1473752 w 1606621"/>
              <a:gd name="connsiteY1571" fmla="*/ 1032305 h 1605069"/>
              <a:gd name="connsiteX1572" fmla="*/ 1555762 w 1606621"/>
              <a:gd name="connsiteY1572" fmla="*/ 816373 h 1605069"/>
              <a:gd name="connsiteX1573" fmla="*/ 1555762 w 1606621"/>
              <a:gd name="connsiteY1573" fmla="*/ 816373 h 1605069"/>
              <a:gd name="connsiteX1574" fmla="*/ 1184573 w 1606621"/>
              <a:gd name="connsiteY1574" fmla="*/ 164768 h 1605069"/>
              <a:gd name="connsiteX1575" fmla="*/ 1184573 w 1606621"/>
              <a:gd name="connsiteY1575" fmla="*/ 164768 h 1605069"/>
              <a:gd name="connsiteX1576" fmla="*/ 1152379 w 1606621"/>
              <a:gd name="connsiteY1576" fmla="*/ 186104 h 1605069"/>
              <a:gd name="connsiteX1577" fmla="*/ 1152379 w 1606621"/>
              <a:gd name="connsiteY1577" fmla="*/ 185628 h 1605069"/>
              <a:gd name="connsiteX1578" fmla="*/ 1153140 w 1606621"/>
              <a:gd name="connsiteY1578" fmla="*/ 185628 h 1605069"/>
              <a:gd name="connsiteX1579" fmla="*/ 863200 w 1606621"/>
              <a:gd name="connsiteY1579" fmla="*/ 228966 h 1605069"/>
              <a:gd name="connsiteX1580" fmla="*/ 864343 w 1606621"/>
              <a:gd name="connsiteY1580" fmla="*/ 227728 h 1605069"/>
              <a:gd name="connsiteX1581" fmla="*/ 864343 w 1606621"/>
              <a:gd name="connsiteY1581" fmla="*/ 228966 h 1605069"/>
              <a:gd name="connsiteX1582" fmla="*/ 367519 w 1606621"/>
              <a:gd name="connsiteY1582" fmla="*/ 300023 h 1605069"/>
              <a:gd name="connsiteX1583" fmla="*/ 366662 w 1606621"/>
              <a:gd name="connsiteY1583" fmla="*/ 298880 h 1605069"/>
              <a:gd name="connsiteX1584" fmla="*/ 368471 w 1606621"/>
              <a:gd name="connsiteY1584" fmla="*/ 298880 h 1605069"/>
              <a:gd name="connsiteX1585" fmla="*/ 367519 w 1606621"/>
              <a:gd name="connsiteY1585" fmla="*/ 299737 h 1605069"/>
              <a:gd name="connsiteX1586" fmla="*/ 134251 w 1606621"/>
              <a:gd name="connsiteY1586" fmla="*/ 1097742 h 1605069"/>
              <a:gd name="connsiteX1587" fmla="*/ 134251 w 1606621"/>
              <a:gd name="connsiteY1587" fmla="*/ 1097742 h 1605069"/>
              <a:gd name="connsiteX1588" fmla="*/ 333229 w 1606621"/>
              <a:gd name="connsiteY1588" fmla="*/ 1300719 h 1605069"/>
              <a:gd name="connsiteX1589" fmla="*/ 333229 w 1606621"/>
              <a:gd name="connsiteY1589" fmla="*/ 1299767 h 1605069"/>
              <a:gd name="connsiteX1590" fmla="*/ 333229 w 1606621"/>
              <a:gd name="connsiteY1590" fmla="*/ 1300434 h 1605069"/>
              <a:gd name="connsiteX1591" fmla="*/ 397332 w 1606621"/>
              <a:gd name="connsiteY1591" fmla="*/ 1286146 h 1605069"/>
              <a:gd name="connsiteX1592" fmla="*/ 396380 w 1606621"/>
              <a:gd name="connsiteY1592" fmla="*/ 1286908 h 1605069"/>
              <a:gd name="connsiteX1593" fmla="*/ 559257 w 1606621"/>
              <a:gd name="connsiteY1593" fmla="*/ 1305196 h 1605069"/>
              <a:gd name="connsiteX1594" fmla="*/ 559257 w 1606621"/>
              <a:gd name="connsiteY1594" fmla="*/ 1305196 h 1605069"/>
              <a:gd name="connsiteX1595" fmla="*/ 1248390 w 1606621"/>
              <a:gd name="connsiteY1595" fmla="*/ 1276621 h 1605069"/>
              <a:gd name="connsiteX1596" fmla="*/ 1248390 w 1606621"/>
              <a:gd name="connsiteY1596" fmla="*/ 1276621 h 1605069"/>
              <a:gd name="connsiteX1597" fmla="*/ 1248390 w 1606621"/>
              <a:gd name="connsiteY1597" fmla="*/ 1276621 h 1605069"/>
              <a:gd name="connsiteX1598" fmla="*/ 1402219 w 1606621"/>
              <a:gd name="connsiteY1598" fmla="*/ 392320 h 1605069"/>
              <a:gd name="connsiteX1599" fmla="*/ 1402219 w 1606621"/>
              <a:gd name="connsiteY1599" fmla="*/ 392797 h 1605069"/>
              <a:gd name="connsiteX1600" fmla="*/ 1402219 w 1606621"/>
              <a:gd name="connsiteY1600" fmla="*/ 392320 h 1605069"/>
              <a:gd name="connsiteX1601" fmla="*/ 1257726 w 1606621"/>
              <a:gd name="connsiteY1601" fmla="*/ 333741 h 1605069"/>
              <a:gd name="connsiteX1602" fmla="*/ 1257726 w 1606621"/>
              <a:gd name="connsiteY1602" fmla="*/ 333741 h 1605069"/>
              <a:gd name="connsiteX1603" fmla="*/ 233693 w 1606621"/>
              <a:gd name="connsiteY1603" fmla="*/ 1258714 h 1605069"/>
              <a:gd name="connsiteX1604" fmla="*/ 234264 w 1606621"/>
              <a:gd name="connsiteY1604" fmla="*/ 1258238 h 1605069"/>
              <a:gd name="connsiteX1605" fmla="*/ 234264 w 1606621"/>
              <a:gd name="connsiteY1605" fmla="*/ 1258714 h 1605069"/>
              <a:gd name="connsiteX1606" fmla="*/ 275697 w 1606621"/>
              <a:gd name="connsiteY1606" fmla="*/ 1298338 h 1605069"/>
              <a:gd name="connsiteX1607" fmla="*/ 275697 w 1606621"/>
              <a:gd name="connsiteY1607" fmla="*/ 1297100 h 1605069"/>
              <a:gd name="connsiteX1608" fmla="*/ 275697 w 1606621"/>
              <a:gd name="connsiteY1608" fmla="*/ 1297100 h 1605069"/>
              <a:gd name="connsiteX1609" fmla="*/ 276365 w 1606621"/>
              <a:gd name="connsiteY1609" fmla="*/ 1297100 h 1605069"/>
              <a:gd name="connsiteX1610" fmla="*/ 275697 w 1606621"/>
              <a:gd name="connsiteY1610" fmla="*/ 1298434 h 1605069"/>
              <a:gd name="connsiteX1611" fmla="*/ 447147 w 1606621"/>
              <a:gd name="connsiteY1611" fmla="*/ 1423687 h 1605069"/>
              <a:gd name="connsiteX1612" fmla="*/ 448767 w 1606621"/>
              <a:gd name="connsiteY1612" fmla="*/ 1423211 h 1605069"/>
              <a:gd name="connsiteX1613" fmla="*/ 447052 w 1606621"/>
              <a:gd name="connsiteY1613" fmla="*/ 1423783 h 1605069"/>
              <a:gd name="connsiteX1614" fmla="*/ 953974 w 1606621"/>
              <a:gd name="connsiteY1614" fmla="*/ 1480837 h 1605069"/>
              <a:gd name="connsiteX1615" fmla="*/ 953974 w 1606621"/>
              <a:gd name="connsiteY1615" fmla="*/ 1480837 h 1605069"/>
              <a:gd name="connsiteX1616" fmla="*/ 1578718 w 1606621"/>
              <a:gd name="connsiteY1616" fmla="*/ 820469 h 1605069"/>
              <a:gd name="connsiteX1617" fmla="*/ 1578718 w 1606621"/>
              <a:gd name="connsiteY1617" fmla="*/ 820469 h 1605069"/>
              <a:gd name="connsiteX1618" fmla="*/ 1578718 w 1606621"/>
              <a:gd name="connsiteY1618" fmla="*/ 820469 h 1605069"/>
              <a:gd name="connsiteX1619" fmla="*/ 1497565 w 1606621"/>
              <a:gd name="connsiteY1619" fmla="*/ 568533 h 1605069"/>
              <a:gd name="connsiteX1620" fmla="*/ 1497565 w 1606621"/>
              <a:gd name="connsiteY1620" fmla="*/ 568533 h 1605069"/>
              <a:gd name="connsiteX1621" fmla="*/ 1390790 w 1606621"/>
              <a:gd name="connsiteY1621" fmla="*/ 395178 h 1605069"/>
              <a:gd name="connsiteX1622" fmla="*/ 1390790 w 1606621"/>
              <a:gd name="connsiteY1622" fmla="*/ 395178 h 1605069"/>
              <a:gd name="connsiteX1623" fmla="*/ 959307 w 1606621"/>
              <a:gd name="connsiteY1623" fmla="*/ 86091 h 1605069"/>
              <a:gd name="connsiteX1624" fmla="*/ 959307 w 1606621"/>
              <a:gd name="connsiteY1624" fmla="*/ 86091 h 1605069"/>
              <a:gd name="connsiteX1625" fmla="*/ 959307 w 1606621"/>
              <a:gd name="connsiteY1625" fmla="*/ 86091 h 1605069"/>
              <a:gd name="connsiteX1626" fmla="*/ 843959 w 1606621"/>
              <a:gd name="connsiteY1626" fmla="*/ 146290 h 1605069"/>
              <a:gd name="connsiteX1627" fmla="*/ 843388 w 1606621"/>
              <a:gd name="connsiteY1627" fmla="*/ 144956 h 1605069"/>
              <a:gd name="connsiteX1628" fmla="*/ 843959 w 1606621"/>
              <a:gd name="connsiteY1628" fmla="*/ 145813 h 1605069"/>
              <a:gd name="connsiteX1629" fmla="*/ 714801 w 1606621"/>
              <a:gd name="connsiteY1629" fmla="*/ 138670 h 1605069"/>
              <a:gd name="connsiteX1630" fmla="*/ 714801 w 1606621"/>
              <a:gd name="connsiteY1630" fmla="*/ 138670 h 1605069"/>
              <a:gd name="connsiteX1631" fmla="*/ 714038 w 1606621"/>
              <a:gd name="connsiteY1631" fmla="*/ 138098 h 1605069"/>
              <a:gd name="connsiteX1632" fmla="*/ 714801 w 1606621"/>
              <a:gd name="connsiteY1632" fmla="*/ 138193 h 1605069"/>
              <a:gd name="connsiteX1633" fmla="*/ 452958 w 1606621"/>
              <a:gd name="connsiteY1633" fmla="*/ 198391 h 1605069"/>
              <a:gd name="connsiteX1634" fmla="*/ 454482 w 1606621"/>
              <a:gd name="connsiteY1634" fmla="*/ 197248 h 1605069"/>
              <a:gd name="connsiteX1635" fmla="*/ 33573 w 1606621"/>
              <a:gd name="connsiteY1635" fmla="*/ 787513 h 1605069"/>
              <a:gd name="connsiteX1636" fmla="*/ 33573 w 1606621"/>
              <a:gd name="connsiteY1636" fmla="*/ 787513 h 1605069"/>
              <a:gd name="connsiteX1637" fmla="*/ 443243 w 1606621"/>
              <a:gd name="connsiteY1637" fmla="*/ 1459025 h 1605069"/>
              <a:gd name="connsiteX1638" fmla="*/ 443243 w 1606621"/>
              <a:gd name="connsiteY1638" fmla="*/ 1459025 h 1605069"/>
              <a:gd name="connsiteX1639" fmla="*/ 514013 w 1606621"/>
              <a:gd name="connsiteY1639" fmla="*/ 1252809 h 1605069"/>
              <a:gd name="connsiteX1640" fmla="*/ 515537 w 1606621"/>
              <a:gd name="connsiteY1640" fmla="*/ 1252237 h 1605069"/>
              <a:gd name="connsiteX1641" fmla="*/ 515537 w 1606621"/>
              <a:gd name="connsiteY1641" fmla="*/ 1253380 h 1605069"/>
              <a:gd name="connsiteX1642" fmla="*/ 569354 w 1606621"/>
              <a:gd name="connsiteY1642" fmla="*/ 1360632 h 1605069"/>
              <a:gd name="connsiteX1643" fmla="*/ 567830 w 1606621"/>
              <a:gd name="connsiteY1643" fmla="*/ 1361108 h 1605069"/>
              <a:gd name="connsiteX1644" fmla="*/ 569068 w 1606621"/>
              <a:gd name="connsiteY1644" fmla="*/ 1360251 h 1605069"/>
              <a:gd name="connsiteX1645" fmla="*/ 569354 w 1606621"/>
              <a:gd name="connsiteY1645" fmla="*/ 1360536 h 1605069"/>
              <a:gd name="connsiteX1646" fmla="*/ 1099801 w 1606621"/>
              <a:gd name="connsiteY1646" fmla="*/ 1433879 h 1605069"/>
              <a:gd name="connsiteX1647" fmla="*/ 1099801 w 1606621"/>
              <a:gd name="connsiteY1647" fmla="*/ 1433879 h 1605069"/>
              <a:gd name="connsiteX1648" fmla="*/ 1099801 w 1606621"/>
              <a:gd name="connsiteY1648" fmla="*/ 1433879 h 1605069"/>
              <a:gd name="connsiteX1649" fmla="*/ 1341736 w 1606621"/>
              <a:gd name="connsiteY1649" fmla="*/ 1218424 h 1605069"/>
              <a:gd name="connsiteX1650" fmla="*/ 1341736 w 1606621"/>
              <a:gd name="connsiteY1650" fmla="*/ 1218424 h 1605069"/>
              <a:gd name="connsiteX1651" fmla="*/ 1341736 w 1606621"/>
              <a:gd name="connsiteY1651" fmla="*/ 1218424 h 1605069"/>
              <a:gd name="connsiteX1652" fmla="*/ 1341736 w 1606621"/>
              <a:gd name="connsiteY1652" fmla="*/ 1218424 h 1605069"/>
              <a:gd name="connsiteX1653" fmla="*/ 1390790 w 1606621"/>
              <a:gd name="connsiteY1653" fmla="*/ 394797 h 1605069"/>
              <a:gd name="connsiteX1654" fmla="*/ 1390790 w 1606621"/>
              <a:gd name="connsiteY1654" fmla="*/ 394797 h 1605069"/>
              <a:gd name="connsiteX1655" fmla="*/ 1227436 w 1606621"/>
              <a:gd name="connsiteY1655" fmla="*/ 181341 h 1605069"/>
              <a:gd name="connsiteX1656" fmla="*/ 1227436 w 1606621"/>
              <a:gd name="connsiteY1656" fmla="*/ 181341 h 1605069"/>
              <a:gd name="connsiteX1657" fmla="*/ 1078179 w 1606621"/>
              <a:gd name="connsiteY1657" fmla="*/ 106094 h 1605069"/>
              <a:gd name="connsiteX1658" fmla="*/ 1078179 w 1606621"/>
              <a:gd name="connsiteY1658" fmla="*/ 106094 h 1605069"/>
              <a:gd name="connsiteX1659" fmla="*/ 683082 w 1606621"/>
              <a:gd name="connsiteY1659" fmla="*/ 88663 h 1605069"/>
              <a:gd name="connsiteX1660" fmla="*/ 683082 w 1606621"/>
              <a:gd name="connsiteY1660" fmla="*/ 86472 h 1605069"/>
              <a:gd name="connsiteX1661" fmla="*/ 682702 w 1606621"/>
              <a:gd name="connsiteY1661" fmla="*/ 88187 h 1605069"/>
              <a:gd name="connsiteX1662" fmla="*/ 341325 w 1606621"/>
              <a:gd name="connsiteY1662" fmla="*/ 256017 h 1605069"/>
              <a:gd name="connsiteX1663" fmla="*/ 341325 w 1606621"/>
              <a:gd name="connsiteY1663" fmla="*/ 255446 h 1605069"/>
              <a:gd name="connsiteX1664" fmla="*/ 341325 w 1606621"/>
              <a:gd name="connsiteY1664" fmla="*/ 256208 h 1605069"/>
              <a:gd name="connsiteX1665" fmla="*/ 162826 w 1606621"/>
              <a:gd name="connsiteY1665" fmla="*/ 430420 h 1605069"/>
              <a:gd name="connsiteX1666" fmla="*/ 162826 w 1606621"/>
              <a:gd name="connsiteY1666" fmla="*/ 430420 h 1605069"/>
              <a:gd name="connsiteX1667" fmla="*/ 162445 w 1606621"/>
              <a:gd name="connsiteY1667" fmla="*/ 429944 h 1605069"/>
              <a:gd name="connsiteX1668" fmla="*/ 229501 w 1606621"/>
              <a:gd name="connsiteY1668" fmla="*/ 1261667 h 1605069"/>
              <a:gd name="connsiteX1669" fmla="*/ 229501 w 1606621"/>
              <a:gd name="connsiteY1669" fmla="*/ 1261667 h 1605069"/>
              <a:gd name="connsiteX1670" fmla="*/ 229501 w 1606621"/>
              <a:gd name="connsiteY1670" fmla="*/ 1261667 h 1605069"/>
              <a:gd name="connsiteX1671" fmla="*/ 228931 w 1606621"/>
              <a:gd name="connsiteY1671" fmla="*/ 1261667 h 1605069"/>
              <a:gd name="connsiteX1672" fmla="*/ 347326 w 1606621"/>
              <a:gd name="connsiteY1672" fmla="*/ 1365585 h 1605069"/>
              <a:gd name="connsiteX1673" fmla="*/ 346659 w 1606621"/>
              <a:gd name="connsiteY1673" fmla="*/ 1365585 h 1605069"/>
              <a:gd name="connsiteX1674" fmla="*/ 346659 w 1606621"/>
              <a:gd name="connsiteY1674" fmla="*/ 1364632 h 1605069"/>
              <a:gd name="connsiteX1675" fmla="*/ 429431 w 1606621"/>
              <a:gd name="connsiteY1675" fmla="*/ 1471503 h 1605069"/>
              <a:gd name="connsiteX1676" fmla="*/ 429431 w 1606621"/>
              <a:gd name="connsiteY1676" fmla="*/ 1471503 h 1605069"/>
              <a:gd name="connsiteX1677" fmla="*/ 1302588 w 1606621"/>
              <a:gd name="connsiteY1677" fmla="*/ 1342915 h 1605069"/>
              <a:gd name="connsiteX1678" fmla="*/ 1302588 w 1606621"/>
              <a:gd name="connsiteY1678" fmla="*/ 1344534 h 1605069"/>
              <a:gd name="connsiteX1679" fmla="*/ 1301636 w 1606621"/>
              <a:gd name="connsiteY1679" fmla="*/ 1342782 h 1605069"/>
              <a:gd name="connsiteX1680" fmla="*/ 1301731 w 1606621"/>
              <a:gd name="connsiteY1680" fmla="*/ 1342439 h 1605069"/>
              <a:gd name="connsiteX1681" fmla="*/ 1436320 w 1606621"/>
              <a:gd name="connsiteY1681" fmla="*/ 1185943 h 1605069"/>
              <a:gd name="connsiteX1682" fmla="*/ 1436320 w 1606621"/>
              <a:gd name="connsiteY1682" fmla="*/ 1185943 h 1605069"/>
              <a:gd name="connsiteX1683" fmla="*/ 1456608 w 1606621"/>
              <a:gd name="connsiteY1683" fmla="*/ 1169370 h 1605069"/>
              <a:gd name="connsiteX1684" fmla="*/ 1456608 w 1606621"/>
              <a:gd name="connsiteY1684" fmla="*/ 1171084 h 1605069"/>
              <a:gd name="connsiteX1685" fmla="*/ 1456036 w 1606621"/>
              <a:gd name="connsiteY1685" fmla="*/ 1168893 h 1605069"/>
              <a:gd name="connsiteX1686" fmla="*/ 1462323 w 1606621"/>
              <a:gd name="connsiteY1686" fmla="*/ 1158511 h 1605069"/>
              <a:gd name="connsiteX1687" fmla="*/ 1462323 w 1606621"/>
              <a:gd name="connsiteY1687" fmla="*/ 1160607 h 1605069"/>
              <a:gd name="connsiteX1688" fmla="*/ 1461084 w 1606621"/>
              <a:gd name="connsiteY1688" fmla="*/ 1158864 h 1605069"/>
              <a:gd name="connsiteX1689" fmla="*/ 1461465 w 1606621"/>
              <a:gd name="connsiteY1689" fmla="*/ 1158035 h 1605069"/>
              <a:gd name="connsiteX1690" fmla="*/ 1519473 w 1606621"/>
              <a:gd name="connsiteY1690" fmla="*/ 551674 h 1605069"/>
              <a:gd name="connsiteX1691" fmla="*/ 1518330 w 1606621"/>
              <a:gd name="connsiteY1691" fmla="*/ 550340 h 1605069"/>
              <a:gd name="connsiteX1692" fmla="*/ 1519568 w 1606621"/>
              <a:gd name="connsiteY1692" fmla="*/ 550340 h 1605069"/>
              <a:gd name="connsiteX1693" fmla="*/ 1518520 w 1606621"/>
              <a:gd name="connsiteY1693" fmla="*/ 551197 h 1605069"/>
              <a:gd name="connsiteX1694" fmla="*/ 1269441 w 1606621"/>
              <a:gd name="connsiteY1694" fmla="*/ 221823 h 1605069"/>
              <a:gd name="connsiteX1695" fmla="*/ 1268679 w 1606621"/>
              <a:gd name="connsiteY1695" fmla="*/ 220489 h 1605069"/>
              <a:gd name="connsiteX1696" fmla="*/ 1268489 w 1606621"/>
              <a:gd name="connsiteY1696" fmla="*/ 221346 h 1605069"/>
              <a:gd name="connsiteX1697" fmla="*/ 960070 w 1606621"/>
              <a:gd name="connsiteY1697" fmla="*/ 53516 h 1605069"/>
              <a:gd name="connsiteX1698" fmla="*/ 960070 w 1606621"/>
              <a:gd name="connsiteY1698" fmla="*/ 53516 h 1605069"/>
              <a:gd name="connsiteX1699" fmla="*/ 736517 w 1606621"/>
              <a:gd name="connsiteY1699" fmla="*/ 58469 h 1605069"/>
              <a:gd name="connsiteX1700" fmla="*/ 735565 w 1606621"/>
              <a:gd name="connsiteY1700" fmla="*/ 56754 h 1605069"/>
              <a:gd name="connsiteX1701" fmla="*/ 736517 w 1606621"/>
              <a:gd name="connsiteY1701" fmla="*/ 58183 h 1605069"/>
              <a:gd name="connsiteX1702" fmla="*/ 649174 w 1606621"/>
              <a:gd name="connsiteY1702" fmla="*/ 75042 h 1605069"/>
              <a:gd name="connsiteX1703" fmla="*/ 649174 w 1606621"/>
              <a:gd name="connsiteY1703" fmla="*/ 75042 h 1605069"/>
              <a:gd name="connsiteX1704" fmla="*/ 463245 w 1606621"/>
              <a:gd name="connsiteY1704" fmla="*/ 178008 h 1605069"/>
              <a:gd name="connsiteX1705" fmla="*/ 463245 w 1606621"/>
              <a:gd name="connsiteY1705" fmla="*/ 178008 h 1605069"/>
              <a:gd name="connsiteX1706" fmla="*/ 396570 w 1606621"/>
              <a:gd name="connsiteY1706" fmla="*/ 184390 h 1605069"/>
              <a:gd name="connsiteX1707" fmla="*/ 396666 w 1606621"/>
              <a:gd name="connsiteY1707" fmla="*/ 186142 h 1605069"/>
              <a:gd name="connsiteX1708" fmla="*/ 396570 w 1606621"/>
              <a:gd name="connsiteY1708" fmla="*/ 186199 h 1605069"/>
              <a:gd name="connsiteX1709" fmla="*/ 395998 w 1606621"/>
              <a:gd name="connsiteY1709" fmla="*/ 186199 h 1605069"/>
              <a:gd name="connsiteX1710" fmla="*/ 395618 w 1606621"/>
              <a:gd name="connsiteY1710" fmla="*/ 183913 h 1605069"/>
              <a:gd name="connsiteX1711" fmla="*/ 372567 w 1606621"/>
              <a:gd name="connsiteY1711" fmla="*/ 224109 h 1605069"/>
              <a:gd name="connsiteX1712" fmla="*/ 372567 w 1606621"/>
              <a:gd name="connsiteY1712" fmla="*/ 224109 h 1605069"/>
              <a:gd name="connsiteX1713" fmla="*/ 279889 w 1606621"/>
              <a:gd name="connsiteY1713" fmla="*/ 294308 h 1605069"/>
              <a:gd name="connsiteX1714" fmla="*/ 279889 w 1606621"/>
              <a:gd name="connsiteY1714" fmla="*/ 293832 h 1605069"/>
              <a:gd name="connsiteX1715" fmla="*/ 279889 w 1606621"/>
              <a:gd name="connsiteY1715" fmla="*/ 293832 h 1605069"/>
              <a:gd name="connsiteX1716" fmla="*/ 322847 w 1606621"/>
              <a:gd name="connsiteY1716" fmla="*/ 1344820 h 1605069"/>
              <a:gd name="connsiteX1717" fmla="*/ 322847 w 1606621"/>
              <a:gd name="connsiteY1717" fmla="*/ 1344820 h 1605069"/>
              <a:gd name="connsiteX1718" fmla="*/ 448386 w 1606621"/>
              <a:gd name="connsiteY1718" fmla="*/ 1481599 h 1605069"/>
              <a:gd name="connsiteX1719" fmla="*/ 448386 w 1606621"/>
              <a:gd name="connsiteY1719" fmla="*/ 1481599 h 1605069"/>
              <a:gd name="connsiteX1720" fmla="*/ 448386 w 1606621"/>
              <a:gd name="connsiteY1720" fmla="*/ 1481599 h 1605069"/>
              <a:gd name="connsiteX1721" fmla="*/ 599547 w 1606621"/>
              <a:gd name="connsiteY1721" fmla="*/ 1510174 h 1605069"/>
              <a:gd name="connsiteX1722" fmla="*/ 599547 w 1606621"/>
              <a:gd name="connsiteY1722" fmla="*/ 1510174 h 1605069"/>
              <a:gd name="connsiteX1723" fmla="*/ 599547 w 1606621"/>
              <a:gd name="connsiteY1723" fmla="*/ 1510174 h 1605069"/>
              <a:gd name="connsiteX1724" fmla="*/ 895681 w 1606621"/>
              <a:gd name="connsiteY1724" fmla="*/ 1541892 h 1605069"/>
              <a:gd name="connsiteX1725" fmla="*/ 894822 w 1606621"/>
              <a:gd name="connsiteY1725" fmla="*/ 1542559 h 1605069"/>
              <a:gd name="connsiteX1726" fmla="*/ 894822 w 1606621"/>
              <a:gd name="connsiteY1726" fmla="*/ 1541226 h 1605069"/>
              <a:gd name="connsiteX1727" fmla="*/ 963594 w 1606621"/>
              <a:gd name="connsiteY1727" fmla="*/ 1535034 h 1605069"/>
              <a:gd name="connsiteX1728" fmla="*/ 963594 w 1606621"/>
              <a:gd name="connsiteY1728" fmla="*/ 1535034 h 1605069"/>
              <a:gd name="connsiteX1729" fmla="*/ 1075036 w 1606621"/>
              <a:gd name="connsiteY1729" fmla="*/ 1499601 h 1605069"/>
              <a:gd name="connsiteX1730" fmla="*/ 1075036 w 1606621"/>
              <a:gd name="connsiteY1730" fmla="*/ 1498744 h 1605069"/>
              <a:gd name="connsiteX1731" fmla="*/ 1461655 w 1606621"/>
              <a:gd name="connsiteY1731" fmla="*/ 460424 h 1605069"/>
              <a:gd name="connsiteX1732" fmla="*/ 1461655 w 1606621"/>
              <a:gd name="connsiteY1732" fmla="*/ 460424 h 1605069"/>
              <a:gd name="connsiteX1733" fmla="*/ 1461655 w 1606621"/>
              <a:gd name="connsiteY1733" fmla="*/ 460424 h 1605069"/>
              <a:gd name="connsiteX1734" fmla="*/ 1461560 w 1606621"/>
              <a:gd name="connsiteY1734" fmla="*/ 460424 h 1605069"/>
              <a:gd name="connsiteX1735" fmla="*/ 1455370 w 1606621"/>
              <a:gd name="connsiteY1735" fmla="*/ 463091 h 1605069"/>
              <a:gd name="connsiteX1736" fmla="*/ 1455370 w 1606621"/>
              <a:gd name="connsiteY1736" fmla="*/ 463091 h 1605069"/>
              <a:gd name="connsiteX1737" fmla="*/ 694036 w 1606621"/>
              <a:gd name="connsiteY1737" fmla="*/ 74471 h 1605069"/>
              <a:gd name="connsiteX1738" fmla="*/ 694036 w 1606621"/>
              <a:gd name="connsiteY1738" fmla="*/ 74471 h 1605069"/>
              <a:gd name="connsiteX1739" fmla="*/ 548684 w 1606621"/>
              <a:gd name="connsiteY1739" fmla="*/ 165149 h 1605069"/>
              <a:gd name="connsiteX1740" fmla="*/ 548684 w 1606621"/>
              <a:gd name="connsiteY1740" fmla="*/ 165149 h 1605069"/>
              <a:gd name="connsiteX1741" fmla="*/ 496964 w 1606621"/>
              <a:gd name="connsiteY1741" fmla="*/ 122763 h 1605069"/>
              <a:gd name="connsiteX1742" fmla="*/ 498392 w 1606621"/>
              <a:gd name="connsiteY1742" fmla="*/ 122096 h 1605069"/>
              <a:gd name="connsiteX1743" fmla="*/ 497344 w 1606621"/>
              <a:gd name="connsiteY1743" fmla="*/ 122763 h 1605069"/>
              <a:gd name="connsiteX1744" fmla="*/ 13570 w 1606621"/>
              <a:gd name="connsiteY1744" fmla="*/ 804467 h 1605069"/>
              <a:gd name="connsiteX1745" fmla="*/ 13570 w 1606621"/>
              <a:gd name="connsiteY1745" fmla="*/ 804467 h 1605069"/>
              <a:gd name="connsiteX1746" fmla="*/ 69482 w 1606621"/>
              <a:gd name="connsiteY1746" fmla="*/ 1062690 h 1605069"/>
              <a:gd name="connsiteX1747" fmla="*/ 69482 w 1606621"/>
              <a:gd name="connsiteY1747" fmla="*/ 1062690 h 1605069"/>
              <a:gd name="connsiteX1748" fmla="*/ 69482 w 1606621"/>
              <a:gd name="connsiteY1748" fmla="*/ 1062690 h 1605069"/>
              <a:gd name="connsiteX1749" fmla="*/ 69482 w 1606621"/>
              <a:gd name="connsiteY1749" fmla="*/ 1062690 h 1605069"/>
              <a:gd name="connsiteX1750" fmla="*/ 334276 w 1606621"/>
              <a:gd name="connsiteY1750" fmla="*/ 1353107 h 1605069"/>
              <a:gd name="connsiteX1751" fmla="*/ 334276 w 1606621"/>
              <a:gd name="connsiteY1751" fmla="*/ 1353107 h 1605069"/>
              <a:gd name="connsiteX1752" fmla="*/ 400951 w 1606621"/>
              <a:gd name="connsiteY1752" fmla="*/ 1371109 h 1605069"/>
              <a:gd name="connsiteX1753" fmla="*/ 401523 w 1606621"/>
              <a:gd name="connsiteY1753" fmla="*/ 1371109 h 1605069"/>
              <a:gd name="connsiteX1754" fmla="*/ 401523 w 1606621"/>
              <a:gd name="connsiteY1754" fmla="*/ 1371109 h 1605069"/>
              <a:gd name="connsiteX1755" fmla="*/ 400856 w 1606621"/>
              <a:gd name="connsiteY1755" fmla="*/ 1371109 h 1605069"/>
              <a:gd name="connsiteX1756" fmla="*/ 609168 w 1606621"/>
              <a:gd name="connsiteY1756" fmla="*/ 1544655 h 1605069"/>
              <a:gd name="connsiteX1757" fmla="*/ 609168 w 1606621"/>
              <a:gd name="connsiteY1757" fmla="*/ 1544655 h 1605069"/>
              <a:gd name="connsiteX1758" fmla="*/ 705847 w 1606621"/>
              <a:gd name="connsiteY1758" fmla="*/ 1576754 h 1605069"/>
              <a:gd name="connsiteX1759" fmla="*/ 705847 w 1606621"/>
              <a:gd name="connsiteY1759" fmla="*/ 1576754 h 1605069"/>
              <a:gd name="connsiteX1760" fmla="*/ 705847 w 1606621"/>
              <a:gd name="connsiteY1760" fmla="*/ 1576754 h 1605069"/>
              <a:gd name="connsiteX1761" fmla="*/ 878821 w 1606621"/>
              <a:gd name="connsiteY1761" fmla="*/ 1509603 h 1605069"/>
              <a:gd name="connsiteX1762" fmla="*/ 878821 w 1606621"/>
              <a:gd name="connsiteY1762" fmla="*/ 1509603 h 1605069"/>
              <a:gd name="connsiteX1763" fmla="*/ 1212196 w 1606621"/>
              <a:gd name="connsiteY1763" fmla="*/ 1468455 h 1605069"/>
              <a:gd name="connsiteX1764" fmla="*/ 1212196 w 1606621"/>
              <a:gd name="connsiteY1764" fmla="*/ 1468455 h 1605069"/>
              <a:gd name="connsiteX1765" fmla="*/ 900823 w 1606621"/>
              <a:gd name="connsiteY1765" fmla="*/ 53421 h 1605069"/>
              <a:gd name="connsiteX1766" fmla="*/ 900823 w 1606621"/>
              <a:gd name="connsiteY1766" fmla="*/ 53421 h 1605069"/>
              <a:gd name="connsiteX1767" fmla="*/ 900823 w 1606621"/>
              <a:gd name="connsiteY1767" fmla="*/ 53421 h 1605069"/>
              <a:gd name="connsiteX1768" fmla="*/ 900823 w 1606621"/>
              <a:gd name="connsiteY1768" fmla="*/ 53421 h 1605069"/>
              <a:gd name="connsiteX1769" fmla="*/ 606311 w 1606621"/>
              <a:gd name="connsiteY1769" fmla="*/ 97045 h 1605069"/>
              <a:gd name="connsiteX1770" fmla="*/ 606311 w 1606621"/>
              <a:gd name="connsiteY1770" fmla="*/ 97045 h 1605069"/>
              <a:gd name="connsiteX1771" fmla="*/ 606311 w 1606621"/>
              <a:gd name="connsiteY1771" fmla="*/ 96188 h 1605069"/>
              <a:gd name="connsiteX1772" fmla="*/ 605834 w 1606621"/>
              <a:gd name="connsiteY1772" fmla="*/ 97045 h 1605069"/>
              <a:gd name="connsiteX1773" fmla="*/ 244361 w 1606621"/>
              <a:gd name="connsiteY1773" fmla="*/ 304214 h 1605069"/>
              <a:gd name="connsiteX1774" fmla="*/ 244361 w 1606621"/>
              <a:gd name="connsiteY1774" fmla="*/ 304214 h 1605069"/>
              <a:gd name="connsiteX1775" fmla="*/ 6236 w 1606621"/>
              <a:gd name="connsiteY1775" fmla="*/ 847139 h 1605069"/>
              <a:gd name="connsiteX1776" fmla="*/ 6236 w 1606621"/>
              <a:gd name="connsiteY1776" fmla="*/ 847139 h 1605069"/>
              <a:gd name="connsiteX1777" fmla="*/ 205308 w 1606621"/>
              <a:gd name="connsiteY1777" fmla="*/ 1272430 h 1605069"/>
              <a:gd name="connsiteX1778" fmla="*/ 205308 w 1606621"/>
              <a:gd name="connsiteY1778" fmla="*/ 1272430 h 1605069"/>
              <a:gd name="connsiteX1779" fmla="*/ 206261 w 1606621"/>
              <a:gd name="connsiteY1779" fmla="*/ 1271668 h 1605069"/>
              <a:gd name="connsiteX1780" fmla="*/ 204355 w 1606621"/>
              <a:gd name="connsiteY1780" fmla="*/ 1271954 h 1605069"/>
              <a:gd name="connsiteX1781" fmla="*/ 681844 w 1606621"/>
              <a:gd name="connsiteY1781" fmla="*/ 1557609 h 1605069"/>
              <a:gd name="connsiteX1782" fmla="*/ 681844 w 1606621"/>
              <a:gd name="connsiteY1782" fmla="*/ 1557609 h 1605069"/>
              <a:gd name="connsiteX1783" fmla="*/ 1597102 w 1606621"/>
              <a:gd name="connsiteY1783" fmla="*/ 702645 h 1605069"/>
              <a:gd name="connsiteX1784" fmla="*/ 1596530 w 1606621"/>
              <a:gd name="connsiteY1784" fmla="*/ 702073 h 1605069"/>
              <a:gd name="connsiteX1785" fmla="*/ 1596530 w 1606621"/>
              <a:gd name="connsiteY1785" fmla="*/ 702073 h 1605069"/>
              <a:gd name="connsiteX1786" fmla="*/ 1308970 w 1606621"/>
              <a:gd name="connsiteY1786" fmla="*/ 207345 h 1605069"/>
              <a:gd name="connsiteX1787" fmla="*/ 1308970 w 1606621"/>
              <a:gd name="connsiteY1787" fmla="*/ 207345 h 1605069"/>
              <a:gd name="connsiteX1788" fmla="*/ 418288 w 1606621"/>
              <a:gd name="connsiteY1788" fmla="*/ 135336 h 1605069"/>
              <a:gd name="connsiteX1789" fmla="*/ 418288 w 1606621"/>
              <a:gd name="connsiteY1789" fmla="*/ 135812 h 1605069"/>
              <a:gd name="connsiteX1790" fmla="*/ 418288 w 1606621"/>
              <a:gd name="connsiteY1790" fmla="*/ 135812 h 1605069"/>
              <a:gd name="connsiteX1791" fmla="*/ 386950 w 1606621"/>
              <a:gd name="connsiteY1791" fmla="*/ 125049 h 1605069"/>
              <a:gd name="connsiteX1792" fmla="*/ 386950 w 1606621"/>
              <a:gd name="connsiteY1792" fmla="*/ 125049 h 1605069"/>
              <a:gd name="connsiteX1793" fmla="*/ 63100 w 1606621"/>
              <a:gd name="connsiteY1793" fmla="*/ 521670 h 1605069"/>
              <a:gd name="connsiteX1794" fmla="*/ 63100 w 1606621"/>
              <a:gd name="connsiteY1794" fmla="*/ 521193 h 1605069"/>
              <a:gd name="connsiteX1795" fmla="*/ 63386 w 1606621"/>
              <a:gd name="connsiteY1795" fmla="*/ 521860 h 1605069"/>
              <a:gd name="connsiteX1796" fmla="*/ 145301 w 1606621"/>
              <a:gd name="connsiteY1796" fmla="*/ 1207756 h 1605069"/>
              <a:gd name="connsiteX1797" fmla="*/ 145301 w 1606621"/>
              <a:gd name="connsiteY1797" fmla="*/ 1207756 h 1605069"/>
              <a:gd name="connsiteX1798" fmla="*/ 1167048 w 1606621"/>
              <a:gd name="connsiteY1798" fmla="*/ 1510079 h 1605069"/>
              <a:gd name="connsiteX1799" fmla="*/ 1165523 w 1606621"/>
              <a:gd name="connsiteY1799" fmla="*/ 1510079 h 1605069"/>
              <a:gd name="connsiteX1800" fmla="*/ 1351642 w 1606621"/>
              <a:gd name="connsiteY1800" fmla="*/ 1287480 h 1605069"/>
              <a:gd name="connsiteX1801" fmla="*/ 1351642 w 1606621"/>
              <a:gd name="connsiteY1801" fmla="*/ 1287480 h 1605069"/>
              <a:gd name="connsiteX1802" fmla="*/ 1351642 w 1606621"/>
              <a:gd name="connsiteY1802" fmla="*/ 1289004 h 1605069"/>
              <a:gd name="connsiteX1803" fmla="*/ 1351927 w 1606621"/>
              <a:gd name="connsiteY1803" fmla="*/ 1287670 h 1605069"/>
              <a:gd name="connsiteX1804" fmla="*/ 1593387 w 1606621"/>
              <a:gd name="connsiteY1804" fmla="*/ 677880 h 1605069"/>
              <a:gd name="connsiteX1805" fmla="*/ 1593387 w 1606621"/>
              <a:gd name="connsiteY1805" fmla="*/ 677880 h 1605069"/>
              <a:gd name="connsiteX1806" fmla="*/ 1593387 w 1606621"/>
              <a:gd name="connsiteY1806" fmla="*/ 677880 h 1605069"/>
              <a:gd name="connsiteX1807" fmla="*/ 1549477 w 1606621"/>
              <a:gd name="connsiteY1807" fmla="*/ 552435 h 1605069"/>
              <a:gd name="connsiteX1808" fmla="*/ 1548905 w 1606621"/>
              <a:gd name="connsiteY1808" fmla="*/ 552912 h 1605069"/>
              <a:gd name="connsiteX1809" fmla="*/ 1548905 w 1606621"/>
              <a:gd name="connsiteY1809" fmla="*/ 552055 h 1605069"/>
              <a:gd name="connsiteX1810" fmla="*/ 1473181 w 1606621"/>
              <a:gd name="connsiteY1810" fmla="*/ 448041 h 1605069"/>
              <a:gd name="connsiteX1811" fmla="*/ 1472133 w 1606621"/>
              <a:gd name="connsiteY1811" fmla="*/ 447280 h 1605069"/>
              <a:gd name="connsiteX1812" fmla="*/ 1473752 w 1606621"/>
              <a:gd name="connsiteY1812" fmla="*/ 447280 h 1605069"/>
              <a:gd name="connsiteX1813" fmla="*/ 1402124 w 1606621"/>
              <a:gd name="connsiteY1813" fmla="*/ 312882 h 1605069"/>
              <a:gd name="connsiteX1814" fmla="*/ 1402791 w 1606621"/>
              <a:gd name="connsiteY1814" fmla="*/ 312882 h 1605069"/>
              <a:gd name="connsiteX1815" fmla="*/ 589833 w 1606621"/>
              <a:gd name="connsiteY1815" fmla="*/ 30942 h 1605069"/>
              <a:gd name="connsiteX1816" fmla="*/ 589833 w 1606621"/>
              <a:gd name="connsiteY1816" fmla="*/ 30084 h 1605069"/>
              <a:gd name="connsiteX1817" fmla="*/ 589833 w 1606621"/>
              <a:gd name="connsiteY1817" fmla="*/ 30084 h 1605069"/>
              <a:gd name="connsiteX1818" fmla="*/ 589833 w 1606621"/>
              <a:gd name="connsiteY1818" fmla="*/ 30751 h 1605069"/>
              <a:gd name="connsiteX1819" fmla="*/ 140252 w 1606621"/>
              <a:gd name="connsiteY1819" fmla="*/ 350029 h 1605069"/>
              <a:gd name="connsiteX1820" fmla="*/ 140252 w 1606621"/>
              <a:gd name="connsiteY1820" fmla="*/ 350029 h 1605069"/>
              <a:gd name="connsiteX1821" fmla="*/ 72625 w 1606621"/>
              <a:gd name="connsiteY1821" fmla="*/ 499953 h 1605069"/>
              <a:gd name="connsiteX1822" fmla="*/ 72625 w 1606621"/>
              <a:gd name="connsiteY1822" fmla="*/ 499095 h 1605069"/>
              <a:gd name="connsiteX1823" fmla="*/ 20142 w 1606621"/>
              <a:gd name="connsiteY1823" fmla="*/ 941722 h 1605069"/>
              <a:gd name="connsiteX1824" fmla="*/ 18713 w 1606621"/>
              <a:gd name="connsiteY1824" fmla="*/ 944484 h 1605069"/>
              <a:gd name="connsiteX1825" fmla="*/ 16809 w 1606621"/>
              <a:gd name="connsiteY1825" fmla="*/ 943723 h 1605069"/>
              <a:gd name="connsiteX1826" fmla="*/ 20333 w 1606621"/>
              <a:gd name="connsiteY1826" fmla="*/ 941532 h 1605069"/>
              <a:gd name="connsiteX1827" fmla="*/ 370947 w 1606621"/>
              <a:gd name="connsiteY1827" fmla="*/ 1451119 h 1605069"/>
              <a:gd name="connsiteX1828" fmla="*/ 370947 w 1606621"/>
              <a:gd name="connsiteY1828" fmla="*/ 1451119 h 1605069"/>
              <a:gd name="connsiteX1829" fmla="*/ 430765 w 1606621"/>
              <a:gd name="connsiteY1829" fmla="*/ 1514842 h 1605069"/>
              <a:gd name="connsiteX1830" fmla="*/ 430765 w 1606621"/>
              <a:gd name="connsiteY1830" fmla="*/ 1514842 h 1605069"/>
              <a:gd name="connsiteX1831" fmla="*/ 430765 w 1606621"/>
              <a:gd name="connsiteY1831" fmla="*/ 1514842 h 1605069"/>
              <a:gd name="connsiteX1832" fmla="*/ 430765 w 1606621"/>
              <a:gd name="connsiteY1832" fmla="*/ 1514842 h 1605069"/>
              <a:gd name="connsiteX1833" fmla="*/ 453053 w 1606621"/>
              <a:gd name="connsiteY1833" fmla="*/ 1525986 h 1605069"/>
              <a:gd name="connsiteX1834" fmla="*/ 453053 w 1606621"/>
              <a:gd name="connsiteY1834" fmla="*/ 1525986 h 1605069"/>
              <a:gd name="connsiteX1835" fmla="*/ 453053 w 1606621"/>
              <a:gd name="connsiteY1835" fmla="*/ 1525986 h 1605069"/>
              <a:gd name="connsiteX1836" fmla="*/ 813384 w 1606621"/>
              <a:gd name="connsiteY1836" fmla="*/ 1600090 h 1605069"/>
              <a:gd name="connsiteX1837" fmla="*/ 813384 w 1606621"/>
              <a:gd name="connsiteY1837" fmla="*/ 1600567 h 1605069"/>
              <a:gd name="connsiteX1838" fmla="*/ 813384 w 1606621"/>
              <a:gd name="connsiteY1838" fmla="*/ 1600567 h 1605069"/>
              <a:gd name="connsiteX1839" fmla="*/ 813575 w 1606621"/>
              <a:gd name="connsiteY1839" fmla="*/ 1599900 h 1605069"/>
              <a:gd name="connsiteX1840" fmla="*/ 1578241 w 1606621"/>
              <a:gd name="connsiteY1840" fmla="*/ 1007064 h 1605069"/>
              <a:gd name="connsiteX1841" fmla="*/ 1578241 w 1606621"/>
              <a:gd name="connsiteY1841" fmla="*/ 1007064 h 1605069"/>
              <a:gd name="connsiteX1842" fmla="*/ 1583004 w 1606621"/>
              <a:gd name="connsiteY1842" fmla="*/ 619396 h 1605069"/>
              <a:gd name="connsiteX1843" fmla="*/ 1583004 w 1606621"/>
              <a:gd name="connsiteY1843" fmla="*/ 619396 h 1605069"/>
              <a:gd name="connsiteX1844" fmla="*/ 1583004 w 1606621"/>
              <a:gd name="connsiteY1844" fmla="*/ 619396 h 1605069"/>
              <a:gd name="connsiteX1845" fmla="*/ 1583004 w 1606621"/>
              <a:gd name="connsiteY1845" fmla="*/ 619396 h 1605069"/>
              <a:gd name="connsiteX1846" fmla="*/ 1557953 w 1606621"/>
              <a:gd name="connsiteY1846" fmla="*/ 535291 h 1605069"/>
              <a:gd name="connsiteX1847" fmla="*/ 1557953 w 1606621"/>
              <a:gd name="connsiteY1847" fmla="*/ 535291 h 1605069"/>
              <a:gd name="connsiteX1848" fmla="*/ 1557953 w 1606621"/>
              <a:gd name="connsiteY1848" fmla="*/ 535291 h 1605069"/>
              <a:gd name="connsiteX1849" fmla="*/ 1128757 w 1606621"/>
              <a:gd name="connsiteY1849" fmla="*/ 70756 h 1605069"/>
              <a:gd name="connsiteX1850" fmla="*/ 1128757 w 1606621"/>
              <a:gd name="connsiteY1850" fmla="*/ 70756 h 1605069"/>
              <a:gd name="connsiteX1851" fmla="*/ 589927 w 1606621"/>
              <a:gd name="connsiteY1851" fmla="*/ 28846 h 1605069"/>
              <a:gd name="connsiteX1852" fmla="*/ 589927 w 1606621"/>
              <a:gd name="connsiteY1852" fmla="*/ 28846 h 1605069"/>
              <a:gd name="connsiteX1853" fmla="*/ 589927 w 1606621"/>
              <a:gd name="connsiteY1853" fmla="*/ 28846 h 1605069"/>
              <a:gd name="connsiteX1854" fmla="*/ 545160 w 1606621"/>
              <a:gd name="connsiteY1854" fmla="*/ 42562 h 1605069"/>
              <a:gd name="connsiteX1855" fmla="*/ 545160 w 1606621"/>
              <a:gd name="connsiteY1855" fmla="*/ 42562 h 1605069"/>
              <a:gd name="connsiteX1856" fmla="*/ 489439 w 1606621"/>
              <a:gd name="connsiteY1856" fmla="*/ 63708 h 1605069"/>
              <a:gd name="connsiteX1857" fmla="*/ 489439 w 1606621"/>
              <a:gd name="connsiteY1857" fmla="*/ 63708 h 1605069"/>
              <a:gd name="connsiteX1858" fmla="*/ 489439 w 1606621"/>
              <a:gd name="connsiteY1858" fmla="*/ 63708 h 1605069"/>
              <a:gd name="connsiteX1859" fmla="*/ 480771 w 1606621"/>
              <a:gd name="connsiteY1859" fmla="*/ 67422 h 1605069"/>
              <a:gd name="connsiteX1860" fmla="*/ 480771 w 1606621"/>
              <a:gd name="connsiteY1860" fmla="*/ 67422 h 1605069"/>
              <a:gd name="connsiteX1861" fmla="*/ 480771 w 1606621"/>
              <a:gd name="connsiteY1861" fmla="*/ 67422 h 1605069"/>
              <a:gd name="connsiteX1862" fmla="*/ 475533 w 1606621"/>
              <a:gd name="connsiteY1862" fmla="*/ 70661 h 1605069"/>
              <a:gd name="connsiteX1863" fmla="*/ 475533 w 1606621"/>
              <a:gd name="connsiteY1863" fmla="*/ 70661 h 1605069"/>
              <a:gd name="connsiteX1864" fmla="*/ 419715 w 1606621"/>
              <a:gd name="connsiteY1864" fmla="*/ 97141 h 1605069"/>
              <a:gd name="connsiteX1865" fmla="*/ 419715 w 1606621"/>
              <a:gd name="connsiteY1865" fmla="*/ 97141 h 1605069"/>
              <a:gd name="connsiteX1866" fmla="*/ 408858 w 1606621"/>
              <a:gd name="connsiteY1866" fmla="*/ 103999 h 1605069"/>
              <a:gd name="connsiteX1867" fmla="*/ 408858 w 1606621"/>
              <a:gd name="connsiteY1867" fmla="*/ 103999 h 1605069"/>
              <a:gd name="connsiteX1868" fmla="*/ 408858 w 1606621"/>
              <a:gd name="connsiteY1868" fmla="*/ 103999 h 1605069"/>
              <a:gd name="connsiteX1869" fmla="*/ 383521 w 1606621"/>
              <a:gd name="connsiteY1869" fmla="*/ 118953 h 1605069"/>
              <a:gd name="connsiteX1870" fmla="*/ 383521 w 1606621"/>
              <a:gd name="connsiteY1870" fmla="*/ 118953 h 1605069"/>
              <a:gd name="connsiteX1871" fmla="*/ 383521 w 1606621"/>
              <a:gd name="connsiteY1871" fmla="*/ 118953 h 1605069"/>
              <a:gd name="connsiteX1872" fmla="*/ 203403 w 1606621"/>
              <a:gd name="connsiteY1872" fmla="*/ 269353 h 1605069"/>
              <a:gd name="connsiteX1873" fmla="*/ 203403 w 1606621"/>
              <a:gd name="connsiteY1873" fmla="*/ 269353 h 1605069"/>
              <a:gd name="connsiteX1874" fmla="*/ 203403 w 1606621"/>
              <a:gd name="connsiteY1874" fmla="*/ 269353 h 1605069"/>
              <a:gd name="connsiteX1875" fmla="*/ 203594 w 1606621"/>
              <a:gd name="connsiteY1875" fmla="*/ 269257 h 1605069"/>
              <a:gd name="connsiteX1876" fmla="*/ 162636 w 1606621"/>
              <a:gd name="connsiteY1876" fmla="*/ 319264 h 1605069"/>
              <a:gd name="connsiteX1877" fmla="*/ 162636 w 1606621"/>
              <a:gd name="connsiteY1877" fmla="*/ 319264 h 1605069"/>
              <a:gd name="connsiteX1878" fmla="*/ 162636 w 1606621"/>
              <a:gd name="connsiteY1878" fmla="*/ 319264 h 1605069"/>
              <a:gd name="connsiteX1879" fmla="*/ 121584 w 1606621"/>
              <a:gd name="connsiteY1879" fmla="*/ 378414 h 1605069"/>
              <a:gd name="connsiteX1880" fmla="*/ 121584 w 1606621"/>
              <a:gd name="connsiteY1880" fmla="*/ 378414 h 1605069"/>
              <a:gd name="connsiteX1881" fmla="*/ 121584 w 1606621"/>
              <a:gd name="connsiteY1881" fmla="*/ 378414 h 1605069"/>
              <a:gd name="connsiteX1882" fmla="*/ 113297 w 1606621"/>
              <a:gd name="connsiteY1882" fmla="*/ 390130 h 1605069"/>
              <a:gd name="connsiteX1883" fmla="*/ 113297 w 1606621"/>
              <a:gd name="connsiteY1883" fmla="*/ 390130 h 1605069"/>
              <a:gd name="connsiteX1884" fmla="*/ 113297 w 1606621"/>
              <a:gd name="connsiteY1884" fmla="*/ 390130 h 1605069"/>
              <a:gd name="connsiteX1885" fmla="*/ 1187 w 1606621"/>
              <a:gd name="connsiteY1885" fmla="*/ 854283 h 1605069"/>
              <a:gd name="connsiteX1886" fmla="*/ 1187 w 1606621"/>
              <a:gd name="connsiteY1886" fmla="*/ 854283 h 1605069"/>
              <a:gd name="connsiteX1887" fmla="*/ 3759 w 1606621"/>
              <a:gd name="connsiteY1887" fmla="*/ 896478 h 1605069"/>
              <a:gd name="connsiteX1888" fmla="*/ 3759 w 1606621"/>
              <a:gd name="connsiteY1888" fmla="*/ 896478 h 1605069"/>
              <a:gd name="connsiteX1889" fmla="*/ 3759 w 1606621"/>
              <a:gd name="connsiteY1889" fmla="*/ 896478 h 1605069"/>
              <a:gd name="connsiteX1890" fmla="*/ 4998 w 1606621"/>
              <a:gd name="connsiteY1890" fmla="*/ 897622 h 1605069"/>
              <a:gd name="connsiteX1891" fmla="*/ 4998 w 1606621"/>
              <a:gd name="connsiteY1891" fmla="*/ 897622 h 1605069"/>
              <a:gd name="connsiteX1892" fmla="*/ 4998 w 1606621"/>
              <a:gd name="connsiteY1892" fmla="*/ 897622 h 1605069"/>
              <a:gd name="connsiteX1893" fmla="*/ 283032 w 1606621"/>
              <a:gd name="connsiteY1893" fmla="*/ 1415686 h 1605069"/>
              <a:gd name="connsiteX1894" fmla="*/ 283032 w 1606621"/>
              <a:gd name="connsiteY1894" fmla="*/ 1415686 h 1605069"/>
              <a:gd name="connsiteX1895" fmla="*/ 283032 w 1606621"/>
              <a:gd name="connsiteY1895" fmla="*/ 1415686 h 1605069"/>
              <a:gd name="connsiteX1896" fmla="*/ 282556 w 1606621"/>
              <a:gd name="connsiteY1896" fmla="*/ 1415686 h 1605069"/>
              <a:gd name="connsiteX1897" fmla="*/ 329133 w 1606621"/>
              <a:gd name="connsiteY1897" fmla="*/ 1451691 h 1605069"/>
              <a:gd name="connsiteX1898" fmla="*/ 329133 w 1606621"/>
              <a:gd name="connsiteY1898" fmla="*/ 1451691 h 1605069"/>
              <a:gd name="connsiteX1899" fmla="*/ 329133 w 1606621"/>
              <a:gd name="connsiteY1899" fmla="*/ 1451691 h 1605069"/>
              <a:gd name="connsiteX1900" fmla="*/ 416191 w 1606621"/>
              <a:gd name="connsiteY1900" fmla="*/ 1508269 h 1605069"/>
              <a:gd name="connsiteX1901" fmla="*/ 416191 w 1606621"/>
              <a:gd name="connsiteY1901" fmla="*/ 1508269 h 1605069"/>
              <a:gd name="connsiteX1902" fmla="*/ 416191 w 1606621"/>
              <a:gd name="connsiteY1902" fmla="*/ 1508269 h 1605069"/>
              <a:gd name="connsiteX1903" fmla="*/ 496678 w 1606621"/>
              <a:gd name="connsiteY1903" fmla="*/ 1547131 h 1605069"/>
              <a:gd name="connsiteX1904" fmla="*/ 496678 w 1606621"/>
              <a:gd name="connsiteY1904" fmla="*/ 1547131 h 1605069"/>
              <a:gd name="connsiteX1905" fmla="*/ 496678 w 1606621"/>
              <a:gd name="connsiteY1905" fmla="*/ 1547131 h 1605069"/>
              <a:gd name="connsiteX1906" fmla="*/ 562306 w 1606621"/>
              <a:gd name="connsiteY1906" fmla="*/ 1569515 h 1605069"/>
              <a:gd name="connsiteX1907" fmla="*/ 562306 w 1606621"/>
              <a:gd name="connsiteY1907" fmla="*/ 1569515 h 1605069"/>
              <a:gd name="connsiteX1908" fmla="*/ 562306 w 1606621"/>
              <a:gd name="connsiteY1908" fmla="*/ 1569515 h 1605069"/>
              <a:gd name="connsiteX1909" fmla="*/ 578688 w 1606621"/>
              <a:gd name="connsiteY1909" fmla="*/ 1575325 h 1605069"/>
              <a:gd name="connsiteX1910" fmla="*/ 578688 w 1606621"/>
              <a:gd name="connsiteY1910" fmla="*/ 1575325 h 1605069"/>
              <a:gd name="connsiteX1911" fmla="*/ 578688 w 1606621"/>
              <a:gd name="connsiteY1911" fmla="*/ 1575325 h 1605069"/>
              <a:gd name="connsiteX1912" fmla="*/ 688797 w 1606621"/>
              <a:gd name="connsiteY1912" fmla="*/ 1598090 h 1605069"/>
              <a:gd name="connsiteX1913" fmla="*/ 688797 w 1606621"/>
              <a:gd name="connsiteY1913" fmla="*/ 1598090 h 1605069"/>
              <a:gd name="connsiteX1914" fmla="*/ 688797 w 1606621"/>
              <a:gd name="connsiteY1914" fmla="*/ 1599138 h 1605069"/>
              <a:gd name="connsiteX1915" fmla="*/ 688797 w 1606621"/>
              <a:gd name="connsiteY1915" fmla="*/ 1599138 h 1605069"/>
              <a:gd name="connsiteX1916" fmla="*/ 688797 w 1606621"/>
              <a:gd name="connsiteY1916" fmla="*/ 1598185 h 1605069"/>
              <a:gd name="connsiteX1917" fmla="*/ 872439 w 1606621"/>
              <a:gd name="connsiteY1917" fmla="*/ 1603138 h 1605069"/>
              <a:gd name="connsiteX1918" fmla="*/ 872439 w 1606621"/>
              <a:gd name="connsiteY1918" fmla="*/ 1603138 h 1605069"/>
              <a:gd name="connsiteX1919" fmla="*/ 914920 w 1606621"/>
              <a:gd name="connsiteY1919" fmla="*/ 1599042 h 1605069"/>
              <a:gd name="connsiteX1920" fmla="*/ 914920 w 1606621"/>
              <a:gd name="connsiteY1920" fmla="*/ 1599042 h 1605069"/>
              <a:gd name="connsiteX1921" fmla="*/ 914920 w 1606621"/>
              <a:gd name="connsiteY1921" fmla="*/ 1599042 h 1605069"/>
              <a:gd name="connsiteX1922" fmla="*/ 1007027 w 1606621"/>
              <a:gd name="connsiteY1922" fmla="*/ 1580659 h 1605069"/>
              <a:gd name="connsiteX1923" fmla="*/ 1007027 w 1606621"/>
              <a:gd name="connsiteY1923" fmla="*/ 1580659 h 1605069"/>
              <a:gd name="connsiteX1924" fmla="*/ 1007027 w 1606621"/>
              <a:gd name="connsiteY1924" fmla="*/ 1580659 h 1605069"/>
              <a:gd name="connsiteX1925" fmla="*/ 1085038 w 1606621"/>
              <a:gd name="connsiteY1925" fmla="*/ 1555513 h 1605069"/>
              <a:gd name="connsiteX1926" fmla="*/ 1085038 w 1606621"/>
              <a:gd name="connsiteY1926" fmla="*/ 1555513 h 1605069"/>
              <a:gd name="connsiteX1927" fmla="*/ 1091133 w 1606621"/>
              <a:gd name="connsiteY1927" fmla="*/ 1552370 h 1605069"/>
              <a:gd name="connsiteX1928" fmla="*/ 1091133 w 1606621"/>
              <a:gd name="connsiteY1928" fmla="*/ 1552370 h 1605069"/>
              <a:gd name="connsiteX1929" fmla="*/ 1091133 w 1606621"/>
              <a:gd name="connsiteY1929" fmla="*/ 1552370 h 1605069"/>
              <a:gd name="connsiteX1930" fmla="*/ 1100658 w 1606621"/>
              <a:gd name="connsiteY1930" fmla="*/ 1549322 h 1605069"/>
              <a:gd name="connsiteX1931" fmla="*/ 1100658 w 1606621"/>
              <a:gd name="connsiteY1931" fmla="*/ 1549322 h 1605069"/>
              <a:gd name="connsiteX1932" fmla="*/ 1135329 w 1606621"/>
              <a:gd name="connsiteY1932" fmla="*/ 1534368 h 1605069"/>
              <a:gd name="connsiteX1933" fmla="*/ 1135329 w 1606621"/>
              <a:gd name="connsiteY1933" fmla="*/ 1534368 h 1605069"/>
              <a:gd name="connsiteX1934" fmla="*/ 1135329 w 1606621"/>
              <a:gd name="connsiteY1934" fmla="*/ 1534368 h 1605069"/>
              <a:gd name="connsiteX1935" fmla="*/ 1156760 w 1606621"/>
              <a:gd name="connsiteY1935" fmla="*/ 1524843 h 1605069"/>
              <a:gd name="connsiteX1936" fmla="*/ 1156760 w 1606621"/>
              <a:gd name="connsiteY1936" fmla="*/ 1524843 h 1605069"/>
              <a:gd name="connsiteX1937" fmla="*/ 1156760 w 1606621"/>
              <a:gd name="connsiteY1937" fmla="*/ 1524843 h 1605069"/>
              <a:gd name="connsiteX1938" fmla="*/ 1306874 w 1606621"/>
              <a:gd name="connsiteY1938" fmla="*/ 1426735 h 1605069"/>
              <a:gd name="connsiteX1939" fmla="*/ 1306874 w 1606621"/>
              <a:gd name="connsiteY1939" fmla="*/ 1426735 h 1605069"/>
              <a:gd name="connsiteX1940" fmla="*/ 1425080 w 1606621"/>
              <a:gd name="connsiteY1940" fmla="*/ 1308911 h 1605069"/>
              <a:gd name="connsiteX1941" fmla="*/ 1425080 w 1606621"/>
              <a:gd name="connsiteY1941" fmla="*/ 1308911 h 1605069"/>
              <a:gd name="connsiteX1942" fmla="*/ 1587577 w 1606621"/>
              <a:gd name="connsiteY1942" fmla="*/ 965154 h 1605069"/>
              <a:gd name="connsiteX1943" fmla="*/ 1587577 w 1606621"/>
              <a:gd name="connsiteY1943" fmla="*/ 965154 h 1605069"/>
              <a:gd name="connsiteX1944" fmla="*/ 1587577 w 1606621"/>
              <a:gd name="connsiteY1944" fmla="*/ 965154 h 1605069"/>
              <a:gd name="connsiteX1945" fmla="*/ 1587577 w 1606621"/>
              <a:gd name="connsiteY1945" fmla="*/ 965154 h 160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Lst>
            <a:rect l="l" t="t" r="r" b="b"/>
            <a:pathLst>
              <a:path w="1606621" h="1605069">
                <a:moveTo>
                  <a:pt x="1605388" y="833899"/>
                </a:moveTo>
                <a:lnTo>
                  <a:pt x="1605388" y="833899"/>
                </a:lnTo>
                <a:cubicBezTo>
                  <a:pt x="1605388" y="813449"/>
                  <a:pt x="1605388" y="793037"/>
                  <a:pt x="1605388" y="772653"/>
                </a:cubicBezTo>
                <a:cubicBezTo>
                  <a:pt x="1605959" y="755394"/>
                  <a:pt x="1605007" y="738125"/>
                  <a:pt x="1602626" y="721028"/>
                </a:cubicBezTo>
                <a:cubicBezTo>
                  <a:pt x="1602149" y="714646"/>
                  <a:pt x="1604150" y="707217"/>
                  <a:pt x="1599197" y="701502"/>
                </a:cubicBezTo>
                <a:lnTo>
                  <a:pt x="1599197" y="701502"/>
                </a:lnTo>
                <a:cubicBezTo>
                  <a:pt x="1598720" y="687129"/>
                  <a:pt x="1596720" y="672832"/>
                  <a:pt x="1593482" y="658830"/>
                </a:cubicBezTo>
                <a:cubicBezTo>
                  <a:pt x="1592910" y="655210"/>
                  <a:pt x="1594434" y="650829"/>
                  <a:pt x="1590434" y="648066"/>
                </a:cubicBezTo>
                <a:cubicBezTo>
                  <a:pt x="1590434" y="645971"/>
                  <a:pt x="1591481" y="643590"/>
                  <a:pt x="1589195" y="641875"/>
                </a:cubicBezTo>
                <a:cubicBezTo>
                  <a:pt x="1588052" y="627369"/>
                  <a:pt x="1584814" y="613100"/>
                  <a:pt x="1579670" y="599489"/>
                </a:cubicBezTo>
                <a:lnTo>
                  <a:pt x="1579670" y="599489"/>
                </a:lnTo>
                <a:lnTo>
                  <a:pt x="1579670" y="599489"/>
                </a:lnTo>
                <a:lnTo>
                  <a:pt x="1579670" y="599489"/>
                </a:lnTo>
                <a:cubicBezTo>
                  <a:pt x="1579575" y="592974"/>
                  <a:pt x="1577766" y="586602"/>
                  <a:pt x="1574432" y="581010"/>
                </a:cubicBezTo>
                <a:lnTo>
                  <a:pt x="1574432" y="581010"/>
                </a:lnTo>
                <a:cubicBezTo>
                  <a:pt x="1573860" y="576534"/>
                  <a:pt x="1574432" y="571485"/>
                  <a:pt x="1570145" y="568533"/>
                </a:cubicBezTo>
                <a:lnTo>
                  <a:pt x="1570145" y="568533"/>
                </a:lnTo>
                <a:cubicBezTo>
                  <a:pt x="1569384" y="567599"/>
                  <a:pt x="1569098" y="566371"/>
                  <a:pt x="1569384" y="565199"/>
                </a:cubicBezTo>
                <a:lnTo>
                  <a:pt x="1569384" y="565199"/>
                </a:lnTo>
                <a:cubicBezTo>
                  <a:pt x="1568145" y="555950"/>
                  <a:pt x="1565573" y="546940"/>
                  <a:pt x="1561763" y="538434"/>
                </a:cubicBezTo>
                <a:cubicBezTo>
                  <a:pt x="1560716" y="534719"/>
                  <a:pt x="1560525" y="530338"/>
                  <a:pt x="1557001" y="527670"/>
                </a:cubicBezTo>
                <a:cubicBezTo>
                  <a:pt x="1556620" y="521765"/>
                  <a:pt x="1554524" y="516107"/>
                  <a:pt x="1550809" y="511478"/>
                </a:cubicBezTo>
                <a:cubicBezTo>
                  <a:pt x="1550714" y="506858"/>
                  <a:pt x="1549000" y="502420"/>
                  <a:pt x="1545857" y="499000"/>
                </a:cubicBezTo>
                <a:cubicBezTo>
                  <a:pt x="1545476" y="493514"/>
                  <a:pt x="1543285" y="488304"/>
                  <a:pt x="1539570" y="484236"/>
                </a:cubicBezTo>
                <a:cubicBezTo>
                  <a:pt x="1538903" y="478159"/>
                  <a:pt x="1536332" y="472454"/>
                  <a:pt x="1532236" y="467949"/>
                </a:cubicBezTo>
                <a:cubicBezTo>
                  <a:pt x="1531474" y="463758"/>
                  <a:pt x="1531284" y="459281"/>
                  <a:pt x="1526712" y="456900"/>
                </a:cubicBezTo>
                <a:lnTo>
                  <a:pt x="1526712" y="456900"/>
                </a:lnTo>
                <a:cubicBezTo>
                  <a:pt x="1526044" y="456404"/>
                  <a:pt x="1525664" y="455528"/>
                  <a:pt x="1525949" y="454709"/>
                </a:cubicBezTo>
                <a:cubicBezTo>
                  <a:pt x="1526616" y="451585"/>
                  <a:pt x="1525188" y="448403"/>
                  <a:pt x="1522330" y="446899"/>
                </a:cubicBezTo>
                <a:cubicBezTo>
                  <a:pt x="1522330" y="443660"/>
                  <a:pt x="1521759" y="440707"/>
                  <a:pt x="1518234" y="439469"/>
                </a:cubicBezTo>
                <a:cubicBezTo>
                  <a:pt x="1516901" y="438259"/>
                  <a:pt x="1516139" y="436583"/>
                  <a:pt x="1516044" y="434802"/>
                </a:cubicBezTo>
                <a:cubicBezTo>
                  <a:pt x="1516044" y="432420"/>
                  <a:pt x="1516044" y="430134"/>
                  <a:pt x="1513091" y="429563"/>
                </a:cubicBezTo>
                <a:lnTo>
                  <a:pt x="1513091" y="429563"/>
                </a:lnTo>
                <a:cubicBezTo>
                  <a:pt x="1512329" y="429182"/>
                  <a:pt x="1511948" y="428287"/>
                  <a:pt x="1512234" y="427467"/>
                </a:cubicBezTo>
                <a:cubicBezTo>
                  <a:pt x="1511662" y="423753"/>
                  <a:pt x="1510995" y="420133"/>
                  <a:pt x="1506994" y="417942"/>
                </a:cubicBezTo>
                <a:lnTo>
                  <a:pt x="1506994" y="417942"/>
                </a:lnTo>
                <a:cubicBezTo>
                  <a:pt x="1505756" y="416752"/>
                  <a:pt x="1504899" y="415114"/>
                  <a:pt x="1504804" y="413370"/>
                </a:cubicBezTo>
                <a:cubicBezTo>
                  <a:pt x="1504804" y="409713"/>
                  <a:pt x="1502899" y="406322"/>
                  <a:pt x="1499851" y="404322"/>
                </a:cubicBezTo>
                <a:cubicBezTo>
                  <a:pt x="1499660" y="400816"/>
                  <a:pt x="1497851" y="397597"/>
                  <a:pt x="1494897" y="395654"/>
                </a:cubicBezTo>
                <a:cubicBezTo>
                  <a:pt x="1494897" y="392797"/>
                  <a:pt x="1494041" y="390225"/>
                  <a:pt x="1490707" y="389463"/>
                </a:cubicBezTo>
                <a:lnTo>
                  <a:pt x="1490707" y="389463"/>
                </a:lnTo>
                <a:lnTo>
                  <a:pt x="1488707" y="385843"/>
                </a:lnTo>
                <a:cubicBezTo>
                  <a:pt x="1488897" y="383157"/>
                  <a:pt x="1487469" y="380624"/>
                  <a:pt x="1484992" y="379461"/>
                </a:cubicBezTo>
                <a:cubicBezTo>
                  <a:pt x="1484992" y="376699"/>
                  <a:pt x="1484039" y="374127"/>
                  <a:pt x="1480801" y="373270"/>
                </a:cubicBezTo>
                <a:lnTo>
                  <a:pt x="1480801" y="373270"/>
                </a:lnTo>
                <a:cubicBezTo>
                  <a:pt x="1478515" y="369651"/>
                  <a:pt x="1476134" y="366031"/>
                  <a:pt x="1473848" y="362316"/>
                </a:cubicBezTo>
                <a:cubicBezTo>
                  <a:pt x="1473943" y="358878"/>
                  <a:pt x="1471752" y="355782"/>
                  <a:pt x="1468514" y="354697"/>
                </a:cubicBezTo>
                <a:lnTo>
                  <a:pt x="1468514" y="354697"/>
                </a:lnTo>
                <a:lnTo>
                  <a:pt x="1461370" y="343838"/>
                </a:lnTo>
                <a:cubicBezTo>
                  <a:pt x="1460894" y="339980"/>
                  <a:pt x="1458608" y="336590"/>
                  <a:pt x="1455179" y="334789"/>
                </a:cubicBezTo>
                <a:cubicBezTo>
                  <a:pt x="1454512" y="331103"/>
                  <a:pt x="1452226" y="327912"/>
                  <a:pt x="1448988" y="326122"/>
                </a:cubicBezTo>
                <a:cubicBezTo>
                  <a:pt x="1449083" y="323797"/>
                  <a:pt x="1447559" y="321711"/>
                  <a:pt x="1445273" y="321168"/>
                </a:cubicBezTo>
                <a:cubicBezTo>
                  <a:pt x="1445463" y="318692"/>
                  <a:pt x="1443653" y="316511"/>
                  <a:pt x="1441176" y="316216"/>
                </a:cubicBezTo>
                <a:lnTo>
                  <a:pt x="1441176" y="316216"/>
                </a:lnTo>
                <a:lnTo>
                  <a:pt x="1440319" y="315168"/>
                </a:lnTo>
                <a:cubicBezTo>
                  <a:pt x="1437938" y="311672"/>
                  <a:pt x="1435462" y="308272"/>
                  <a:pt x="1432795" y="304976"/>
                </a:cubicBezTo>
                <a:cubicBezTo>
                  <a:pt x="1432795" y="301642"/>
                  <a:pt x="1430414" y="300118"/>
                  <a:pt x="1427842" y="298785"/>
                </a:cubicBezTo>
                <a:cubicBezTo>
                  <a:pt x="1427652" y="295727"/>
                  <a:pt x="1425461" y="293194"/>
                  <a:pt x="1422412" y="292593"/>
                </a:cubicBezTo>
                <a:lnTo>
                  <a:pt x="1422412" y="292593"/>
                </a:lnTo>
                <a:lnTo>
                  <a:pt x="1421651" y="291641"/>
                </a:lnTo>
                <a:cubicBezTo>
                  <a:pt x="1421651" y="288021"/>
                  <a:pt x="1419365" y="286307"/>
                  <a:pt x="1416221" y="285164"/>
                </a:cubicBezTo>
                <a:lnTo>
                  <a:pt x="1416221" y="285164"/>
                </a:lnTo>
                <a:lnTo>
                  <a:pt x="1415459" y="284212"/>
                </a:lnTo>
                <a:cubicBezTo>
                  <a:pt x="1414888" y="280592"/>
                  <a:pt x="1412412" y="277592"/>
                  <a:pt x="1408888" y="276496"/>
                </a:cubicBezTo>
                <a:lnTo>
                  <a:pt x="1408888" y="276496"/>
                </a:lnTo>
                <a:lnTo>
                  <a:pt x="1406887" y="274210"/>
                </a:lnTo>
                <a:cubicBezTo>
                  <a:pt x="1405934" y="270086"/>
                  <a:pt x="1402982" y="266733"/>
                  <a:pt x="1398981" y="265352"/>
                </a:cubicBezTo>
                <a:lnTo>
                  <a:pt x="1398981" y="265352"/>
                </a:lnTo>
                <a:lnTo>
                  <a:pt x="1396981" y="263066"/>
                </a:lnTo>
                <a:cubicBezTo>
                  <a:pt x="1394790" y="257561"/>
                  <a:pt x="1390599" y="253055"/>
                  <a:pt x="1385265" y="250398"/>
                </a:cubicBezTo>
                <a:lnTo>
                  <a:pt x="1385265" y="250398"/>
                </a:lnTo>
                <a:lnTo>
                  <a:pt x="1354785" y="219822"/>
                </a:lnTo>
                <a:cubicBezTo>
                  <a:pt x="1352118" y="214565"/>
                  <a:pt x="1347546" y="210440"/>
                  <a:pt x="1342117" y="208202"/>
                </a:cubicBezTo>
                <a:lnTo>
                  <a:pt x="1342117" y="208202"/>
                </a:lnTo>
                <a:cubicBezTo>
                  <a:pt x="1340593" y="207545"/>
                  <a:pt x="1339355" y="206411"/>
                  <a:pt x="1338593" y="204963"/>
                </a:cubicBezTo>
                <a:lnTo>
                  <a:pt x="1338593" y="204963"/>
                </a:lnTo>
                <a:cubicBezTo>
                  <a:pt x="1337545" y="201468"/>
                  <a:pt x="1334592" y="198877"/>
                  <a:pt x="1330973" y="198296"/>
                </a:cubicBezTo>
                <a:lnTo>
                  <a:pt x="1330973" y="198296"/>
                </a:lnTo>
                <a:lnTo>
                  <a:pt x="1328687" y="196200"/>
                </a:lnTo>
                <a:cubicBezTo>
                  <a:pt x="1328020" y="193153"/>
                  <a:pt x="1325449" y="190924"/>
                  <a:pt x="1322305" y="190771"/>
                </a:cubicBezTo>
                <a:lnTo>
                  <a:pt x="1322305" y="190771"/>
                </a:lnTo>
                <a:lnTo>
                  <a:pt x="1320019" y="188771"/>
                </a:lnTo>
                <a:cubicBezTo>
                  <a:pt x="1319352" y="185675"/>
                  <a:pt x="1316590" y="183456"/>
                  <a:pt x="1313447" y="183437"/>
                </a:cubicBezTo>
                <a:lnTo>
                  <a:pt x="1313447" y="183437"/>
                </a:lnTo>
                <a:lnTo>
                  <a:pt x="1312495" y="182580"/>
                </a:lnTo>
                <a:lnTo>
                  <a:pt x="1312495" y="182580"/>
                </a:lnTo>
                <a:cubicBezTo>
                  <a:pt x="1311923" y="179560"/>
                  <a:pt x="1309351" y="177331"/>
                  <a:pt x="1306303" y="177246"/>
                </a:cubicBezTo>
                <a:cubicBezTo>
                  <a:pt x="1305826" y="174865"/>
                  <a:pt x="1303541" y="173236"/>
                  <a:pt x="1301159" y="173436"/>
                </a:cubicBezTo>
                <a:lnTo>
                  <a:pt x="1301159" y="173436"/>
                </a:lnTo>
                <a:lnTo>
                  <a:pt x="1300112" y="172674"/>
                </a:lnTo>
                <a:cubicBezTo>
                  <a:pt x="1299826" y="170197"/>
                  <a:pt x="1297635" y="168368"/>
                  <a:pt x="1295159" y="168483"/>
                </a:cubicBezTo>
                <a:cubicBezTo>
                  <a:pt x="1292491" y="164254"/>
                  <a:pt x="1288396" y="161158"/>
                  <a:pt x="1283634" y="159815"/>
                </a:cubicBezTo>
                <a:lnTo>
                  <a:pt x="1283634" y="159815"/>
                </a:lnTo>
                <a:lnTo>
                  <a:pt x="1271632" y="151338"/>
                </a:lnTo>
                <a:lnTo>
                  <a:pt x="1255534" y="140193"/>
                </a:lnTo>
                <a:lnTo>
                  <a:pt x="1231817" y="124191"/>
                </a:lnTo>
                <a:cubicBezTo>
                  <a:pt x="1230960" y="120858"/>
                  <a:pt x="1228293" y="120286"/>
                  <a:pt x="1225341" y="120096"/>
                </a:cubicBezTo>
                <a:lnTo>
                  <a:pt x="1225341" y="120096"/>
                </a:lnTo>
                <a:lnTo>
                  <a:pt x="1215816" y="114286"/>
                </a:lnTo>
                <a:lnTo>
                  <a:pt x="1215816" y="114286"/>
                </a:lnTo>
                <a:cubicBezTo>
                  <a:pt x="1214291" y="110285"/>
                  <a:pt x="1210576" y="109713"/>
                  <a:pt x="1207148" y="108856"/>
                </a:cubicBezTo>
                <a:cubicBezTo>
                  <a:pt x="1200765" y="103037"/>
                  <a:pt x="1193146" y="98798"/>
                  <a:pt x="1184859" y="96474"/>
                </a:cubicBezTo>
                <a:cubicBezTo>
                  <a:pt x="1181049" y="92559"/>
                  <a:pt x="1176096" y="89949"/>
                  <a:pt x="1170763" y="89044"/>
                </a:cubicBezTo>
                <a:lnTo>
                  <a:pt x="1170763" y="89044"/>
                </a:lnTo>
                <a:lnTo>
                  <a:pt x="1163808" y="86568"/>
                </a:lnTo>
                <a:cubicBezTo>
                  <a:pt x="1163808" y="86282"/>
                  <a:pt x="1163808" y="85996"/>
                  <a:pt x="1163808" y="85711"/>
                </a:cubicBezTo>
                <a:cubicBezTo>
                  <a:pt x="1162476" y="81900"/>
                  <a:pt x="1159332" y="81520"/>
                  <a:pt x="1155998" y="81615"/>
                </a:cubicBezTo>
                <a:lnTo>
                  <a:pt x="1155998" y="81615"/>
                </a:lnTo>
                <a:cubicBezTo>
                  <a:pt x="1155141" y="81853"/>
                  <a:pt x="1154283" y="81548"/>
                  <a:pt x="1153808" y="80853"/>
                </a:cubicBezTo>
                <a:cubicBezTo>
                  <a:pt x="1148569" y="75776"/>
                  <a:pt x="1141902" y="72442"/>
                  <a:pt x="1134758" y="71328"/>
                </a:cubicBezTo>
                <a:lnTo>
                  <a:pt x="1134758" y="71328"/>
                </a:lnTo>
                <a:cubicBezTo>
                  <a:pt x="1133901" y="71547"/>
                  <a:pt x="1133043" y="71204"/>
                  <a:pt x="1132567" y="70470"/>
                </a:cubicBezTo>
                <a:cubicBezTo>
                  <a:pt x="1132377" y="70080"/>
                  <a:pt x="1132186" y="69747"/>
                  <a:pt x="1131805" y="69518"/>
                </a:cubicBezTo>
                <a:cubicBezTo>
                  <a:pt x="1129805" y="67403"/>
                  <a:pt x="1127042" y="66175"/>
                  <a:pt x="1124090" y="66089"/>
                </a:cubicBezTo>
                <a:lnTo>
                  <a:pt x="1124090" y="66089"/>
                </a:lnTo>
                <a:lnTo>
                  <a:pt x="1124090" y="66089"/>
                </a:lnTo>
                <a:lnTo>
                  <a:pt x="1124090" y="66089"/>
                </a:lnTo>
                <a:cubicBezTo>
                  <a:pt x="1121804" y="63689"/>
                  <a:pt x="1118660" y="62346"/>
                  <a:pt x="1115422" y="62374"/>
                </a:cubicBezTo>
                <a:lnTo>
                  <a:pt x="1115422" y="62374"/>
                </a:lnTo>
                <a:lnTo>
                  <a:pt x="1115422" y="62374"/>
                </a:lnTo>
                <a:lnTo>
                  <a:pt x="1115422" y="62374"/>
                </a:lnTo>
                <a:cubicBezTo>
                  <a:pt x="1111041" y="59060"/>
                  <a:pt x="1105897" y="56935"/>
                  <a:pt x="1100468" y="56183"/>
                </a:cubicBezTo>
                <a:lnTo>
                  <a:pt x="1100468" y="56183"/>
                </a:lnTo>
                <a:lnTo>
                  <a:pt x="1100468" y="56183"/>
                </a:lnTo>
                <a:lnTo>
                  <a:pt x="1100468" y="56183"/>
                </a:lnTo>
                <a:cubicBezTo>
                  <a:pt x="1096181" y="53078"/>
                  <a:pt x="1091228" y="50935"/>
                  <a:pt x="1085990" y="49896"/>
                </a:cubicBezTo>
                <a:cubicBezTo>
                  <a:pt x="1077513" y="45848"/>
                  <a:pt x="1068558" y="43000"/>
                  <a:pt x="1059319" y="41419"/>
                </a:cubicBezTo>
                <a:cubicBezTo>
                  <a:pt x="1056272" y="37514"/>
                  <a:pt x="1051890" y="37990"/>
                  <a:pt x="1047699" y="37800"/>
                </a:cubicBezTo>
                <a:lnTo>
                  <a:pt x="1047699" y="37800"/>
                </a:lnTo>
                <a:cubicBezTo>
                  <a:pt x="1046556" y="38133"/>
                  <a:pt x="1045223" y="37809"/>
                  <a:pt x="1044366" y="36942"/>
                </a:cubicBezTo>
                <a:cubicBezTo>
                  <a:pt x="1035221" y="31723"/>
                  <a:pt x="1025125" y="28475"/>
                  <a:pt x="1014648" y="27417"/>
                </a:cubicBezTo>
                <a:cubicBezTo>
                  <a:pt x="1013885" y="25322"/>
                  <a:pt x="1012171" y="25132"/>
                  <a:pt x="1010265" y="24750"/>
                </a:cubicBezTo>
                <a:cubicBezTo>
                  <a:pt x="1004265" y="23512"/>
                  <a:pt x="998359" y="21703"/>
                  <a:pt x="992264" y="20464"/>
                </a:cubicBezTo>
                <a:cubicBezTo>
                  <a:pt x="978452" y="16597"/>
                  <a:pt x="964355" y="13949"/>
                  <a:pt x="950068" y="12558"/>
                </a:cubicBezTo>
                <a:lnTo>
                  <a:pt x="950068" y="12558"/>
                </a:lnTo>
                <a:cubicBezTo>
                  <a:pt x="940543" y="8891"/>
                  <a:pt x="930352" y="7167"/>
                  <a:pt x="920159" y="7510"/>
                </a:cubicBezTo>
                <a:lnTo>
                  <a:pt x="920159" y="7510"/>
                </a:lnTo>
                <a:cubicBezTo>
                  <a:pt x="917778" y="5548"/>
                  <a:pt x="914635" y="4586"/>
                  <a:pt x="911587" y="4843"/>
                </a:cubicBezTo>
                <a:cubicBezTo>
                  <a:pt x="905872" y="4843"/>
                  <a:pt x="900157" y="4272"/>
                  <a:pt x="894442" y="3415"/>
                </a:cubicBezTo>
                <a:cubicBezTo>
                  <a:pt x="878726" y="576"/>
                  <a:pt x="862723" y="-567"/>
                  <a:pt x="846817" y="-14"/>
                </a:cubicBezTo>
                <a:lnTo>
                  <a:pt x="756996" y="-14"/>
                </a:lnTo>
                <a:cubicBezTo>
                  <a:pt x="755376" y="605"/>
                  <a:pt x="753567" y="805"/>
                  <a:pt x="751852" y="557"/>
                </a:cubicBezTo>
                <a:lnTo>
                  <a:pt x="756996" y="-14"/>
                </a:lnTo>
                <a:lnTo>
                  <a:pt x="737946" y="-14"/>
                </a:lnTo>
                <a:cubicBezTo>
                  <a:pt x="733279" y="-681"/>
                  <a:pt x="728516" y="252"/>
                  <a:pt x="724515" y="2653"/>
                </a:cubicBezTo>
                <a:lnTo>
                  <a:pt x="724515" y="2653"/>
                </a:lnTo>
                <a:cubicBezTo>
                  <a:pt x="716896" y="2138"/>
                  <a:pt x="709180" y="2681"/>
                  <a:pt x="701752" y="4272"/>
                </a:cubicBezTo>
                <a:cubicBezTo>
                  <a:pt x="696131" y="5034"/>
                  <a:pt x="689559" y="3129"/>
                  <a:pt x="684702" y="7701"/>
                </a:cubicBezTo>
                <a:lnTo>
                  <a:pt x="684702" y="7701"/>
                </a:lnTo>
                <a:cubicBezTo>
                  <a:pt x="674509" y="7367"/>
                  <a:pt x="664413" y="9082"/>
                  <a:pt x="654984" y="12749"/>
                </a:cubicBezTo>
                <a:cubicBezTo>
                  <a:pt x="645839" y="13025"/>
                  <a:pt x="636791" y="14559"/>
                  <a:pt x="628027" y="17321"/>
                </a:cubicBezTo>
                <a:cubicBezTo>
                  <a:pt x="621455" y="17864"/>
                  <a:pt x="614978" y="19607"/>
                  <a:pt x="608977" y="22465"/>
                </a:cubicBezTo>
                <a:lnTo>
                  <a:pt x="608977" y="22465"/>
                </a:lnTo>
                <a:lnTo>
                  <a:pt x="608977" y="22465"/>
                </a:lnTo>
                <a:lnTo>
                  <a:pt x="608977" y="22465"/>
                </a:lnTo>
                <a:cubicBezTo>
                  <a:pt x="602310" y="22512"/>
                  <a:pt x="595738" y="24217"/>
                  <a:pt x="589927" y="27417"/>
                </a:cubicBezTo>
                <a:lnTo>
                  <a:pt x="589927" y="27417"/>
                </a:lnTo>
                <a:cubicBezTo>
                  <a:pt x="583832" y="27427"/>
                  <a:pt x="577831" y="29246"/>
                  <a:pt x="572783" y="32656"/>
                </a:cubicBezTo>
                <a:lnTo>
                  <a:pt x="572783" y="32656"/>
                </a:lnTo>
                <a:cubicBezTo>
                  <a:pt x="568306" y="32304"/>
                  <a:pt x="563829" y="33628"/>
                  <a:pt x="560209" y="36371"/>
                </a:cubicBezTo>
                <a:cubicBezTo>
                  <a:pt x="559162" y="37038"/>
                  <a:pt x="558305" y="38086"/>
                  <a:pt x="556876" y="37704"/>
                </a:cubicBezTo>
                <a:cubicBezTo>
                  <a:pt x="552685" y="37704"/>
                  <a:pt x="548398" y="37704"/>
                  <a:pt x="545351" y="41324"/>
                </a:cubicBezTo>
                <a:cubicBezTo>
                  <a:pt x="535349" y="43010"/>
                  <a:pt x="525729" y="46229"/>
                  <a:pt x="516776" y="50849"/>
                </a:cubicBezTo>
                <a:lnTo>
                  <a:pt x="516776" y="50849"/>
                </a:lnTo>
                <a:lnTo>
                  <a:pt x="516776" y="50849"/>
                </a:lnTo>
                <a:lnTo>
                  <a:pt x="516776" y="50849"/>
                </a:lnTo>
                <a:cubicBezTo>
                  <a:pt x="512204" y="51230"/>
                  <a:pt x="507917" y="52954"/>
                  <a:pt x="504393" y="55802"/>
                </a:cubicBezTo>
                <a:lnTo>
                  <a:pt x="504393" y="55802"/>
                </a:lnTo>
                <a:lnTo>
                  <a:pt x="504393" y="55802"/>
                </a:lnTo>
                <a:lnTo>
                  <a:pt x="504393" y="55802"/>
                </a:lnTo>
                <a:cubicBezTo>
                  <a:pt x="498964" y="56526"/>
                  <a:pt x="493820" y="58659"/>
                  <a:pt x="489439" y="61993"/>
                </a:cubicBezTo>
                <a:lnTo>
                  <a:pt x="489439" y="61993"/>
                </a:lnTo>
                <a:cubicBezTo>
                  <a:pt x="486106" y="61927"/>
                  <a:pt x="482962" y="63279"/>
                  <a:pt x="480771" y="65708"/>
                </a:cubicBezTo>
                <a:lnTo>
                  <a:pt x="480771" y="65708"/>
                </a:lnTo>
                <a:cubicBezTo>
                  <a:pt x="477533" y="65899"/>
                  <a:pt x="474484" y="67251"/>
                  <a:pt x="472103" y="69518"/>
                </a:cubicBezTo>
                <a:lnTo>
                  <a:pt x="470008" y="70851"/>
                </a:lnTo>
                <a:cubicBezTo>
                  <a:pt x="463055" y="72223"/>
                  <a:pt x="456577" y="75157"/>
                  <a:pt x="450958" y="79424"/>
                </a:cubicBezTo>
                <a:lnTo>
                  <a:pt x="448958" y="80853"/>
                </a:lnTo>
                <a:cubicBezTo>
                  <a:pt x="445814" y="80272"/>
                  <a:pt x="442576" y="81719"/>
                  <a:pt x="440957" y="84472"/>
                </a:cubicBezTo>
                <a:lnTo>
                  <a:pt x="440957" y="84472"/>
                </a:lnTo>
                <a:lnTo>
                  <a:pt x="431432" y="89520"/>
                </a:lnTo>
                <a:cubicBezTo>
                  <a:pt x="426954" y="89987"/>
                  <a:pt x="422764" y="92168"/>
                  <a:pt x="419811" y="95616"/>
                </a:cubicBezTo>
                <a:cubicBezTo>
                  <a:pt x="416763" y="95169"/>
                  <a:pt x="413715" y="96750"/>
                  <a:pt x="412382" y="99522"/>
                </a:cubicBezTo>
                <a:cubicBezTo>
                  <a:pt x="408858" y="99636"/>
                  <a:pt x="405619" y="101493"/>
                  <a:pt x="403714" y="104475"/>
                </a:cubicBezTo>
                <a:cubicBezTo>
                  <a:pt x="397999" y="105875"/>
                  <a:pt x="392855" y="108809"/>
                  <a:pt x="388664" y="112952"/>
                </a:cubicBezTo>
                <a:lnTo>
                  <a:pt x="385330" y="115619"/>
                </a:lnTo>
                <a:lnTo>
                  <a:pt x="385330" y="115619"/>
                </a:lnTo>
                <a:cubicBezTo>
                  <a:pt x="382569" y="115362"/>
                  <a:pt x="379997" y="116848"/>
                  <a:pt x="378854" y="119334"/>
                </a:cubicBezTo>
                <a:cubicBezTo>
                  <a:pt x="376187" y="119219"/>
                  <a:pt x="373805" y="120629"/>
                  <a:pt x="372567" y="122953"/>
                </a:cubicBezTo>
                <a:lnTo>
                  <a:pt x="365519" y="128001"/>
                </a:lnTo>
                <a:cubicBezTo>
                  <a:pt x="362281" y="128020"/>
                  <a:pt x="359232" y="129849"/>
                  <a:pt x="357708" y="132764"/>
                </a:cubicBezTo>
                <a:lnTo>
                  <a:pt x="334562" y="149147"/>
                </a:lnTo>
                <a:cubicBezTo>
                  <a:pt x="331800" y="149147"/>
                  <a:pt x="330371" y="150576"/>
                  <a:pt x="329133" y="152576"/>
                </a:cubicBezTo>
                <a:lnTo>
                  <a:pt x="320941" y="159053"/>
                </a:lnTo>
                <a:cubicBezTo>
                  <a:pt x="318465" y="158748"/>
                  <a:pt x="316179" y="160348"/>
                  <a:pt x="315608" y="162768"/>
                </a:cubicBezTo>
                <a:cubicBezTo>
                  <a:pt x="312274" y="162768"/>
                  <a:pt x="310750" y="165244"/>
                  <a:pt x="309321" y="167721"/>
                </a:cubicBezTo>
                <a:cubicBezTo>
                  <a:pt x="306749" y="167721"/>
                  <a:pt x="305415" y="169340"/>
                  <a:pt x="304272" y="171340"/>
                </a:cubicBezTo>
                <a:lnTo>
                  <a:pt x="302939" y="172578"/>
                </a:lnTo>
                <a:cubicBezTo>
                  <a:pt x="300653" y="172712"/>
                  <a:pt x="298748" y="174283"/>
                  <a:pt x="298176" y="176484"/>
                </a:cubicBezTo>
                <a:cubicBezTo>
                  <a:pt x="294272" y="176484"/>
                  <a:pt x="292557" y="179722"/>
                  <a:pt x="290748" y="182580"/>
                </a:cubicBezTo>
                <a:cubicBezTo>
                  <a:pt x="287414" y="182580"/>
                  <a:pt x="285985" y="185151"/>
                  <a:pt x="284366" y="187533"/>
                </a:cubicBezTo>
                <a:lnTo>
                  <a:pt x="281794" y="189914"/>
                </a:lnTo>
                <a:cubicBezTo>
                  <a:pt x="279126" y="190543"/>
                  <a:pt x="276840" y="192419"/>
                  <a:pt x="275697" y="194962"/>
                </a:cubicBezTo>
                <a:lnTo>
                  <a:pt x="273127" y="197343"/>
                </a:lnTo>
                <a:cubicBezTo>
                  <a:pt x="269983" y="198382"/>
                  <a:pt x="267315" y="200639"/>
                  <a:pt x="265792" y="203630"/>
                </a:cubicBezTo>
                <a:lnTo>
                  <a:pt x="261982" y="207345"/>
                </a:lnTo>
                <a:cubicBezTo>
                  <a:pt x="257506" y="209431"/>
                  <a:pt x="253600" y="212726"/>
                  <a:pt x="250837" y="216870"/>
                </a:cubicBezTo>
                <a:cubicBezTo>
                  <a:pt x="239789" y="228043"/>
                  <a:pt x="228645" y="239158"/>
                  <a:pt x="217500" y="250207"/>
                </a:cubicBezTo>
                <a:cubicBezTo>
                  <a:pt x="213214" y="252922"/>
                  <a:pt x="209690" y="256779"/>
                  <a:pt x="207404" y="261351"/>
                </a:cubicBezTo>
                <a:lnTo>
                  <a:pt x="203784" y="265162"/>
                </a:lnTo>
                <a:cubicBezTo>
                  <a:pt x="201117" y="267066"/>
                  <a:pt x="198164" y="268876"/>
                  <a:pt x="197498" y="272496"/>
                </a:cubicBezTo>
                <a:lnTo>
                  <a:pt x="195116" y="275067"/>
                </a:lnTo>
                <a:cubicBezTo>
                  <a:pt x="192354" y="277068"/>
                  <a:pt x="189402" y="278782"/>
                  <a:pt x="188829" y="282497"/>
                </a:cubicBezTo>
                <a:lnTo>
                  <a:pt x="187687" y="283735"/>
                </a:lnTo>
                <a:cubicBezTo>
                  <a:pt x="185305" y="285259"/>
                  <a:pt x="183019" y="286783"/>
                  <a:pt x="182639" y="289926"/>
                </a:cubicBezTo>
                <a:lnTo>
                  <a:pt x="181401" y="291260"/>
                </a:lnTo>
                <a:cubicBezTo>
                  <a:pt x="179114" y="292784"/>
                  <a:pt x="176638" y="294213"/>
                  <a:pt x="176543" y="297546"/>
                </a:cubicBezTo>
                <a:cubicBezTo>
                  <a:pt x="173971" y="298880"/>
                  <a:pt x="171685" y="300499"/>
                  <a:pt x="171590" y="303738"/>
                </a:cubicBezTo>
                <a:cubicBezTo>
                  <a:pt x="168923" y="304747"/>
                  <a:pt x="166923" y="307100"/>
                  <a:pt x="166446" y="309929"/>
                </a:cubicBezTo>
                <a:lnTo>
                  <a:pt x="162826" y="314787"/>
                </a:lnTo>
                <a:cubicBezTo>
                  <a:pt x="160731" y="315930"/>
                  <a:pt x="159016" y="317263"/>
                  <a:pt x="159207" y="319930"/>
                </a:cubicBezTo>
                <a:cubicBezTo>
                  <a:pt x="157016" y="320502"/>
                  <a:pt x="155397" y="322426"/>
                  <a:pt x="155301" y="324693"/>
                </a:cubicBezTo>
                <a:lnTo>
                  <a:pt x="154635" y="326122"/>
                </a:lnTo>
                <a:lnTo>
                  <a:pt x="149111" y="333456"/>
                </a:lnTo>
                <a:cubicBezTo>
                  <a:pt x="147015" y="334246"/>
                  <a:pt x="145491" y="336227"/>
                  <a:pt x="145396" y="338504"/>
                </a:cubicBezTo>
                <a:lnTo>
                  <a:pt x="142920" y="342124"/>
                </a:lnTo>
                <a:cubicBezTo>
                  <a:pt x="137490" y="347410"/>
                  <a:pt x="133204" y="353725"/>
                  <a:pt x="130346" y="360697"/>
                </a:cubicBezTo>
                <a:lnTo>
                  <a:pt x="130346" y="360697"/>
                </a:lnTo>
                <a:cubicBezTo>
                  <a:pt x="127680" y="362355"/>
                  <a:pt x="125869" y="365060"/>
                  <a:pt x="125394" y="368127"/>
                </a:cubicBezTo>
                <a:lnTo>
                  <a:pt x="125394" y="368127"/>
                </a:lnTo>
                <a:lnTo>
                  <a:pt x="125394" y="368127"/>
                </a:lnTo>
                <a:lnTo>
                  <a:pt x="125394" y="368127"/>
                </a:lnTo>
                <a:cubicBezTo>
                  <a:pt x="122250" y="370441"/>
                  <a:pt x="120059" y="373832"/>
                  <a:pt x="119298" y="377652"/>
                </a:cubicBezTo>
                <a:lnTo>
                  <a:pt x="116916" y="381462"/>
                </a:lnTo>
                <a:cubicBezTo>
                  <a:pt x="114344" y="382605"/>
                  <a:pt x="113677" y="385081"/>
                  <a:pt x="113011" y="387558"/>
                </a:cubicBezTo>
                <a:lnTo>
                  <a:pt x="113011" y="387558"/>
                </a:lnTo>
                <a:cubicBezTo>
                  <a:pt x="108820" y="391701"/>
                  <a:pt x="105867" y="396949"/>
                  <a:pt x="104533" y="402702"/>
                </a:cubicBezTo>
                <a:cubicBezTo>
                  <a:pt x="101581" y="404703"/>
                  <a:pt x="99771" y="407932"/>
                  <a:pt x="99580" y="411466"/>
                </a:cubicBezTo>
                <a:cubicBezTo>
                  <a:pt x="95294" y="415933"/>
                  <a:pt x="92246" y="421505"/>
                  <a:pt x="90913" y="427563"/>
                </a:cubicBezTo>
                <a:cubicBezTo>
                  <a:pt x="88437" y="428230"/>
                  <a:pt x="88151" y="430134"/>
                  <a:pt x="88246" y="432325"/>
                </a:cubicBezTo>
                <a:cubicBezTo>
                  <a:pt x="88341" y="434516"/>
                  <a:pt x="86626" y="435659"/>
                  <a:pt x="85769" y="437374"/>
                </a:cubicBezTo>
                <a:cubicBezTo>
                  <a:pt x="82627" y="439726"/>
                  <a:pt x="80816" y="443450"/>
                  <a:pt x="80912" y="447375"/>
                </a:cubicBezTo>
                <a:cubicBezTo>
                  <a:pt x="78244" y="448765"/>
                  <a:pt x="76720" y="451642"/>
                  <a:pt x="77101" y="454614"/>
                </a:cubicBezTo>
                <a:cubicBezTo>
                  <a:pt x="77101" y="455185"/>
                  <a:pt x="76340" y="455757"/>
                  <a:pt x="77101" y="456328"/>
                </a:cubicBezTo>
                <a:cubicBezTo>
                  <a:pt x="75863" y="457052"/>
                  <a:pt x="75006" y="458262"/>
                  <a:pt x="74720" y="459662"/>
                </a:cubicBezTo>
                <a:cubicBezTo>
                  <a:pt x="71291" y="463529"/>
                  <a:pt x="69101" y="468396"/>
                  <a:pt x="68624" y="473568"/>
                </a:cubicBezTo>
                <a:lnTo>
                  <a:pt x="68624" y="473568"/>
                </a:lnTo>
                <a:cubicBezTo>
                  <a:pt x="64434" y="478493"/>
                  <a:pt x="61862" y="484513"/>
                  <a:pt x="61005" y="490904"/>
                </a:cubicBezTo>
                <a:cubicBezTo>
                  <a:pt x="60337" y="490904"/>
                  <a:pt x="59385" y="491666"/>
                  <a:pt x="59099" y="492238"/>
                </a:cubicBezTo>
                <a:cubicBezTo>
                  <a:pt x="54432" y="503048"/>
                  <a:pt x="50432" y="514155"/>
                  <a:pt x="47097" y="525480"/>
                </a:cubicBezTo>
                <a:lnTo>
                  <a:pt x="47097" y="525480"/>
                </a:lnTo>
                <a:lnTo>
                  <a:pt x="47097" y="525480"/>
                </a:lnTo>
                <a:lnTo>
                  <a:pt x="47097" y="525480"/>
                </a:lnTo>
                <a:cubicBezTo>
                  <a:pt x="42621" y="534519"/>
                  <a:pt x="39383" y="544139"/>
                  <a:pt x="37572" y="554055"/>
                </a:cubicBezTo>
                <a:lnTo>
                  <a:pt x="37572" y="554055"/>
                </a:lnTo>
                <a:lnTo>
                  <a:pt x="37572" y="554055"/>
                </a:lnTo>
                <a:lnTo>
                  <a:pt x="37572" y="554055"/>
                </a:lnTo>
                <a:cubicBezTo>
                  <a:pt x="35096" y="557693"/>
                  <a:pt x="33763" y="562027"/>
                  <a:pt x="33858" y="566437"/>
                </a:cubicBezTo>
                <a:lnTo>
                  <a:pt x="33858" y="566437"/>
                </a:lnTo>
                <a:lnTo>
                  <a:pt x="33858" y="566437"/>
                </a:lnTo>
                <a:lnTo>
                  <a:pt x="33858" y="566437"/>
                </a:lnTo>
                <a:cubicBezTo>
                  <a:pt x="32430" y="567294"/>
                  <a:pt x="31476" y="568780"/>
                  <a:pt x="31382" y="570438"/>
                </a:cubicBezTo>
                <a:cubicBezTo>
                  <a:pt x="29095" y="579391"/>
                  <a:pt x="26429" y="588250"/>
                  <a:pt x="24333" y="597203"/>
                </a:cubicBezTo>
                <a:cubicBezTo>
                  <a:pt x="19570" y="613129"/>
                  <a:pt x="16141" y="629407"/>
                  <a:pt x="13951" y="645876"/>
                </a:cubicBezTo>
                <a:lnTo>
                  <a:pt x="13951" y="645876"/>
                </a:lnTo>
                <a:lnTo>
                  <a:pt x="13951" y="645876"/>
                </a:lnTo>
                <a:lnTo>
                  <a:pt x="13951" y="645876"/>
                </a:lnTo>
                <a:cubicBezTo>
                  <a:pt x="12522" y="647590"/>
                  <a:pt x="11665" y="649733"/>
                  <a:pt x="11569" y="651972"/>
                </a:cubicBezTo>
                <a:cubicBezTo>
                  <a:pt x="8997" y="670260"/>
                  <a:pt x="5855" y="688452"/>
                  <a:pt x="3664" y="706741"/>
                </a:cubicBezTo>
                <a:cubicBezTo>
                  <a:pt x="615" y="726629"/>
                  <a:pt x="-812" y="746726"/>
                  <a:pt x="-717" y="766843"/>
                </a:cubicBezTo>
                <a:lnTo>
                  <a:pt x="-146" y="762748"/>
                </a:lnTo>
                <a:cubicBezTo>
                  <a:pt x="-146" y="764129"/>
                  <a:pt x="-337" y="765500"/>
                  <a:pt x="-717" y="766843"/>
                </a:cubicBezTo>
                <a:lnTo>
                  <a:pt x="-717" y="838566"/>
                </a:lnTo>
                <a:cubicBezTo>
                  <a:pt x="-432" y="839843"/>
                  <a:pt x="-242" y="841157"/>
                  <a:pt x="-146" y="842472"/>
                </a:cubicBezTo>
                <a:lnTo>
                  <a:pt x="-717" y="838566"/>
                </a:lnTo>
                <a:cubicBezTo>
                  <a:pt x="-1480" y="850206"/>
                  <a:pt x="-1003" y="861884"/>
                  <a:pt x="615" y="873428"/>
                </a:cubicBezTo>
                <a:cubicBezTo>
                  <a:pt x="711" y="881162"/>
                  <a:pt x="1949" y="888849"/>
                  <a:pt x="4045" y="896288"/>
                </a:cubicBezTo>
                <a:lnTo>
                  <a:pt x="4045" y="896288"/>
                </a:lnTo>
                <a:cubicBezTo>
                  <a:pt x="4807" y="899431"/>
                  <a:pt x="2712" y="903146"/>
                  <a:pt x="5569" y="905813"/>
                </a:cubicBezTo>
                <a:lnTo>
                  <a:pt x="5569" y="905813"/>
                </a:lnTo>
                <a:cubicBezTo>
                  <a:pt x="5473" y="909890"/>
                  <a:pt x="5664" y="913966"/>
                  <a:pt x="6236" y="918005"/>
                </a:cubicBezTo>
                <a:cubicBezTo>
                  <a:pt x="8427" y="929816"/>
                  <a:pt x="9951" y="941722"/>
                  <a:pt x="11665" y="953628"/>
                </a:cubicBezTo>
                <a:cubicBezTo>
                  <a:pt x="11665" y="955629"/>
                  <a:pt x="12237" y="957248"/>
                  <a:pt x="14237" y="958105"/>
                </a:cubicBezTo>
                <a:cubicBezTo>
                  <a:pt x="14427" y="958267"/>
                  <a:pt x="14523" y="958562"/>
                  <a:pt x="14332" y="958772"/>
                </a:cubicBezTo>
                <a:cubicBezTo>
                  <a:pt x="14332" y="958810"/>
                  <a:pt x="14237" y="958839"/>
                  <a:pt x="14237" y="958867"/>
                </a:cubicBezTo>
                <a:cubicBezTo>
                  <a:pt x="14523" y="959039"/>
                  <a:pt x="14903" y="959039"/>
                  <a:pt x="15189" y="958867"/>
                </a:cubicBezTo>
                <a:lnTo>
                  <a:pt x="15189" y="958867"/>
                </a:lnTo>
                <a:lnTo>
                  <a:pt x="15189" y="958867"/>
                </a:lnTo>
                <a:cubicBezTo>
                  <a:pt x="14808" y="958753"/>
                  <a:pt x="14523" y="958553"/>
                  <a:pt x="14237" y="958296"/>
                </a:cubicBezTo>
                <a:cubicBezTo>
                  <a:pt x="14237" y="965649"/>
                  <a:pt x="15380" y="972955"/>
                  <a:pt x="17761" y="979917"/>
                </a:cubicBezTo>
                <a:cubicBezTo>
                  <a:pt x="19665" y="985728"/>
                  <a:pt x="18427" y="992300"/>
                  <a:pt x="22905" y="997253"/>
                </a:cubicBezTo>
                <a:cubicBezTo>
                  <a:pt x="22905" y="998967"/>
                  <a:pt x="22905" y="1000873"/>
                  <a:pt x="23952" y="1002301"/>
                </a:cubicBezTo>
                <a:cubicBezTo>
                  <a:pt x="25191" y="1011807"/>
                  <a:pt x="27477" y="1021142"/>
                  <a:pt x="30810" y="1030114"/>
                </a:cubicBezTo>
                <a:cubicBezTo>
                  <a:pt x="31762" y="1036877"/>
                  <a:pt x="34144" y="1043364"/>
                  <a:pt x="37763" y="1049164"/>
                </a:cubicBezTo>
                <a:lnTo>
                  <a:pt x="37763" y="1049164"/>
                </a:lnTo>
                <a:cubicBezTo>
                  <a:pt x="37763" y="1050402"/>
                  <a:pt x="37763" y="1051926"/>
                  <a:pt x="38906" y="1052879"/>
                </a:cubicBezTo>
                <a:cubicBezTo>
                  <a:pt x="38906" y="1058232"/>
                  <a:pt x="40716" y="1063423"/>
                  <a:pt x="44050" y="1067643"/>
                </a:cubicBezTo>
                <a:lnTo>
                  <a:pt x="44050" y="1067643"/>
                </a:lnTo>
                <a:cubicBezTo>
                  <a:pt x="43288" y="1071415"/>
                  <a:pt x="44716" y="1075282"/>
                  <a:pt x="47669" y="1077739"/>
                </a:cubicBezTo>
                <a:cubicBezTo>
                  <a:pt x="47765" y="1079511"/>
                  <a:pt x="48431" y="1081187"/>
                  <a:pt x="49765" y="1082407"/>
                </a:cubicBezTo>
                <a:cubicBezTo>
                  <a:pt x="49003" y="1083130"/>
                  <a:pt x="49003" y="1084340"/>
                  <a:pt x="49669" y="1085102"/>
                </a:cubicBezTo>
                <a:cubicBezTo>
                  <a:pt x="49765" y="1085121"/>
                  <a:pt x="49765" y="1085150"/>
                  <a:pt x="49765" y="1085169"/>
                </a:cubicBezTo>
                <a:cubicBezTo>
                  <a:pt x="49765" y="1087550"/>
                  <a:pt x="49289" y="1090217"/>
                  <a:pt x="52337" y="1091360"/>
                </a:cubicBezTo>
                <a:cubicBezTo>
                  <a:pt x="52527" y="1095932"/>
                  <a:pt x="54241" y="1100294"/>
                  <a:pt x="57290" y="1103742"/>
                </a:cubicBezTo>
                <a:cubicBezTo>
                  <a:pt x="57290" y="1106981"/>
                  <a:pt x="57290" y="1110410"/>
                  <a:pt x="61005" y="1112506"/>
                </a:cubicBezTo>
                <a:cubicBezTo>
                  <a:pt x="61100" y="1117116"/>
                  <a:pt x="63005" y="1121516"/>
                  <a:pt x="66243" y="1124793"/>
                </a:cubicBezTo>
                <a:lnTo>
                  <a:pt x="66243" y="1124793"/>
                </a:lnTo>
                <a:cubicBezTo>
                  <a:pt x="67481" y="1127174"/>
                  <a:pt x="68815" y="1129555"/>
                  <a:pt x="69958" y="1131936"/>
                </a:cubicBezTo>
                <a:cubicBezTo>
                  <a:pt x="77292" y="1147653"/>
                  <a:pt x="84341" y="1163559"/>
                  <a:pt x="93104" y="1178514"/>
                </a:cubicBezTo>
                <a:cubicBezTo>
                  <a:pt x="102914" y="1198326"/>
                  <a:pt x="114154" y="1217423"/>
                  <a:pt x="126632" y="1235664"/>
                </a:cubicBezTo>
                <a:cubicBezTo>
                  <a:pt x="128346" y="1239712"/>
                  <a:pt x="130823" y="1243446"/>
                  <a:pt x="133776" y="1246713"/>
                </a:cubicBezTo>
                <a:cubicBezTo>
                  <a:pt x="139395" y="1255190"/>
                  <a:pt x="144919" y="1263667"/>
                  <a:pt x="150445" y="1272240"/>
                </a:cubicBezTo>
                <a:cubicBezTo>
                  <a:pt x="151492" y="1276497"/>
                  <a:pt x="154254" y="1280155"/>
                  <a:pt x="157969" y="1282432"/>
                </a:cubicBezTo>
                <a:cubicBezTo>
                  <a:pt x="157778" y="1284775"/>
                  <a:pt x="159398" y="1286870"/>
                  <a:pt x="161683" y="1287384"/>
                </a:cubicBezTo>
                <a:cubicBezTo>
                  <a:pt x="161683" y="1290051"/>
                  <a:pt x="163208" y="1291385"/>
                  <a:pt x="165303" y="1292528"/>
                </a:cubicBezTo>
                <a:lnTo>
                  <a:pt x="170161" y="1298719"/>
                </a:lnTo>
                <a:cubicBezTo>
                  <a:pt x="170352" y="1300996"/>
                  <a:pt x="171970" y="1302920"/>
                  <a:pt x="174162" y="1303482"/>
                </a:cubicBezTo>
                <a:cubicBezTo>
                  <a:pt x="174162" y="1306911"/>
                  <a:pt x="176638" y="1308340"/>
                  <a:pt x="179020" y="1309864"/>
                </a:cubicBezTo>
                <a:lnTo>
                  <a:pt x="180163" y="1311197"/>
                </a:lnTo>
                <a:cubicBezTo>
                  <a:pt x="180163" y="1314340"/>
                  <a:pt x="182829" y="1315769"/>
                  <a:pt x="185115" y="1317293"/>
                </a:cubicBezTo>
                <a:lnTo>
                  <a:pt x="189402" y="1322151"/>
                </a:lnTo>
                <a:lnTo>
                  <a:pt x="193783" y="1327390"/>
                </a:lnTo>
                <a:cubicBezTo>
                  <a:pt x="193783" y="1330533"/>
                  <a:pt x="196450" y="1332057"/>
                  <a:pt x="198927" y="1333485"/>
                </a:cubicBezTo>
                <a:lnTo>
                  <a:pt x="201212" y="1336057"/>
                </a:lnTo>
                <a:cubicBezTo>
                  <a:pt x="202926" y="1341201"/>
                  <a:pt x="207404" y="1343868"/>
                  <a:pt x="211308" y="1347106"/>
                </a:cubicBezTo>
                <a:lnTo>
                  <a:pt x="216166" y="1352250"/>
                </a:lnTo>
                <a:cubicBezTo>
                  <a:pt x="227406" y="1366328"/>
                  <a:pt x="240169" y="1379101"/>
                  <a:pt x="254266" y="1390350"/>
                </a:cubicBezTo>
                <a:lnTo>
                  <a:pt x="259410" y="1395208"/>
                </a:lnTo>
                <a:cubicBezTo>
                  <a:pt x="261220" y="1398741"/>
                  <a:pt x="264363" y="1401465"/>
                  <a:pt x="268078" y="1402827"/>
                </a:cubicBezTo>
                <a:lnTo>
                  <a:pt x="269316" y="1403970"/>
                </a:lnTo>
                <a:cubicBezTo>
                  <a:pt x="270840" y="1406961"/>
                  <a:pt x="273507" y="1409219"/>
                  <a:pt x="276651" y="1410257"/>
                </a:cubicBezTo>
                <a:lnTo>
                  <a:pt x="279222" y="1412734"/>
                </a:lnTo>
                <a:cubicBezTo>
                  <a:pt x="280746" y="1415019"/>
                  <a:pt x="282270" y="1417306"/>
                  <a:pt x="285318" y="1417686"/>
                </a:cubicBezTo>
                <a:lnTo>
                  <a:pt x="286747" y="1418925"/>
                </a:lnTo>
                <a:cubicBezTo>
                  <a:pt x="288271" y="1421211"/>
                  <a:pt x="289700" y="1423497"/>
                  <a:pt x="292843" y="1423878"/>
                </a:cubicBezTo>
                <a:lnTo>
                  <a:pt x="294177" y="1425116"/>
                </a:lnTo>
                <a:cubicBezTo>
                  <a:pt x="294938" y="1427193"/>
                  <a:pt x="296844" y="1428640"/>
                  <a:pt x="299034" y="1428831"/>
                </a:cubicBezTo>
                <a:lnTo>
                  <a:pt x="300368" y="1430069"/>
                </a:lnTo>
                <a:cubicBezTo>
                  <a:pt x="301130" y="1432145"/>
                  <a:pt x="303034" y="1433593"/>
                  <a:pt x="305226" y="1433784"/>
                </a:cubicBezTo>
                <a:lnTo>
                  <a:pt x="305226" y="1433784"/>
                </a:lnTo>
                <a:lnTo>
                  <a:pt x="306558" y="1435022"/>
                </a:lnTo>
                <a:cubicBezTo>
                  <a:pt x="307701" y="1437022"/>
                  <a:pt x="309035" y="1438832"/>
                  <a:pt x="311702" y="1438642"/>
                </a:cubicBezTo>
                <a:cubicBezTo>
                  <a:pt x="312274" y="1440823"/>
                  <a:pt x="314179" y="1442385"/>
                  <a:pt x="316465" y="1442547"/>
                </a:cubicBezTo>
                <a:lnTo>
                  <a:pt x="317703" y="1443690"/>
                </a:lnTo>
                <a:cubicBezTo>
                  <a:pt x="321323" y="1448071"/>
                  <a:pt x="326085" y="1451367"/>
                  <a:pt x="331514" y="1453215"/>
                </a:cubicBezTo>
                <a:cubicBezTo>
                  <a:pt x="333324" y="1456444"/>
                  <a:pt x="336467" y="1458758"/>
                  <a:pt x="340087" y="1459597"/>
                </a:cubicBezTo>
                <a:lnTo>
                  <a:pt x="343801" y="1462168"/>
                </a:lnTo>
                <a:cubicBezTo>
                  <a:pt x="345326" y="1464902"/>
                  <a:pt x="348183" y="1466683"/>
                  <a:pt x="351327" y="1466931"/>
                </a:cubicBezTo>
                <a:cubicBezTo>
                  <a:pt x="352660" y="1469855"/>
                  <a:pt x="355517" y="1471789"/>
                  <a:pt x="358756" y="1471979"/>
                </a:cubicBezTo>
                <a:cubicBezTo>
                  <a:pt x="360184" y="1474741"/>
                  <a:pt x="362947" y="1476627"/>
                  <a:pt x="365995" y="1477027"/>
                </a:cubicBezTo>
                <a:lnTo>
                  <a:pt x="373615" y="1481980"/>
                </a:lnTo>
                <a:cubicBezTo>
                  <a:pt x="374948" y="1484152"/>
                  <a:pt x="377234" y="1485543"/>
                  <a:pt x="379711" y="1485695"/>
                </a:cubicBezTo>
                <a:lnTo>
                  <a:pt x="383521" y="1488172"/>
                </a:lnTo>
                <a:cubicBezTo>
                  <a:pt x="384855" y="1490381"/>
                  <a:pt x="387236" y="1491782"/>
                  <a:pt x="389808" y="1491886"/>
                </a:cubicBezTo>
                <a:lnTo>
                  <a:pt x="392283" y="1493220"/>
                </a:lnTo>
                <a:cubicBezTo>
                  <a:pt x="396380" y="1497439"/>
                  <a:pt x="401523" y="1500383"/>
                  <a:pt x="407238" y="1501697"/>
                </a:cubicBezTo>
                <a:cubicBezTo>
                  <a:pt x="409047" y="1505126"/>
                  <a:pt x="412572" y="1505698"/>
                  <a:pt x="415716" y="1506841"/>
                </a:cubicBezTo>
                <a:lnTo>
                  <a:pt x="415716" y="1506841"/>
                </a:lnTo>
                <a:cubicBezTo>
                  <a:pt x="422097" y="1511793"/>
                  <a:pt x="429336" y="1515480"/>
                  <a:pt x="437052" y="1517699"/>
                </a:cubicBezTo>
                <a:cubicBezTo>
                  <a:pt x="438004" y="1519509"/>
                  <a:pt x="440004" y="1520528"/>
                  <a:pt x="442100" y="1520271"/>
                </a:cubicBezTo>
                <a:cubicBezTo>
                  <a:pt x="443623" y="1524081"/>
                  <a:pt x="447720" y="1523795"/>
                  <a:pt x="450576" y="1525224"/>
                </a:cubicBezTo>
                <a:cubicBezTo>
                  <a:pt x="461530" y="1531625"/>
                  <a:pt x="473152" y="1536711"/>
                  <a:pt x="485247" y="1540368"/>
                </a:cubicBezTo>
                <a:lnTo>
                  <a:pt x="485247" y="1540368"/>
                </a:lnTo>
                <a:lnTo>
                  <a:pt x="485247" y="1540368"/>
                </a:lnTo>
                <a:lnTo>
                  <a:pt x="485247" y="1540368"/>
                </a:lnTo>
                <a:cubicBezTo>
                  <a:pt x="488391" y="1543217"/>
                  <a:pt x="492296" y="1544959"/>
                  <a:pt x="496487" y="1545322"/>
                </a:cubicBezTo>
                <a:lnTo>
                  <a:pt x="496487" y="1545322"/>
                </a:lnTo>
                <a:cubicBezTo>
                  <a:pt x="498012" y="1547055"/>
                  <a:pt x="500298" y="1547969"/>
                  <a:pt x="502584" y="1547798"/>
                </a:cubicBezTo>
                <a:lnTo>
                  <a:pt x="502584" y="1547798"/>
                </a:lnTo>
                <a:lnTo>
                  <a:pt x="502584" y="1547798"/>
                </a:lnTo>
                <a:lnTo>
                  <a:pt x="502584" y="1547798"/>
                </a:lnTo>
                <a:cubicBezTo>
                  <a:pt x="504202" y="1549474"/>
                  <a:pt x="506489" y="1550379"/>
                  <a:pt x="508775" y="1550275"/>
                </a:cubicBezTo>
                <a:lnTo>
                  <a:pt x="508775" y="1550275"/>
                </a:lnTo>
                <a:lnTo>
                  <a:pt x="508775" y="1550275"/>
                </a:lnTo>
                <a:lnTo>
                  <a:pt x="508775" y="1550275"/>
                </a:lnTo>
                <a:cubicBezTo>
                  <a:pt x="511632" y="1552475"/>
                  <a:pt x="515156" y="1553799"/>
                  <a:pt x="518776" y="1554084"/>
                </a:cubicBezTo>
                <a:lnTo>
                  <a:pt x="518776" y="1554084"/>
                </a:lnTo>
                <a:lnTo>
                  <a:pt x="518776" y="1554084"/>
                </a:lnTo>
                <a:lnTo>
                  <a:pt x="518776" y="1554084"/>
                </a:lnTo>
                <a:cubicBezTo>
                  <a:pt x="521252" y="1556628"/>
                  <a:pt x="524776" y="1557942"/>
                  <a:pt x="528301" y="1557704"/>
                </a:cubicBezTo>
                <a:cubicBezTo>
                  <a:pt x="529253" y="1558847"/>
                  <a:pt x="530777" y="1558466"/>
                  <a:pt x="532016" y="1558847"/>
                </a:cubicBezTo>
                <a:lnTo>
                  <a:pt x="532016" y="1558847"/>
                </a:lnTo>
                <a:cubicBezTo>
                  <a:pt x="536016" y="1563038"/>
                  <a:pt x="541541" y="1563133"/>
                  <a:pt x="546875" y="1564943"/>
                </a:cubicBezTo>
                <a:cubicBezTo>
                  <a:pt x="556876" y="1568972"/>
                  <a:pt x="567258" y="1571944"/>
                  <a:pt x="577927" y="1573801"/>
                </a:cubicBezTo>
                <a:lnTo>
                  <a:pt x="577927" y="1573801"/>
                </a:lnTo>
                <a:cubicBezTo>
                  <a:pt x="583641" y="1576849"/>
                  <a:pt x="590022" y="1578573"/>
                  <a:pt x="596500" y="1578850"/>
                </a:cubicBezTo>
                <a:lnTo>
                  <a:pt x="596500" y="1578850"/>
                </a:lnTo>
                <a:lnTo>
                  <a:pt x="596500" y="1578850"/>
                </a:lnTo>
                <a:lnTo>
                  <a:pt x="596500" y="1578850"/>
                </a:lnTo>
                <a:cubicBezTo>
                  <a:pt x="608025" y="1583355"/>
                  <a:pt x="620122" y="1586269"/>
                  <a:pt x="632505" y="1587517"/>
                </a:cubicBezTo>
                <a:lnTo>
                  <a:pt x="632505" y="1587517"/>
                </a:lnTo>
                <a:lnTo>
                  <a:pt x="632505" y="1587517"/>
                </a:lnTo>
                <a:lnTo>
                  <a:pt x="632505" y="1587517"/>
                </a:lnTo>
                <a:cubicBezTo>
                  <a:pt x="635266" y="1590851"/>
                  <a:pt x="639362" y="1589899"/>
                  <a:pt x="642791" y="1590565"/>
                </a:cubicBezTo>
                <a:cubicBezTo>
                  <a:pt x="657745" y="1594242"/>
                  <a:pt x="673081" y="1596499"/>
                  <a:pt x="688512" y="1597328"/>
                </a:cubicBezTo>
                <a:cubicBezTo>
                  <a:pt x="690702" y="1599119"/>
                  <a:pt x="693559" y="1600033"/>
                  <a:pt x="696417" y="1599900"/>
                </a:cubicBezTo>
                <a:cubicBezTo>
                  <a:pt x="702323" y="1599900"/>
                  <a:pt x="708323" y="1600567"/>
                  <a:pt x="714229" y="1601328"/>
                </a:cubicBezTo>
                <a:cubicBezTo>
                  <a:pt x="731755" y="1604043"/>
                  <a:pt x="749377" y="1605186"/>
                  <a:pt x="767093" y="1604758"/>
                </a:cubicBezTo>
                <a:lnTo>
                  <a:pt x="837006" y="1604758"/>
                </a:lnTo>
                <a:cubicBezTo>
                  <a:pt x="839006" y="1604091"/>
                  <a:pt x="841101" y="1603900"/>
                  <a:pt x="843198" y="1604186"/>
                </a:cubicBezTo>
                <a:lnTo>
                  <a:pt x="837006" y="1604758"/>
                </a:lnTo>
                <a:cubicBezTo>
                  <a:pt x="857770" y="1604824"/>
                  <a:pt x="878440" y="1603453"/>
                  <a:pt x="899014" y="1600662"/>
                </a:cubicBezTo>
                <a:cubicBezTo>
                  <a:pt x="904347" y="1601290"/>
                  <a:pt x="909873" y="1600185"/>
                  <a:pt x="914540" y="1597518"/>
                </a:cubicBezTo>
                <a:lnTo>
                  <a:pt x="914540" y="1597518"/>
                </a:lnTo>
                <a:cubicBezTo>
                  <a:pt x="928065" y="1596757"/>
                  <a:pt x="941400" y="1594747"/>
                  <a:pt x="954544" y="1591518"/>
                </a:cubicBezTo>
                <a:cubicBezTo>
                  <a:pt x="960070" y="1591527"/>
                  <a:pt x="965498" y="1590146"/>
                  <a:pt x="970356" y="1587517"/>
                </a:cubicBezTo>
                <a:lnTo>
                  <a:pt x="970356" y="1587517"/>
                </a:lnTo>
                <a:lnTo>
                  <a:pt x="970356" y="1587517"/>
                </a:lnTo>
                <a:lnTo>
                  <a:pt x="970356" y="1587517"/>
                </a:lnTo>
                <a:cubicBezTo>
                  <a:pt x="973785" y="1587384"/>
                  <a:pt x="977309" y="1586908"/>
                  <a:pt x="980643" y="1586089"/>
                </a:cubicBezTo>
                <a:cubicBezTo>
                  <a:pt x="989406" y="1584583"/>
                  <a:pt x="998074" y="1582155"/>
                  <a:pt x="1006361" y="1578850"/>
                </a:cubicBezTo>
                <a:lnTo>
                  <a:pt x="1006361" y="1578850"/>
                </a:lnTo>
                <a:cubicBezTo>
                  <a:pt x="1012837" y="1578716"/>
                  <a:pt x="1019220" y="1576983"/>
                  <a:pt x="1024839" y="1573801"/>
                </a:cubicBezTo>
                <a:lnTo>
                  <a:pt x="1024839" y="1573801"/>
                </a:lnTo>
                <a:lnTo>
                  <a:pt x="1024839" y="1573801"/>
                </a:lnTo>
                <a:lnTo>
                  <a:pt x="1024839" y="1573801"/>
                </a:lnTo>
                <a:cubicBezTo>
                  <a:pt x="1034364" y="1572268"/>
                  <a:pt x="1043698" y="1569648"/>
                  <a:pt x="1052652" y="1565991"/>
                </a:cubicBezTo>
                <a:cubicBezTo>
                  <a:pt x="1059033" y="1564705"/>
                  <a:pt x="1065130" y="1562352"/>
                  <a:pt x="1070750" y="1559038"/>
                </a:cubicBezTo>
                <a:lnTo>
                  <a:pt x="1073988" y="1557514"/>
                </a:lnTo>
                <a:cubicBezTo>
                  <a:pt x="1077703" y="1556942"/>
                  <a:pt x="1081798" y="1557514"/>
                  <a:pt x="1084275" y="1553799"/>
                </a:cubicBezTo>
                <a:cubicBezTo>
                  <a:pt x="1090180" y="1553437"/>
                  <a:pt x="1095895" y="1551237"/>
                  <a:pt x="1100468" y="1547512"/>
                </a:cubicBezTo>
                <a:lnTo>
                  <a:pt x="1100468" y="1547512"/>
                </a:lnTo>
                <a:cubicBezTo>
                  <a:pt x="1102945" y="1547989"/>
                  <a:pt x="1105420" y="1547026"/>
                  <a:pt x="1106944" y="1545036"/>
                </a:cubicBezTo>
                <a:lnTo>
                  <a:pt x="1108945" y="1543798"/>
                </a:lnTo>
                <a:cubicBezTo>
                  <a:pt x="1112470" y="1543798"/>
                  <a:pt x="1115899" y="1543798"/>
                  <a:pt x="1118470" y="1540178"/>
                </a:cubicBezTo>
                <a:cubicBezTo>
                  <a:pt x="1124756" y="1539197"/>
                  <a:pt x="1130757" y="1536635"/>
                  <a:pt x="1135805" y="1532749"/>
                </a:cubicBezTo>
                <a:lnTo>
                  <a:pt x="1135805" y="1532749"/>
                </a:lnTo>
                <a:cubicBezTo>
                  <a:pt x="1143331" y="1530691"/>
                  <a:pt x="1150474" y="1527472"/>
                  <a:pt x="1157046" y="1523224"/>
                </a:cubicBezTo>
                <a:lnTo>
                  <a:pt x="1157046" y="1523224"/>
                </a:lnTo>
                <a:cubicBezTo>
                  <a:pt x="1159046" y="1523547"/>
                  <a:pt x="1161047" y="1522499"/>
                  <a:pt x="1161904" y="1520652"/>
                </a:cubicBezTo>
                <a:lnTo>
                  <a:pt x="1161904" y="1520652"/>
                </a:lnTo>
                <a:lnTo>
                  <a:pt x="1161904" y="1520652"/>
                </a:lnTo>
                <a:lnTo>
                  <a:pt x="1161904" y="1520652"/>
                </a:lnTo>
                <a:cubicBezTo>
                  <a:pt x="1169524" y="1518032"/>
                  <a:pt x="1176668" y="1514280"/>
                  <a:pt x="1183144" y="1509508"/>
                </a:cubicBezTo>
                <a:lnTo>
                  <a:pt x="1183144" y="1509508"/>
                </a:lnTo>
                <a:lnTo>
                  <a:pt x="1183144" y="1509508"/>
                </a:lnTo>
                <a:lnTo>
                  <a:pt x="1183144" y="1509508"/>
                </a:lnTo>
                <a:cubicBezTo>
                  <a:pt x="1185145" y="1509812"/>
                  <a:pt x="1187050" y="1508812"/>
                  <a:pt x="1188002" y="1507031"/>
                </a:cubicBezTo>
                <a:lnTo>
                  <a:pt x="1188002" y="1507031"/>
                </a:lnTo>
                <a:lnTo>
                  <a:pt x="1188002" y="1507031"/>
                </a:lnTo>
                <a:lnTo>
                  <a:pt x="1188002" y="1507507"/>
                </a:lnTo>
                <a:cubicBezTo>
                  <a:pt x="1191431" y="1506945"/>
                  <a:pt x="1194480" y="1505183"/>
                  <a:pt x="1196670" y="1502554"/>
                </a:cubicBezTo>
                <a:lnTo>
                  <a:pt x="1196670" y="1502554"/>
                </a:lnTo>
                <a:lnTo>
                  <a:pt x="1196670" y="1502554"/>
                </a:lnTo>
                <a:lnTo>
                  <a:pt x="1196670" y="1502554"/>
                </a:lnTo>
                <a:cubicBezTo>
                  <a:pt x="1199909" y="1501507"/>
                  <a:pt x="1203433" y="1500840"/>
                  <a:pt x="1205243" y="1497411"/>
                </a:cubicBezTo>
                <a:cubicBezTo>
                  <a:pt x="1207814" y="1497439"/>
                  <a:pt x="1210290" y="1496049"/>
                  <a:pt x="1211529" y="1493791"/>
                </a:cubicBezTo>
                <a:lnTo>
                  <a:pt x="1213530" y="1492363"/>
                </a:lnTo>
                <a:cubicBezTo>
                  <a:pt x="1216291" y="1492591"/>
                  <a:pt x="1218959" y="1491181"/>
                  <a:pt x="1220292" y="1488743"/>
                </a:cubicBezTo>
                <a:lnTo>
                  <a:pt x="1223530" y="1486171"/>
                </a:lnTo>
                <a:cubicBezTo>
                  <a:pt x="1226293" y="1486400"/>
                  <a:pt x="1228960" y="1484933"/>
                  <a:pt x="1230199" y="1482457"/>
                </a:cubicBezTo>
                <a:lnTo>
                  <a:pt x="1230199" y="1482457"/>
                </a:lnTo>
                <a:lnTo>
                  <a:pt x="1236770" y="1477599"/>
                </a:lnTo>
                <a:cubicBezTo>
                  <a:pt x="1240199" y="1477646"/>
                  <a:pt x="1243438" y="1475827"/>
                  <a:pt x="1245152" y="1472836"/>
                </a:cubicBezTo>
                <a:lnTo>
                  <a:pt x="1245152" y="1472836"/>
                </a:lnTo>
                <a:lnTo>
                  <a:pt x="1245152" y="1472836"/>
                </a:lnTo>
                <a:lnTo>
                  <a:pt x="1245152" y="1472836"/>
                </a:lnTo>
                <a:cubicBezTo>
                  <a:pt x="1248295" y="1472351"/>
                  <a:pt x="1251058" y="1470407"/>
                  <a:pt x="1252487" y="1467598"/>
                </a:cubicBezTo>
                <a:cubicBezTo>
                  <a:pt x="1255630" y="1467331"/>
                  <a:pt x="1258488" y="1465512"/>
                  <a:pt x="1260012" y="1462740"/>
                </a:cubicBezTo>
                <a:lnTo>
                  <a:pt x="1263155" y="1460073"/>
                </a:lnTo>
                <a:cubicBezTo>
                  <a:pt x="1267251" y="1459863"/>
                  <a:pt x="1270870" y="1457501"/>
                  <a:pt x="1272680" y="1453882"/>
                </a:cubicBezTo>
                <a:cubicBezTo>
                  <a:pt x="1275633" y="1453882"/>
                  <a:pt x="1278204" y="1451938"/>
                  <a:pt x="1279062" y="1449119"/>
                </a:cubicBezTo>
                <a:cubicBezTo>
                  <a:pt x="1282777" y="1448576"/>
                  <a:pt x="1286015" y="1446176"/>
                  <a:pt x="1287633" y="1442737"/>
                </a:cubicBezTo>
                <a:cubicBezTo>
                  <a:pt x="1289920" y="1442813"/>
                  <a:pt x="1292016" y="1441270"/>
                  <a:pt x="1292587" y="1439023"/>
                </a:cubicBezTo>
                <a:cubicBezTo>
                  <a:pt x="1295063" y="1439194"/>
                  <a:pt x="1297254" y="1437394"/>
                  <a:pt x="1297540" y="1434927"/>
                </a:cubicBezTo>
                <a:lnTo>
                  <a:pt x="1297540" y="1434927"/>
                </a:lnTo>
                <a:lnTo>
                  <a:pt x="1298587" y="1434069"/>
                </a:lnTo>
                <a:lnTo>
                  <a:pt x="1298587" y="1434069"/>
                </a:lnTo>
                <a:cubicBezTo>
                  <a:pt x="1301159" y="1434298"/>
                  <a:pt x="1303350" y="1432498"/>
                  <a:pt x="1303731" y="1429974"/>
                </a:cubicBezTo>
                <a:lnTo>
                  <a:pt x="1303731" y="1429974"/>
                </a:lnTo>
                <a:lnTo>
                  <a:pt x="1304779" y="1429117"/>
                </a:lnTo>
                <a:lnTo>
                  <a:pt x="1304779" y="1429117"/>
                </a:lnTo>
                <a:cubicBezTo>
                  <a:pt x="1307351" y="1429345"/>
                  <a:pt x="1309541" y="1427545"/>
                  <a:pt x="1309923" y="1425021"/>
                </a:cubicBezTo>
                <a:lnTo>
                  <a:pt x="1309923" y="1425021"/>
                </a:lnTo>
                <a:lnTo>
                  <a:pt x="1310970" y="1424164"/>
                </a:lnTo>
                <a:cubicBezTo>
                  <a:pt x="1314113" y="1424002"/>
                  <a:pt x="1316685" y="1421839"/>
                  <a:pt x="1317447" y="1418830"/>
                </a:cubicBezTo>
                <a:lnTo>
                  <a:pt x="1317447" y="1418830"/>
                </a:lnTo>
                <a:lnTo>
                  <a:pt x="1318495" y="1417972"/>
                </a:lnTo>
                <a:cubicBezTo>
                  <a:pt x="1321924" y="1417972"/>
                  <a:pt x="1323447" y="1415401"/>
                  <a:pt x="1324972" y="1413019"/>
                </a:cubicBezTo>
                <a:lnTo>
                  <a:pt x="1324972" y="1413019"/>
                </a:lnTo>
                <a:lnTo>
                  <a:pt x="1327067" y="1410543"/>
                </a:lnTo>
                <a:cubicBezTo>
                  <a:pt x="1330687" y="1409962"/>
                  <a:pt x="1333640" y="1407371"/>
                  <a:pt x="1334688" y="1403875"/>
                </a:cubicBezTo>
                <a:lnTo>
                  <a:pt x="1334688" y="1403875"/>
                </a:lnTo>
                <a:lnTo>
                  <a:pt x="1336973" y="1401780"/>
                </a:lnTo>
                <a:cubicBezTo>
                  <a:pt x="1341641" y="1400360"/>
                  <a:pt x="1345355" y="1396836"/>
                  <a:pt x="1347070" y="1392255"/>
                </a:cubicBezTo>
                <a:lnTo>
                  <a:pt x="1347070" y="1392255"/>
                </a:lnTo>
                <a:cubicBezTo>
                  <a:pt x="1348308" y="1390417"/>
                  <a:pt x="1349927" y="1388883"/>
                  <a:pt x="1351833" y="1387778"/>
                </a:cubicBezTo>
                <a:cubicBezTo>
                  <a:pt x="1354024" y="1387778"/>
                  <a:pt x="1355262" y="1386730"/>
                  <a:pt x="1356595" y="1385397"/>
                </a:cubicBezTo>
                <a:lnTo>
                  <a:pt x="1385741" y="1356250"/>
                </a:lnTo>
                <a:cubicBezTo>
                  <a:pt x="1386980" y="1354917"/>
                  <a:pt x="1388409" y="1353678"/>
                  <a:pt x="1388123" y="1351583"/>
                </a:cubicBezTo>
                <a:cubicBezTo>
                  <a:pt x="1389170" y="1349630"/>
                  <a:pt x="1390695" y="1347992"/>
                  <a:pt x="1392599" y="1346820"/>
                </a:cubicBezTo>
                <a:lnTo>
                  <a:pt x="1392599" y="1346820"/>
                </a:lnTo>
                <a:cubicBezTo>
                  <a:pt x="1396314" y="1345325"/>
                  <a:pt x="1399267" y="1342267"/>
                  <a:pt x="1400601" y="1338439"/>
                </a:cubicBezTo>
                <a:cubicBezTo>
                  <a:pt x="1401933" y="1337200"/>
                  <a:pt x="1401839" y="1335009"/>
                  <a:pt x="1403744" y="1334343"/>
                </a:cubicBezTo>
                <a:cubicBezTo>
                  <a:pt x="1407268" y="1333295"/>
                  <a:pt x="1409840" y="1330333"/>
                  <a:pt x="1410411" y="1326723"/>
                </a:cubicBezTo>
                <a:lnTo>
                  <a:pt x="1410411" y="1326723"/>
                </a:lnTo>
                <a:lnTo>
                  <a:pt x="1412507" y="1324437"/>
                </a:lnTo>
                <a:cubicBezTo>
                  <a:pt x="1414983" y="1324094"/>
                  <a:pt x="1416793" y="1321903"/>
                  <a:pt x="1416698" y="1319389"/>
                </a:cubicBezTo>
                <a:lnTo>
                  <a:pt x="1416698" y="1319389"/>
                </a:lnTo>
                <a:lnTo>
                  <a:pt x="1418697" y="1317007"/>
                </a:lnTo>
                <a:cubicBezTo>
                  <a:pt x="1421746" y="1315864"/>
                  <a:pt x="1424032" y="1314150"/>
                  <a:pt x="1424032" y="1310626"/>
                </a:cubicBezTo>
                <a:lnTo>
                  <a:pt x="1424889" y="1309578"/>
                </a:lnTo>
                <a:cubicBezTo>
                  <a:pt x="1427461" y="1309187"/>
                  <a:pt x="1429270" y="1306911"/>
                  <a:pt x="1429081" y="1304339"/>
                </a:cubicBezTo>
                <a:lnTo>
                  <a:pt x="1429081" y="1304339"/>
                </a:lnTo>
                <a:lnTo>
                  <a:pt x="1429842" y="1303386"/>
                </a:lnTo>
                <a:cubicBezTo>
                  <a:pt x="1432414" y="1302996"/>
                  <a:pt x="1434223" y="1300719"/>
                  <a:pt x="1434033" y="1298148"/>
                </a:cubicBezTo>
                <a:lnTo>
                  <a:pt x="1434033" y="1298148"/>
                </a:lnTo>
                <a:lnTo>
                  <a:pt x="1434795" y="1297100"/>
                </a:lnTo>
                <a:cubicBezTo>
                  <a:pt x="1437272" y="1296805"/>
                  <a:pt x="1439081" y="1294642"/>
                  <a:pt x="1438986" y="1292147"/>
                </a:cubicBezTo>
                <a:cubicBezTo>
                  <a:pt x="1441367" y="1291585"/>
                  <a:pt x="1442987" y="1289337"/>
                  <a:pt x="1442701" y="1286908"/>
                </a:cubicBezTo>
                <a:lnTo>
                  <a:pt x="1450130" y="1277383"/>
                </a:lnTo>
                <a:cubicBezTo>
                  <a:pt x="1452893" y="1273288"/>
                  <a:pt x="1455750" y="1269287"/>
                  <a:pt x="1458513" y="1265286"/>
                </a:cubicBezTo>
                <a:cubicBezTo>
                  <a:pt x="1461084" y="1264848"/>
                  <a:pt x="1462798" y="1262505"/>
                  <a:pt x="1462513" y="1259952"/>
                </a:cubicBezTo>
                <a:lnTo>
                  <a:pt x="1462513" y="1259952"/>
                </a:lnTo>
                <a:lnTo>
                  <a:pt x="1466038" y="1254142"/>
                </a:lnTo>
                <a:lnTo>
                  <a:pt x="1479562" y="1234235"/>
                </a:lnTo>
                <a:cubicBezTo>
                  <a:pt x="1482802" y="1233283"/>
                  <a:pt x="1483373" y="1230711"/>
                  <a:pt x="1483659" y="1227758"/>
                </a:cubicBezTo>
                <a:lnTo>
                  <a:pt x="1483659" y="1227758"/>
                </a:lnTo>
                <a:lnTo>
                  <a:pt x="1485754" y="1224329"/>
                </a:lnTo>
                <a:cubicBezTo>
                  <a:pt x="1488992" y="1223567"/>
                  <a:pt x="1489373" y="1220805"/>
                  <a:pt x="1490040" y="1218328"/>
                </a:cubicBezTo>
                <a:lnTo>
                  <a:pt x="1490040" y="1218328"/>
                </a:lnTo>
                <a:lnTo>
                  <a:pt x="1490040" y="1218328"/>
                </a:lnTo>
                <a:lnTo>
                  <a:pt x="1490040" y="1218328"/>
                </a:lnTo>
                <a:cubicBezTo>
                  <a:pt x="1492136" y="1216909"/>
                  <a:pt x="1493564" y="1214594"/>
                  <a:pt x="1493755" y="1212042"/>
                </a:cubicBezTo>
                <a:lnTo>
                  <a:pt x="1493755" y="1212042"/>
                </a:lnTo>
                <a:lnTo>
                  <a:pt x="1493755" y="1212042"/>
                </a:lnTo>
                <a:lnTo>
                  <a:pt x="1493755" y="1212042"/>
                </a:lnTo>
                <a:cubicBezTo>
                  <a:pt x="1496422" y="1209832"/>
                  <a:pt x="1498137" y="1206765"/>
                  <a:pt x="1498708" y="1203374"/>
                </a:cubicBezTo>
                <a:lnTo>
                  <a:pt x="1498708" y="1203374"/>
                </a:lnTo>
                <a:lnTo>
                  <a:pt x="1498708" y="1203374"/>
                </a:lnTo>
                <a:lnTo>
                  <a:pt x="1498708" y="1203374"/>
                </a:lnTo>
                <a:cubicBezTo>
                  <a:pt x="1500898" y="1201993"/>
                  <a:pt x="1502232" y="1199716"/>
                  <a:pt x="1502518" y="1197183"/>
                </a:cubicBezTo>
                <a:lnTo>
                  <a:pt x="1502518" y="1197183"/>
                </a:lnTo>
                <a:lnTo>
                  <a:pt x="1502518" y="1197183"/>
                </a:lnTo>
                <a:lnTo>
                  <a:pt x="1502518" y="1197183"/>
                </a:lnTo>
                <a:cubicBezTo>
                  <a:pt x="1506708" y="1192477"/>
                  <a:pt x="1509662" y="1186772"/>
                  <a:pt x="1510995" y="1180609"/>
                </a:cubicBezTo>
                <a:lnTo>
                  <a:pt x="1510995" y="1180609"/>
                </a:lnTo>
                <a:cubicBezTo>
                  <a:pt x="1511091" y="1178828"/>
                  <a:pt x="1511852" y="1177161"/>
                  <a:pt x="1513186" y="1175942"/>
                </a:cubicBezTo>
                <a:cubicBezTo>
                  <a:pt x="1515663" y="1175466"/>
                  <a:pt x="1516139" y="1173275"/>
                  <a:pt x="1517091" y="1171560"/>
                </a:cubicBezTo>
                <a:cubicBezTo>
                  <a:pt x="1520330" y="1165179"/>
                  <a:pt x="1523568" y="1158797"/>
                  <a:pt x="1526616" y="1152510"/>
                </a:cubicBezTo>
                <a:cubicBezTo>
                  <a:pt x="1528330" y="1148891"/>
                  <a:pt x="1531284" y="1145748"/>
                  <a:pt x="1530807" y="1141271"/>
                </a:cubicBezTo>
                <a:cubicBezTo>
                  <a:pt x="1534045" y="1138537"/>
                  <a:pt x="1535951" y="1134480"/>
                  <a:pt x="1535855" y="1130222"/>
                </a:cubicBezTo>
                <a:cubicBezTo>
                  <a:pt x="1537855" y="1129460"/>
                  <a:pt x="1538903" y="1127222"/>
                  <a:pt x="1538237" y="1125174"/>
                </a:cubicBezTo>
                <a:cubicBezTo>
                  <a:pt x="1540237" y="1123793"/>
                  <a:pt x="1541284" y="1121373"/>
                  <a:pt x="1540809" y="1118983"/>
                </a:cubicBezTo>
                <a:cubicBezTo>
                  <a:pt x="1543381" y="1116849"/>
                  <a:pt x="1544714" y="1113629"/>
                  <a:pt x="1544524" y="1110315"/>
                </a:cubicBezTo>
                <a:cubicBezTo>
                  <a:pt x="1546523" y="1108867"/>
                  <a:pt x="1547476" y="1106429"/>
                  <a:pt x="1547000" y="1104028"/>
                </a:cubicBezTo>
                <a:cubicBezTo>
                  <a:pt x="1550238" y="1100742"/>
                  <a:pt x="1552047" y="1096275"/>
                  <a:pt x="1551952" y="1091646"/>
                </a:cubicBezTo>
                <a:lnTo>
                  <a:pt x="1551952" y="1091646"/>
                </a:lnTo>
                <a:cubicBezTo>
                  <a:pt x="1555096" y="1087721"/>
                  <a:pt x="1556810" y="1082921"/>
                  <a:pt x="1557096" y="1077930"/>
                </a:cubicBezTo>
                <a:lnTo>
                  <a:pt x="1557096" y="1077930"/>
                </a:lnTo>
                <a:cubicBezTo>
                  <a:pt x="1561288" y="1071462"/>
                  <a:pt x="1563858" y="1064071"/>
                  <a:pt x="1564526" y="1056403"/>
                </a:cubicBezTo>
                <a:lnTo>
                  <a:pt x="1564526" y="1056403"/>
                </a:lnTo>
                <a:cubicBezTo>
                  <a:pt x="1564144" y="1055194"/>
                  <a:pt x="1564526" y="1053879"/>
                  <a:pt x="1565383" y="1052974"/>
                </a:cubicBezTo>
                <a:cubicBezTo>
                  <a:pt x="1566050" y="1052974"/>
                  <a:pt x="1567288" y="1052403"/>
                  <a:pt x="1567383" y="1051926"/>
                </a:cubicBezTo>
                <a:cubicBezTo>
                  <a:pt x="1571002" y="1041773"/>
                  <a:pt x="1573765" y="1031362"/>
                  <a:pt x="1575765" y="1020780"/>
                </a:cubicBezTo>
                <a:cubicBezTo>
                  <a:pt x="1575765" y="1020303"/>
                  <a:pt x="1576813" y="1020018"/>
                  <a:pt x="1576908" y="1019541"/>
                </a:cubicBezTo>
                <a:cubicBezTo>
                  <a:pt x="1580718" y="1004778"/>
                  <a:pt x="1584814" y="990109"/>
                  <a:pt x="1588148" y="975345"/>
                </a:cubicBezTo>
                <a:cubicBezTo>
                  <a:pt x="1589958" y="969840"/>
                  <a:pt x="1590720" y="964077"/>
                  <a:pt x="1590624" y="958296"/>
                </a:cubicBezTo>
                <a:lnTo>
                  <a:pt x="1590624" y="958296"/>
                </a:lnTo>
                <a:cubicBezTo>
                  <a:pt x="1590624" y="958296"/>
                  <a:pt x="1590624" y="957819"/>
                  <a:pt x="1590624" y="957534"/>
                </a:cubicBezTo>
                <a:cubicBezTo>
                  <a:pt x="1592149" y="956181"/>
                  <a:pt x="1593101" y="954257"/>
                  <a:pt x="1593196" y="952200"/>
                </a:cubicBezTo>
                <a:cubicBezTo>
                  <a:pt x="1595863" y="930864"/>
                  <a:pt x="1600435" y="909814"/>
                  <a:pt x="1602054" y="888287"/>
                </a:cubicBezTo>
                <a:cubicBezTo>
                  <a:pt x="1604530" y="869980"/>
                  <a:pt x="1605673" y="851511"/>
                  <a:pt x="1605483" y="833042"/>
                </a:cubicBezTo>
                <a:close/>
                <a:moveTo>
                  <a:pt x="117678" y="1217852"/>
                </a:moveTo>
                <a:lnTo>
                  <a:pt x="117678" y="1217852"/>
                </a:lnTo>
                <a:close/>
                <a:moveTo>
                  <a:pt x="1539856" y="484332"/>
                </a:moveTo>
                <a:lnTo>
                  <a:pt x="1539856" y="484332"/>
                </a:lnTo>
                <a:close/>
                <a:moveTo>
                  <a:pt x="17761" y="965820"/>
                </a:moveTo>
                <a:lnTo>
                  <a:pt x="17761" y="965820"/>
                </a:lnTo>
                <a:close/>
                <a:moveTo>
                  <a:pt x="28047" y="612062"/>
                </a:moveTo>
                <a:lnTo>
                  <a:pt x="28047" y="612824"/>
                </a:lnTo>
                <a:cubicBezTo>
                  <a:pt x="27952" y="612595"/>
                  <a:pt x="27858" y="612319"/>
                  <a:pt x="27952" y="612062"/>
                </a:cubicBezTo>
                <a:close/>
                <a:moveTo>
                  <a:pt x="444386" y="122763"/>
                </a:moveTo>
                <a:lnTo>
                  <a:pt x="444386" y="122763"/>
                </a:lnTo>
                <a:close/>
                <a:moveTo>
                  <a:pt x="1524901" y="547673"/>
                </a:moveTo>
                <a:lnTo>
                  <a:pt x="1524901" y="547673"/>
                </a:lnTo>
                <a:lnTo>
                  <a:pt x="1524901" y="547673"/>
                </a:lnTo>
                <a:close/>
                <a:moveTo>
                  <a:pt x="597834" y="1519509"/>
                </a:moveTo>
                <a:cubicBezTo>
                  <a:pt x="597834" y="1519509"/>
                  <a:pt x="597834" y="1519033"/>
                  <a:pt x="597834" y="1518842"/>
                </a:cubicBezTo>
                <a:cubicBezTo>
                  <a:pt x="597929" y="1518994"/>
                  <a:pt x="597929" y="1519166"/>
                  <a:pt x="597834" y="1519318"/>
                </a:cubicBezTo>
                <a:close/>
                <a:moveTo>
                  <a:pt x="364090" y="218775"/>
                </a:moveTo>
                <a:lnTo>
                  <a:pt x="364090" y="218775"/>
                </a:lnTo>
                <a:close/>
                <a:moveTo>
                  <a:pt x="1427461" y="448613"/>
                </a:moveTo>
                <a:lnTo>
                  <a:pt x="1427461" y="448041"/>
                </a:lnTo>
                <a:lnTo>
                  <a:pt x="1427461" y="448041"/>
                </a:lnTo>
                <a:close/>
                <a:moveTo>
                  <a:pt x="487344" y="1433784"/>
                </a:moveTo>
                <a:lnTo>
                  <a:pt x="487344" y="1433784"/>
                </a:lnTo>
                <a:cubicBezTo>
                  <a:pt x="487344" y="1433784"/>
                  <a:pt x="487344" y="1433784"/>
                  <a:pt x="487915" y="1433308"/>
                </a:cubicBezTo>
                <a:close/>
                <a:moveTo>
                  <a:pt x="1501852" y="987347"/>
                </a:moveTo>
                <a:cubicBezTo>
                  <a:pt x="1501280" y="986928"/>
                  <a:pt x="1501089" y="986099"/>
                  <a:pt x="1501470" y="985490"/>
                </a:cubicBezTo>
                <a:cubicBezTo>
                  <a:pt x="1501566" y="985356"/>
                  <a:pt x="1501756" y="985251"/>
                  <a:pt x="1501852" y="985156"/>
                </a:cubicBezTo>
                <a:lnTo>
                  <a:pt x="1501852" y="985156"/>
                </a:lnTo>
                <a:cubicBezTo>
                  <a:pt x="1501946" y="986014"/>
                  <a:pt x="1501852" y="986680"/>
                  <a:pt x="1501756" y="987347"/>
                </a:cubicBezTo>
                <a:close/>
                <a:moveTo>
                  <a:pt x="816052" y="1517699"/>
                </a:moveTo>
                <a:lnTo>
                  <a:pt x="816052" y="1517699"/>
                </a:lnTo>
                <a:close/>
                <a:moveTo>
                  <a:pt x="171685" y="1148415"/>
                </a:moveTo>
                <a:cubicBezTo>
                  <a:pt x="171590" y="1149082"/>
                  <a:pt x="171590" y="1149748"/>
                  <a:pt x="171685" y="1150415"/>
                </a:cubicBezTo>
                <a:cubicBezTo>
                  <a:pt x="171495" y="1149729"/>
                  <a:pt x="171590" y="1148967"/>
                  <a:pt x="172065" y="1148415"/>
                </a:cubicBezTo>
                <a:close/>
                <a:moveTo>
                  <a:pt x="1095610" y="1451500"/>
                </a:moveTo>
                <a:lnTo>
                  <a:pt x="1095610" y="1451500"/>
                </a:lnTo>
                <a:lnTo>
                  <a:pt x="1095610" y="1451500"/>
                </a:lnTo>
                <a:lnTo>
                  <a:pt x="1095610" y="1451500"/>
                </a:lnTo>
                <a:close/>
                <a:moveTo>
                  <a:pt x="1241057" y="351363"/>
                </a:moveTo>
                <a:lnTo>
                  <a:pt x="1243343" y="351363"/>
                </a:lnTo>
                <a:cubicBezTo>
                  <a:pt x="1242580" y="351572"/>
                  <a:pt x="1241819" y="351572"/>
                  <a:pt x="1241057" y="351363"/>
                </a:cubicBezTo>
                <a:close/>
                <a:moveTo>
                  <a:pt x="1309065" y="1230806"/>
                </a:moveTo>
                <a:cubicBezTo>
                  <a:pt x="1309065" y="1230616"/>
                  <a:pt x="1309065" y="1230425"/>
                  <a:pt x="1309065" y="1230234"/>
                </a:cubicBezTo>
                <a:lnTo>
                  <a:pt x="1309732" y="1230234"/>
                </a:lnTo>
                <a:close/>
                <a:moveTo>
                  <a:pt x="1481848" y="527861"/>
                </a:moveTo>
                <a:lnTo>
                  <a:pt x="1481848" y="527861"/>
                </a:lnTo>
                <a:lnTo>
                  <a:pt x="1481848" y="527861"/>
                </a:lnTo>
                <a:close/>
                <a:moveTo>
                  <a:pt x="944639" y="1417686"/>
                </a:moveTo>
                <a:cubicBezTo>
                  <a:pt x="947115" y="1417686"/>
                  <a:pt x="948544" y="1418925"/>
                  <a:pt x="947496" y="1421211"/>
                </a:cubicBezTo>
                <a:cubicBezTo>
                  <a:pt x="946830" y="1419992"/>
                  <a:pt x="946067" y="1418810"/>
                  <a:pt x="945305" y="1417686"/>
                </a:cubicBezTo>
                <a:close/>
                <a:moveTo>
                  <a:pt x="770236" y="1461120"/>
                </a:moveTo>
                <a:lnTo>
                  <a:pt x="770236" y="1461120"/>
                </a:lnTo>
                <a:close/>
                <a:moveTo>
                  <a:pt x="710609" y="226014"/>
                </a:moveTo>
                <a:lnTo>
                  <a:pt x="710609" y="226014"/>
                </a:lnTo>
                <a:close/>
                <a:moveTo>
                  <a:pt x="339134" y="1248427"/>
                </a:moveTo>
                <a:lnTo>
                  <a:pt x="339134" y="1248427"/>
                </a:lnTo>
                <a:close/>
                <a:moveTo>
                  <a:pt x="906444" y="150862"/>
                </a:moveTo>
                <a:lnTo>
                  <a:pt x="906444" y="150862"/>
                </a:lnTo>
                <a:lnTo>
                  <a:pt x="906444" y="150862"/>
                </a:lnTo>
                <a:close/>
                <a:moveTo>
                  <a:pt x="575069" y="260685"/>
                </a:moveTo>
                <a:lnTo>
                  <a:pt x="575069" y="260685"/>
                </a:lnTo>
                <a:close/>
                <a:moveTo>
                  <a:pt x="1472609" y="896288"/>
                </a:moveTo>
                <a:lnTo>
                  <a:pt x="1472609" y="896288"/>
                </a:lnTo>
                <a:lnTo>
                  <a:pt x="1472609" y="896288"/>
                </a:lnTo>
                <a:lnTo>
                  <a:pt x="1472609" y="896288"/>
                </a:lnTo>
                <a:lnTo>
                  <a:pt x="1472609" y="896288"/>
                </a:lnTo>
                <a:close/>
                <a:moveTo>
                  <a:pt x="643363" y="256970"/>
                </a:moveTo>
                <a:lnTo>
                  <a:pt x="643363" y="256970"/>
                </a:lnTo>
                <a:close/>
                <a:moveTo>
                  <a:pt x="365709" y="397368"/>
                </a:moveTo>
                <a:lnTo>
                  <a:pt x="365709" y="397368"/>
                </a:lnTo>
                <a:cubicBezTo>
                  <a:pt x="365709" y="397530"/>
                  <a:pt x="365709" y="397683"/>
                  <a:pt x="365709" y="397845"/>
                </a:cubicBezTo>
                <a:close/>
                <a:moveTo>
                  <a:pt x="1506042" y="727505"/>
                </a:moveTo>
                <a:lnTo>
                  <a:pt x="1506042" y="727505"/>
                </a:lnTo>
                <a:lnTo>
                  <a:pt x="1506042" y="727505"/>
                </a:lnTo>
                <a:close/>
                <a:moveTo>
                  <a:pt x="1162285" y="1258809"/>
                </a:moveTo>
                <a:lnTo>
                  <a:pt x="1162285" y="1258809"/>
                </a:lnTo>
                <a:lnTo>
                  <a:pt x="1162285" y="1258809"/>
                </a:lnTo>
                <a:close/>
                <a:moveTo>
                  <a:pt x="1302588" y="851140"/>
                </a:moveTo>
                <a:cubicBezTo>
                  <a:pt x="1302684" y="850920"/>
                  <a:pt x="1302684" y="850692"/>
                  <a:pt x="1302588" y="850473"/>
                </a:cubicBezTo>
                <a:cubicBezTo>
                  <a:pt x="1301827" y="849777"/>
                  <a:pt x="1301731" y="848577"/>
                  <a:pt x="1302398" y="847787"/>
                </a:cubicBezTo>
                <a:cubicBezTo>
                  <a:pt x="1302779" y="847406"/>
                  <a:pt x="1303255" y="847168"/>
                  <a:pt x="1303731" y="847139"/>
                </a:cubicBezTo>
                <a:lnTo>
                  <a:pt x="1303731" y="847139"/>
                </a:lnTo>
                <a:cubicBezTo>
                  <a:pt x="1303064" y="848387"/>
                  <a:pt x="1302684" y="849749"/>
                  <a:pt x="1302588" y="851140"/>
                </a:cubicBezTo>
                <a:close/>
                <a:moveTo>
                  <a:pt x="462769" y="1277574"/>
                </a:moveTo>
                <a:lnTo>
                  <a:pt x="462769" y="1277574"/>
                </a:lnTo>
                <a:lnTo>
                  <a:pt x="462769" y="1277574"/>
                </a:lnTo>
                <a:close/>
                <a:moveTo>
                  <a:pt x="278365" y="491666"/>
                </a:moveTo>
                <a:lnTo>
                  <a:pt x="278365" y="491666"/>
                </a:lnTo>
                <a:cubicBezTo>
                  <a:pt x="278365" y="491666"/>
                  <a:pt x="278365" y="491666"/>
                  <a:pt x="278365" y="491666"/>
                </a:cubicBezTo>
                <a:close/>
                <a:moveTo>
                  <a:pt x="678415" y="496524"/>
                </a:moveTo>
                <a:lnTo>
                  <a:pt x="678415" y="496524"/>
                </a:lnTo>
                <a:lnTo>
                  <a:pt x="678415" y="496524"/>
                </a:lnTo>
                <a:cubicBezTo>
                  <a:pt x="678510" y="496495"/>
                  <a:pt x="678701" y="496495"/>
                  <a:pt x="678796" y="496524"/>
                </a:cubicBezTo>
                <a:close/>
                <a:moveTo>
                  <a:pt x="1380408" y="973250"/>
                </a:moveTo>
                <a:cubicBezTo>
                  <a:pt x="1380408" y="973250"/>
                  <a:pt x="1380408" y="973250"/>
                  <a:pt x="1380408" y="973250"/>
                </a:cubicBezTo>
                <a:lnTo>
                  <a:pt x="1380408" y="973250"/>
                </a:lnTo>
                <a:close/>
                <a:moveTo>
                  <a:pt x="623455" y="1371967"/>
                </a:moveTo>
                <a:lnTo>
                  <a:pt x="623455" y="1371967"/>
                </a:lnTo>
                <a:close/>
                <a:moveTo>
                  <a:pt x="637363" y="439850"/>
                </a:moveTo>
                <a:cubicBezTo>
                  <a:pt x="637363" y="439850"/>
                  <a:pt x="637363" y="440326"/>
                  <a:pt x="637363" y="440517"/>
                </a:cubicBezTo>
                <a:cubicBezTo>
                  <a:pt x="637267" y="440279"/>
                  <a:pt x="637267" y="439993"/>
                  <a:pt x="637363" y="439755"/>
                </a:cubicBezTo>
                <a:close/>
                <a:moveTo>
                  <a:pt x="1004646" y="417276"/>
                </a:moveTo>
                <a:lnTo>
                  <a:pt x="1004646" y="417276"/>
                </a:lnTo>
                <a:cubicBezTo>
                  <a:pt x="1004837" y="417514"/>
                  <a:pt x="1005027" y="417771"/>
                  <a:pt x="1005123" y="418038"/>
                </a:cubicBezTo>
                <a:lnTo>
                  <a:pt x="1005123" y="418038"/>
                </a:lnTo>
                <a:lnTo>
                  <a:pt x="1004551" y="417276"/>
                </a:lnTo>
                <a:close/>
                <a:moveTo>
                  <a:pt x="969784" y="1244998"/>
                </a:moveTo>
                <a:cubicBezTo>
                  <a:pt x="969784" y="1244998"/>
                  <a:pt x="969784" y="1244998"/>
                  <a:pt x="969784" y="1244998"/>
                </a:cubicBezTo>
                <a:lnTo>
                  <a:pt x="969784" y="1244998"/>
                </a:lnTo>
                <a:lnTo>
                  <a:pt x="969784" y="1244998"/>
                </a:lnTo>
                <a:close/>
                <a:moveTo>
                  <a:pt x="663841" y="1271383"/>
                </a:moveTo>
                <a:lnTo>
                  <a:pt x="663841" y="1271383"/>
                </a:lnTo>
                <a:lnTo>
                  <a:pt x="663841" y="1271383"/>
                </a:lnTo>
                <a:close/>
                <a:moveTo>
                  <a:pt x="594405" y="1234140"/>
                </a:moveTo>
                <a:lnTo>
                  <a:pt x="594405" y="1234140"/>
                </a:lnTo>
                <a:close/>
                <a:moveTo>
                  <a:pt x="247981" y="557865"/>
                </a:moveTo>
                <a:lnTo>
                  <a:pt x="247408" y="556722"/>
                </a:lnTo>
                <a:cubicBezTo>
                  <a:pt x="247981" y="556817"/>
                  <a:pt x="248076" y="557198"/>
                  <a:pt x="248076" y="557769"/>
                </a:cubicBezTo>
                <a:close/>
                <a:moveTo>
                  <a:pt x="1452607" y="770939"/>
                </a:moveTo>
                <a:lnTo>
                  <a:pt x="1452607" y="770939"/>
                </a:lnTo>
                <a:close/>
                <a:moveTo>
                  <a:pt x="1452607" y="819326"/>
                </a:moveTo>
                <a:lnTo>
                  <a:pt x="1452607" y="819326"/>
                </a:lnTo>
                <a:cubicBezTo>
                  <a:pt x="1452607" y="819326"/>
                  <a:pt x="1452416" y="819516"/>
                  <a:pt x="1452416" y="819516"/>
                </a:cubicBezTo>
                <a:close/>
                <a:moveTo>
                  <a:pt x="464579" y="1196707"/>
                </a:moveTo>
                <a:lnTo>
                  <a:pt x="464579" y="1196707"/>
                </a:lnTo>
                <a:lnTo>
                  <a:pt x="464579" y="1196707"/>
                </a:lnTo>
                <a:close/>
                <a:moveTo>
                  <a:pt x="555828" y="386510"/>
                </a:moveTo>
                <a:cubicBezTo>
                  <a:pt x="556400" y="387177"/>
                  <a:pt x="556400" y="388129"/>
                  <a:pt x="555828" y="388796"/>
                </a:cubicBezTo>
                <a:cubicBezTo>
                  <a:pt x="554876" y="388939"/>
                  <a:pt x="553924" y="388663"/>
                  <a:pt x="553161" y="388034"/>
                </a:cubicBezTo>
                <a:cubicBezTo>
                  <a:pt x="554114" y="387701"/>
                  <a:pt x="555066" y="387177"/>
                  <a:pt x="555828" y="386510"/>
                </a:cubicBezTo>
                <a:close/>
                <a:moveTo>
                  <a:pt x="354565" y="1042687"/>
                </a:moveTo>
                <a:lnTo>
                  <a:pt x="355232" y="1042687"/>
                </a:lnTo>
                <a:cubicBezTo>
                  <a:pt x="355232" y="1042878"/>
                  <a:pt x="355232" y="1043068"/>
                  <a:pt x="355232" y="1043259"/>
                </a:cubicBezTo>
                <a:close/>
                <a:moveTo>
                  <a:pt x="258362" y="639494"/>
                </a:moveTo>
                <a:lnTo>
                  <a:pt x="257601" y="637589"/>
                </a:lnTo>
                <a:cubicBezTo>
                  <a:pt x="258172" y="638018"/>
                  <a:pt x="258458" y="638761"/>
                  <a:pt x="258362" y="639494"/>
                </a:cubicBezTo>
                <a:close/>
                <a:moveTo>
                  <a:pt x="703180" y="616063"/>
                </a:moveTo>
                <a:lnTo>
                  <a:pt x="703180" y="617396"/>
                </a:lnTo>
                <a:lnTo>
                  <a:pt x="703180" y="617396"/>
                </a:lnTo>
                <a:cubicBezTo>
                  <a:pt x="703180" y="617110"/>
                  <a:pt x="703180" y="616825"/>
                  <a:pt x="703180" y="616539"/>
                </a:cubicBezTo>
                <a:close/>
                <a:moveTo>
                  <a:pt x="1195718" y="382605"/>
                </a:moveTo>
                <a:cubicBezTo>
                  <a:pt x="1195718" y="382605"/>
                  <a:pt x="1195718" y="382605"/>
                  <a:pt x="1195718" y="382605"/>
                </a:cubicBezTo>
                <a:lnTo>
                  <a:pt x="1195718" y="382605"/>
                </a:lnTo>
                <a:lnTo>
                  <a:pt x="1195718" y="382605"/>
                </a:lnTo>
                <a:lnTo>
                  <a:pt x="1195718" y="382605"/>
                </a:lnTo>
                <a:lnTo>
                  <a:pt x="1195718" y="382605"/>
                </a:lnTo>
                <a:close/>
                <a:moveTo>
                  <a:pt x="810526" y="1050212"/>
                </a:moveTo>
                <a:lnTo>
                  <a:pt x="810526" y="1050212"/>
                </a:lnTo>
                <a:cubicBezTo>
                  <a:pt x="810526" y="1050212"/>
                  <a:pt x="810526" y="1050117"/>
                  <a:pt x="810526" y="1050212"/>
                </a:cubicBezTo>
                <a:close/>
                <a:moveTo>
                  <a:pt x="923397" y="522813"/>
                </a:moveTo>
                <a:cubicBezTo>
                  <a:pt x="923397" y="522813"/>
                  <a:pt x="923397" y="522241"/>
                  <a:pt x="923874" y="522146"/>
                </a:cubicBezTo>
                <a:lnTo>
                  <a:pt x="924540" y="522146"/>
                </a:lnTo>
                <a:close/>
                <a:moveTo>
                  <a:pt x="987787" y="490904"/>
                </a:moveTo>
                <a:cubicBezTo>
                  <a:pt x="987502" y="491142"/>
                  <a:pt x="987025" y="491142"/>
                  <a:pt x="986739" y="490904"/>
                </a:cubicBezTo>
                <a:close/>
                <a:moveTo>
                  <a:pt x="1191051" y="483760"/>
                </a:moveTo>
                <a:lnTo>
                  <a:pt x="1191051" y="483760"/>
                </a:lnTo>
                <a:close/>
                <a:moveTo>
                  <a:pt x="329323" y="705216"/>
                </a:moveTo>
                <a:lnTo>
                  <a:pt x="329323" y="705216"/>
                </a:lnTo>
                <a:lnTo>
                  <a:pt x="329323" y="705216"/>
                </a:lnTo>
                <a:close/>
                <a:moveTo>
                  <a:pt x="1227245" y="647209"/>
                </a:moveTo>
                <a:cubicBezTo>
                  <a:pt x="1227245" y="647209"/>
                  <a:pt x="1227245" y="647876"/>
                  <a:pt x="1227245" y="648162"/>
                </a:cubicBezTo>
                <a:cubicBezTo>
                  <a:pt x="1227245" y="647914"/>
                  <a:pt x="1227245" y="647647"/>
                  <a:pt x="1227245" y="647400"/>
                </a:cubicBezTo>
                <a:close/>
                <a:moveTo>
                  <a:pt x="1041889" y="532909"/>
                </a:moveTo>
                <a:lnTo>
                  <a:pt x="1041889" y="532909"/>
                </a:lnTo>
                <a:lnTo>
                  <a:pt x="1041889" y="533385"/>
                </a:lnTo>
                <a:lnTo>
                  <a:pt x="1041889" y="533385"/>
                </a:lnTo>
                <a:lnTo>
                  <a:pt x="1041889" y="533385"/>
                </a:lnTo>
                <a:close/>
                <a:moveTo>
                  <a:pt x="1073512" y="494809"/>
                </a:moveTo>
                <a:cubicBezTo>
                  <a:pt x="1073416" y="495352"/>
                  <a:pt x="1073416" y="495886"/>
                  <a:pt x="1073512" y="496428"/>
                </a:cubicBezTo>
                <a:cubicBezTo>
                  <a:pt x="1072941" y="496009"/>
                  <a:pt x="1072750" y="495181"/>
                  <a:pt x="1073131" y="494571"/>
                </a:cubicBezTo>
                <a:cubicBezTo>
                  <a:pt x="1073227" y="494438"/>
                  <a:pt x="1073416" y="494333"/>
                  <a:pt x="1073512" y="494238"/>
                </a:cubicBezTo>
                <a:close/>
                <a:moveTo>
                  <a:pt x="921112" y="785703"/>
                </a:moveTo>
                <a:lnTo>
                  <a:pt x="921112" y="785703"/>
                </a:lnTo>
                <a:close/>
                <a:moveTo>
                  <a:pt x="526967" y="701121"/>
                </a:moveTo>
                <a:cubicBezTo>
                  <a:pt x="526967" y="700806"/>
                  <a:pt x="526967" y="700482"/>
                  <a:pt x="526967" y="700168"/>
                </a:cubicBezTo>
                <a:lnTo>
                  <a:pt x="526967" y="700168"/>
                </a:lnTo>
                <a:cubicBezTo>
                  <a:pt x="526967" y="700168"/>
                  <a:pt x="526967" y="700168"/>
                  <a:pt x="526967" y="700549"/>
                </a:cubicBezTo>
                <a:close/>
                <a:moveTo>
                  <a:pt x="501916" y="711313"/>
                </a:moveTo>
                <a:lnTo>
                  <a:pt x="501916" y="711313"/>
                </a:lnTo>
                <a:close/>
                <a:moveTo>
                  <a:pt x="516585" y="709217"/>
                </a:moveTo>
                <a:lnTo>
                  <a:pt x="516585" y="709217"/>
                </a:lnTo>
                <a:close/>
                <a:moveTo>
                  <a:pt x="509346" y="710741"/>
                </a:moveTo>
                <a:lnTo>
                  <a:pt x="509346" y="710741"/>
                </a:lnTo>
                <a:lnTo>
                  <a:pt x="509346" y="710741"/>
                </a:lnTo>
                <a:lnTo>
                  <a:pt x="509346" y="710741"/>
                </a:lnTo>
                <a:close/>
                <a:moveTo>
                  <a:pt x="875106" y="993633"/>
                </a:moveTo>
                <a:cubicBezTo>
                  <a:pt x="875011" y="992929"/>
                  <a:pt x="874820" y="992252"/>
                  <a:pt x="874439" y="991633"/>
                </a:cubicBezTo>
                <a:lnTo>
                  <a:pt x="874439" y="991633"/>
                </a:lnTo>
                <a:cubicBezTo>
                  <a:pt x="874820" y="991738"/>
                  <a:pt x="875202" y="991890"/>
                  <a:pt x="875583" y="992109"/>
                </a:cubicBezTo>
                <a:cubicBezTo>
                  <a:pt x="875392" y="992443"/>
                  <a:pt x="875202" y="992767"/>
                  <a:pt x="875011" y="993062"/>
                </a:cubicBezTo>
                <a:close/>
                <a:moveTo>
                  <a:pt x="786048" y="765033"/>
                </a:moveTo>
                <a:lnTo>
                  <a:pt x="786048" y="765033"/>
                </a:lnTo>
                <a:close/>
                <a:moveTo>
                  <a:pt x="773760" y="804562"/>
                </a:moveTo>
                <a:lnTo>
                  <a:pt x="773760" y="804562"/>
                </a:lnTo>
                <a:close/>
                <a:moveTo>
                  <a:pt x="785000" y="765224"/>
                </a:moveTo>
                <a:lnTo>
                  <a:pt x="785000" y="765224"/>
                </a:lnTo>
                <a:close/>
                <a:moveTo>
                  <a:pt x="602976" y="980203"/>
                </a:moveTo>
                <a:lnTo>
                  <a:pt x="602215" y="980203"/>
                </a:lnTo>
                <a:cubicBezTo>
                  <a:pt x="601929" y="979889"/>
                  <a:pt x="601739" y="979489"/>
                  <a:pt x="601644" y="979060"/>
                </a:cubicBezTo>
                <a:close/>
                <a:moveTo>
                  <a:pt x="648315" y="990871"/>
                </a:moveTo>
                <a:lnTo>
                  <a:pt x="648315" y="990871"/>
                </a:lnTo>
                <a:lnTo>
                  <a:pt x="648315" y="990871"/>
                </a:lnTo>
                <a:lnTo>
                  <a:pt x="648315" y="990871"/>
                </a:lnTo>
                <a:close/>
                <a:moveTo>
                  <a:pt x="656413" y="1016017"/>
                </a:moveTo>
                <a:lnTo>
                  <a:pt x="656413" y="1016017"/>
                </a:lnTo>
                <a:lnTo>
                  <a:pt x="656413" y="1016017"/>
                </a:lnTo>
                <a:close/>
                <a:moveTo>
                  <a:pt x="600024" y="764367"/>
                </a:moveTo>
                <a:lnTo>
                  <a:pt x="600024" y="764367"/>
                </a:lnTo>
                <a:close/>
                <a:moveTo>
                  <a:pt x="1168477" y="952866"/>
                </a:moveTo>
                <a:lnTo>
                  <a:pt x="1168477" y="952866"/>
                </a:lnTo>
                <a:lnTo>
                  <a:pt x="1168477" y="952866"/>
                </a:lnTo>
                <a:close/>
                <a:moveTo>
                  <a:pt x="992644" y="959534"/>
                </a:moveTo>
                <a:lnTo>
                  <a:pt x="993883" y="959534"/>
                </a:lnTo>
                <a:cubicBezTo>
                  <a:pt x="993883" y="959534"/>
                  <a:pt x="993883" y="959534"/>
                  <a:pt x="993883" y="959534"/>
                </a:cubicBezTo>
                <a:close/>
                <a:moveTo>
                  <a:pt x="957402" y="941341"/>
                </a:moveTo>
                <a:lnTo>
                  <a:pt x="957402" y="941341"/>
                </a:lnTo>
                <a:close/>
                <a:moveTo>
                  <a:pt x="917683" y="961249"/>
                </a:moveTo>
                <a:cubicBezTo>
                  <a:pt x="917683" y="961249"/>
                  <a:pt x="917683" y="961249"/>
                  <a:pt x="917683" y="961249"/>
                </a:cubicBezTo>
                <a:lnTo>
                  <a:pt x="917683" y="961249"/>
                </a:lnTo>
                <a:close/>
                <a:moveTo>
                  <a:pt x="915301" y="955915"/>
                </a:moveTo>
                <a:lnTo>
                  <a:pt x="915301" y="955915"/>
                </a:lnTo>
                <a:lnTo>
                  <a:pt x="915301" y="955915"/>
                </a:lnTo>
                <a:close/>
                <a:moveTo>
                  <a:pt x="939877" y="1019541"/>
                </a:moveTo>
                <a:cubicBezTo>
                  <a:pt x="939877" y="1019541"/>
                  <a:pt x="939877" y="1020399"/>
                  <a:pt x="939877" y="1020875"/>
                </a:cubicBezTo>
                <a:cubicBezTo>
                  <a:pt x="939686" y="1020456"/>
                  <a:pt x="939686" y="1019970"/>
                  <a:pt x="939877" y="1019541"/>
                </a:cubicBezTo>
                <a:close/>
                <a:moveTo>
                  <a:pt x="1098087" y="933150"/>
                </a:moveTo>
                <a:lnTo>
                  <a:pt x="1097419" y="932674"/>
                </a:lnTo>
                <a:lnTo>
                  <a:pt x="1097419" y="932674"/>
                </a:lnTo>
                <a:cubicBezTo>
                  <a:pt x="1097610" y="932731"/>
                  <a:pt x="1097896" y="932759"/>
                  <a:pt x="1098087" y="932769"/>
                </a:cubicBezTo>
                <a:close/>
                <a:moveTo>
                  <a:pt x="1046461" y="744459"/>
                </a:moveTo>
                <a:cubicBezTo>
                  <a:pt x="1046461" y="745031"/>
                  <a:pt x="1046461" y="745507"/>
                  <a:pt x="1046461" y="745793"/>
                </a:cubicBezTo>
                <a:lnTo>
                  <a:pt x="1046461" y="745793"/>
                </a:lnTo>
                <a:cubicBezTo>
                  <a:pt x="1046461" y="745345"/>
                  <a:pt x="1046461" y="744907"/>
                  <a:pt x="1046461" y="744459"/>
                </a:cubicBezTo>
                <a:close/>
                <a:moveTo>
                  <a:pt x="1095229" y="805419"/>
                </a:moveTo>
                <a:lnTo>
                  <a:pt x="1095895" y="805419"/>
                </a:lnTo>
                <a:cubicBezTo>
                  <a:pt x="1095895" y="805610"/>
                  <a:pt x="1095895" y="805800"/>
                  <a:pt x="1095895" y="805991"/>
                </a:cubicBezTo>
                <a:cubicBezTo>
                  <a:pt x="1095895" y="805991"/>
                  <a:pt x="1095420" y="805515"/>
                  <a:pt x="1095229" y="805419"/>
                </a:cubicBezTo>
                <a:close/>
                <a:moveTo>
                  <a:pt x="1085704" y="922672"/>
                </a:moveTo>
                <a:lnTo>
                  <a:pt x="1085704" y="922672"/>
                </a:lnTo>
                <a:close/>
                <a:moveTo>
                  <a:pt x="1092657" y="807610"/>
                </a:moveTo>
                <a:cubicBezTo>
                  <a:pt x="1092562" y="807029"/>
                  <a:pt x="1092371" y="806458"/>
                  <a:pt x="1092181" y="805896"/>
                </a:cubicBezTo>
                <a:lnTo>
                  <a:pt x="1092848" y="805896"/>
                </a:lnTo>
                <a:cubicBezTo>
                  <a:pt x="1093038" y="806448"/>
                  <a:pt x="1093038" y="807039"/>
                  <a:pt x="1092943" y="807610"/>
                </a:cubicBezTo>
                <a:close/>
                <a:moveTo>
                  <a:pt x="1138568" y="693977"/>
                </a:moveTo>
                <a:lnTo>
                  <a:pt x="1138568" y="693977"/>
                </a:lnTo>
                <a:lnTo>
                  <a:pt x="1138568" y="693977"/>
                </a:lnTo>
                <a:close/>
                <a:moveTo>
                  <a:pt x="1061701" y="971916"/>
                </a:moveTo>
                <a:cubicBezTo>
                  <a:pt x="1062273" y="973212"/>
                  <a:pt x="1062939" y="974460"/>
                  <a:pt x="1063702" y="975631"/>
                </a:cubicBezTo>
                <a:cubicBezTo>
                  <a:pt x="1062368" y="974869"/>
                  <a:pt x="1061605" y="973431"/>
                  <a:pt x="1061701" y="971916"/>
                </a:cubicBezTo>
                <a:close/>
                <a:moveTo>
                  <a:pt x="1108755" y="924768"/>
                </a:moveTo>
                <a:lnTo>
                  <a:pt x="1108755" y="924768"/>
                </a:lnTo>
                <a:lnTo>
                  <a:pt x="1108755" y="924768"/>
                </a:lnTo>
                <a:close/>
                <a:moveTo>
                  <a:pt x="1021029" y="775987"/>
                </a:moveTo>
                <a:lnTo>
                  <a:pt x="1021505" y="776559"/>
                </a:lnTo>
                <a:lnTo>
                  <a:pt x="1020933" y="776559"/>
                </a:lnTo>
                <a:cubicBezTo>
                  <a:pt x="1021029" y="776406"/>
                  <a:pt x="1021029" y="776244"/>
                  <a:pt x="1021029" y="776083"/>
                </a:cubicBezTo>
                <a:close/>
                <a:moveTo>
                  <a:pt x="1146283" y="669783"/>
                </a:moveTo>
                <a:cubicBezTo>
                  <a:pt x="1146092" y="669384"/>
                  <a:pt x="1145901" y="669002"/>
                  <a:pt x="1145712" y="668641"/>
                </a:cubicBezTo>
                <a:cubicBezTo>
                  <a:pt x="1145997" y="668974"/>
                  <a:pt x="1146092" y="669440"/>
                  <a:pt x="1145997" y="669879"/>
                </a:cubicBezTo>
                <a:close/>
                <a:moveTo>
                  <a:pt x="1128471" y="692834"/>
                </a:moveTo>
                <a:lnTo>
                  <a:pt x="1128471" y="692834"/>
                </a:lnTo>
                <a:lnTo>
                  <a:pt x="1128471" y="692263"/>
                </a:lnTo>
                <a:cubicBezTo>
                  <a:pt x="1128471" y="692510"/>
                  <a:pt x="1128376" y="692739"/>
                  <a:pt x="1128185" y="692929"/>
                </a:cubicBezTo>
                <a:close/>
                <a:moveTo>
                  <a:pt x="1105706" y="689024"/>
                </a:moveTo>
                <a:lnTo>
                  <a:pt x="1105135" y="689024"/>
                </a:lnTo>
                <a:lnTo>
                  <a:pt x="1105801" y="689024"/>
                </a:lnTo>
                <a:cubicBezTo>
                  <a:pt x="1105706" y="689033"/>
                  <a:pt x="1105515" y="689072"/>
                  <a:pt x="1105420" y="689119"/>
                </a:cubicBezTo>
                <a:close/>
                <a:moveTo>
                  <a:pt x="951211" y="894955"/>
                </a:moveTo>
                <a:lnTo>
                  <a:pt x="951211" y="894955"/>
                </a:lnTo>
                <a:close/>
                <a:moveTo>
                  <a:pt x="991978" y="926482"/>
                </a:moveTo>
                <a:cubicBezTo>
                  <a:pt x="991978" y="926768"/>
                  <a:pt x="991978" y="927054"/>
                  <a:pt x="991978" y="927340"/>
                </a:cubicBezTo>
                <a:lnTo>
                  <a:pt x="991978" y="927340"/>
                </a:lnTo>
                <a:close/>
                <a:moveTo>
                  <a:pt x="1047033" y="991252"/>
                </a:moveTo>
                <a:lnTo>
                  <a:pt x="1047985" y="991252"/>
                </a:lnTo>
                <a:cubicBezTo>
                  <a:pt x="1047699" y="991243"/>
                  <a:pt x="1047413" y="991138"/>
                  <a:pt x="1047222" y="990966"/>
                </a:cubicBezTo>
                <a:close/>
                <a:moveTo>
                  <a:pt x="1184287" y="735125"/>
                </a:moveTo>
                <a:cubicBezTo>
                  <a:pt x="1184287" y="735125"/>
                  <a:pt x="1184287" y="735982"/>
                  <a:pt x="1184287" y="736363"/>
                </a:cubicBezTo>
                <a:cubicBezTo>
                  <a:pt x="1184192" y="736049"/>
                  <a:pt x="1184192" y="735725"/>
                  <a:pt x="1184287" y="735411"/>
                </a:cubicBezTo>
                <a:lnTo>
                  <a:pt x="1184859" y="734934"/>
                </a:lnTo>
                <a:lnTo>
                  <a:pt x="1184859" y="734934"/>
                </a:lnTo>
                <a:close/>
                <a:moveTo>
                  <a:pt x="1038174" y="648066"/>
                </a:moveTo>
                <a:lnTo>
                  <a:pt x="1037697" y="647590"/>
                </a:lnTo>
                <a:lnTo>
                  <a:pt x="1037697" y="647590"/>
                </a:lnTo>
                <a:cubicBezTo>
                  <a:pt x="1037697" y="647590"/>
                  <a:pt x="1038174" y="648066"/>
                  <a:pt x="1038174" y="648066"/>
                </a:cubicBezTo>
                <a:close/>
                <a:moveTo>
                  <a:pt x="885774" y="789513"/>
                </a:moveTo>
                <a:lnTo>
                  <a:pt x="885774" y="790084"/>
                </a:lnTo>
                <a:lnTo>
                  <a:pt x="885774" y="789608"/>
                </a:lnTo>
                <a:close/>
                <a:moveTo>
                  <a:pt x="974357" y="963439"/>
                </a:moveTo>
                <a:lnTo>
                  <a:pt x="975023" y="962296"/>
                </a:lnTo>
                <a:cubicBezTo>
                  <a:pt x="974928" y="962734"/>
                  <a:pt x="974928" y="963182"/>
                  <a:pt x="975023" y="963630"/>
                </a:cubicBezTo>
                <a:cubicBezTo>
                  <a:pt x="974833" y="963516"/>
                  <a:pt x="974547" y="963449"/>
                  <a:pt x="974357" y="963439"/>
                </a:cubicBezTo>
                <a:close/>
                <a:moveTo>
                  <a:pt x="1030649" y="651781"/>
                </a:moveTo>
                <a:lnTo>
                  <a:pt x="1030649" y="651781"/>
                </a:lnTo>
                <a:close/>
                <a:moveTo>
                  <a:pt x="907776" y="1078692"/>
                </a:moveTo>
                <a:lnTo>
                  <a:pt x="907205" y="1079644"/>
                </a:lnTo>
                <a:cubicBezTo>
                  <a:pt x="907301" y="1079282"/>
                  <a:pt x="907491" y="1078949"/>
                  <a:pt x="907776" y="1078692"/>
                </a:cubicBezTo>
                <a:close/>
                <a:moveTo>
                  <a:pt x="916635" y="1075358"/>
                </a:moveTo>
                <a:cubicBezTo>
                  <a:pt x="916730" y="1075663"/>
                  <a:pt x="916730" y="1076006"/>
                  <a:pt x="916635" y="1076310"/>
                </a:cubicBezTo>
                <a:lnTo>
                  <a:pt x="914731" y="1076310"/>
                </a:lnTo>
                <a:cubicBezTo>
                  <a:pt x="915301" y="1075920"/>
                  <a:pt x="915969" y="1075606"/>
                  <a:pt x="916635" y="1075358"/>
                </a:cubicBezTo>
                <a:close/>
                <a:moveTo>
                  <a:pt x="1142377" y="590821"/>
                </a:moveTo>
                <a:cubicBezTo>
                  <a:pt x="1141330" y="591650"/>
                  <a:pt x="1140377" y="592545"/>
                  <a:pt x="1139425" y="593488"/>
                </a:cubicBezTo>
                <a:cubicBezTo>
                  <a:pt x="1140187" y="592155"/>
                  <a:pt x="1141711" y="590916"/>
                  <a:pt x="1142377" y="590916"/>
                </a:cubicBezTo>
                <a:close/>
                <a:moveTo>
                  <a:pt x="885202" y="774558"/>
                </a:moveTo>
                <a:lnTo>
                  <a:pt x="885202" y="774558"/>
                </a:lnTo>
                <a:close/>
                <a:moveTo>
                  <a:pt x="866152" y="694644"/>
                </a:moveTo>
                <a:lnTo>
                  <a:pt x="867106" y="694644"/>
                </a:lnTo>
                <a:cubicBezTo>
                  <a:pt x="866820" y="694815"/>
                  <a:pt x="866343" y="694815"/>
                  <a:pt x="866058" y="694644"/>
                </a:cubicBezTo>
                <a:close/>
                <a:moveTo>
                  <a:pt x="801858" y="887430"/>
                </a:moveTo>
                <a:lnTo>
                  <a:pt x="801858" y="887430"/>
                </a:lnTo>
                <a:close/>
                <a:moveTo>
                  <a:pt x="757187" y="849997"/>
                </a:moveTo>
                <a:cubicBezTo>
                  <a:pt x="757187" y="849997"/>
                  <a:pt x="757187" y="849997"/>
                  <a:pt x="757187" y="849997"/>
                </a:cubicBezTo>
                <a:lnTo>
                  <a:pt x="757187" y="849997"/>
                </a:lnTo>
                <a:close/>
                <a:moveTo>
                  <a:pt x="723088" y="913528"/>
                </a:moveTo>
                <a:lnTo>
                  <a:pt x="723088" y="913528"/>
                </a:lnTo>
                <a:close/>
                <a:moveTo>
                  <a:pt x="594880" y="989728"/>
                </a:moveTo>
                <a:lnTo>
                  <a:pt x="594880" y="990395"/>
                </a:lnTo>
                <a:lnTo>
                  <a:pt x="594214" y="989919"/>
                </a:lnTo>
                <a:close/>
                <a:moveTo>
                  <a:pt x="758139" y="904003"/>
                </a:moveTo>
                <a:lnTo>
                  <a:pt x="758711" y="903527"/>
                </a:lnTo>
                <a:lnTo>
                  <a:pt x="758711" y="903527"/>
                </a:lnTo>
                <a:close/>
                <a:moveTo>
                  <a:pt x="874345" y="1001349"/>
                </a:moveTo>
                <a:lnTo>
                  <a:pt x="875583" y="1001349"/>
                </a:lnTo>
                <a:lnTo>
                  <a:pt x="874249" y="1001349"/>
                </a:lnTo>
                <a:close/>
                <a:moveTo>
                  <a:pt x="880250" y="1009921"/>
                </a:moveTo>
                <a:lnTo>
                  <a:pt x="880250" y="1009921"/>
                </a:lnTo>
                <a:lnTo>
                  <a:pt x="880250" y="1009921"/>
                </a:lnTo>
                <a:lnTo>
                  <a:pt x="880155" y="1010016"/>
                </a:lnTo>
                <a:close/>
                <a:moveTo>
                  <a:pt x="1189908" y="648066"/>
                </a:moveTo>
                <a:lnTo>
                  <a:pt x="1189908" y="648066"/>
                </a:lnTo>
                <a:close/>
                <a:moveTo>
                  <a:pt x="954449" y="757794"/>
                </a:moveTo>
                <a:lnTo>
                  <a:pt x="955783" y="757033"/>
                </a:lnTo>
                <a:cubicBezTo>
                  <a:pt x="955687" y="757376"/>
                  <a:pt x="955687" y="757737"/>
                  <a:pt x="955783" y="758080"/>
                </a:cubicBezTo>
                <a:cubicBezTo>
                  <a:pt x="955307" y="757852"/>
                  <a:pt x="954926" y="757661"/>
                  <a:pt x="954449" y="757509"/>
                </a:cubicBezTo>
                <a:close/>
                <a:moveTo>
                  <a:pt x="532492" y="776559"/>
                </a:moveTo>
                <a:lnTo>
                  <a:pt x="532492" y="776559"/>
                </a:lnTo>
                <a:lnTo>
                  <a:pt x="532492" y="776559"/>
                </a:lnTo>
                <a:close/>
                <a:moveTo>
                  <a:pt x="527539" y="757509"/>
                </a:moveTo>
                <a:lnTo>
                  <a:pt x="527539" y="757509"/>
                </a:lnTo>
                <a:lnTo>
                  <a:pt x="527539" y="757509"/>
                </a:lnTo>
                <a:close/>
                <a:moveTo>
                  <a:pt x="787381" y="914766"/>
                </a:moveTo>
                <a:lnTo>
                  <a:pt x="787381" y="914766"/>
                </a:lnTo>
                <a:cubicBezTo>
                  <a:pt x="787381" y="914766"/>
                  <a:pt x="787381" y="914766"/>
                  <a:pt x="787381" y="914766"/>
                </a:cubicBezTo>
                <a:close/>
                <a:moveTo>
                  <a:pt x="909301" y="1086217"/>
                </a:moveTo>
                <a:cubicBezTo>
                  <a:pt x="909301" y="1086217"/>
                  <a:pt x="909301" y="1086217"/>
                  <a:pt x="909968" y="1086217"/>
                </a:cubicBezTo>
                <a:cubicBezTo>
                  <a:pt x="909968" y="1086407"/>
                  <a:pt x="909968" y="1086598"/>
                  <a:pt x="909968" y="1086788"/>
                </a:cubicBezTo>
                <a:cubicBezTo>
                  <a:pt x="909968" y="1086788"/>
                  <a:pt x="909587" y="1086217"/>
                  <a:pt x="909301" y="1086217"/>
                </a:cubicBezTo>
                <a:close/>
                <a:moveTo>
                  <a:pt x="928827" y="1127269"/>
                </a:moveTo>
                <a:lnTo>
                  <a:pt x="928827" y="1127269"/>
                </a:lnTo>
                <a:close/>
                <a:moveTo>
                  <a:pt x="1031887" y="1034115"/>
                </a:moveTo>
                <a:lnTo>
                  <a:pt x="1031887" y="1034115"/>
                </a:lnTo>
                <a:close/>
                <a:moveTo>
                  <a:pt x="429812" y="890097"/>
                </a:moveTo>
                <a:lnTo>
                  <a:pt x="429812" y="890097"/>
                </a:lnTo>
                <a:close/>
                <a:moveTo>
                  <a:pt x="797096" y="921910"/>
                </a:moveTo>
                <a:cubicBezTo>
                  <a:pt x="797191" y="922063"/>
                  <a:pt x="797191" y="922234"/>
                  <a:pt x="797096" y="922386"/>
                </a:cubicBezTo>
                <a:lnTo>
                  <a:pt x="795573" y="921910"/>
                </a:lnTo>
                <a:cubicBezTo>
                  <a:pt x="796048" y="921748"/>
                  <a:pt x="796620" y="921748"/>
                  <a:pt x="797096" y="921910"/>
                </a:cubicBezTo>
                <a:close/>
                <a:moveTo>
                  <a:pt x="1200765" y="959058"/>
                </a:moveTo>
                <a:lnTo>
                  <a:pt x="1200765" y="959058"/>
                </a:lnTo>
                <a:close/>
                <a:moveTo>
                  <a:pt x="735374" y="831613"/>
                </a:moveTo>
                <a:lnTo>
                  <a:pt x="735374" y="831613"/>
                </a:lnTo>
                <a:lnTo>
                  <a:pt x="735374" y="831613"/>
                </a:lnTo>
                <a:lnTo>
                  <a:pt x="735374" y="831613"/>
                </a:lnTo>
                <a:close/>
                <a:moveTo>
                  <a:pt x="496583" y="622063"/>
                </a:moveTo>
                <a:cubicBezTo>
                  <a:pt x="496583" y="621492"/>
                  <a:pt x="496583" y="620920"/>
                  <a:pt x="496583" y="620444"/>
                </a:cubicBezTo>
                <a:cubicBezTo>
                  <a:pt x="496583" y="619968"/>
                  <a:pt x="496964" y="621301"/>
                  <a:pt x="496583" y="621777"/>
                </a:cubicBezTo>
                <a:close/>
                <a:moveTo>
                  <a:pt x="736517" y="1041830"/>
                </a:moveTo>
                <a:lnTo>
                  <a:pt x="736517" y="1041830"/>
                </a:lnTo>
                <a:lnTo>
                  <a:pt x="736517" y="1041830"/>
                </a:lnTo>
                <a:close/>
                <a:moveTo>
                  <a:pt x="791858" y="953438"/>
                </a:moveTo>
                <a:cubicBezTo>
                  <a:pt x="792429" y="954029"/>
                  <a:pt x="792429" y="954943"/>
                  <a:pt x="791858" y="955533"/>
                </a:cubicBezTo>
                <a:cubicBezTo>
                  <a:pt x="791953" y="954648"/>
                  <a:pt x="791953" y="953752"/>
                  <a:pt x="791858" y="952866"/>
                </a:cubicBezTo>
                <a:close/>
                <a:moveTo>
                  <a:pt x="833863" y="1008111"/>
                </a:moveTo>
                <a:lnTo>
                  <a:pt x="833863" y="1008111"/>
                </a:lnTo>
                <a:lnTo>
                  <a:pt x="833387" y="1008111"/>
                </a:lnTo>
                <a:close/>
                <a:moveTo>
                  <a:pt x="925208" y="1143652"/>
                </a:moveTo>
                <a:lnTo>
                  <a:pt x="925208" y="1144224"/>
                </a:lnTo>
                <a:cubicBezTo>
                  <a:pt x="925208" y="1144224"/>
                  <a:pt x="925208" y="1144224"/>
                  <a:pt x="925208" y="1143652"/>
                </a:cubicBezTo>
                <a:close/>
                <a:moveTo>
                  <a:pt x="1033412" y="1054403"/>
                </a:moveTo>
                <a:cubicBezTo>
                  <a:pt x="1033507" y="1053993"/>
                  <a:pt x="1033507" y="1053574"/>
                  <a:pt x="1033412" y="1053165"/>
                </a:cubicBezTo>
                <a:cubicBezTo>
                  <a:pt x="1033602" y="1053432"/>
                  <a:pt x="1033888" y="1053660"/>
                  <a:pt x="1034173" y="1053832"/>
                </a:cubicBezTo>
                <a:close/>
                <a:moveTo>
                  <a:pt x="1166000" y="552816"/>
                </a:moveTo>
                <a:lnTo>
                  <a:pt x="1166000" y="552816"/>
                </a:lnTo>
                <a:lnTo>
                  <a:pt x="1166000" y="552816"/>
                </a:lnTo>
                <a:close/>
                <a:moveTo>
                  <a:pt x="980643" y="676641"/>
                </a:moveTo>
                <a:lnTo>
                  <a:pt x="981501" y="676641"/>
                </a:lnTo>
                <a:cubicBezTo>
                  <a:pt x="981310" y="676641"/>
                  <a:pt x="981120" y="676641"/>
                  <a:pt x="980643" y="675975"/>
                </a:cubicBezTo>
                <a:close/>
                <a:moveTo>
                  <a:pt x="776903" y="663021"/>
                </a:moveTo>
                <a:cubicBezTo>
                  <a:pt x="776903" y="662611"/>
                  <a:pt x="776903" y="662192"/>
                  <a:pt x="776903" y="661783"/>
                </a:cubicBezTo>
                <a:cubicBezTo>
                  <a:pt x="776998" y="661973"/>
                  <a:pt x="776998" y="662164"/>
                  <a:pt x="776903" y="662354"/>
                </a:cubicBezTo>
                <a:close/>
                <a:moveTo>
                  <a:pt x="513061" y="594250"/>
                </a:moveTo>
                <a:lnTo>
                  <a:pt x="513061" y="594250"/>
                </a:lnTo>
                <a:close/>
                <a:moveTo>
                  <a:pt x="451244" y="648828"/>
                </a:moveTo>
                <a:lnTo>
                  <a:pt x="451244" y="648828"/>
                </a:lnTo>
                <a:lnTo>
                  <a:pt x="451244" y="648828"/>
                </a:lnTo>
                <a:close/>
                <a:moveTo>
                  <a:pt x="846913" y="1057165"/>
                </a:moveTo>
                <a:lnTo>
                  <a:pt x="846913" y="1057165"/>
                </a:lnTo>
                <a:close/>
                <a:moveTo>
                  <a:pt x="741661" y="752841"/>
                </a:moveTo>
                <a:cubicBezTo>
                  <a:pt x="741661" y="752841"/>
                  <a:pt x="741661" y="752841"/>
                  <a:pt x="741661" y="752841"/>
                </a:cubicBezTo>
                <a:lnTo>
                  <a:pt x="741661" y="752841"/>
                </a:lnTo>
                <a:lnTo>
                  <a:pt x="741661" y="752841"/>
                </a:lnTo>
                <a:close/>
                <a:moveTo>
                  <a:pt x="726801" y="752841"/>
                </a:moveTo>
                <a:lnTo>
                  <a:pt x="726801" y="752841"/>
                </a:lnTo>
                <a:close/>
                <a:moveTo>
                  <a:pt x="716801" y="718837"/>
                </a:moveTo>
                <a:lnTo>
                  <a:pt x="716229" y="717980"/>
                </a:lnTo>
                <a:lnTo>
                  <a:pt x="716991" y="717980"/>
                </a:lnTo>
                <a:cubicBezTo>
                  <a:pt x="716991" y="717980"/>
                  <a:pt x="716705" y="719028"/>
                  <a:pt x="716610" y="719218"/>
                </a:cubicBezTo>
                <a:close/>
                <a:moveTo>
                  <a:pt x="677939" y="800657"/>
                </a:moveTo>
                <a:lnTo>
                  <a:pt x="677939" y="799895"/>
                </a:lnTo>
                <a:cubicBezTo>
                  <a:pt x="677939" y="800114"/>
                  <a:pt x="677939" y="800343"/>
                  <a:pt x="677939" y="800562"/>
                </a:cubicBezTo>
                <a:close/>
                <a:moveTo>
                  <a:pt x="538873" y="629778"/>
                </a:moveTo>
                <a:cubicBezTo>
                  <a:pt x="539350" y="629864"/>
                  <a:pt x="539827" y="629864"/>
                  <a:pt x="540302" y="629778"/>
                </a:cubicBezTo>
                <a:cubicBezTo>
                  <a:pt x="539827" y="629940"/>
                  <a:pt x="539350" y="629940"/>
                  <a:pt x="538873" y="629778"/>
                </a:cubicBezTo>
                <a:close/>
                <a:moveTo>
                  <a:pt x="311893" y="841233"/>
                </a:moveTo>
                <a:lnTo>
                  <a:pt x="311893" y="841233"/>
                </a:lnTo>
                <a:lnTo>
                  <a:pt x="311893" y="841233"/>
                </a:lnTo>
                <a:cubicBezTo>
                  <a:pt x="311893" y="841233"/>
                  <a:pt x="311798" y="841805"/>
                  <a:pt x="311702" y="841900"/>
                </a:cubicBezTo>
                <a:close/>
                <a:moveTo>
                  <a:pt x="300844" y="791608"/>
                </a:moveTo>
                <a:lnTo>
                  <a:pt x="300844" y="791608"/>
                </a:lnTo>
                <a:lnTo>
                  <a:pt x="300844" y="791608"/>
                </a:lnTo>
                <a:close/>
                <a:moveTo>
                  <a:pt x="307130" y="786465"/>
                </a:moveTo>
                <a:lnTo>
                  <a:pt x="307130" y="786465"/>
                </a:lnTo>
                <a:close/>
                <a:moveTo>
                  <a:pt x="342563" y="898098"/>
                </a:moveTo>
                <a:lnTo>
                  <a:pt x="342563" y="898098"/>
                </a:lnTo>
                <a:close/>
                <a:moveTo>
                  <a:pt x="230740" y="837709"/>
                </a:moveTo>
                <a:cubicBezTo>
                  <a:pt x="230169" y="837424"/>
                  <a:pt x="229597" y="837224"/>
                  <a:pt x="228931" y="837138"/>
                </a:cubicBezTo>
                <a:cubicBezTo>
                  <a:pt x="229501" y="837233"/>
                  <a:pt x="230073" y="837424"/>
                  <a:pt x="230549" y="838566"/>
                </a:cubicBezTo>
                <a:close/>
                <a:moveTo>
                  <a:pt x="347898" y="777797"/>
                </a:moveTo>
                <a:lnTo>
                  <a:pt x="347898" y="777797"/>
                </a:lnTo>
                <a:close/>
                <a:moveTo>
                  <a:pt x="249980" y="760461"/>
                </a:moveTo>
                <a:lnTo>
                  <a:pt x="249980" y="760461"/>
                </a:lnTo>
                <a:close/>
                <a:moveTo>
                  <a:pt x="592690" y="1022208"/>
                </a:moveTo>
                <a:lnTo>
                  <a:pt x="592690" y="1022208"/>
                </a:lnTo>
                <a:lnTo>
                  <a:pt x="593262" y="1022208"/>
                </a:lnTo>
                <a:lnTo>
                  <a:pt x="593262" y="1022208"/>
                </a:lnTo>
                <a:close/>
                <a:moveTo>
                  <a:pt x="700227" y="1101552"/>
                </a:moveTo>
                <a:lnTo>
                  <a:pt x="700894" y="1102123"/>
                </a:lnTo>
                <a:cubicBezTo>
                  <a:pt x="700608" y="1102200"/>
                  <a:pt x="700418" y="1102200"/>
                  <a:pt x="700132" y="1102123"/>
                </a:cubicBezTo>
                <a:cubicBezTo>
                  <a:pt x="700132" y="1102123"/>
                  <a:pt x="700037" y="1102409"/>
                  <a:pt x="700037" y="1102218"/>
                </a:cubicBezTo>
                <a:close/>
                <a:moveTo>
                  <a:pt x="757377" y="1052022"/>
                </a:moveTo>
                <a:lnTo>
                  <a:pt x="757377" y="1052022"/>
                </a:lnTo>
                <a:lnTo>
                  <a:pt x="757377" y="1052022"/>
                </a:lnTo>
                <a:close/>
                <a:moveTo>
                  <a:pt x="907682" y="1128222"/>
                </a:moveTo>
                <a:lnTo>
                  <a:pt x="907682" y="1128222"/>
                </a:lnTo>
                <a:close/>
                <a:moveTo>
                  <a:pt x="1201814" y="552816"/>
                </a:moveTo>
                <a:lnTo>
                  <a:pt x="1201814" y="552816"/>
                </a:lnTo>
                <a:close/>
                <a:moveTo>
                  <a:pt x="1205052" y="496809"/>
                </a:moveTo>
                <a:lnTo>
                  <a:pt x="1205052" y="496809"/>
                </a:lnTo>
                <a:lnTo>
                  <a:pt x="1205623" y="496809"/>
                </a:lnTo>
                <a:close/>
                <a:moveTo>
                  <a:pt x="717753" y="714741"/>
                </a:moveTo>
                <a:lnTo>
                  <a:pt x="717753" y="714741"/>
                </a:lnTo>
                <a:lnTo>
                  <a:pt x="717753" y="714741"/>
                </a:lnTo>
                <a:close/>
                <a:moveTo>
                  <a:pt x="660603" y="733791"/>
                </a:moveTo>
                <a:cubicBezTo>
                  <a:pt x="660603" y="733630"/>
                  <a:pt x="660603" y="733477"/>
                  <a:pt x="660603" y="733315"/>
                </a:cubicBezTo>
                <a:close/>
                <a:moveTo>
                  <a:pt x="532777" y="612919"/>
                </a:moveTo>
                <a:lnTo>
                  <a:pt x="532777" y="612919"/>
                </a:lnTo>
                <a:close/>
                <a:moveTo>
                  <a:pt x="280841" y="932674"/>
                </a:moveTo>
                <a:lnTo>
                  <a:pt x="280841" y="933150"/>
                </a:lnTo>
                <a:lnTo>
                  <a:pt x="280841" y="933150"/>
                </a:lnTo>
                <a:close/>
                <a:moveTo>
                  <a:pt x="308178" y="961249"/>
                </a:moveTo>
                <a:cubicBezTo>
                  <a:pt x="308940" y="960677"/>
                  <a:pt x="309798" y="960391"/>
                  <a:pt x="310655" y="961820"/>
                </a:cubicBezTo>
                <a:lnTo>
                  <a:pt x="310655" y="961820"/>
                </a:lnTo>
                <a:cubicBezTo>
                  <a:pt x="309893" y="961687"/>
                  <a:pt x="309130" y="961630"/>
                  <a:pt x="308369" y="961630"/>
                </a:cubicBezTo>
                <a:close/>
                <a:moveTo>
                  <a:pt x="437052" y="923149"/>
                </a:moveTo>
                <a:lnTo>
                  <a:pt x="437052" y="923149"/>
                </a:lnTo>
                <a:close/>
                <a:moveTo>
                  <a:pt x="479247" y="930768"/>
                </a:moveTo>
                <a:cubicBezTo>
                  <a:pt x="479342" y="930264"/>
                  <a:pt x="479342" y="929749"/>
                  <a:pt x="479247" y="929244"/>
                </a:cubicBezTo>
                <a:lnTo>
                  <a:pt x="480200" y="930483"/>
                </a:lnTo>
                <a:cubicBezTo>
                  <a:pt x="479819" y="930578"/>
                  <a:pt x="479533" y="930873"/>
                  <a:pt x="479437" y="931245"/>
                </a:cubicBezTo>
                <a:close/>
                <a:moveTo>
                  <a:pt x="911396" y="1171942"/>
                </a:moveTo>
                <a:lnTo>
                  <a:pt x="911396" y="1171942"/>
                </a:lnTo>
                <a:close/>
                <a:moveTo>
                  <a:pt x="917873" y="1163845"/>
                </a:moveTo>
                <a:lnTo>
                  <a:pt x="917873" y="1163845"/>
                </a:lnTo>
                <a:close/>
                <a:moveTo>
                  <a:pt x="1100182" y="1107362"/>
                </a:moveTo>
                <a:lnTo>
                  <a:pt x="1100182" y="1107362"/>
                </a:lnTo>
                <a:lnTo>
                  <a:pt x="1100182" y="1107362"/>
                </a:lnTo>
                <a:close/>
                <a:moveTo>
                  <a:pt x="1127614" y="1099837"/>
                </a:moveTo>
                <a:lnTo>
                  <a:pt x="1127614" y="1099837"/>
                </a:lnTo>
                <a:close/>
                <a:moveTo>
                  <a:pt x="919778" y="549768"/>
                </a:moveTo>
                <a:lnTo>
                  <a:pt x="920541" y="549768"/>
                </a:lnTo>
                <a:cubicBezTo>
                  <a:pt x="920255" y="549892"/>
                  <a:pt x="920064" y="549892"/>
                  <a:pt x="919778" y="549768"/>
                </a:cubicBezTo>
                <a:close/>
                <a:moveTo>
                  <a:pt x="604882" y="611586"/>
                </a:moveTo>
                <a:lnTo>
                  <a:pt x="605548" y="611586"/>
                </a:lnTo>
                <a:lnTo>
                  <a:pt x="605548" y="611586"/>
                </a:lnTo>
                <a:lnTo>
                  <a:pt x="605548" y="611586"/>
                </a:lnTo>
                <a:close/>
                <a:moveTo>
                  <a:pt x="188163" y="749127"/>
                </a:moveTo>
                <a:lnTo>
                  <a:pt x="188163" y="749127"/>
                </a:lnTo>
                <a:close/>
                <a:moveTo>
                  <a:pt x="258076" y="889144"/>
                </a:moveTo>
                <a:cubicBezTo>
                  <a:pt x="258362" y="889449"/>
                  <a:pt x="258648" y="889801"/>
                  <a:pt x="258839" y="890192"/>
                </a:cubicBezTo>
                <a:lnTo>
                  <a:pt x="258267" y="890192"/>
                </a:lnTo>
                <a:cubicBezTo>
                  <a:pt x="258172" y="890001"/>
                  <a:pt x="258172" y="889620"/>
                  <a:pt x="258076" y="889144"/>
                </a:cubicBezTo>
                <a:close/>
                <a:moveTo>
                  <a:pt x="741470" y="1127269"/>
                </a:moveTo>
                <a:lnTo>
                  <a:pt x="741470" y="1127269"/>
                </a:lnTo>
                <a:close/>
                <a:moveTo>
                  <a:pt x="975595" y="1147653"/>
                </a:moveTo>
                <a:cubicBezTo>
                  <a:pt x="975785" y="1148196"/>
                  <a:pt x="976071" y="1148710"/>
                  <a:pt x="976452" y="1149177"/>
                </a:cubicBezTo>
                <a:cubicBezTo>
                  <a:pt x="975785" y="1149005"/>
                  <a:pt x="975405" y="1148329"/>
                  <a:pt x="975595" y="1147672"/>
                </a:cubicBezTo>
                <a:cubicBezTo>
                  <a:pt x="975595" y="1147634"/>
                  <a:pt x="975595" y="1147596"/>
                  <a:pt x="975595" y="1147558"/>
                </a:cubicBezTo>
                <a:close/>
                <a:moveTo>
                  <a:pt x="1103897" y="1137175"/>
                </a:moveTo>
                <a:lnTo>
                  <a:pt x="1103897" y="1137175"/>
                </a:lnTo>
                <a:close/>
                <a:moveTo>
                  <a:pt x="1111231" y="489475"/>
                </a:moveTo>
                <a:cubicBezTo>
                  <a:pt x="1111231" y="489161"/>
                  <a:pt x="1111231" y="488837"/>
                  <a:pt x="1111231" y="488523"/>
                </a:cubicBezTo>
                <a:lnTo>
                  <a:pt x="1111231" y="488523"/>
                </a:lnTo>
                <a:cubicBezTo>
                  <a:pt x="1111231" y="488837"/>
                  <a:pt x="1111231" y="489161"/>
                  <a:pt x="1111231" y="489475"/>
                </a:cubicBezTo>
                <a:close/>
                <a:moveTo>
                  <a:pt x="921398" y="540053"/>
                </a:moveTo>
                <a:lnTo>
                  <a:pt x="921398" y="540053"/>
                </a:lnTo>
                <a:lnTo>
                  <a:pt x="921398" y="540053"/>
                </a:lnTo>
                <a:lnTo>
                  <a:pt x="921398" y="540053"/>
                </a:lnTo>
                <a:lnTo>
                  <a:pt x="921398" y="540053"/>
                </a:lnTo>
                <a:close/>
                <a:moveTo>
                  <a:pt x="736803" y="644828"/>
                </a:moveTo>
                <a:lnTo>
                  <a:pt x="736803" y="644828"/>
                </a:lnTo>
                <a:lnTo>
                  <a:pt x="736803" y="644828"/>
                </a:lnTo>
                <a:close/>
                <a:moveTo>
                  <a:pt x="694227" y="712265"/>
                </a:moveTo>
                <a:lnTo>
                  <a:pt x="694227" y="712265"/>
                </a:lnTo>
                <a:close/>
                <a:moveTo>
                  <a:pt x="709562" y="1102218"/>
                </a:moveTo>
                <a:cubicBezTo>
                  <a:pt x="709562" y="1102218"/>
                  <a:pt x="709562" y="1102218"/>
                  <a:pt x="709562" y="1102218"/>
                </a:cubicBezTo>
                <a:cubicBezTo>
                  <a:pt x="709562" y="1102218"/>
                  <a:pt x="709562" y="1102218"/>
                  <a:pt x="709562" y="1102218"/>
                </a:cubicBezTo>
                <a:close/>
                <a:moveTo>
                  <a:pt x="791762" y="1048116"/>
                </a:moveTo>
                <a:cubicBezTo>
                  <a:pt x="791001" y="1048964"/>
                  <a:pt x="789763" y="1049298"/>
                  <a:pt x="788620" y="1048974"/>
                </a:cubicBezTo>
                <a:close/>
                <a:moveTo>
                  <a:pt x="819765" y="1074596"/>
                </a:moveTo>
                <a:lnTo>
                  <a:pt x="819765" y="1074596"/>
                </a:lnTo>
                <a:lnTo>
                  <a:pt x="819765" y="1074596"/>
                </a:lnTo>
                <a:close/>
                <a:moveTo>
                  <a:pt x="1343640" y="814183"/>
                </a:moveTo>
                <a:lnTo>
                  <a:pt x="1343640" y="814183"/>
                </a:lnTo>
                <a:close/>
                <a:moveTo>
                  <a:pt x="1354976" y="764652"/>
                </a:moveTo>
                <a:lnTo>
                  <a:pt x="1354976" y="765129"/>
                </a:lnTo>
                <a:cubicBezTo>
                  <a:pt x="1354976" y="764938"/>
                  <a:pt x="1354976" y="764748"/>
                  <a:pt x="1354976" y="764557"/>
                </a:cubicBezTo>
                <a:close/>
                <a:moveTo>
                  <a:pt x="1043318" y="428039"/>
                </a:moveTo>
                <a:lnTo>
                  <a:pt x="1043318" y="428039"/>
                </a:lnTo>
                <a:close/>
                <a:moveTo>
                  <a:pt x="1033793" y="498619"/>
                </a:moveTo>
                <a:lnTo>
                  <a:pt x="1033793" y="498619"/>
                </a:lnTo>
                <a:close/>
                <a:moveTo>
                  <a:pt x="793667" y="436326"/>
                </a:moveTo>
                <a:cubicBezTo>
                  <a:pt x="793572" y="436516"/>
                  <a:pt x="793572" y="436707"/>
                  <a:pt x="793667" y="436897"/>
                </a:cubicBezTo>
                <a:cubicBezTo>
                  <a:pt x="793476" y="436688"/>
                  <a:pt x="793287" y="436488"/>
                  <a:pt x="793096" y="436326"/>
                </a:cubicBezTo>
                <a:close/>
                <a:moveTo>
                  <a:pt x="611930" y="644161"/>
                </a:moveTo>
                <a:cubicBezTo>
                  <a:pt x="611930" y="644161"/>
                  <a:pt x="611930" y="644161"/>
                  <a:pt x="611930" y="644161"/>
                </a:cubicBezTo>
                <a:cubicBezTo>
                  <a:pt x="611930" y="644161"/>
                  <a:pt x="612121" y="644447"/>
                  <a:pt x="611930" y="644352"/>
                </a:cubicBezTo>
                <a:close/>
                <a:moveTo>
                  <a:pt x="509727" y="485189"/>
                </a:moveTo>
                <a:lnTo>
                  <a:pt x="509727" y="485189"/>
                </a:lnTo>
                <a:cubicBezTo>
                  <a:pt x="509727" y="484522"/>
                  <a:pt x="510394" y="483951"/>
                  <a:pt x="510680" y="483284"/>
                </a:cubicBezTo>
                <a:cubicBezTo>
                  <a:pt x="510775" y="484103"/>
                  <a:pt x="510394" y="484894"/>
                  <a:pt x="509727" y="485380"/>
                </a:cubicBezTo>
                <a:close/>
                <a:moveTo>
                  <a:pt x="397523" y="759700"/>
                </a:moveTo>
                <a:lnTo>
                  <a:pt x="397523" y="759700"/>
                </a:lnTo>
                <a:close/>
                <a:moveTo>
                  <a:pt x="397523" y="759700"/>
                </a:moveTo>
                <a:lnTo>
                  <a:pt x="397523" y="759700"/>
                </a:lnTo>
                <a:lnTo>
                  <a:pt x="397523" y="759700"/>
                </a:lnTo>
                <a:close/>
                <a:moveTo>
                  <a:pt x="172447" y="718837"/>
                </a:moveTo>
                <a:lnTo>
                  <a:pt x="172447" y="718837"/>
                </a:lnTo>
                <a:lnTo>
                  <a:pt x="172447" y="718837"/>
                </a:lnTo>
                <a:close/>
                <a:moveTo>
                  <a:pt x="490963" y="1010398"/>
                </a:moveTo>
                <a:lnTo>
                  <a:pt x="490963" y="1010398"/>
                </a:lnTo>
                <a:lnTo>
                  <a:pt x="490963" y="1010016"/>
                </a:lnTo>
                <a:lnTo>
                  <a:pt x="490963" y="1010016"/>
                </a:lnTo>
                <a:close/>
                <a:moveTo>
                  <a:pt x="562590" y="1009921"/>
                </a:moveTo>
                <a:lnTo>
                  <a:pt x="562590" y="1009921"/>
                </a:lnTo>
                <a:cubicBezTo>
                  <a:pt x="562876" y="1009817"/>
                  <a:pt x="563067" y="1009655"/>
                  <a:pt x="563258" y="1009445"/>
                </a:cubicBezTo>
                <a:lnTo>
                  <a:pt x="563258" y="1009445"/>
                </a:lnTo>
                <a:cubicBezTo>
                  <a:pt x="562876" y="1009569"/>
                  <a:pt x="562590" y="1009769"/>
                  <a:pt x="562306" y="1010016"/>
                </a:cubicBezTo>
                <a:close/>
                <a:moveTo>
                  <a:pt x="1002455" y="1133746"/>
                </a:moveTo>
                <a:lnTo>
                  <a:pt x="1002455" y="1134603"/>
                </a:lnTo>
                <a:lnTo>
                  <a:pt x="1002455" y="1134603"/>
                </a:lnTo>
                <a:cubicBezTo>
                  <a:pt x="1002360" y="1134337"/>
                  <a:pt x="1002265" y="1134080"/>
                  <a:pt x="1002169" y="1133842"/>
                </a:cubicBezTo>
                <a:close/>
                <a:moveTo>
                  <a:pt x="1107230" y="1120697"/>
                </a:moveTo>
                <a:lnTo>
                  <a:pt x="1107230" y="1120697"/>
                </a:lnTo>
                <a:lnTo>
                  <a:pt x="1107230" y="1120697"/>
                </a:lnTo>
                <a:close/>
                <a:moveTo>
                  <a:pt x="1265059" y="817992"/>
                </a:moveTo>
                <a:lnTo>
                  <a:pt x="1265059" y="817992"/>
                </a:lnTo>
                <a:close/>
                <a:moveTo>
                  <a:pt x="1381074" y="729600"/>
                </a:moveTo>
                <a:cubicBezTo>
                  <a:pt x="1381074" y="729762"/>
                  <a:pt x="1381074" y="729915"/>
                  <a:pt x="1381074" y="730077"/>
                </a:cubicBezTo>
                <a:lnTo>
                  <a:pt x="1380313" y="730077"/>
                </a:lnTo>
                <a:close/>
                <a:moveTo>
                  <a:pt x="1376026" y="748650"/>
                </a:moveTo>
                <a:lnTo>
                  <a:pt x="1376026" y="747984"/>
                </a:lnTo>
                <a:lnTo>
                  <a:pt x="1376026" y="748650"/>
                </a:lnTo>
                <a:close/>
                <a:moveTo>
                  <a:pt x="1352976" y="753889"/>
                </a:moveTo>
                <a:lnTo>
                  <a:pt x="1352976" y="753889"/>
                </a:lnTo>
                <a:lnTo>
                  <a:pt x="1352976" y="753889"/>
                </a:lnTo>
                <a:close/>
                <a:moveTo>
                  <a:pt x="1095801" y="400035"/>
                </a:moveTo>
                <a:lnTo>
                  <a:pt x="1095801" y="400035"/>
                </a:lnTo>
                <a:close/>
                <a:moveTo>
                  <a:pt x="1091895" y="394987"/>
                </a:moveTo>
                <a:lnTo>
                  <a:pt x="1091895" y="394987"/>
                </a:lnTo>
                <a:close/>
                <a:moveTo>
                  <a:pt x="1071416" y="399845"/>
                </a:moveTo>
                <a:cubicBezTo>
                  <a:pt x="1071512" y="399121"/>
                  <a:pt x="1071512" y="398378"/>
                  <a:pt x="1071416" y="397654"/>
                </a:cubicBezTo>
                <a:cubicBezTo>
                  <a:pt x="1071416" y="397654"/>
                  <a:pt x="1072369" y="397654"/>
                  <a:pt x="1072750" y="398702"/>
                </a:cubicBezTo>
                <a:cubicBezTo>
                  <a:pt x="1072178" y="399083"/>
                  <a:pt x="1071607" y="399378"/>
                  <a:pt x="1070940" y="399559"/>
                </a:cubicBezTo>
                <a:close/>
                <a:moveTo>
                  <a:pt x="768998" y="432516"/>
                </a:moveTo>
                <a:lnTo>
                  <a:pt x="768998" y="432516"/>
                </a:lnTo>
                <a:close/>
                <a:moveTo>
                  <a:pt x="429336" y="642256"/>
                </a:moveTo>
                <a:cubicBezTo>
                  <a:pt x="428956" y="642809"/>
                  <a:pt x="428383" y="643114"/>
                  <a:pt x="427717" y="643018"/>
                </a:cubicBezTo>
                <a:close/>
                <a:moveTo>
                  <a:pt x="274936" y="1015732"/>
                </a:moveTo>
                <a:cubicBezTo>
                  <a:pt x="274650" y="1016217"/>
                  <a:pt x="274459" y="1016722"/>
                  <a:pt x="274270" y="1017256"/>
                </a:cubicBezTo>
                <a:cubicBezTo>
                  <a:pt x="274270" y="1017256"/>
                  <a:pt x="274270" y="1016684"/>
                  <a:pt x="274270" y="1016303"/>
                </a:cubicBezTo>
                <a:close/>
                <a:moveTo>
                  <a:pt x="400381" y="1058023"/>
                </a:moveTo>
                <a:lnTo>
                  <a:pt x="400381" y="1058023"/>
                </a:lnTo>
                <a:close/>
                <a:moveTo>
                  <a:pt x="457531" y="1041640"/>
                </a:moveTo>
                <a:lnTo>
                  <a:pt x="457531" y="1041640"/>
                </a:lnTo>
                <a:close/>
                <a:moveTo>
                  <a:pt x="692036" y="1125936"/>
                </a:moveTo>
                <a:lnTo>
                  <a:pt x="692036" y="1125936"/>
                </a:lnTo>
                <a:close/>
                <a:moveTo>
                  <a:pt x="1177144" y="1161845"/>
                </a:moveTo>
                <a:lnTo>
                  <a:pt x="1177144" y="1161845"/>
                </a:lnTo>
                <a:close/>
                <a:moveTo>
                  <a:pt x="1286490" y="634827"/>
                </a:moveTo>
                <a:lnTo>
                  <a:pt x="1287444" y="635970"/>
                </a:lnTo>
                <a:cubicBezTo>
                  <a:pt x="1286967" y="635827"/>
                  <a:pt x="1286586" y="635475"/>
                  <a:pt x="1286490" y="635017"/>
                </a:cubicBezTo>
                <a:close/>
                <a:moveTo>
                  <a:pt x="617264" y="629207"/>
                </a:moveTo>
                <a:lnTo>
                  <a:pt x="617264" y="629207"/>
                </a:lnTo>
                <a:close/>
                <a:moveTo>
                  <a:pt x="304368" y="1048498"/>
                </a:moveTo>
                <a:cubicBezTo>
                  <a:pt x="303702" y="1048974"/>
                  <a:pt x="302749" y="1048974"/>
                  <a:pt x="302082" y="1048498"/>
                </a:cubicBezTo>
                <a:close/>
                <a:moveTo>
                  <a:pt x="545922" y="1035925"/>
                </a:moveTo>
                <a:lnTo>
                  <a:pt x="547255" y="1037544"/>
                </a:lnTo>
                <a:cubicBezTo>
                  <a:pt x="546684" y="1037258"/>
                  <a:pt x="546208" y="1036744"/>
                  <a:pt x="545922" y="1036115"/>
                </a:cubicBezTo>
                <a:close/>
                <a:moveTo>
                  <a:pt x="955497" y="1235378"/>
                </a:moveTo>
                <a:lnTo>
                  <a:pt x="955497" y="1235378"/>
                </a:lnTo>
                <a:lnTo>
                  <a:pt x="955497" y="1235854"/>
                </a:lnTo>
                <a:close/>
                <a:moveTo>
                  <a:pt x="1366787" y="876095"/>
                </a:moveTo>
                <a:lnTo>
                  <a:pt x="1366787" y="876095"/>
                </a:lnTo>
                <a:close/>
                <a:moveTo>
                  <a:pt x="1384503" y="693596"/>
                </a:moveTo>
                <a:cubicBezTo>
                  <a:pt x="1384503" y="693244"/>
                  <a:pt x="1384503" y="692901"/>
                  <a:pt x="1384503" y="692548"/>
                </a:cubicBezTo>
                <a:cubicBezTo>
                  <a:pt x="1384598" y="692977"/>
                  <a:pt x="1384694" y="693396"/>
                  <a:pt x="1384884" y="693786"/>
                </a:cubicBezTo>
                <a:close/>
                <a:moveTo>
                  <a:pt x="1090943" y="375842"/>
                </a:moveTo>
                <a:lnTo>
                  <a:pt x="1090943" y="375842"/>
                </a:lnTo>
                <a:cubicBezTo>
                  <a:pt x="1090943" y="375842"/>
                  <a:pt x="1090943" y="375842"/>
                  <a:pt x="1090943" y="375842"/>
                </a:cubicBezTo>
                <a:close/>
                <a:moveTo>
                  <a:pt x="1005218" y="466615"/>
                </a:moveTo>
                <a:lnTo>
                  <a:pt x="1005218" y="466615"/>
                </a:lnTo>
                <a:close/>
                <a:moveTo>
                  <a:pt x="701561" y="618349"/>
                </a:moveTo>
                <a:lnTo>
                  <a:pt x="701561" y="619491"/>
                </a:lnTo>
                <a:lnTo>
                  <a:pt x="701561" y="619491"/>
                </a:lnTo>
                <a:close/>
                <a:moveTo>
                  <a:pt x="146158" y="807896"/>
                </a:moveTo>
                <a:lnTo>
                  <a:pt x="146158" y="807896"/>
                </a:lnTo>
                <a:close/>
                <a:moveTo>
                  <a:pt x="163874" y="896288"/>
                </a:moveTo>
                <a:cubicBezTo>
                  <a:pt x="163874" y="896288"/>
                  <a:pt x="163874" y="896764"/>
                  <a:pt x="163874" y="896955"/>
                </a:cubicBezTo>
                <a:lnTo>
                  <a:pt x="163874" y="896955"/>
                </a:lnTo>
                <a:close/>
                <a:moveTo>
                  <a:pt x="235693" y="932007"/>
                </a:moveTo>
                <a:cubicBezTo>
                  <a:pt x="236264" y="932407"/>
                  <a:pt x="236550" y="933150"/>
                  <a:pt x="236264" y="933816"/>
                </a:cubicBezTo>
                <a:close/>
                <a:moveTo>
                  <a:pt x="415334" y="1163464"/>
                </a:moveTo>
                <a:lnTo>
                  <a:pt x="415334" y="1163464"/>
                </a:lnTo>
                <a:lnTo>
                  <a:pt x="415334" y="1163464"/>
                </a:lnTo>
                <a:close/>
                <a:moveTo>
                  <a:pt x="761188" y="1265953"/>
                </a:moveTo>
                <a:lnTo>
                  <a:pt x="761758" y="1265953"/>
                </a:lnTo>
                <a:cubicBezTo>
                  <a:pt x="761663" y="1266172"/>
                  <a:pt x="761663" y="1266401"/>
                  <a:pt x="761758" y="1266620"/>
                </a:cubicBezTo>
                <a:cubicBezTo>
                  <a:pt x="761854" y="1266468"/>
                  <a:pt x="761854" y="1266306"/>
                  <a:pt x="761854" y="1266144"/>
                </a:cubicBezTo>
                <a:close/>
                <a:moveTo>
                  <a:pt x="825671" y="1213566"/>
                </a:moveTo>
                <a:lnTo>
                  <a:pt x="825671" y="1213566"/>
                </a:lnTo>
                <a:cubicBezTo>
                  <a:pt x="825671" y="1213566"/>
                  <a:pt x="826243" y="1213851"/>
                  <a:pt x="826338" y="1213756"/>
                </a:cubicBezTo>
                <a:close/>
                <a:moveTo>
                  <a:pt x="927398" y="1320913"/>
                </a:moveTo>
                <a:cubicBezTo>
                  <a:pt x="927684" y="1321322"/>
                  <a:pt x="927684" y="1321836"/>
                  <a:pt x="927398" y="1322246"/>
                </a:cubicBezTo>
                <a:cubicBezTo>
                  <a:pt x="927684" y="1321894"/>
                  <a:pt x="927875" y="1321513"/>
                  <a:pt x="928065" y="1321103"/>
                </a:cubicBezTo>
                <a:close/>
                <a:moveTo>
                  <a:pt x="933208" y="1304530"/>
                </a:moveTo>
                <a:lnTo>
                  <a:pt x="933208" y="1304530"/>
                </a:lnTo>
                <a:cubicBezTo>
                  <a:pt x="933018" y="1304768"/>
                  <a:pt x="932733" y="1304968"/>
                  <a:pt x="932447" y="1305101"/>
                </a:cubicBezTo>
                <a:cubicBezTo>
                  <a:pt x="932638" y="1304853"/>
                  <a:pt x="932827" y="1304634"/>
                  <a:pt x="933113" y="1304434"/>
                </a:cubicBezTo>
                <a:cubicBezTo>
                  <a:pt x="933113" y="1304053"/>
                  <a:pt x="933113" y="1303672"/>
                  <a:pt x="933113" y="1303291"/>
                </a:cubicBezTo>
                <a:lnTo>
                  <a:pt x="933113" y="1303291"/>
                </a:lnTo>
                <a:cubicBezTo>
                  <a:pt x="933304" y="1303796"/>
                  <a:pt x="933590" y="1304282"/>
                  <a:pt x="933876" y="1304720"/>
                </a:cubicBezTo>
                <a:close/>
                <a:moveTo>
                  <a:pt x="1120756" y="1175466"/>
                </a:moveTo>
                <a:cubicBezTo>
                  <a:pt x="1120280" y="1175609"/>
                  <a:pt x="1119898" y="1175609"/>
                  <a:pt x="1119423" y="1175466"/>
                </a:cubicBezTo>
                <a:close/>
                <a:moveTo>
                  <a:pt x="1452988" y="771034"/>
                </a:moveTo>
                <a:lnTo>
                  <a:pt x="1452988" y="771034"/>
                </a:lnTo>
                <a:close/>
                <a:moveTo>
                  <a:pt x="701466" y="636160"/>
                </a:moveTo>
                <a:lnTo>
                  <a:pt x="701466" y="636160"/>
                </a:lnTo>
                <a:close/>
                <a:moveTo>
                  <a:pt x="644316" y="629493"/>
                </a:moveTo>
                <a:lnTo>
                  <a:pt x="644316" y="629969"/>
                </a:lnTo>
                <a:close/>
                <a:moveTo>
                  <a:pt x="574021" y="336504"/>
                </a:moveTo>
                <a:lnTo>
                  <a:pt x="574021" y="336504"/>
                </a:lnTo>
                <a:lnTo>
                  <a:pt x="574021" y="336504"/>
                </a:lnTo>
                <a:close/>
                <a:moveTo>
                  <a:pt x="382378" y="1057642"/>
                </a:moveTo>
                <a:lnTo>
                  <a:pt x="382378" y="1057642"/>
                </a:lnTo>
                <a:close/>
                <a:moveTo>
                  <a:pt x="464484" y="1197088"/>
                </a:moveTo>
                <a:lnTo>
                  <a:pt x="464484" y="1197088"/>
                </a:lnTo>
                <a:lnTo>
                  <a:pt x="464484" y="1197088"/>
                </a:lnTo>
                <a:lnTo>
                  <a:pt x="464484" y="1197088"/>
                </a:lnTo>
                <a:close/>
                <a:moveTo>
                  <a:pt x="996455" y="1185467"/>
                </a:moveTo>
                <a:lnTo>
                  <a:pt x="996455" y="1185467"/>
                </a:lnTo>
                <a:lnTo>
                  <a:pt x="996455" y="1185467"/>
                </a:lnTo>
                <a:lnTo>
                  <a:pt x="996455" y="1185467"/>
                </a:lnTo>
                <a:close/>
                <a:moveTo>
                  <a:pt x="1172190" y="1244522"/>
                </a:moveTo>
                <a:lnTo>
                  <a:pt x="1172190" y="1244522"/>
                </a:lnTo>
                <a:close/>
                <a:moveTo>
                  <a:pt x="1228102" y="1150129"/>
                </a:moveTo>
                <a:lnTo>
                  <a:pt x="1228102" y="1150129"/>
                </a:lnTo>
                <a:close/>
                <a:moveTo>
                  <a:pt x="1277728" y="888097"/>
                </a:moveTo>
                <a:lnTo>
                  <a:pt x="1277728" y="888097"/>
                </a:lnTo>
                <a:close/>
                <a:moveTo>
                  <a:pt x="1317162" y="837995"/>
                </a:moveTo>
                <a:cubicBezTo>
                  <a:pt x="1317162" y="838185"/>
                  <a:pt x="1317162" y="838376"/>
                  <a:pt x="1317162" y="838566"/>
                </a:cubicBezTo>
                <a:lnTo>
                  <a:pt x="1316590" y="837995"/>
                </a:lnTo>
                <a:close/>
                <a:moveTo>
                  <a:pt x="1376978" y="896383"/>
                </a:moveTo>
                <a:cubicBezTo>
                  <a:pt x="1376788" y="896059"/>
                  <a:pt x="1376598" y="895764"/>
                  <a:pt x="1376312" y="895526"/>
                </a:cubicBezTo>
                <a:lnTo>
                  <a:pt x="1378502" y="895526"/>
                </a:lnTo>
                <a:close/>
                <a:moveTo>
                  <a:pt x="1281728" y="617015"/>
                </a:moveTo>
                <a:cubicBezTo>
                  <a:pt x="1281443" y="617310"/>
                  <a:pt x="1280966" y="617510"/>
                  <a:pt x="1280585" y="617586"/>
                </a:cubicBezTo>
                <a:close/>
                <a:moveTo>
                  <a:pt x="991692" y="428896"/>
                </a:moveTo>
                <a:lnTo>
                  <a:pt x="991692" y="428896"/>
                </a:lnTo>
                <a:lnTo>
                  <a:pt x="991692" y="428896"/>
                </a:lnTo>
                <a:close/>
                <a:moveTo>
                  <a:pt x="395713" y="463567"/>
                </a:moveTo>
                <a:cubicBezTo>
                  <a:pt x="396189" y="464920"/>
                  <a:pt x="396856" y="466225"/>
                  <a:pt x="397618" y="467473"/>
                </a:cubicBezTo>
                <a:cubicBezTo>
                  <a:pt x="396189" y="467263"/>
                  <a:pt x="394855" y="467263"/>
                  <a:pt x="393426" y="467473"/>
                </a:cubicBezTo>
                <a:cubicBezTo>
                  <a:pt x="394475" y="466101"/>
                  <a:pt x="395141" y="464548"/>
                  <a:pt x="395618" y="462900"/>
                </a:cubicBezTo>
                <a:close/>
                <a:moveTo>
                  <a:pt x="309988" y="1083740"/>
                </a:moveTo>
                <a:lnTo>
                  <a:pt x="308655" y="1084597"/>
                </a:lnTo>
                <a:cubicBezTo>
                  <a:pt x="308655" y="1083359"/>
                  <a:pt x="309130" y="1083073"/>
                  <a:pt x="309893" y="1083073"/>
                </a:cubicBezTo>
                <a:close/>
                <a:moveTo>
                  <a:pt x="436099" y="1193563"/>
                </a:moveTo>
                <a:lnTo>
                  <a:pt x="436099" y="1193563"/>
                </a:lnTo>
                <a:close/>
                <a:moveTo>
                  <a:pt x="969499" y="1245284"/>
                </a:moveTo>
                <a:lnTo>
                  <a:pt x="969499" y="1245284"/>
                </a:lnTo>
                <a:lnTo>
                  <a:pt x="969499" y="1245284"/>
                </a:lnTo>
                <a:lnTo>
                  <a:pt x="969499" y="1245284"/>
                </a:lnTo>
                <a:close/>
                <a:moveTo>
                  <a:pt x="1165905" y="1199659"/>
                </a:moveTo>
                <a:lnTo>
                  <a:pt x="1165905" y="1199659"/>
                </a:lnTo>
                <a:lnTo>
                  <a:pt x="1165905" y="1199659"/>
                </a:lnTo>
                <a:close/>
                <a:moveTo>
                  <a:pt x="1272203" y="892478"/>
                </a:moveTo>
                <a:lnTo>
                  <a:pt x="1271537" y="891907"/>
                </a:lnTo>
                <a:cubicBezTo>
                  <a:pt x="1270298" y="891240"/>
                  <a:pt x="1270394" y="890287"/>
                  <a:pt x="1271537" y="889430"/>
                </a:cubicBezTo>
                <a:cubicBezTo>
                  <a:pt x="1272680" y="888573"/>
                  <a:pt x="1273441" y="889430"/>
                  <a:pt x="1274299" y="890287"/>
                </a:cubicBezTo>
                <a:lnTo>
                  <a:pt x="1275442" y="891621"/>
                </a:lnTo>
                <a:cubicBezTo>
                  <a:pt x="1274395" y="891478"/>
                  <a:pt x="1273346" y="891545"/>
                  <a:pt x="1272298" y="891811"/>
                </a:cubicBezTo>
                <a:close/>
                <a:moveTo>
                  <a:pt x="1375835" y="912385"/>
                </a:moveTo>
                <a:lnTo>
                  <a:pt x="1375835" y="912385"/>
                </a:lnTo>
                <a:lnTo>
                  <a:pt x="1375835" y="912385"/>
                </a:lnTo>
                <a:close/>
                <a:moveTo>
                  <a:pt x="653364" y="637017"/>
                </a:moveTo>
                <a:lnTo>
                  <a:pt x="653364" y="637017"/>
                </a:lnTo>
                <a:lnTo>
                  <a:pt x="653936" y="637017"/>
                </a:lnTo>
                <a:close/>
                <a:moveTo>
                  <a:pt x="295033" y="509859"/>
                </a:moveTo>
                <a:cubicBezTo>
                  <a:pt x="295986" y="513478"/>
                  <a:pt x="294081" y="514145"/>
                  <a:pt x="291700" y="514526"/>
                </a:cubicBezTo>
                <a:cubicBezTo>
                  <a:pt x="292748" y="513002"/>
                  <a:pt x="293986" y="511097"/>
                  <a:pt x="294938" y="509478"/>
                </a:cubicBezTo>
                <a:close/>
                <a:moveTo>
                  <a:pt x="242265" y="541672"/>
                </a:moveTo>
                <a:lnTo>
                  <a:pt x="241503" y="542530"/>
                </a:lnTo>
                <a:cubicBezTo>
                  <a:pt x="241503" y="542530"/>
                  <a:pt x="241503" y="541958"/>
                  <a:pt x="241503" y="541672"/>
                </a:cubicBezTo>
                <a:close/>
                <a:moveTo>
                  <a:pt x="943401" y="1371014"/>
                </a:moveTo>
                <a:lnTo>
                  <a:pt x="943401" y="1371014"/>
                </a:lnTo>
                <a:close/>
                <a:moveTo>
                  <a:pt x="942067" y="1353869"/>
                </a:moveTo>
                <a:lnTo>
                  <a:pt x="943115" y="1353202"/>
                </a:lnTo>
                <a:close/>
                <a:moveTo>
                  <a:pt x="250171" y="524241"/>
                </a:moveTo>
                <a:lnTo>
                  <a:pt x="250171" y="524241"/>
                </a:lnTo>
                <a:lnTo>
                  <a:pt x="250171" y="524241"/>
                </a:lnTo>
                <a:cubicBezTo>
                  <a:pt x="250171" y="524241"/>
                  <a:pt x="250076" y="524241"/>
                  <a:pt x="250171" y="524241"/>
                </a:cubicBezTo>
                <a:close/>
                <a:moveTo>
                  <a:pt x="241503" y="623587"/>
                </a:moveTo>
                <a:lnTo>
                  <a:pt x="241503" y="623587"/>
                </a:lnTo>
                <a:close/>
                <a:moveTo>
                  <a:pt x="140634" y="736458"/>
                </a:moveTo>
                <a:lnTo>
                  <a:pt x="140634" y="736458"/>
                </a:lnTo>
                <a:close/>
                <a:moveTo>
                  <a:pt x="280841" y="1141081"/>
                </a:moveTo>
                <a:lnTo>
                  <a:pt x="280841" y="1141081"/>
                </a:lnTo>
                <a:close/>
                <a:moveTo>
                  <a:pt x="628408" y="1375110"/>
                </a:moveTo>
                <a:lnTo>
                  <a:pt x="628408" y="1375110"/>
                </a:lnTo>
                <a:close/>
                <a:moveTo>
                  <a:pt x="1191431" y="1198516"/>
                </a:moveTo>
                <a:lnTo>
                  <a:pt x="1191431" y="1198516"/>
                </a:lnTo>
                <a:close/>
                <a:moveTo>
                  <a:pt x="1240676" y="1193468"/>
                </a:moveTo>
                <a:lnTo>
                  <a:pt x="1240676" y="1193468"/>
                </a:lnTo>
                <a:lnTo>
                  <a:pt x="1240676" y="1193468"/>
                </a:lnTo>
                <a:cubicBezTo>
                  <a:pt x="1240676" y="1193468"/>
                  <a:pt x="1240580" y="1194040"/>
                  <a:pt x="1240676" y="1193849"/>
                </a:cubicBezTo>
                <a:close/>
                <a:moveTo>
                  <a:pt x="1391933" y="992205"/>
                </a:moveTo>
                <a:lnTo>
                  <a:pt x="1391933" y="992205"/>
                </a:lnTo>
                <a:lnTo>
                  <a:pt x="1391933" y="992205"/>
                </a:lnTo>
                <a:close/>
                <a:moveTo>
                  <a:pt x="1399267" y="1051736"/>
                </a:moveTo>
                <a:cubicBezTo>
                  <a:pt x="1399267" y="1051736"/>
                  <a:pt x="1399267" y="1051736"/>
                  <a:pt x="1399267" y="1052212"/>
                </a:cubicBezTo>
                <a:lnTo>
                  <a:pt x="1399267" y="1052212"/>
                </a:lnTo>
                <a:cubicBezTo>
                  <a:pt x="1399267" y="1052212"/>
                  <a:pt x="1399267" y="1052212"/>
                  <a:pt x="1399267" y="1051736"/>
                </a:cubicBezTo>
                <a:close/>
                <a:moveTo>
                  <a:pt x="1444511" y="691596"/>
                </a:moveTo>
                <a:lnTo>
                  <a:pt x="1444511" y="691596"/>
                </a:lnTo>
                <a:close/>
                <a:moveTo>
                  <a:pt x="749757" y="248302"/>
                </a:moveTo>
                <a:cubicBezTo>
                  <a:pt x="749948" y="248016"/>
                  <a:pt x="750138" y="247693"/>
                  <a:pt x="750234" y="247350"/>
                </a:cubicBezTo>
                <a:cubicBezTo>
                  <a:pt x="750234" y="247731"/>
                  <a:pt x="750234" y="248112"/>
                  <a:pt x="750234" y="248493"/>
                </a:cubicBezTo>
                <a:close/>
                <a:moveTo>
                  <a:pt x="566782" y="307929"/>
                </a:moveTo>
                <a:lnTo>
                  <a:pt x="566782" y="307929"/>
                </a:lnTo>
                <a:cubicBezTo>
                  <a:pt x="566877" y="307681"/>
                  <a:pt x="567068" y="307472"/>
                  <a:pt x="567258" y="307357"/>
                </a:cubicBezTo>
                <a:close/>
                <a:moveTo>
                  <a:pt x="508489" y="324407"/>
                </a:moveTo>
                <a:lnTo>
                  <a:pt x="510108" y="324407"/>
                </a:lnTo>
                <a:cubicBezTo>
                  <a:pt x="509727" y="324864"/>
                  <a:pt x="509060" y="325017"/>
                  <a:pt x="508489" y="324788"/>
                </a:cubicBezTo>
                <a:close/>
                <a:moveTo>
                  <a:pt x="375139" y="472425"/>
                </a:moveTo>
                <a:lnTo>
                  <a:pt x="375139" y="472425"/>
                </a:lnTo>
                <a:lnTo>
                  <a:pt x="375139" y="472425"/>
                </a:lnTo>
                <a:lnTo>
                  <a:pt x="375139" y="472425"/>
                </a:lnTo>
                <a:close/>
                <a:moveTo>
                  <a:pt x="160636" y="585201"/>
                </a:moveTo>
                <a:lnTo>
                  <a:pt x="160636" y="585201"/>
                </a:lnTo>
                <a:close/>
                <a:moveTo>
                  <a:pt x="296081" y="1125936"/>
                </a:moveTo>
                <a:lnTo>
                  <a:pt x="296081" y="1125936"/>
                </a:lnTo>
                <a:close/>
                <a:moveTo>
                  <a:pt x="338753" y="1112315"/>
                </a:moveTo>
                <a:lnTo>
                  <a:pt x="338753" y="1112886"/>
                </a:lnTo>
                <a:lnTo>
                  <a:pt x="338753" y="1112886"/>
                </a:lnTo>
                <a:cubicBezTo>
                  <a:pt x="338658" y="1112725"/>
                  <a:pt x="338468" y="1112525"/>
                  <a:pt x="338468" y="1112315"/>
                </a:cubicBezTo>
                <a:close/>
                <a:moveTo>
                  <a:pt x="428193" y="1178990"/>
                </a:moveTo>
                <a:lnTo>
                  <a:pt x="428193" y="1178990"/>
                </a:lnTo>
                <a:cubicBezTo>
                  <a:pt x="428193" y="1178990"/>
                  <a:pt x="427336" y="1178990"/>
                  <a:pt x="427908" y="1178895"/>
                </a:cubicBezTo>
                <a:close/>
                <a:moveTo>
                  <a:pt x="1474229" y="978965"/>
                </a:moveTo>
                <a:cubicBezTo>
                  <a:pt x="1474134" y="978689"/>
                  <a:pt x="1474134" y="978384"/>
                  <a:pt x="1474229" y="978108"/>
                </a:cubicBezTo>
                <a:cubicBezTo>
                  <a:pt x="1474038" y="978432"/>
                  <a:pt x="1473943" y="978793"/>
                  <a:pt x="1473943" y="979156"/>
                </a:cubicBezTo>
                <a:close/>
                <a:moveTo>
                  <a:pt x="1122661" y="278306"/>
                </a:moveTo>
                <a:lnTo>
                  <a:pt x="1122661" y="278306"/>
                </a:lnTo>
                <a:lnTo>
                  <a:pt x="1122661" y="278306"/>
                </a:lnTo>
                <a:close/>
                <a:moveTo>
                  <a:pt x="991215" y="288783"/>
                </a:moveTo>
                <a:cubicBezTo>
                  <a:pt x="991215" y="288783"/>
                  <a:pt x="991215" y="288307"/>
                  <a:pt x="991215" y="288212"/>
                </a:cubicBezTo>
                <a:lnTo>
                  <a:pt x="991215" y="288212"/>
                </a:lnTo>
                <a:lnTo>
                  <a:pt x="991215" y="288212"/>
                </a:lnTo>
                <a:close/>
                <a:moveTo>
                  <a:pt x="557543" y="320597"/>
                </a:moveTo>
                <a:lnTo>
                  <a:pt x="557543" y="320597"/>
                </a:lnTo>
                <a:cubicBezTo>
                  <a:pt x="557543" y="322121"/>
                  <a:pt x="556685" y="322502"/>
                  <a:pt x="555923" y="322502"/>
                </a:cubicBezTo>
                <a:cubicBezTo>
                  <a:pt x="556590" y="321949"/>
                  <a:pt x="557066" y="321311"/>
                  <a:pt x="557543" y="320597"/>
                </a:cubicBezTo>
                <a:close/>
                <a:moveTo>
                  <a:pt x="327609" y="488713"/>
                </a:moveTo>
                <a:lnTo>
                  <a:pt x="327609" y="489190"/>
                </a:lnTo>
                <a:cubicBezTo>
                  <a:pt x="327609" y="489190"/>
                  <a:pt x="327609" y="488713"/>
                  <a:pt x="327609" y="488523"/>
                </a:cubicBezTo>
                <a:close/>
                <a:moveTo>
                  <a:pt x="545255" y="1173370"/>
                </a:moveTo>
                <a:lnTo>
                  <a:pt x="545255" y="1173370"/>
                </a:lnTo>
                <a:close/>
                <a:moveTo>
                  <a:pt x="665461" y="1367014"/>
                </a:moveTo>
                <a:lnTo>
                  <a:pt x="665461" y="1367014"/>
                </a:lnTo>
                <a:close/>
                <a:moveTo>
                  <a:pt x="1100373" y="1235950"/>
                </a:moveTo>
                <a:lnTo>
                  <a:pt x="1100373" y="1235950"/>
                </a:lnTo>
                <a:lnTo>
                  <a:pt x="1100373" y="1235473"/>
                </a:lnTo>
                <a:close/>
                <a:moveTo>
                  <a:pt x="1302302" y="924863"/>
                </a:moveTo>
                <a:cubicBezTo>
                  <a:pt x="1302302" y="924863"/>
                  <a:pt x="1302302" y="924863"/>
                  <a:pt x="1302302" y="924863"/>
                </a:cubicBezTo>
                <a:lnTo>
                  <a:pt x="1302302" y="924863"/>
                </a:lnTo>
                <a:close/>
                <a:moveTo>
                  <a:pt x="1384217" y="507954"/>
                </a:moveTo>
                <a:lnTo>
                  <a:pt x="1384217" y="507954"/>
                </a:lnTo>
                <a:close/>
                <a:moveTo>
                  <a:pt x="1279442" y="487666"/>
                </a:moveTo>
                <a:cubicBezTo>
                  <a:pt x="1280205" y="487266"/>
                  <a:pt x="1281252" y="487599"/>
                  <a:pt x="1281633" y="488399"/>
                </a:cubicBezTo>
                <a:cubicBezTo>
                  <a:pt x="1281633" y="488504"/>
                  <a:pt x="1281728" y="488608"/>
                  <a:pt x="1281728" y="488713"/>
                </a:cubicBezTo>
                <a:cubicBezTo>
                  <a:pt x="1280966" y="488275"/>
                  <a:pt x="1280109" y="487923"/>
                  <a:pt x="1279251" y="487666"/>
                </a:cubicBezTo>
                <a:close/>
                <a:moveTo>
                  <a:pt x="1219435" y="352791"/>
                </a:moveTo>
                <a:lnTo>
                  <a:pt x="1219435" y="352791"/>
                </a:lnTo>
                <a:close/>
                <a:moveTo>
                  <a:pt x="1162285" y="272115"/>
                </a:moveTo>
                <a:lnTo>
                  <a:pt x="1162285" y="272115"/>
                </a:lnTo>
                <a:lnTo>
                  <a:pt x="1162285" y="272115"/>
                </a:lnTo>
                <a:close/>
                <a:moveTo>
                  <a:pt x="928637" y="212679"/>
                </a:moveTo>
                <a:cubicBezTo>
                  <a:pt x="928637" y="212422"/>
                  <a:pt x="928637" y="212164"/>
                  <a:pt x="928637" y="211917"/>
                </a:cubicBezTo>
                <a:lnTo>
                  <a:pt x="928637" y="212488"/>
                </a:lnTo>
                <a:close/>
                <a:moveTo>
                  <a:pt x="497821" y="323550"/>
                </a:moveTo>
                <a:lnTo>
                  <a:pt x="497821" y="323074"/>
                </a:lnTo>
                <a:close/>
                <a:moveTo>
                  <a:pt x="497821" y="323550"/>
                </a:moveTo>
                <a:lnTo>
                  <a:pt x="497821" y="324026"/>
                </a:lnTo>
                <a:cubicBezTo>
                  <a:pt x="497344" y="324445"/>
                  <a:pt x="496773" y="324683"/>
                  <a:pt x="496201" y="324693"/>
                </a:cubicBezTo>
                <a:cubicBezTo>
                  <a:pt x="496583" y="324588"/>
                  <a:pt x="496964" y="324426"/>
                  <a:pt x="497249" y="324216"/>
                </a:cubicBezTo>
                <a:close/>
                <a:moveTo>
                  <a:pt x="447147" y="321264"/>
                </a:moveTo>
                <a:cubicBezTo>
                  <a:pt x="446767" y="319673"/>
                  <a:pt x="447147" y="317987"/>
                  <a:pt x="448290" y="316787"/>
                </a:cubicBezTo>
                <a:cubicBezTo>
                  <a:pt x="447243" y="318597"/>
                  <a:pt x="446958" y="320025"/>
                  <a:pt x="446386" y="321549"/>
                </a:cubicBezTo>
                <a:close/>
                <a:moveTo>
                  <a:pt x="138728" y="670069"/>
                </a:moveTo>
                <a:lnTo>
                  <a:pt x="138728" y="670069"/>
                </a:lnTo>
                <a:lnTo>
                  <a:pt x="138728" y="670069"/>
                </a:lnTo>
                <a:close/>
                <a:moveTo>
                  <a:pt x="119678" y="799800"/>
                </a:moveTo>
                <a:lnTo>
                  <a:pt x="120250" y="799800"/>
                </a:lnTo>
                <a:close/>
                <a:moveTo>
                  <a:pt x="263125" y="1136794"/>
                </a:moveTo>
                <a:lnTo>
                  <a:pt x="263125" y="1136794"/>
                </a:lnTo>
                <a:close/>
                <a:moveTo>
                  <a:pt x="575545" y="1233568"/>
                </a:moveTo>
                <a:cubicBezTo>
                  <a:pt x="575164" y="1233930"/>
                  <a:pt x="574687" y="1234349"/>
                  <a:pt x="574401" y="1234807"/>
                </a:cubicBezTo>
                <a:cubicBezTo>
                  <a:pt x="574021" y="1234235"/>
                  <a:pt x="574307" y="1233664"/>
                  <a:pt x="575355" y="1233854"/>
                </a:cubicBezTo>
                <a:close/>
                <a:moveTo>
                  <a:pt x="952926" y="1392255"/>
                </a:moveTo>
                <a:cubicBezTo>
                  <a:pt x="952926" y="1392255"/>
                  <a:pt x="952926" y="1391683"/>
                  <a:pt x="952449" y="1391493"/>
                </a:cubicBezTo>
                <a:cubicBezTo>
                  <a:pt x="951972" y="1391302"/>
                  <a:pt x="953020" y="1391969"/>
                  <a:pt x="953020" y="1392159"/>
                </a:cubicBezTo>
                <a:close/>
                <a:moveTo>
                  <a:pt x="1528140" y="767605"/>
                </a:moveTo>
                <a:lnTo>
                  <a:pt x="1528140" y="767605"/>
                </a:lnTo>
                <a:close/>
                <a:moveTo>
                  <a:pt x="1297921" y="411847"/>
                </a:moveTo>
                <a:cubicBezTo>
                  <a:pt x="1297921" y="411847"/>
                  <a:pt x="1297921" y="411847"/>
                  <a:pt x="1297921" y="411847"/>
                </a:cubicBezTo>
                <a:lnTo>
                  <a:pt x="1297921" y="411847"/>
                </a:lnTo>
                <a:close/>
                <a:moveTo>
                  <a:pt x="750138" y="211821"/>
                </a:moveTo>
                <a:lnTo>
                  <a:pt x="750138" y="211821"/>
                </a:lnTo>
                <a:lnTo>
                  <a:pt x="752043" y="212488"/>
                </a:lnTo>
                <a:cubicBezTo>
                  <a:pt x="751377" y="212726"/>
                  <a:pt x="750614" y="212726"/>
                  <a:pt x="749948" y="212488"/>
                </a:cubicBezTo>
                <a:close/>
                <a:moveTo>
                  <a:pt x="155016" y="551578"/>
                </a:moveTo>
                <a:cubicBezTo>
                  <a:pt x="155016" y="551578"/>
                  <a:pt x="155016" y="550911"/>
                  <a:pt x="155016" y="550531"/>
                </a:cubicBezTo>
                <a:lnTo>
                  <a:pt x="155016" y="550531"/>
                </a:lnTo>
                <a:cubicBezTo>
                  <a:pt x="155112" y="551112"/>
                  <a:pt x="155016" y="551692"/>
                  <a:pt x="154826" y="552245"/>
                </a:cubicBezTo>
                <a:close/>
                <a:moveTo>
                  <a:pt x="134442" y="1004968"/>
                </a:moveTo>
                <a:lnTo>
                  <a:pt x="134442" y="1004968"/>
                </a:lnTo>
                <a:close/>
                <a:moveTo>
                  <a:pt x="141586" y="1057642"/>
                </a:moveTo>
                <a:lnTo>
                  <a:pt x="141586" y="1057642"/>
                </a:lnTo>
                <a:lnTo>
                  <a:pt x="142252" y="1057642"/>
                </a:lnTo>
                <a:close/>
                <a:moveTo>
                  <a:pt x="174828" y="1058880"/>
                </a:moveTo>
                <a:cubicBezTo>
                  <a:pt x="175114" y="1058403"/>
                  <a:pt x="175780" y="1058289"/>
                  <a:pt x="176257" y="1058623"/>
                </a:cubicBezTo>
                <a:cubicBezTo>
                  <a:pt x="176352" y="1058699"/>
                  <a:pt x="176448" y="1058784"/>
                  <a:pt x="176543" y="1058880"/>
                </a:cubicBezTo>
                <a:cubicBezTo>
                  <a:pt x="175876" y="1058518"/>
                  <a:pt x="175209" y="1058385"/>
                  <a:pt x="174447" y="1058499"/>
                </a:cubicBezTo>
                <a:close/>
                <a:moveTo>
                  <a:pt x="349516" y="1116030"/>
                </a:moveTo>
                <a:lnTo>
                  <a:pt x="349516" y="1116030"/>
                </a:lnTo>
                <a:close/>
                <a:moveTo>
                  <a:pt x="443909" y="1382730"/>
                </a:moveTo>
                <a:lnTo>
                  <a:pt x="443909" y="1382730"/>
                </a:lnTo>
                <a:lnTo>
                  <a:pt x="443909" y="1382730"/>
                </a:lnTo>
                <a:close/>
                <a:moveTo>
                  <a:pt x="1479182" y="895050"/>
                </a:moveTo>
                <a:lnTo>
                  <a:pt x="1479182" y="895050"/>
                </a:lnTo>
                <a:lnTo>
                  <a:pt x="1479182" y="895050"/>
                </a:lnTo>
                <a:lnTo>
                  <a:pt x="1479182" y="895050"/>
                </a:lnTo>
                <a:close/>
                <a:moveTo>
                  <a:pt x="1481753" y="889811"/>
                </a:moveTo>
                <a:lnTo>
                  <a:pt x="1481753" y="889811"/>
                </a:lnTo>
                <a:lnTo>
                  <a:pt x="1481753" y="889811"/>
                </a:lnTo>
                <a:lnTo>
                  <a:pt x="1481373" y="889811"/>
                </a:lnTo>
                <a:close/>
                <a:moveTo>
                  <a:pt x="1201624" y="256875"/>
                </a:moveTo>
                <a:cubicBezTo>
                  <a:pt x="1201624" y="256875"/>
                  <a:pt x="1201338" y="256779"/>
                  <a:pt x="1201242" y="256875"/>
                </a:cubicBezTo>
                <a:close/>
                <a:moveTo>
                  <a:pt x="235407" y="495000"/>
                </a:moveTo>
                <a:lnTo>
                  <a:pt x="235407" y="495000"/>
                </a:lnTo>
                <a:lnTo>
                  <a:pt x="235027" y="495666"/>
                </a:lnTo>
                <a:close/>
                <a:moveTo>
                  <a:pt x="213023" y="503001"/>
                </a:moveTo>
                <a:cubicBezTo>
                  <a:pt x="213023" y="503001"/>
                  <a:pt x="213023" y="503001"/>
                  <a:pt x="213023" y="502334"/>
                </a:cubicBezTo>
                <a:cubicBezTo>
                  <a:pt x="213023" y="502582"/>
                  <a:pt x="213023" y="502848"/>
                  <a:pt x="213023" y="503096"/>
                </a:cubicBezTo>
                <a:cubicBezTo>
                  <a:pt x="212833" y="503115"/>
                  <a:pt x="212737" y="503182"/>
                  <a:pt x="212642" y="503286"/>
                </a:cubicBezTo>
                <a:close/>
                <a:moveTo>
                  <a:pt x="326562" y="1179276"/>
                </a:moveTo>
                <a:cubicBezTo>
                  <a:pt x="326562" y="1179276"/>
                  <a:pt x="326562" y="1179276"/>
                  <a:pt x="326562" y="1179276"/>
                </a:cubicBezTo>
                <a:lnTo>
                  <a:pt x="326562" y="1178800"/>
                </a:lnTo>
                <a:close/>
                <a:moveTo>
                  <a:pt x="379616" y="1252333"/>
                </a:moveTo>
                <a:lnTo>
                  <a:pt x="379616" y="1252333"/>
                </a:lnTo>
                <a:lnTo>
                  <a:pt x="379616" y="1252333"/>
                </a:lnTo>
                <a:lnTo>
                  <a:pt x="379616" y="1252333"/>
                </a:lnTo>
                <a:lnTo>
                  <a:pt x="379616" y="1252333"/>
                </a:lnTo>
                <a:close/>
                <a:moveTo>
                  <a:pt x="401047" y="1277002"/>
                </a:moveTo>
                <a:lnTo>
                  <a:pt x="401047" y="1277859"/>
                </a:lnTo>
                <a:lnTo>
                  <a:pt x="400476" y="1277288"/>
                </a:lnTo>
                <a:close/>
                <a:moveTo>
                  <a:pt x="582689" y="1349297"/>
                </a:moveTo>
                <a:lnTo>
                  <a:pt x="582689" y="1349297"/>
                </a:lnTo>
                <a:lnTo>
                  <a:pt x="582689" y="1349297"/>
                </a:lnTo>
                <a:lnTo>
                  <a:pt x="582689" y="1349297"/>
                </a:lnTo>
                <a:close/>
                <a:moveTo>
                  <a:pt x="1151522" y="1321770"/>
                </a:moveTo>
                <a:lnTo>
                  <a:pt x="1151522" y="1321770"/>
                </a:lnTo>
                <a:close/>
                <a:moveTo>
                  <a:pt x="1411174" y="1119459"/>
                </a:moveTo>
                <a:lnTo>
                  <a:pt x="1411174" y="1119459"/>
                </a:lnTo>
                <a:cubicBezTo>
                  <a:pt x="1411174" y="1119459"/>
                  <a:pt x="1411174" y="1119459"/>
                  <a:pt x="1411174" y="1119459"/>
                </a:cubicBezTo>
                <a:close/>
                <a:moveTo>
                  <a:pt x="1437463" y="1140509"/>
                </a:moveTo>
                <a:lnTo>
                  <a:pt x="1437463" y="1140509"/>
                </a:lnTo>
                <a:close/>
                <a:moveTo>
                  <a:pt x="1466609" y="1089169"/>
                </a:moveTo>
                <a:lnTo>
                  <a:pt x="1466609" y="1089169"/>
                </a:lnTo>
                <a:close/>
                <a:moveTo>
                  <a:pt x="1465561" y="527194"/>
                </a:moveTo>
                <a:lnTo>
                  <a:pt x="1465561" y="527194"/>
                </a:lnTo>
                <a:lnTo>
                  <a:pt x="1465561" y="527194"/>
                </a:lnTo>
                <a:lnTo>
                  <a:pt x="1465561" y="527194"/>
                </a:lnTo>
                <a:close/>
                <a:moveTo>
                  <a:pt x="1203719" y="200963"/>
                </a:moveTo>
                <a:lnTo>
                  <a:pt x="1203719" y="200963"/>
                </a:lnTo>
                <a:lnTo>
                  <a:pt x="1203719" y="200963"/>
                </a:lnTo>
                <a:close/>
                <a:moveTo>
                  <a:pt x="1075322" y="206202"/>
                </a:moveTo>
                <a:lnTo>
                  <a:pt x="1075322" y="206202"/>
                </a:lnTo>
                <a:close/>
                <a:moveTo>
                  <a:pt x="949591" y="145623"/>
                </a:moveTo>
                <a:cubicBezTo>
                  <a:pt x="949591" y="145080"/>
                  <a:pt x="949591" y="144546"/>
                  <a:pt x="949591" y="144003"/>
                </a:cubicBezTo>
                <a:cubicBezTo>
                  <a:pt x="949973" y="144699"/>
                  <a:pt x="949877" y="145594"/>
                  <a:pt x="949211" y="146099"/>
                </a:cubicBezTo>
                <a:close/>
                <a:moveTo>
                  <a:pt x="877964" y="191628"/>
                </a:moveTo>
                <a:cubicBezTo>
                  <a:pt x="877964" y="191438"/>
                  <a:pt x="877964" y="191247"/>
                  <a:pt x="877964" y="191057"/>
                </a:cubicBezTo>
                <a:cubicBezTo>
                  <a:pt x="877964" y="191057"/>
                  <a:pt x="878535" y="191057"/>
                  <a:pt x="878726" y="191057"/>
                </a:cubicBezTo>
                <a:close/>
                <a:moveTo>
                  <a:pt x="626980" y="258303"/>
                </a:moveTo>
                <a:cubicBezTo>
                  <a:pt x="627075" y="257951"/>
                  <a:pt x="627266" y="257637"/>
                  <a:pt x="627552" y="257351"/>
                </a:cubicBezTo>
                <a:close/>
                <a:moveTo>
                  <a:pt x="145301" y="546435"/>
                </a:moveTo>
                <a:lnTo>
                  <a:pt x="142824" y="546435"/>
                </a:lnTo>
                <a:lnTo>
                  <a:pt x="143681" y="545006"/>
                </a:lnTo>
                <a:cubicBezTo>
                  <a:pt x="144158" y="545635"/>
                  <a:pt x="144539" y="546301"/>
                  <a:pt x="144919" y="547006"/>
                </a:cubicBezTo>
                <a:close/>
                <a:moveTo>
                  <a:pt x="192926" y="1051260"/>
                </a:moveTo>
                <a:lnTo>
                  <a:pt x="190640" y="1051260"/>
                </a:lnTo>
                <a:cubicBezTo>
                  <a:pt x="190545" y="1051545"/>
                  <a:pt x="191687" y="1051450"/>
                  <a:pt x="192069" y="1052212"/>
                </a:cubicBezTo>
                <a:close/>
                <a:moveTo>
                  <a:pt x="297701" y="1264239"/>
                </a:moveTo>
                <a:lnTo>
                  <a:pt x="297701" y="1264239"/>
                </a:lnTo>
                <a:cubicBezTo>
                  <a:pt x="297701" y="1264239"/>
                  <a:pt x="297701" y="1264239"/>
                  <a:pt x="297701" y="1264239"/>
                </a:cubicBezTo>
                <a:cubicBezTo>
                  <a:pt x="297701" y="1264239"/>
                  <a:pt x="297033" y="1265096"/>
                  <a:pt x="297033" y="1265191"/>
                </a:cubicBezTo>
                <a:close/>
                <a:moveTo>
                  <a:pt x="798145" y="1413876"/>
                </a:moveTo>
                <a:lnTo>
                  <a:pt x="798145" y="1413876"/>
                </a:lnTo>
                <a:lnTo>
                  <a:pt x="798145" y="1413876"/>
                </a:lnTo>
                <a:close/>
                <a:moveTo>
                  <a:pt x="802335" y="1468455"/>
                </a:moveTo>
                <a:lnTo>
                  <a:pt x="802335" y="1468455"/>
                </a:lnTo>
                <a:close/>
                <a:moveTo>
                  <a:pt x="823290" y="1468455"/>
                </a:moveTo>
                <a:cubicBezTo>
                  <a:pt x="823290" y="1469217"/>
                  <a:pt x="822719" y="1469788"/>
                  <a:pt x="822337" y="1470645"/>
                </a:cubicBezTo>
                <a:cubicBezTo>
                  <a:pt x="822147" y="1469960"/>
                  <a:pt x="821862" y="1469284"/>
                  <a:pt x="821480" y="1468645"/>
                </a:cubicBezTo>
                <a:cubicBezTo>
                  <a:pt x="821671" y="1469188"/>
                  <a:pt x="822147" y="1469626"/>
                  <a:pt x="822623" y="1469884"/>
                </a:cubicBezTo>
                <a:close/>
                <a:moveTo>
                  <a:pt x="1083132" y="1305292"/>
                </a:moveTo>
                <a:lnTo>
                  <a:pt x="1083132" y="1305292"/>
                </a:lnTo>
                <a:close/>
                <a:moveTo>
                  <a:pt x="1083132" y="1390159"/>
                </a:moveTo>
                <a:lnTo>
                  <a:pt x="1083132" y="1390635"/>
                </a:lnTo>
                <a:lnTo>
                  <a:pt x="1083132" y="1390635"/>
                </a:lnTo>
                <a:cubicBezTo>
                  <a:pt x="1083132" y="1390635"/>
                  <a:pt x="1082846" y="1390159"/>
                  <a:pt x="1082941" y="1390064"/>
                </a:cubicBezTo>
                <a:close/>
                <a:moveTo>
                  <a:pt x="1084847" y="1398351"/>
                </a:moveTo>
                <a:lnTo>
                  <a:pt x="1083989" y="1399589"/>
                </a:lnTo>
                <a:cubicBezTo>
                  <a:pt x="1083895" y="1399217"/>
                  <a:pt x="1083704" y="1398865"/>
                  <a:pt x="1083513" y="1398541"/>
                </a:cubicBezTo>
                <a:close/>
                <a:moveTo>
                  <a:pt x="1201433" y="1303101"/>
                </a:moveTo>
                <a:lnTo>
                  <a:pt x="1201433" y="1303101"/>
                </a:lnTo>
                <a:lnTo>
                  <a:pt x="1201433" y="1303101"/>
                </a:lnTo>
                <a:close/>
                <a:moveTo>
                  <a:pt x="1383074" y="1124698"/>
                </a:moveTo>
                <a:lnTo>
                  <a:pt x="1383074" y="1124698"/>
                </a:lnTo>
                <a:close/>
                <a:moveTo>
                  <a:pt x="1251630" y="353173"/>
                </a:moveTo>
                <a:lnTo>
                  <a:pt x="1252773" y="353173"/>
                </a:lnTo>
                <a:cubicBezTo>
                  <a:pt x="1252391" y="353477"/>
                  <a:pt x="1251915" y="353544"/>
                  <a:pt x="1251439" y="353363"/>
                </a:cubicBezTo>
                <a:close/>
                <a:moveTo>
                  <a:pt x="888917" y="188771"/>
                </a:moveTo>
                <a:cubicBezTo>
                  <a:pt x="888917" y="189028"/>
                  <a:pt x="888917" y="189276"/>
                  <a:pt x="888917" y="189533"/>
                </a:cubicBezTo>
                <a:cubicBezTo>
                  <a:pt x="889012" y="189247"/>
                  <a:pt x="889012" y="188962"/>
                  <a:pt x="888917" y="188676"/>
                </a:cubicBezTo>
                <a:close/>
                <a:moveTo>
                  <a:pt x="767664" y="156291"/>
                </a:moveTo>
                <a:lnTo>
                  <a:pt x="767664" y="156291"/>
                </a:lnTo>
                <a:lnTo>
                  <a:pt x="767664" y="156291"/>
                </a:lnTo>
                <a:cubicBezTo>
                  <a:pt x="767664" y="156291"/>
                  <a:pt x="767569" y="156386"/>
                  <a:pt x="767473" y="156481"/>
                </a:cubicBezTo>
                <a:close/>
                <a:moveTo>
                  <a:pt x="588595" y="233253"/>
                </a:moveTo>
                <a:lnTo>
                  <a:pt x="588595" y="233253"/>
                </a:lnTo>
                <a:cubicBezTo>
                  <a:pt x="588595" y="233253"/>
                  <a:pt x="588595" y="233253"/>
                  <a:pt x="588595" y="233253"/>
                </a:cubicBezTo>
                <a:close/>
                <a:moveTo>
                  <a:pt x="228549" y="490428"/>
                </a:moveTo>
                <a:lnTo>
                  <a:pt x="229501" y="490428"/>
                </a:lnTo>
                <a:cubicBezTo>
                  <a:pt x="229120" y="490618"/>
                  <a:pt x="228740" y="490714"/>
                  <a:pt x="228358" y="490714"/>
                </a:cubicBezTo>
                <a:close/>
                <a:moveTo>
                  <a:pt x="168256" y="497572"/>
                </a:moveTo>
                <a:lnTo>
                  <a:pt x="168256" y="497572"/>
                </a:lnTo>
                <a:close/>
                <a:moveTo>
                  <a:pt x="137776" y="553198"/>
                </a:moveTo>
                <a:cubicBezTo>
                  <a:pt x="138062" y="554102"/>
                  <a:pt x="138252" y="555026"/>
                  <a:pt x="138443" y="555960"/>
                </a:cubicBezTo>
                <a:cubicBezTo>
                  <a:pt x="137776" y="555417"/>
                  <a:pt x="137109" y="554940"/>
                  <a:pt x="136347" y="554531"/>
                </a:cubicBezTo>
                <a:close/>
                <a:moveTo>
                  <a:pt x="134537" y="1096123"/>
                </a:moveTo>
                <a:lnTo>
                  <a:pt x="134537" y="1096123"/>
                </a:lnTo>
                <a:lnTo>
                  <a:pt x="134537" y="1096123"/>
                </a:lnTo>
                <a:close/>
                <a:moveTo>
                  <a:pt x="236264" y="1195373"/>
                </a:moveTo>
                <a:lnTo>
                  <a:pt x="236264" y="1195373"/>
                </a:lnTo>
                <a:close/>
                <a:moveTo>
                  <a:pt x="405143" y="1282051"/>
                </a:moveTo>
                <a:cubicBezTo>
                  <a:pt x="404952" y="1281651"/>
                  <a:pt x="404762" y="1281269"/>
                  <a:pt x="404476" y="1280908"/>
                </a:cubicBezTo>
                <a:lnTo>
                  <a:pt x="405714" y="1281955"/>
                </a:lnTo>
                <a:close/>
                <a:moveTo>
                  <a:pt x="530111" y="1227949"/>
                </a:moveTo>
                <a:lnTo>
                  <a:pt x="530111" y="1227949"/>
                </a:lnTo>
                <a:close/>
                <a:moveTo>
                  <a:pt x="737184" y="1457692"/>
                </a:moveTo>
                <a:cubicBezTo>
                  <a:pt x="736326" y="1458682"/>
                  <a:pt x="735660" y="1459768"/>
                  <a:pt x="735089" y="1460930"/>
                </a:cubicBezTo>
                <a:cubicBezTo>
                  <a:pt x="734612" y="1459682"/>
                  <a:pt x="733945" y="1458473"/>
                  <a:pt x="733279" y="1457310"/>
                </a:cubicBezTo>
                <a:cubicBezTo>
                  <a:pt x="734517" y="1457768"/>
                  <a:pt x="735851" y="1457901"/>
                  <a:pt x="737184" y="1457692"/>
                </a:cubicBezTo>
                <a:close/>
                <a:moveTo>
                  <a:pt x="769950" y="1460549"/>
                </a:moveTo>
                <a:lnTo>
                  <a:pt x="769950" y="1460549"/>
                </a:lnTo>
                <a:lnTo>
                  <a:pt x="769950" y="1460549"/>
                </a:lnTo>
                <a:cubicBezTo>
                  <a:pt x="769950" y="1460549"/>
                  <a:pt x="770236" y="1461025"/>
                  <a:pt x="770236" y="1460930"/>
                </a:cubicBezTo>
                <a:close/>
                <a:moveTo>
                  <a:pt x="1043032" y="1367490"/>
                </a:moveTo>
                <a:cubicBezTo>
                  <a:pt x="1043032" y="1367490"/>
                  <a:pt x="1043032" y="1367490"/>
                  <a:pt x="1043603" y="1367966"/>
                </a:cubicBezTo>
                <a:lnTo>
                  <a:pt x="1042651" y="1368538"/>
                </a:lnTo>
                <a:close/>
                <a:moveTo>
                  <a:pt x="1425461" y="1137080"/>
                </a:moveTo>
                <a:lnTo>
                  <a:pt x="1425461" y="1137080"/>
                </a:lnTo>
                <a:close/>
                <a:moveTo>
                  <a:pt x="1473752" y="1032305"/>
                </a:moveTo>
                <a:lnTo>
                  <a:pt x="1473752" y="1032305"/>
                </a:lnTo>
                <a:lnTo>
                  <a:pt x="1473752" y="1032305"/>
                </a:lnTo>
                <a:lnTo>
                  <a:pt x="1473752" y="1032305"/>
                </a:lnTo>
                <a:close/>
                <a:moveTo>
                  <a:pt x="1555762" y="816373"/>
                </a:moveTo>
                <a:lnTo>
                  <a:pt x="1555762" y="816373"/>
                </a:lnTo>
                <a:close/>
                <a:moveTo>
                  <a:pt x="1184573" y="164768"/>
                </a:moveTo>
                <a:lnTo>
                  <a:pt x="1184573" y="164768"/>
                </a:lnTo>
                <a:close/>
                <a:moveTo>
                  <a:pt x="1152379" y="186104"/>
                </a:moveTo>
                <a:cubicBezTo>
                  <a:pt x="1152379" y="186104"/>
                  <a:pt x="1152379" y="186104"/>
                  <a:pt x="1152379" y="185628"/>
                </a:cubicBezTo>
                <a:lnTo>
                  <a:pt x="1153140" y="185628"/>
                </a:lnTo>
                <a:close/>
                <a:moveTo>
                  <a:pt x="863200" y="228966"/>
                </a:moveTo>
                <a:lnTo>
                  <a:pt x="864343" y="227728"/>
                </a:lnTo>
                <a:cubicBezTo>
                  <a:pt x="864343" y="227728"/>
                  <a:pt x="864343" y="228586"/>
                  <a:pt x="864343" y="228966"/>
                </a:cubicBezTo>
                <a:close/>
                <a:moveTo>
                  <a:pt x="367519" y="300023"/>
                </a:moveTo>
                <a:cubicBezTo>
                  <a:pt x="367328" y="299556"/>
                  <a:pt x="367043" y="299147"/>
                  <a:pt x="366662" y="298880"/>
                </a:cubicBezTo>
                <a:lnTo>
                  <a:pt x="368471" y="298880"/>
                </a:lnTo>
                <a:cubicBezTo>
                  <a:pt x="368471" y="299070"/>
                  <a:pt x="368281" y="299451"/>
                  <a:pt x="367519" y="299737"/>
                </a:cubicBezTo>
                <a:close/>
                <a:moveTo>
                  <a:pt x="134251" y="1097742"/>
                </a:moveTo>
                <a:lnTo>
                  <a:pt x="134251" y="1097742"/>
                </a:lnTo>
                <a:close/>
                <a:moveTo>
                  <a:pt x="333229" y="1300719"/>
                </a:moveTo>
                <a:lnTo>
                  <a:pt x="333229" y="1299767"/>
                </a:lnTo>
                <a:cubicBezTo>
                  <a:pt x="333324" y="1299976"/>
                  <a:pt x="333324" y="1300224"/>
                  <a:pt x="333229" y="1300434"/>
                </a:cubicBezTo>
                <a:close/>
                <a:moveTo>
                  <a:pt x="397332" y="1286146"/>
                </a:moveTo>
                <a:lnTo>
                  <a:pt x="396380" y="1286908"/>
                </a:lnTo>
                <a:close/>
                <a:moveTo>
                  <a:pt x="559257" y="1305196"/>
                </a:moveTo>
                <a:lnTo>
                  <a:pt x="559257" y="1305196"/>
                </a:lnTo>
                <a:close/>
                <a:moveTo>
                  <a:pt x="1248390" y="1276621"/>
                </a:moveTo>
                <a:lnTo>
                  <a:pt x="1248390" y="1276621"/>
                </a:lnTo>
                <a:lnTo>
                  <a:pt x="1248390" y="1276621"/>
                </a:lnTo>
                <a:close/>
                <a:moveTo>
                  <a:pt x="1402219" y="392320"/>
                </a:moveTo>
                <a:lnTo>
                  <a:pt x="1402219" y="392797"/>
                </a:lnTo>
                <a:cubicBezTo>
                  <a:pt x="1402219" y="392797"/>
                  <a:pt x="1402219" y="392797"/>
                  <a:pt x="1402219" y="392320"/>
                </a:cubicBezTo>
                <a:close/>
                <a:moveTo>
                  <a:pt x="1257726" y="333741"/>
                </a:moveTo>
                <a:lnTo>
                  <a:pt x="1257726" y="333741"/>
                </a:lnTo>
                <a:close/>
                <a:moveTo>
                  <a:pt x="233693" y="1258714"/>
                </a:moveTo>
                <a:cubicBezTo>
                  <a:pt x="233693" y="1258714"/>
                  <a:pt x="233693" y="1258714"/>
                  <a:pt x="234264" y="1258238"/>
                </a:cubicBezTo>
                <a:lnTo>
                  <a:pt x="234264" y="1258714"/>
                </a:lnTo>
                <a:close/>
                <a:moveTo>
                  <a:pt x="275697" y="1298338"/>
                </a:moveTo>
                <a:lnTo>
                  <a:pt x="275697" y="1297100"/>
                </a:lnTo>
                <a:lnTo>
                  <a:pt x="275697" y="1297100"/>
                </a:lnTo>
                <a:lnTo>
                  <a:pt x="276365" y="1297100"/>
                </a:lnTo>
                <a:cubicBezTo>
                  <a:pt x="276079" y="1297576"/>
                  <a:pt x="275793" y="1297957"/>
                  <a:pt x="275697" y="1298434"/>
                </a:cubicBezTo>
                <a:close/>
                <a:moveTo>
                  <a:pt x="447147" y="1423687"/>
                </a:moveTo>
                <a:cubicBezTo>
                  <a:pt x="447147" y="1423020"/>
                  <a:pt x="447720" y="1422830"/>
                  <a:pt x="448767" y="1423211"/>
                </a:cubicBezTo>
                <a:cubicBezTo>
                  <a:pt x="448195" y="1423287"/>
                  <a:pt x="447624" y="1423478"/>
                  <a:pt x="447052" y="1423783"/>
                </a:cubicBezTo>
                <a:close/>
                <a:moveTo>
                  <a:pt x="953974" y="1480837"/>
                </a:moveTo>
                <a:lnTo>
                  <a:pt x="953974" y="1480837"/>
                </a:lnTo>
                <a:close/>
                <a:moveTo>
                  <a:pt x="1578718" y="820469"/>
                </a:moveTo>
                <a:lnTo>
                  <a:pt x="1578718" y="820469"/>
                </a:lnTo>
                <a:lnTo>
                  <a:pt x="1578718" y="820469"/>
                </a:lnTo>
                <a:close/>
                <a:moveTo>
                  <a:pt x="1497565" y="568533"/>
                </a:moveTo>
                <a:lnTo>
                  <a:pt x="1497565" y="568533"/>
                </a:lnTo>
                <a:close/>
                <a:moveTo>
                  <a:pt x="1390790" y="395178"/>
                </a:moveTo>
                <a:lnTo>
                  <a:pt x="1390790" y="395178"/>
                </a:lnTo>
                <a:close/>
                <a:moveTo>
                  <a:pt x="959307" y="86091"/>
                </a:moveTo>
                <a:lnTo>
                  <a:pt x="959307" y="86091"/>
                </a:lnTo>
                <a:lnTo>
                  <a:pt x="959307" y="86091"/>
                </a:lnTo>
                <a:close/>
                <a:moveTo>
                  <a:pt x="843959" y="146290"/>
                </a:moveTo>
                <a:cubicBezTo>
                  <a:pt x="843673" y="145889"/>
                  <a:pt x="843483" y="145442"/>
                  <a:pt x="843388" y="144956"/>
                </a:cubicBezTo>
                <a:cubicBezTo>
                  <a:pt x="843578" y="145251"/>
                  <a:pt x="843769" y="145537"/>
                  <a:pt x="843959" y="145813"/>
                </a:cubicBezTo>
                <a:close/>
                <a:moveTo>
                  <a:pt x="714801" y="138670"/>
                </a:moveTo>
                <a:cubicBezTo>
                  <a:pt x="714801" y="138670"/>
                  <a:pt x="714801" y="138670"/>
                  <a:pt x="714801" y="138670"/>
                </a:cubicBezTo>
                <a:lnTo>
                  <a:pt x="714038" y="138098"/>
                </a:lnTo>
                <a:cubicBezTo>
                  <a:pt x="714324" y="138165"/>
                  <a:pt x="714515" y="138193"/>
                  <a:pt x="714801" y="138193"/>
                </a:cubicBezTo>
                <a:close/>
                <a:moveTo>
                  <a:pt x="452958" y="198391"/>
                </a:moveTo>
                <a:cubicBezTo>
                  <a:pt x="452958" y="197534"/>
                  <a:pt x="453911" y="196867"/>
                  <a:pt x="454482" y="197248"/>
                </a:cubicBezTo>
                <a:close/>
                <a:moveTo>
                  <a:pt x="33573" y="787513"/>
                </a:moveTo>
                <a:lnTo>
                  <a:pt x="33573" y="787513"/>
                </a:lnTo>
                <a:close/>
                <a:moveTo>
                  <a:pt x="443243" y="1459025"/>
                </a:moveTo>
                <a:lnTo>
                  <a:pt x="443243" y="1459025"/>
                </a:lnTo>
                <a:close/>
                <a:moveTo>
                  <a:pt x="514013" y="1252809"/>
                </a:moveTo>
                <a:lnTo>
                  <a:pt x="515537" y="1252237"/>
                </a:lnTo>
                <a:cubicBezTo>
                  <a:pt x="515442" y="1252609"/>
                  <a:pt x="515442" y="1253009"/>
                  <a:pt x="515537" y="1253380"/>
                </a:cubicBezTo>
                <a:close/>
                <a:moveTo>
                  <a:pt x="569354" y="1360632"/>
                </a:moveTo>
                <a:lnTo>
                  <a:pt x="567830" y="1361108"/>
                </a:lnTo>
                <a:lnTo>
                  <a:pt x="569068" y="1360251"/>
                </a:lnTo>
                <a:cubicBezTo>
                  <a:pt x="569163" y="1360318"/>
                  <a:pt x="569259" y="1360413"/>
                  <a:pt x="569354" y="1360536"/>
                </a:cubicBezTo>
                <a:close/>
                <a:moveTo>
                  <a:pt x="1099801" y="1433879"/>
                </a:moveTo>
                <a:lnTo>
                  <a:pt x="1099801" y="1433879"/>
                </a:lnTo>
                <a:cubicBezTo>
                  <a:pt x="1099801" y="1433879"/>
                  <a:pt x="1099801" y="1433879"/>
                  <a:pt x="1099801" y="1433879"/>
                </a:cubicBezTo>
                <a:close/>
                <a:moveTo>
                  <a:pt x="1341736" y="1218424"/>
                </a:moveTo>
                <a:lnTo>
                  <a:pt x="1341736" y="1218424"/>
                </a:lnTo>
                <a:cubicBezTo>
                  <a:pt x="1341736" y="1218424"/>
                  <a:pt x="1341736" y="1218424"/>
                  <a:pt x="1341736" y="1218424"/>
                </a:cubicBezTo>
                <a:lnTo>
                  <a:pt x="1341736" y="1218424"/>
                </a:lnTo>
                <a:close/>
                <a:moveTo>
                  <a:pt x="1390790" y="394797"/>
                </a:moveTo>
                <a:lnTo>
                  <a:pt x="1390790" y="394797"/>
                </a:lnTo>
                <a:close/>
                <a:moveTo>
                  <a:pt x="1227436" y="181341"/>
                </a:moveTo>
                <a:lnTo>
                  <a:pt x="1227436" y="181341"/>
                </a:lnTo>
                <a:close/>
                <a:moveTo>
                  <a:pt x="1078179" y="106094"/>
                </a:moveTo>
                <a:cubicBezTo>
                  <a:pt x="1078179" y="106094"/>
                  <a:pt x="1078179" y="106094"/>
                  <a:pt x="1078179" y="106094"/>
                </a:cubicBezTo>
                <a:close/>
                <a:moveTo>
                  <a:pt x="683082" y="88663"/>
                </a:moveTo>
                <a:cubicBezTo>
                  <a:pt x="682511" y="88025"/>
                  <a:pt x="682511" y="87111"/>
                  <a:pt x="683082" y="86472"/>
                </a:cubicBezTo>
                <a:cubicBezTo>
                  <a:pt x="682606" y="86663"/>
                  <a:pt x="682606" y="87330"/>
                  <a:pt x="682702" y="88187"/>
                </a:cubicBezTo>
                <a:close/>
                <a:moveTo>
                  <a:pt x="341325" y="256017"/>
                </a:moveTo>
                <a:cubicBezTo>
                  <a:pt x="341325" y="255827"/>
                  <a:pt x="341325" y="255637"/>
                  <a:pt x="341325" y="255446"/>
                </a:cubicBezTo>
                <a:cubicBezTo>
                  <a:pt x="341325" y="255446"/>
                  <a:pt x="341325" y="255922"/>
                  <a:pt x="341325" y="256208"/>
                </a:cubicBezTo>
                <a:close/>
                <a:moveTo>
                  <a:pt x="162826" y="430420"/>
                </a:moveTo>
                <a:lnTo>
                  <a:pt x="162826" y="430420"/>
                </a:lnTo>
                <a:lnTo>
                  <a:pt x="162445" y="429944"/>
                </a:lnTo>
                <a:close/>
                <a:moveTo>
                  <a:pt x="229501" y="1261667"/>
                </a:moveTo>
                <a:lnTo>
                  <a:pt x="229501" y="1261667"/>
                </a:lnTo>
                <a:lnTo>
                  <a:pt x="229501" y="1261667"/>
                </a:lnTo>
                <a:lnTo>
                  <a:pt x="228931" y="1261667"/>
                </a:lnTo>
                <a:close/>
                <a:moveTo>
                  <a:pt x="347326" y="1365585"/>
                </a:moveTo>
                <a:lnTo>
                  <a:pt x="346659" y="1365585"/>
                </a:lnTo>
                <a:lnTo>
                  <a:pt x="346659" y="1364632"/>
                </a:lnTo>
                <a:close/>
                <a:moveTo>
                  <a:pt x="429431" y="1471503"/>
                </a:moveTo>
                <a:lnTo>
                  <a:pt x="429431" y="1471503"/>
                </a:lnTo>
                <a:close/>
                <a:moveTo>
                  <a:pt x="1302588" y="1342915"/>
                </a:moveTo>
                <a:cubicBezTo>
                  <a:pt x="1302493" y="1343449"/>
                  <a:pt x="1302493" y="1344001"/>
                  <a:pt x="1302588" y="1344534"/>
                </a:cubicBezTo>
                <a:cubicBezTo>
                  <a:pt x="1301827" y="1344325"/>
                  <a:pt x="1301350" y="1343544"/>
                  <a:pt x="1301636" y="1342782"/>
                </a:cubicBezTo>
                <a:cubicBezTo>
                  <a:pt x="1301636" y="1342658"/>
                  <a:pt x="1301636" y="1342544"/>
                  <a:pt x="1301731" y="1342439"/>
                </a:cubicBezTo>
                <a:close/>
                <a:moveTo>
                  <a:pt x="1436320" y="1185943"/>
                </a:moveTo>
                <a:lnTo>
                  <a:pt x="1436320" y="1185943"/>
                </a:lnTo>
                <a:close/>
                <a:moveTo>
                  <a:pt x="1456608" y="1169370"/>
                </a:moveTo>
                <a:cubicBezTo>
                  <a:pt x="1456513" y="1169941"/>
                  <a:pt x="1456513" y="1170513"/>
                  <a:pt x="1456608" y="1171084"/>
                </a:cubicBezTo>
                <a:cubicBezTo>
                  <a:pt x="1456036" y="1169941"/>
                  <a:pt x="1455464" y="1169370"/>
                  <a:pt x="1456036" y="1168893"/>
                </a:cubicBezTo>
                <a:close/>
                <a:moveTo>
                  <a:pt x="1462323" y="1158511"/>
                </a:moveTo>
                <a:cubicBezTo>
                  <a:pt x="1462227" y="1159207"/>
                  <a:pt x="1462227" y="1159911"/>
                  <a:pt x="1462323" y="1160607"/>
                </a:cubicBezTo>
                <a:cubicBezTo>
                  <a:pt x="1461465" y="1160483"/>
                  <a:pt x="1460894" y="1159702"/>
                  <a:pt x="1461084" y="1158864"/>
                </a:cubicBezTo>
                <a:cubicBezTo>
                  <a:pt x="1461084" y="1158549"/>
                  <a:pt x="1461275" y="1158264"/>
                  <a:pt x="1461465" y="1158035"/>
                </a:cubicBezTo>
                <a:close/>
                <a:moveTo>
                  <a:pt x="1519473" y="551674"/>
                </a:moveTo>
                <a:lnTo>
                  <a:pt x="1518330" y="550340"/>
                </a:lnTo>
                <a:lnTo>
                  <a:pt x="1519568" y="550340"/>
                </a:lnTo>
                <a:cubicBezTo>
                  <a:pt x="1519568" y="550340"/>
                  <a:pt x="1518520" y="550911"/>
                  <a:pt x="1518520" y="551197"/>
                </a:cubicBezTo>
                <a:close/>
                <a:moveTo>
                  <a:pt x="1269441" y="221823"/>
                </a:moveTo>
                <a:cubicBezTo>
                  <a:pt x="1268965" y="221546"/>
                  <a:pt x="1268679" y="221042"/>
                  <a:pt x="1268679" y="220489"/>
                </a:cubicBezTo>
                <a:cubicBezTo>
                  <a:pt x="1268583" y="220766"/>
                  <a:pt x="1268489" y="221061"/>
                  <a:pt x="1268489" y="221346"/>
                </a:cubicBezTo>
                <a:close/>
                <a:moveTo>
                  <a:pt x="960070" y="53516"/>
                </a:moveTo>
                <a:lnTo>
                  <a:pt x="960070" y="53516"/>
                </a:lnTo>
                <a:close/>
                <a:moveTo>
                  <a:pt x="736517" y="58469"/>
                </a:moveTo>
                <a:cubicBezTo>
                  <a:pt x="736232" y="57878"/>
                  <a:pt x="735946" y="57307"/>
                  <a:pt x="735565" y="56754"/>
                </a:cubicBezTo>
                <a:cubicBezTo>
                  <a:pt x="736137" y="57040"/>
                  <a:pt x="736422" y="57574"/>
                  <a:pt x="736517" y="58183"/>
                </a:cubicBezTo>
                <a:close/>
                <a:moveTo>
                  <a:pt x="649174" y="75042"/>
                </a:moveTo>
                <a:lnTo>
                  <a:pt x="649174" y="75042"/>
                </a:lnTo>
                <a:close/>
                <a:moveTo>
                  <a:pt x="463245" y="178008"/>
                </a:moveTo>
                <a:lnTo>
                  <a:pt x="463245" y="178008"/>
                </a:lnTo>
                <a:close/>
                <a:moveTo>
                  <a:pt x="396570" y="184390"/>
                </a:moveTo>
                <a:cubicBezTo>
                  <a:pt x="397046" y="184856"/>
                  <a:pt x="397141" y="185637"/>
                  <a:pt x="396666" y="186142"/>
                </a:cubicBezTo>
                <a:cubicBezTo>
                  <a:pt x="396570" y="186161"/>
                  <a:pt x="396570" y="186180"/>
                  <a:pt x="396570" y="186199"/>
                </a:cubicBezTo>
                <a:lnTo>
                  <a:pt x="395998" y="186199"/>
                </a:lnTo>
                <a:cubicBezTo>
                  <a:pt x="395141" y="185437"/>
                  <a:pt x="395332" y="184770"/>
                  <a:pt x="395618" y="183913"/>
                </a:cubicBezTo>
                <a:close/>
                <a:moveTo>
                  <a:pt x="372567" y="224109"/>
                </a:moveTo>
                <a:lnTo>
                  <a:pt x="372567" y="224109"/>
                </a:lnTo>
                <a:close/>
                <a:moveTo>
                  <a:pt x="279889" y="294308"/>
                </a:moveTo>
                <a:lnTo>
                  <a:pt x="279889" y="293832"/>
                </a:lnTo>
                <a:cubicBezTo>
                  <a:pt x="279889" y="293832"/>
                  <a:pt x="279889" y="293832"/>
                  <a:pt x="279889" y="293832"/>
                </a:cubicBezTo>
                <a:close/>
                <a:moveTo>
                  <a:pt x="322847" y="1344820"/>
                </a:moveTo>
                <a:lnTo>
                  <a:pt x="322847" y="1344820"/>
                </a:lnTo>
                <a:close/>
                <a:moveTo>
                  <a:pt x="448386" y="1481599"/>
                </a:moveTo>
                <a:lnTo>
                  <a:pt x="448386" y="1481599"/>
                </a:lnTo>
                <a:lnTo>
                  <a:pt x="448386" y="1481599"/>
                </a:lnTo>
                <a:close/>
                <a:moveTo>
                  <a:pt x="599547" y="1510174"/>
                </a:moveTo>
                <a:lnTo>
                  <a:pt x="599547" y="1510174"/>
                </a:lnTo>
                <a:lnTo>
                  <a:pt x="599547" y="1510174"/>
                </a:lnTo>
                <a:close/>
                <a:moveTo>
                  <a:pt x="895681" y="1541892"/>
                </a:moveTo>
                <a:lnTo>
                  <a:pt x="894822" y="1542559"/>
                </a:lnTo>
                <a:cubicBezTo>
                  <a:pt x="894822" y="1542112"/>
                  <a:pt x="894822" y="1541673"/>
                  <a:pt x="894822" y="1541226"/>
                </a:cubicBezTo>
                <a:close/>
                <a:moveTo>
                  <a:pt x="963594" y="1535034"/>
                </a:moveTo>
                <a:lnTo>
                  <a:pt x="963594" y="1535034"/>
                </a:lnTo>
                <a:close/>
                <a:moveTo>
                  <a:pt x="1075036" y="1499601"/>
                </a:moveTo>
                <a:cubicBezTo>
                  <a:pt x="1075036" y="1499601"/>
                  <a:pt x="1075036" y="1499030"/>
                  <a:pt x="1075036" y="1498744"/>
                </a:cubicBezTo>
                <a:close/>
                <a:moveTo>
                  <a:pt x="1461655" y="460424"/>
                </a:moveTo>
                <a:lnTo>
                  <a:pt x="1461655" y="460424"/>
                </a:lnTo>
                <a:lnTo>
                  <a:pt x="1461655" y="460424"/>
                </a:lnTo>
                <a:lnTo>
                  <a:pt x="1461560" y="460424"/>
                </a:lnTo>
                <a:close/>
                <a:moveTo>
                  <a:pt x="1455370" y="463091"/>
                </a:moveTo>
                <a:lnTo>
                  <a:pt x="1455370" y="463091"/>
                </a:lnTo>
                <a:close/>
                <a:moveTo>
                  <a:pt x="694036" y="74471"/>
                </a:moveTo>
                <a:lnTo>
                  <a:pt x="694036" y="74471"/>
                </a:lnTo>
                <a:close/>
                <a:moveTo>
                  <a:pt x="548684" y="165149"/>
                </a:moveTo>
                <a:lnTo>
                  <a:pt x="548684" y="165149"/>
                </a:lnTo>
                <a:close/>
                <a:moveTo>
                  <a:pt x="496964" y="122763"/>
                </a:moveTo>
                <a:lnTo>
                  <a:pt x="498392" y="122096"/>
                </a:lnTo>
                <a:cubicBezTo>
                  <a:pt x="498107" y="122439"/>
                  <a:pt x="497726" y="122677"/>
                  <a:pt x="497344" y="122763"/>
                </a:cubicBezTo>
                <a:close/>
                <a:moveTo>
                  <a:pt x="13570" y="804467"/>
                </a:moveTo>
                <a:lnTo>
                  <a:pt x="13570" y="804467"/>
                </a:lnTo>
                <a:close/>
                <a:moveTo>
                  <a:pt x="69482" y="1062690"/>
                </a:moveTo>
                <a:lnTo>
                  <a:pt x="69482" y="1062690"/>
                </a:lnTo>
                <a:lnTo>
                  <a:pt x="69482" y="1062690"/>
                </a:lnTo>
                <a:lnTo>
                  <a:pt x="69482" y="1062690"/>
                </a:lnTo>
                <a:close/>
                <a:moveTo>
                  <a:pt x="334276" y="1353107"/>
                </a:moveTo>
                <a:lnTo>
                  <a:pt x="334276" y="1353107"/>
                </a:lnTo>
                <a:close/>
                <a:moveTo>
                  <a:pt x="400951" y="1371109"/>
                </a:moveTo>
                <a:lnTo>
                  <a:pt x="401523" y="1371109"/>
                </a:lnTo>
                <a:lnTo>
                  <a:pt x="401523" y="1371109"/>
                </a:lnTo>
                <a:cubicBezTo>
                  <a:pt x="401333" y="1371090"/>
                  <a:pt x="401047" y="1371090"/>
                  <a:pt x="400856" y="1371109"/>
                </a:cubicBezTo>
                <a:close/>
                <a:moveTo>
                  <a:pt x="609168" y="1544655"/>
                </a:moveTo>
                <a:lnTo>
                  <a:pt x="609168" y="1544655"/>
                </a:lnTo>
                <a:close/>
                <a:moveTo>
                  <a:pt x="705847" y="1576754"/>
                </a:moveTo>
                <a:lnTo>
                  <a:pt x="705847" y="1576754"/>
                </a:lnTo>
                <a:lnTo>
                  <a:pt x="705847" y="1576754"/>
                </a:lnTo>
                <a:close/>
                <a:moveTo>
                  <a:pt x="878821" y="1509603"/>
                </a:moveTo>
                <a:lnTo>
                  <a:pt x="878821" y="1509603"/>
                </a:lnTo>
                <a:close/>
                <a:moveTo>
                  <a:pt x="1212196" y="1468455"/>
                </a:moveTo>
                <a:lnTo>
                  <a:pt x="1212196" y="1468455"/>
                </a:lnTo>
                <a:close/>
                <a:moveTo>
                  <a:pt x="900823" y="53421"/>
                </a:moveTo>
                <a:lnTo>
                  <a:pt x="900823" y="53421"/>
                </a:lnTo>
                <a:lnTo>
                  <a:pt x="900823" y="53421"/>
                </a:lnTo>
                <a:lnTo>
                  <a:pt x="900823" y="53421"/>
                </a:lnTo>
                <a:close/>
                <a:moveTo>
                  <a:pt x="606311" y="97045"/>
                </a:moveTo>
                <a:lnTo>
                  <a:pt x="606311" y="97045"/>
                </a:lnTo>
                <a:cubicBezTo>
                  <a:pt x="606311" y="97045"/>
                  <a:pt x="606311" y="96474"/>
                  <a:pt x="606311" y="96188"/>
                </a:cubicBezTo>
                <a:cubicBezTo>
                  <a:pt x="606216" y="96502"/>
                  <a:pt x="606025" y="96788"/>
                  <a:pt x="605834" y="97045"/>
                </a:cubicBezTo>
                <a:close/>
                <a:moveTo>
                  <a:pt x="244361" y="304214"/>
                </a:moveTo>
                <a:lnTo>
                  <a:pt x="244361" y="304214"/>
                </a:lnTo>
                <a:close/>
                <a:moveTo>
                  <a:pt x="6236" y="847139"/>
                </a:moveTo>
                <a:lnTo>
                  <a:pt x="6236" y="847139"/>
                </a:lnTo>
                <a:close/>
                <a:moveTo>
                  <a:pt x="205308" y="1272430"/>
                </a:moveTo>
                <a:lnTo>
                  <a:pt x="205308" y="1272430"/>
                </a:lnTo>
                <a:lnTo>
                  <a:pt x="206261" y="1271668"/>
                </a:lnTo>
                <a:cubicBezTo>
                  <a:pt x="205594" y="1271678"/>
                  <a:pt x="205023" y="1271773"/>
                  <a:pt x="204355" y="1271954"/>
                </a:cubicBezTo>
                <a:close/>
                <a:moveTo>
                  <a:pt x="681844" y="1557609"/>
                </a:moveTo>
                <a:lnTo>
                  <a:pt x="681844" y="1557609"/>
                </a:lnTo>
                <a:close/>
                <a:moveTo>
                  <a:pt x="1597102" y="702645"/>
                </a:moveTo>
                <a:lnTo>
                  <a:pt x="1596530" y="702073"/>
                </a:lnTo>
                <a:lnTo>
                  <a:pt x="1596530" y="702073"/>
                </a:lnTo>
                <a:close/>
                <a:moveTo>
                  <a:pt x="1308970" y="207345"/>
                </a:moveTo>
                <a:lnTo>
                  <a:pt x="1308970" y="207345"/>
                </a:lnTo>
                <a:close/>
                <a:moveTo>
                  <a:pt x="418288" y="135336"/>
                </a:moveTo>
                <a:lnTo>
                  <a:pt x="418288" y="135812"/>
                </a:lnTo>
                <a:lnTo>
                  <a:pt x="418288" y="135812"/>
                </a:lnTo>
                <a:close/>
                <a:moveTo>
                  <a:pt x="386950" y="125049"/>
                </a:moveTo>
                <a:lnTo>
                  <a:pt x="386950" y="125049"/>
                </a:lnTo>
                <a:close/>
                <a:moveTo>
                  <a:pt x="63100" y="521670"/>
                </a:moveTo>
                <a:cubicBezTo>
                  <a:pt x="63100" y="521517"/>
                  <a:pt x="63100" y="521346"/>
                  <a:pt x="63100" y="521193"/>
                </a:cubicBezTo>
                <a:cubicBezTo>
                  <a:pt x="63291" y="521365"/>
                  <a:pt x="63386" y="521603"/>
                  <a:pt x="63386" y="521860"/>
                </a:cubicBezTo>
                <a:close/>
                <a:moveTo>
                  <a:pt x="145301" y="1207756"/>
                </a:moveTo>
                <a:lnTo>
                  <a:pt x="145301" y="1207756"/>
                </a:lnTo>
                <a:close/>
                <a:moveTo>
                  <a:pt x="1167048" y="1510079"/>
                </a:moveTo>
                <a:cubicBezTo>
                  <a:pt x="1167048" y="1510555"/>
                  <a:pt x="1166095" y="1510079"/>
                  <a:pt x="1165523" y="1510079"/>
                </a:cubicBezTo>
                <a:close/>
                <a:moveTo>
                  <a:pt x="1351642" y="1287480"/>
                </a:moveTo>
                <a:lnTo>
                  <a:pt x="1351642" y="1287480"/>
                </a:lnTo>
                <a:cubicBezTo>
                  <a:pt x="1351833" y="1287966"/>
                  <a:pt x="1351833" y="1288518"/>
                  <a:pt x="1351642" y="1289004"/>
                </a:cubicBezTo>
                <a:cubicBezTo>
                  <a:pt x="1351642" y="1288547"/>
                  <a:pt x="1351738" y="1288099"/>
                  <a:pt x="1351927" y="1287670"/>
                </a:cubicBezTo>
                <a:close/>
                <a:moveTo>
                  <a:pt x="1593387" y="677880"/>
                </a:moveTo>
                <a:lnTo>
                  <a:pt x="1593387" y="677880"/>
                </a:lnTo>
                <a:lnTo>
                  <a:pt x="1593387" y="677880"/>
                </a:lnTo>
                <a:close/>
                <a:moveTo>
                  <a:pt x="1549477" y="552435"/>
                </a:moveTo>
                <a:lnTo>
                  <a:pt x="1548905" y="552912"/>
                </a:lnTo>
                <a:cubicBezTo>
                  <a:pt x="1548905" y="552626"/>
                  <a:pt x="1548905" y="552340"/>
                  <a:pt x="1548905" y="552055"/>
                </a:cubicBezTo>
                <a:close/>
                <a:moveTo>
                  <a:pt x="1473181" y="448041"/>
                </a:moveTo>
                <a:cubicBezTo>
                  <a:pt x="1472705" y="448032"/>
                  <a:pt x="1472323" y="447727"/>
                  <a:pt x="1472133" y="447280"/>
                </a:cubicBezTo>
                <a:cubicBezTo>
                  <a:pt x="1472705" y="447327"/>
                  <a:pt x="1473181" y="447327"/>
                  <a:pt x="1473752" y="447280"/>
                </a:cubicBezTo>
                <a:close/>
                <a:moveTo>
                  <a:pt x="1402124" y="312882"/>
                </a:moveTo>
                <a:lnTo>
                  <a:pt x="1402791" y="312882"/>
                </a:lnTo>
                <a:close/>
                <a:moveTo>
                  <a:pt x="589833" y="30942"/>
                </a:moveTo>
                <a:cubicBezTo>
                  <a:pt x="589833" y="30656"/>
                  <a:pt x="589833" y="30370"/>
                  <a:pt x="589833" y="30084"/>
                </a:cubicBezTo>
                <a:lnTo>
                  <a:pt x="589833" y="30084"/>
                </a:lnTo>
                <a:cubicBezTo>
                  <a:pt x="589833" y="30304"/>
                  <a:pt x="589833" y="30532"/>
                  <a:pt x="589833" y="30751"/>
                </a:cubicBezTo>
                <a:close/>
                <a:moveTo>
                  <a:pt x="140252" y="350029"/>
                </a:moveTo>
                <a:lnTo>
                  <a:pt x="140252" y="350029"/>
                </a:lnTo>
                <a:close/>
                <a:moveTo>
                  <a:pt x="72625" y="499953"/>
                </a:moveTo>
                <a:cubicBezTo>
                  <a:pt x="72530" y="499676"/>
                  <a:pt x="72530" y="499372"/>
                  <a:pt x="72625" y="499095"/>
                </a:cubicBezTo>
                <a:close/>
                <a:moveTo>
                  <a:pt x="20142" y="941722"/>
                </a:moveTo>
                <a:cubicBezTo>
                  <a:pt x="19570" y="942675"/>
                  <a:pt x="19190" y="943532"/>
                  <a:pt x="18713" y="944484"/>
                </a:cubicBezTo>
                <a:cubicBezTo>
                  <a:pt x="18142" y="944103"/>
                  <a:pt x="17475" y="943846"/>
                  <a:pt x="16809" y="943723"/>
                </a:cubicBezTo>
                <a:cubicBezTo>
                  <a:pt x="18047" y="943132"/>
                  <a:pt x="19285" y="942399"/>
                  <a:pt x="20333" y="941532"/>
                </a:cubicBezTo>
                <a:close/>
                <a:moveTo>
                  <a:pt x="370947" y="1451119"/>
                </a:moveTo>
                <a:lnTo>
                  <a:pt x="370947" y="1451119"/>
                </a:lnTo>
                <a:close/>
                <a:moveTo>
                  <a:pt x="430765" y="1514842"/>
                </a:moveTo>
                <a:lnTo>
                  <a:pt x="430765" y="1514842"/>
                </a:lnTo>
                <a:lnTo>
                  <a:pt x="430765" y="1514842"/>
                </a:lnTo>
                <a:lnTo>
                  <a:pt x="430765" y="1514842"/>
                </a:lnTo>
                <a:close/>
                <a:moveTo>
                  <a:pt x="453053" y="1525986"/>
                </a:moveTo>
                <a:cubicBezTo>
                  <a:pt x="453053" y="1525986"/>
                  <a:pt x="453053" y="1525986"/>
                  <a:pt x="453053" y="1525986"/>
                </a:cubicBezTo>
                <a:lnTo>
                  <a:pt x="453053" y="1525986"/>
                </a:lnTo>
                <a:close/>
                <a:moveTo>
                  <a:pt x="813384" y="1600090"/>
                </a:moveTo>
                <a:lnTo>
                  <a:pt x="813384" y="1600567"/>
                </a:lnTo>
                <a:lnTo>
                  <a:pt x="813384" y="1600567"/>
                </a:lnTo>
                <a:cubicBezTo>
                  <a:pt x="813384" y="1600328"/>
                  <a:pt x="813480" y="1600109"/>
                  <a:pt x="813575" y="1599900"/>
                </a:cubicBezTo>
                <a:close/>
                <a:moveTo>
                  <a:pt x="1578241" y="1007064"/>
                </a:moveTo>
                <a:lnTo>
                  <a:pt x="1578241" y="1007064"/>
                </a:lnTo>
                <a:close/>
                <a:moveTo>
                  <a:pt x="1583004" y="619396"/>
                </a:moveTo>
                <a:lnTo>
                  <a:pt x="1583004" y="619396"/>
                </a:lnTo>
                <a:lnTo>
                  <a:pt x="1583004" y="619396"/>
                </a:lnTo>
                <a:lnTo>
                  <a:pt x="1583004" y="619396"/>
                </a:lnTo>
                <a:close/>
                <a:moveTo>
                  <a:pt x="1557953" y="535291"/>
                </a:moveTo>
                <a:lnTo>
                  <a:pt x="1557953" y="535291"/>
                </a:lnTo>
                <a:lnTo>
                  <a:pt x="1557953" y="535291"/>
                </a:lnTo>
                <a:close/>
                <a:moveTo>
                  <a:pt x="1128757" y="70756"/>
                </a:moveTo>
                <a:lnTo>
                  <a:pt x="1128757" y="70756"/>
                </a:lnTo>
                <a:close/>
                <a:moveTo>
                  <a:pt x="589927" y="28846"/>
                </a:moveTo>
                <a:lnTo>
                  <a:pt x="589927" y="28846"/>
                </a:lnTo>
                <a:lnTo>
                  <a:pt x="589927" y="28846"/>
                </a:lnTo>
                <a:close/>
                <a:moveTo>
                  <a:pt x="545160" y="42562"/>
                </a:moveTo>
                <a:lnTo>
                  <a:pt x="545160" y="42562"/>
                </a:lnTo>
                <a:close/>
                <a:moveTo>
                  <a:pt x="489439" y="63708"/>
                </a:moveTo>
                <a:lnTo>
                  <a:pt x="489439" y="63708"/>
                </a:lnTo>
                <a:lnTo>
                  <a:pt x="489439" y="63708"/>
                </a:lnTo>
                <a:close/>
                <a:moveTo>
                  <a:pt x="480771" y="67422"/>
                </a:moveTo>
                <a:lnTo>
                  <a:pt x="480771" y="67422"/>
                </a:lnTo>
                <a:lnTo>
                  <a:pt x="480771" y="67422"/>
                </a:lnTo>
                <a:close/>
                <a:moveTo>
                  <a:pt x="475533" y="70661"/>
                </a:moveTo>
                <a:lnTo>
                  <a:pt x="475533" y="70661"/>
                </a:lnTo>
                <a:close/>
                <a:moveTo>
                  <a:pt x="419715" y="97141"/>
                </a:moveTo>
                <a:lnTo>
                  <a:pt x="419715" y="97141"/>
                </a:lnTo>
                <a:close/>
                <a:moveTo>
                  <a:pt x="408858" y="103999"/>
                </a:moveTo>
                <a:lnTo>
                  <a:pt x="408858" y="103999"/>
                </a:lnTo>
                <a:lnTo>
                  <a:pt x="408858" y="103999"/>
                </a:lnTo>
                <a:close/>
                <a:moveTo>
                  <a:pt x="383521" y="118953"/>
                </a:moveTo>
                <a:lnTo>
                  <a:pt x="383521" y="118953"/>
                </a:lnTo>
                <a:lnTo>
                  <a:pt x="383521" y="118953"/>
                </a:lnTo>
                <a:close/>
                <a:moveTo>
                  <a:pt x="203403" y="269353"/>
                </a:moveTo>
                <a:lnTo>
                  <a:pt x="203403" y="269353"/>
                </a:lnTo>
                <a:lnTo>
                  <a:pt x="203403" y="269353"/>
                </a:lnTo>
                <a:cubicBezTo>
                  <a:pt x="203403" y="269353"/>
                  <a:pt x="203498" y="269162"/>
                  <a:pt x="203594" y="269257"/>
                </a:cubicBezTo>
                <a:close/>
                <a:moveTo>
                  <a:pt x="162636" y="319264"/>
                </a:moveTo>
                <a:lnTo>
                  <a:pt x="162636" y="319264"/>
                </a:lnTo>
                <a:lnTo>
                  <a:pt x="162636" y="319264"/>
                </a:lnTo>
                <a:close/>
                <a:moveTo>
                  <a:pt x="121584" y="378414"/>
                </a:moveTo>
                <a:lnTo>
                  <a:pt x="121584" y="378414"/>
                </a:lnTo>
                <a:lnTo>
                  <a:pt x="121584" y="378414"/>
                </a:lnTo>
                <a:close/>
                <a:moveTo>
                  <a:pt x="113297" y="390130"/>
                </a:moveTo>
                <a:lnTo>
                  <a:pt x="113297" y="390130"/>
                </a:lnTo>
                <a:lnTo>
                  <a:pt x="113297" y="390130"/>
                </a:lnTo>
                <a:close/>
                <a:moveTo>
                  <a:pt x="1187" y="854283"/>
                </a:moveTo>
                <a:lnTo>
                  <a:pt x="1187" y="854283"/>
                </a:lnTo>
                <a:close/>
                <a:moveTo>
                  <a:pt x="3759" y="896478"/>
                </a:moveTo>
                <a:lnTo>
                  <a:pt x="3759" y="896478"/>
                </a:lnTo>
                <a:lnTo>
                  <a:pt x="3759" y="896478"/>
                </a:lnTo>
                <a:close/>
                <a:moveTo>
                  <a:pt x="4998" y="897622"/>
                </a:moveTo>
                <a:lnTo>
                  <a:pt x="4998" y="897622"/>
                </a:lnTo>
                <a:lnTo>
                  <a:pt x="4998" y="897622"/>
                </a:lnTo>
                <a:close/>
                <a:moveTo>
                  <a:pt x="283032" y="1415686"/>
                </a:moveTo>
                <a:lnTo>
                  <a:pt x="283032" y="1415686"/>
                </a:lnTo>
                <a:lnTo>
                  <a:pt x="283032" y="1415686"/>
                </a:lnTo>
                <a:lnTo>
                  <a:pt x="282556" y="1415686"/>
                </a:lnTo>
                <a:close/>
                <a:moveTo>
                  <a:pt x="329133" y="1451691"/>
                </a:moveTo>
                <a:lnTo>
                  <a:pt x="329133" y="1451691"/>
                </a:lnTo>
                <a:lnTo>
                  <a:pt x="329133" y="1451691"/>
                </a:lnTo>
                <a:close/>
                <a:moveTo>
                  <a:pt x="416191" y="1508269"/>
                </a:moveTo>
                <a:lnTo>
                  <a:pt x="416191" y="1508269"/>
                </a:lnTo>
                <a:lnTo>
                  <a:pt x="416191" y="1508269"/>
                </a:lnTo>
                <a:close/>
                <a:moveTo>
                  <a:pt x="496678" y="1547131"/>
                </a:moveTo>
                <a:lnTo>
                  <a:pt x="496678" y="1547131"/>
                </a:lnTo>
                <a:lnTo>
                  <a:pt x="496678" y="1547131"/>
                </a:lnTo>
                <a:close/>
                <a:moveTo>
                  <a:pt x="562306" y="1569515"/>
                </a:moveTo>
                <a:lnTo>
                  <a:pt x="562306" y="1569515"/>
                </a:lnTo>
                <a:lnTo>
                  <a:pt x="562306" y="1569515"/>
                </a:lnTo>
                <a:close/>
                <a:moveTo>
                  <a:pt x="578688" y="1575325"/>
                </a:moveTo>
                <a:lnTo>
                  <a:pt x="578688" y="1575325"/>
                </a:lnTo>
                <a:lnTo>
                  <a:pt x="578688" y="1575325"/>
                </a:lnTo>
                <a:close/>
                <a:moveTo>
                  <a:pt x="688797" y="1598090"/>
                </a:moveTo>
                <a:lnTo>
                  <a:pt x="688797" y="1598090"/>
                </a:lnTo>
                <a:cubicBezTo>
                  <a:pt x="688607" y="1598423"/>
                  <a:pt x="688607" y="1598804"/>
                  <a:pt x="688797" y="1599138"/>
                </a:cubicBezTo>
                <a:lnTo>
                  <a:pt x="688797" y="1599138"/>
                </a:lnTo>
                <a:cubicBezTo>
                  <a:pt x="688797" y="1598823"/>
                  <a:pt x="688797" y="1598500"/>
                  <a:pt x="688797" y="1598185"/>
                </a:cubicBezTo>
                <a:close/>
                <a:moveTo>
                  <a:pt x="872439" y="1603138"/>
                </a:moveTo>
                <a:lnTo>
                  <a:pt x="872439" y="1603138"/>
                </a:lnTo>
                <a:close/>
                <a:moveTo>
                  <a:pt x="914920" y="1599042"/>
                </a:moveTo>
                <a:lnTo>
                  <a:pt x="914920" y="1599042"/>
                </a:lnTo>
                <a:lnTo>
                  <a:pt x="914920" y="1599042"/>
                </a:lnTo>
                <a:close/>
                <a:moveTo>
                  <a:pt x="1007027" y="1580659"/>
                </a:moveTo>
                <a:lnTo>
                  <a:pt x="1007027" y="1580659"/>
                </a:lnTo>
                <a:lnTo>
                  <a:pt x="1007027" y="1580659"/>
                </a:lnTo>
                <a:close/>
                <a:moveTo>
                  <a:pt x="1085038" y="1555513"/>
                </a:moveTo>
                <a:lnTo>
                  <a:pt x="1085038" y="1555513"/>
                </a:lnTo>
                <a:close/>
                <a:moveTo>
                  <a:pt x="1091133" y="1552370"/>
                </a:moveTo>
                <a:cubicBezTo>
                  <a:pt x="1091133" y="1552370"/>
                  <a:pt x="1091133" y="1552370"/>
                  <a:pt x="1091133" y="1552370"/>
                </a:cubicBezTo>
                <a:lnTo>
                  <a:pt x="1091133" y="1552370"/>
                </a:lnTo>
                <a:close/>
                <a:moveTo>
                  <a:pt x="1100658" y="1549322"/>
                </a:moveTo>
                <a:lnTo>
                  <a:pt x="1100658" y="1549322"/>
                </a:lnTo>
                <a:close/>
                <a:moveTo>
                  <a:pt x="1135329" y="1534368"/>
                </a:moveTo>
                <a:lnTo>
                  <a:pt x="1135329" y="1534368"/>
                </a:lnTo>
                <a:lnTo>
                  <a:pt x="1135329" y="1534368"/>
                </a:lnTo>
                <a:close/>
                <a:moveTo>
                  <a:pt x="1156760" y="1524843"/>
                </a:moveTo>
                <a:lnTo>
                  <a:pt x="1156760" y="1524843"/>
                </a:lnTo>
                <a:lnTo>
                  <a:pt x="1156760" y="1524843"/>
                </a:lnTo>
                <a:close/>
                <a:moveTo>
                  <a:pt x="1306874" y="1426735"/>
                </a:moveTo>
                <a:lnTo>
                  <a:pt x="1306874" y="1426735"/>
                </a:lnTo>
                <a:close/>
                <a:moveTo>
                  <a:pt x="1425080" y="1308911"/>
                </a:moveTo>
                <a:lnTo>
                  <a:pt x="1425080" y="1308911"/>
                </a:lnTo>
                <a:close/>
                <a:moveTo>
                  <a:pt x="1587577" y="965154"/>
                </a:moveTo>
                <a:lnTo>
                  <a:pt x="1587577" y="965154"/>
                </a:lnTo>
                <a:lnTo>
                  <a:pt x="1587577" y="965154"/>
                </a:lnTo>
                <a:lnTo>
                  <a:pt x="1587577" y="965154"/>
                </a:lnTo>
                <a:close/>
              </a:path>
            </a:pathLst>
          </a:custGeom>
          <a:solidFill>
            <a:schemeClr val="bg2">
              <a:alpha val="5000"/>
            </a:schemeClr>
          </a:solidFill>
          <a:ln w="9525" cap="flat">
            <a:noFill/>
            <a:prstDash val="solid"/>
            <a:miter/>
          </a:ln>
        </p:spPr>
        <p:txBody>
          <a:bodyPr rtlCol="0" anchor="ctr"/>
          <a:lstStyle/>
          <a:p>
            <a:endParaRPr lang="zh-CN" altLang="en-US"/>
          </a:p>
        </p:txBody>
      </p:sp>
      <p:grpSp>
        <p:nvGrpSpPr>
          <p:cNvPr id="67" name="组合 2"/>
          <p:cNvGrpSpPr/>
          <p:nvPr/>
        </p:nvGrpSpPr>
        <p:grpSpPr>
          <a:xfrm>
            <a:off x="377327" y="3957320"/>
            <a:ext cx="4021616" cy="2753730"/>
            <a:chOff x="489087" y="3429000"/>
            <a:chExt cx="4021616" cy="2753730"/>
          </a:xfrm>
        </p:grpSpPr>
        <p:sp>
          <p:nvSpPr>
            <p:cNvPr id="0" name="任意多边形: 形状 4"/>
            <p:cNvSpPr/>
            <p:nvPr/>
          </p:nvSpPr>
          <p:spPr>
            <a:xfrm>
              <a:off x="2395146" y="5523180"/>
              <a:ext cx="9046" cy="8076"/>
            </a:xfrm>
            <a:custGeom>
              <a:avLst/>
              <a:gdLst>
                <a:gd name="connsiteX0" fmla="*/ -620 w 4215"/>
                <a:gd name="connsiteY0" fmla="*/ -412 h 3763"/>
                <a:gd name="connsiteX1" fmla="*/ 3596 w 4215"/>
                <a:gd name="connsiteY1" fmla="*/ 3352 h 3763"/>
                <a:gd name="connsiteX2" fmla="*/ -620 w 4215"/>
                <a:gd name="connsiteY2" fmla="*/ -412 h 3763"/>
              </a:gdLst>
              <a:ahLst/>
              <a:cxnLst>
                <a:cxn ang="0">
                  <a:pos x="connsiteX0" y="connsiteY0"/>
                </a:cxn>
                <a:cxn ang="0">
                  <a:pos x="connsiteX1" y="connsiteY1"/>
                </a:cxn>
                <a:cxn ang="0">
                  <a:pos x="connsiteX2" y="connsiteY2"/>
                </a:cxn>
              </a:cxnLst>
              <a:rect l="l" t="t" r="r" b="b"/>
              <a:pathLst>
                <a:path w="4215" h="3762">
                  <a:moveTo>
                    <a:pt x="-620" y="-412"/>
                  </a:moveTo>
                  <a:lnTo>
                    <a:pt x="3596" y="3352"/>
                  </a:lnTo>
                  <a:cubicBezTo>
                    <a:pt x="3039" y="1387"/>
                    <a:pt x="1398" y="-81"/>
                    <a:pt x="-620" y="-412"/>
                  </a:cubicBezTo>
                  <a:close/>
                </a:path>
              </a:pathLst>
            </a:custGeom>
            <a:solidFill>
              <a:schemeClr val="tx1">
                <a:alpha val="5000"/>
              </a:schemeClr>
            </a:solidFill>
            <a:ln w="7521" cap="flat">
              <a:noFill/>
              <a:prstDash val="solid"/>
              <a:miter/>
            </a:ln>
          </p:spPr>
          <p:txBody>
            <a:bodyPr rtlCol="0" anchor="ctr"/>
            <a:lstStyle/>
            <a:p>
              <a:endParaRPr lang="zh-CN" altLang="en-US"/>
            </a:p>
          </p:txBody>
        </p:sp>
        <p:sp>
          <p:nvSpPr>
            <p:cNvPr id="2" name="任意多边形: 形状 5"/>
            <p:cNvSpPr/>
            <p:nvPr/>
          </p:nvSpPr>
          <p:spPr>
            <a:xfrm>
              <a:off x="2386423" y="5515263"/>
              <a:ext cx="8563" cy="7754"/>
            </a:xfrm>
            <a:custGeom>
              <a:avLst/>
              <a:gdLst>
                <a:gd name="connsiteX0" fmla="*/ -620 w 3990"/>
                <a:gd name="connsiteY0" fmla="*/ -412 h 3613"/>
                <a:gd name="connsiteX1" fmla="*/ 3370 w 3990"/>
                <a:gd name="connsiteY1" fmla="*/ 3201 h 3613"/>
                <a:gd name="connsiteX2" fmla="*/ -620 w 3990"/>
                <a:gd name="connsiteY2" fmla="*/ -412 h 3613"/>
              </a:gdLst>
              <a:ahLst/>
              <a:cxnLst>
                <a:cxn ang="0">
                  <a:pos x="connsiteX0" y="connsiteY0"/>
                </a:cxn>
                <a:cxn ang="0">
                  <a:pos x="connsiteX1" y="connsiteY1"/>
                </a:cxn>
                <a:cxn ang="0">
                  <a:pos x="connsiteX2" y="connsiteY2"/>
                </a:cxn>
              </a:cxnLst>
              <a:rect l="l" t="t" r="r" b="b"/>
              <a:pathLst>
                <a:path w="3989" h="3613">
                  <a:moveTo>
                    <a:pt x="-620" y="-412"/>
                  </a:moveTo>
                  <a:lnTo>
                    <a:pt x="3370" y="3201"/>
                  </a:lnTo>
                  <a:cubicBezTo>
                    <a:pt x="2979" y="1251"/>
                    <a:pt x="1360" y="-217"/>
                    <a:pt x="-620" y="-412"/>
                  </a:cubicBezTo>
                  <a:close/>
                </a:path>
              </a:pathLst>
            </a:custGeom>
            <a:solidFill>
              <a:schemeClr val="tx1">
                <a:alpha val="5000"/>
              </a:schemeClr>
            </a:solidFill>
            <a:ln w="7521" cap="flat">
              <a:noFill/>
              <a:prstDash val="solid"/>
              <a:miter/>
            </a:ln>
          </p:spPr>
          <p:txBody>
            <a:bodyPr rtlCol="0" anchor="ctr"/>
            <a:lstStyle/>
            <a:p>
              <a:endParaRPr lang="zh-CN" altLang="en-US"/>
            </a:p>
          </p:txBody>
        </p:sp>
        <p:sp>
          <p:nvSpPr>
            <p:cNvPr id="3" name="任意多边形: 形状 15"/>
            <p:cNvSpPr/>
            <p:nvPr/>
          </p:nvSpPr>
          <p:spPr>
            <a:xfrm>
              <a:off x="3772400" y="5412839"/>
              <a:ext cx="6462" cy="10340"/>
            </a:xfrm>
            <a:custGeom>
              <a:avLst/>
              <a:gdLst>
                <a:gd name="connsiteX0" fmla="*/ 2392 w 3011"/>
                <a:gd name="connsiteY0" fmla="*/ -412 h 4818"/>
                <a:gd name="connsiteX1" fmla="*/ -620 w 3011"/>
                <a:gd name="connsiteY1" fmla="*/ 4406 h 4818"/>
                <a:gd name="connsiteX2" fmla="*/ 2392 w 3011"/>
                <a:gd name="connsiteY2" fmla="*/ -412 h 4818"/>
              </a:gdLst>
              <a:ahLst/>
              <a:cxnLst>
                <a:cxn ang="0">
                  <a:pos x="connsiteX0" y="connsiteY0"/>
                </a:cxn>
                <a:cxn ang="0">
                  <a:pos x="connsiteX1" y="connsiteY1"/>
                </a:cxn>
                <a:cxn ang="0">
                  <a:pos x="connsiteX2" y="connsiteY2"/>
                </a:cxn>
              </a:cxnLst>
              <a:rect l="l" t="t" r="r" b="b"/>
              <a:pathLst>
                <a:path w="3011" h="4818">
                  <a:moveTo>
                    <a:pt x="2392" y="-412"/>
                  </a:moveTo>
                  <a:lnTo>
                    <a:pt x="-620" y="4406"/>
                  </a:lnTo>
                  <a:cubicBezTo>
                    <a:pt x="1240" y="3525"/>
                    <a:pt x="2414" y="1643"/>
                    <a:pt x="2392" y="-412"/>
                  </a:cubicBezTo>
                  <a:close/>
                </a:path>
              </a:pathLst>
            </a:custGeom>
            <a:solidFill>
              <a:schemeClr val="tx1">
                <a:alpha val="5000"/>
              </a:schemeClr>
            </a:solidFill>
            <a:ln w="7521" cap="flat">
              <a:noFill/>
              <a:prstDash val="solid"/>
              <a:miter/>
            </a:ln>
          </p:spPr>
          <p:txBody>
            <a:bodyPr rtlCol="0" anchor="ctr"/>
            <a:lstStyle/>
            <a:p>
              <a:endParaRPr lang="zh-CN" altLang="en-US"/>
            </a:p>
          </p:txBody>
        </p:sp>
        <p:sp>
          <p:nvSpPr>
            <p:cNvPr id="4" name="任意多边形: 形状 25"/>
            <p:cNvSpPr/>
            <p:nvPr/>
          </p:nvSpPr>
          <p:spPr>
            <a:xfrm>
              <a:off x="810651" y="3429000"/>
              <a:ext cx="2560081" cy="1614094"/>
            </a:xfrm>
            <a:custGeom>
              <a:avLst/>
              <a:gdLst>
                <a:gd name="connsiteX0" fmla="*/ 520838 w 585882"/>
                <a:gd name="connsiteY0" fmla="*/ 324802 h 369390"/>
                <a:gd name="connsiteX1" fmla="*/ 434161 w 585882"/>
                <a:gd name="connsiteY1" fmla="*/ 325564 h 369390"/>
                <a:gd name="connsiteX2" fmla="*/ 472927 w 585882"/>
                <a:gd name="connsiteY2" fmla="*/ 318706 h 369390"/>
                <a:gd name="connsiteX3" fmla="*/ 422635 w 585882"/>
                <a:gd name="connsiteY3" fmla="*/ 296893 h 369390"/>
                <a:gd name="connsiteX4" fmla="*/ 359294 w 585882"/>
                <a:gd name="connsiteY4" fmla="*/ 271747 h 369390"/>
                <a:gd name="connsiteX5" fmla="*/ 399299 w 585882"/>
                <a:gd name="connsiteY5" fmla="*/ 262222 h 369390"/>
                <a:gd name="connsiteX6" fmla="*/ 417016 w 585882"/>
                <a:gd name="connsiteY6" fmla="*/ 252697 h 369390"/>
                <a:gd name="connsiteX7" fmla="*/ 438066 w 585882"/>
                <a:gd name="connsiteY7" fmla="*/ 252697 h 369390"/>
                <a:gd name="connsiteX8" fmla="*/ 455211 w 585882"/>
                <a:gd name="connsiteY8" fmla="*/ 248887 h 369390"/>
                <a:gd name="connsiteX9" fmla="*/ 585799 w 585882"/>
                <a:gd name="connsiteY9" fmla="*/ 243267 h 369390"/>
                <a:gd name="connsiteX10" fmla="*/ 453401 w 585882"/>
                <a:gd name="connsiteY10" fmla="*/ 230123 h 369390"/>
                <a:gd name="connsiteX11" fmla="*/ 430255 w 585882"/>
                <a:gd name="connsiteY11" fmla="*/ 222217 h 369390"/>
                <a:gd name="connsiteX12" fmla="*/ 416349 w 585882"/>
                <a:gd name="connsiteY12" fmla="*/ 230314 h 369390"/>
                <a:gd name="connsiteX13" fmla="*/ 282142 w 585882"/>
                <a:gd name="connsiteY13" fmla="*/ 183736 h 369390"/>
                <a:gd name="connsiteX14" fmla="*/ 240708 w 585882"/>
                <a:gd name="connsiteY14" fmla="*/ 103917 h 369390"/>
                <a:gd name="connsiteX15" fmla="*/ 150411 w 585882"/>
                <a:gd name="connsiteY15" fmla="*/ -382 h 369390"/>
                <a:gd name="connsiteX16" fmla="*/ 150411 w 585882"/>
                <a:gd name="connsiteY16" fmla="*/ 27717 h 369390"/>
                <a:gd name="connsiteX17" fmla="*/ 167461 w 585882"/>
                <a:gd name="connsiteY17" fmla="*/ 51053 h 369390"/>
                <a:gd name="connsiteX18" fmla="*/ 141172 w 585882"/>
                <a:gd name="connsiteY18" fmla="*/ 53053 h 369390"/>
                <a:gd name="connsiteX19" fmla="*/ 116026 w 585882"/>
                <a:gd name="connsiteY19" fmla="*/ 39814 h 369390"/>
                <a:gd name="connsiteX20" fmla="*/ 153078 w 585882"/>
                <a:gd name="connsiteY20" fmla="*/ 112204 h 369390"/>
                <a:gd name="connsiteX21" fmla="*/ 127360 w 585882"/>
                <a:gd name="connsiteY21" fmla="*/ 104774 h 369390"/>
                <a:gd name="connsiteX22" fmla="*/ 224611 w 585882"/>
                <a:gd name="connsiteY22" fmla="*/ 263651 h 369390"/>
                <a:gd name="connsiteX23" fmla="*/ 234136 w 585882"/>
                <a:gd name="connsiteY23" fmla="*/ 275462 h 369390"/>
                <a:gd name="connsiteX24" fmla="*/ 217562 w 585882"/>
                <a:gd name="connsiteY24" fmla="*/ 288225 h 369390"/>
                <a:gd name="connsiteX25" fmla="*/ 120216 w 585882"/>
                <a:gd name="connsiteY25" fmla="*/ 283463 h 369390"/>
                <a:gd name="connsiteX26" fmla="*/ 127741 w 585882"/>
                <a:gd name="connsiteY26" fmla="*/ 304513 h 369390"/>
                <a:gd name="connsiteX27" fmla="*/ 141267 w 585882"/>
                <a:gd name="connsiteY27" fmla="*/ 316896 h 369390"/>
                <a:gd name="connsiteX28" fmla="*/ 4107 w 585882"/>
                <a:gd name="connsiteY28" fmla="*/ 295274 h 369390"/>
                <a:gd name="connsiteX29" fmla="*/ 149554 w 585882"/>
                <a:gd name="connsiteY29" fmla="*/ 331469 h 369390"/>
                <a:gd name="connsiteX30" fmla="*/ 114978 w 585882"/>
                <a:gd name="connsiteY30" fmla="*/ 335089 h 369390"/>
                <a:gd name="connsiteX31" fmla="*/ -84 w 585882"/>
                <a:gd name="connsiteY31" fmla="*/ 306514 h 369390"/>
                <a:gd name="connsiteX32" fmla="*/ 150220 w 585882"/>
                <a:gd name="connsiteY32" fmla="*/ 345757 h 369390"/>
                <a:gd name="connsiteX33" fmla="*/ 161650 w 585882"/>
                <a:gd name="connsiteY33" fmla="*/ 349471 h 369390"/>
                <a:gd name="connsiteX34" fmla="*/ 171175 w 585882"/>
                <a:gd name="connsiteY34" fmla="*/ 360997 h 369390"/>
                <a:gd name="connsiteX35" fmla="*/ 247375 w 585882"/>
                <a:gd name="connsiteY35" fmla="*/ 325373 h 369390"/>
                <a:gd name="connsiteX36" fmla="*/ 247375 w 585882"/>
                <a:gd name="connsiteY36" fmla="*/ 325373 h 369390"/>
                <a:gd name="connsiteX37" fmla="*/ 280522 w 585882"/>
                <a:gd name="connsiteY37" fmla="*/ 319849 h 369390"/>
                <a:gd name="connsiteX38" fmla="*/ 303382 w 585882"/>
                <a:gd name="connsiteY38" fmla="*/ 329374 h 369390"/>
                <a:gd name="connsiteX39" fmla="*/ 419587 w 585882"/>
                <a:gd name="connsiteY39" fmla="*/ 367474 h 369390"/>
                <a:gd name="connsiteX40" fmla="*/ 538650 w 585882"/>
                <a:gd name="connsiteY40" fmla="*/ 344804 h 369390"/>
                <a:gd name="connsiteX41" fmla="*/ 478261 w 585882"/>
                <a:gd name="connsiteY41" fmla="*/ 338613 h 369390"/>
                <a:gd name="connsiteX42" fmla="*/ 520838 w 585882"/>
                <a:gd name="connsiteY42" fmla="*/ 324802 h 369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585882" h="369390">
                  <a:moveTo>
                    <a:pt x="520838" y="324802"/>
                  </a:moveTo>
                  <a:cubicBezTo>
                    <a:pt x="492568" y="333012"/>
                    <a:pt x="462574" y="333279"/>
                    <a:pt x="434161" y="325564"/>
                  </a:cubicBezTo>
                  <a:cubicBezTo>
                    <a:pt x="447486" y="328021"/>
                    <a:pt x="461250" y="325583"/>
                    <a:pt x="472927" y="318706"/>
                  </a:cubicBezTo>
                  <a:cubicBezTo>
                    <a:pt x="452258" y="317467"/>
                    <a:pt x="441780" y="304799"/>
                    <a:pt x="422635" y="296893"/>
                  </a:cubicBezTo>
                  <a:cubicBezTo>
                    <a:pt x="403490" y="288988"/>
                    <a:pt x="375010" y="285749"/>
                    <a:pt x="359294" y="271747"/>
                  </a:cubicBezTo>
                  <a:cubicBezTo>
                    <a:pt x="373229" y="272100"/>
                    <a:pt x="387021" y="268823"/>
                    <a:pt x="399299" y="262222"/>
                  </a:cubicBezTo>
                  <a:cubicBezTo>
                    <a:pt x="404919" y="258536"/>
                    <a:pt x="410843" y="255355"/>
                    <a:pt x="417016" y="252697"/>
                  </a:cubicBezTo>
                  <a:cubicBezTo>
                    <a:pt x="423998" y="251745"/>
                    <a:pt x="431084" y="251745"/>
                    <a:pt x="438066" y="252697"/>
                  </a:cubicBezTo>
                  <a:cubicBezTo>
                    <a:pt x="444162" y="252697"/>
                    <a:pt x="449115" y="249078"/>
                    <a:pt x="455211" y="248887"/>
                  </a:cubicBezTo>
                  <a:cubicBezTo>
                    <a:pt x="498740" y="246982"/>
                    <a:pt x="583798" y="248030"/>
                    <a:pt x="585799" y="243267"/>
                  </a:cubicBezTo>
                  <a:cubicBezTo>
                    <a:pt x="577512" y="238696"/>
                    <a:pt x="500836" y="237076"/>
                    <a:pt x="453401" y="230123"/>
                  </a:cubicBezTo>
                  <a:cubicBezTo>
                    <a:pt x="449020" y="229552"/>
                    <a:pt x="447114" y="218598"/>
                    <a:pt x="430255" y="222217"/>
                  </a:cubicBezTo>
                  <a:cubicBezTo>
                    <a:pt x="425131" y="223979"/>
                    <a:pt x="420406" y="226732"/>
                    <a:pt x="416349" y="230314"/>
                  </a:cubicBezTo>
                  <a:cubicBezTo>
                    <a:pt x="367867" y="264794"/>
                    <a:pt x="318718" y="217169"/>
                    <a:pt x="282142" y="183736"/>
                  </a:cubicBezTo>
                  <a:cubicBezTo>
                    <a:pt x="263092" y="166306"/>
                    <a:pt x="255091" y="125253"/>
                    <a:pt x="240708" y="103917"/>
                  </a:cubicBezTo>
                  <a:cubicBezTo>
                    <a:pt x="213657" y="63912"/>
                    <a:pt x="171270" y="43147"/>
                    <a:pt x="150411" y="-382"/>
                  </a:cubicBezTo>
                  <a:cubicBezTo>
                    <a:pt x="145972" y="8457"/>
                    <a:pt x="145972" y="18878"/>
                    <a:pt x="150411" y="27717"/>
                  </a:cubicBezTo>
                  <a:cubicBezTo>
                    <a:pt x="154830" y="36346"/>
                    <a:pt x="160593" y="44214"/>
                    <a:pt x="167461" y="51053"/>
                  </a:cubicBezTo>
                  <a:cubicBezTo>
                    <a:pt x="162222" y="59245"/>
                    <a:pt x="149554" y="58006"/>
                    <a:pt x="141172" y="53053"/>
                  </a:cubicBezTo>
                  <a:cubicBezTo>
                    <a:pt x="133475" y="47453"/>
                    <a:pt x="124998" y="42995"/>
                    <a:pt x="116026" y="39814"/>
                  </a:cubicBezTo>
                  <a:cubicBezTo>
                    <a:pt x="111549" y="67722"/>
                    <a:pt x="133170" y="92296"/>
                    <a:pt x="153078" y="112204"/>
                  </a:cubicBezTo>
                  <a:cubicBezTo>
                    <a:pt x="143934" y="112556"/>
                    <a:pt x="134914" y="109956"/>
                    <a:pt x="127360" y="104774"/>
                  </a:cubicBezTo>
                  <a:cubicBezTo>
                    <a:pt x="136142" y="169001"/>
                    <a:pt x="171404" y="226618"/>
                    <a:pt x="224611" y="263651"/>
                  </a:cubicBezTo>
                  <a:cubicBezTo>
                    <a:pt x="228992" y="266604"/>
                    <a:pt x="234136" y="270223"/>
                    <a:pt x="234136" y="275462"/>
                  </a:cubicBezTo>
                  <a:cubicBezTo>
                    <a:pt x="234136" y="283082"/>
                    <a:pt x="224611" y="286892"/>
                    <a:pt x="217562" y="288225"/>
                  </a:cubicBezTo>
                  <a:cubicBezTo>
                    <a:pt x="185139" y="293560"/>
                    <a:pt x="151963" y="291940"/>
                    <a:pt x="120216" y="283463"/>
                  </a:cubicBezTo>
                  <a:cubicBezTo>
                    <a:pt x="114025" y="289369"/>
                    <a:pt x="121074" y="299275"/>
                    <a:pt x="127741" y="304513"/>
                  </a:cubicBezTo>
                  <a:cubicBezTo>
                    <a:pt x="136695" y="311371"/>
                    <a:pt x="139743" y="312610"/>
                    <a:pt x="141267" y="316896"/>
                  </a:cubicBezTo>
                  <a:cubicBezTo>
                    <a:pt x="129361" y="321563"/>
                    <a:pt x="59447" y="314038"/>
                    <a:pt x="4107" y="295274"/>
                  </a:cubicBezTo>
                  <a:cubicBezTo>
                    <a:pt x="50332" y="315067"/>
                    <a:pt x="99442" y="327288"/>
                    <a:pt x="149554" y="331469"/>
                  </a:cubicBezTo>
                  <a:cubicBezTo>
                    <a:pt x="160317" y="338422"/>
                    <a:pt x="128408" y="336708"/>
                    <a:pt x="114978" y="335089"/>
                  </a:cubicBezTo>
                  <a:cubicBezTo>
                    <a:pt x="49065" y="327469"/>
                    <a:pt x="30015" y="320420"/>
                    <a:pt x="-84" y="306514"/>
                  </a:cubicBezTo>
                  <a:cubicBezTo>
                    <a:pt x="37349" y="330040"/>
                    <a:pt x="72496" y="339089"/>
                    <a:pt x="150220" y="345757"/>
                  </a:cubicBezTo>
                  <a:cubicBezTo>
                    <a:pt x="154345" y="345671"/>
                    <a:pt x="158364" y="346985"/>
                    <a:pt x="161650" y="349471"/>
                  </a:cubicBezTo>
                  <a:cubicBezTo>
                    <a:pt x="164984" y="358234"/>
                    <a:pt x="165270" y="356044"/>
                    <a:pt x="171175" y="360997"/>
                  </a:cubicBezTo>
                  <a:cubicBezTo>
                    <a:pt x="177081" y="365950"/>
                    <a:pt x="235374" y="331945"/>
                    <a:pt x="247375" y="325373"/>
                  </a:cubicBezTo>
                  <a:lnTo>
                    <a:pt x="247375" y="325373"/>
                  </a:lnTo>
                  <a:cubicBezTo>
                    <a:pt x="257805" y="320839"/>
                    <a:pt x="269187" y="318944"/>
                    <a:pt x="280522" y="319849"/>
                  </a:cubicBezTo>
                  <a:cubicBezTo>
                    <a:pt x="288609" y="321763"/>
                    <a:pt x="296324" y="324983"/>
                    <a:pt x="303382" y="329374"/>
                  </a:cubicBezTo>
                  <a:cubicBezTo>
                    <a:pt x="339311" y="349414"/>
                    <a:pt x="378763" y="362349"/>
                    <a:pt x="419587" y="367474"/>
                  </a:cubicBezTo>
                  <a:cubicBezTo>
                    <a:pt x="460669" y="372636"/>
                    <a:pt x="502340" y="364702"/>
                    <a:pt x="538650" y="344804"/>
                  </a:cubicBezTo>
                  <a:cubicBezTo>
                    <a:pt x="518343" y="345271"/>
                    <a:pt x="498054" y="343194"/>
                    <a:pt x="478261" y="338613"/>
                  </a:cubicBezTo>
                  <a:cubicBezTo>
                    <a:pt x="493854" y="341242"/>
                    <a:pt x="509761" y="336089"/>
                    <a:pt x="520838" y="324802"/>
                  </a:cubicBezTo>
                  <a:close/>
                </a:path>
              </a:pathLst>
            </a:custGeom>
            <a:solidFill>
              <a:srgbClr val="2A2C2A">
                <a:alpha val="5000"/>
              </a:srgbClr>
            </a:solidFill>
            <a:ln w="9525" cap="flat">
              <a:noFill/>
              <a:prstDash val="solid"/>
              <a:miter/>
            </a:ln>
          </p:spPr>
          <p:txBody>
            <a:bodyPr rtlCol="0" anchor="ctr"/>
            <a:lstStyle/>
            <a:p>
              <a:endParaRPr lang="zh-CN" altLang="en-US"/>
            </a:p>
          </p:txBody>
        </p:sp>
        <p:sp>
          <p:nvSpPr>
            <p:cNvPr id="5" name="任意多边形: 形状 26"/>
            <p:cNvSpPr/>
            <p:nvPr/>
          </p:nvSpPr>
          <p:spPr>
            <a:xfrm>
              <a:off x="489087" y="5507962"/>
              <a:ext cx="1418440" cy="674768"/>
            </a:xfrm>
            <a:custGeom>
              <a:avLst/>
              <a:gdLst>
                <a:gd name="connsiteX0" fmla="*/ 425779 w 472821"/>
                <a:gd name="connsiteY0" fmla="*/ 121731 h 224926"/>
                <a:gd name="connsiteX1" fmla="*/ 381106 w 472821"/>
                <a:gd name="connsiteY1" fmla="*/ 109062 h 224926"/>
                <a:gd name="connsiteX2" fmla="*/ 355294 w 472821"/>
                <a:gd name="connsiteY2" fmla="*/ 98014 h 224926"/>
                <a:gd name="connsiteX3" fmla="*/ 339577 w 472821"/>
                <a:gd name="connsiteY3" fmla="*/ 103728 h 224926"/>
                <a:gd name="connsiteX4" fmla="*/ 253852 w 472821"/>
                <a:gd name="connsiteY4" fmla="*/ 87250 h 224926"/>
                <a:gd name="connsiteX5" fmla="*/ 185558 w 472821"/>
                <a:gd name="connsiteY5" fmla="*/ 26195 h 224926"/>
                <a:gd name="connsiteX6" fmla="*/ 100786 w 472821"/>
                <a:gd name="connsiteY6" fmla="*/ 2287 h 224926"/>
                <a:gd name="connsiteX7" fmla="*/ 72211 w 472821"/>
                <a:gd name="connsiteY7" fmla="*/ 16384 h 224926"/>
                <a:gd name="connsiteX8" fmla="*/ 36778 w 472821"/>
                <a:gd name="connsiteY8" fmla="*/ 36101 h 224926"/>
                <a:gd name="connsiteX9" fmla="*/ -84 w 472821"/>
                <a:gd name="connsiteY9" fmla="*/ 36101 h 224926"/>
                <a:gd name="connsiteX10" fmla="*/ 27538 w 472821"/>
                <a:gd name="connsiteY10" fmla="*/ 54389 h 224926"/>
                <a:gd name="connsiteX11" fmla="*/ 61638 w 472821"/>
                <a:gd name="connsiteY11" fmla="*/ 46674 h 224926"/>
                <a:gd name="connsiteX12" fmla="*/ 20966 w 472821"/>
                <a:gd name="connsiteY12" fmla="*/ 72010 h 224926"/>
                <a:gd name="connsiteX13" fmla="*/ 64591 w 472821"/>
                <a:gd name="connsiteY13" fmla="*/ 67915 h 224926"/>
                <a:gd name="connsiteX14" fmla="*/ 100404 w 472821"/>
                <a:gd name="connsiteY14" fmla="*/ 41435 h 224926"/>
                <a:gd name="connsiteX15" fmla="*/ 69734 w 472821"/>
                <a:gd name="connsiteY15" fmla="*/ 75153 h 224926"/>
                <a:gd name="connsiteX16" fmla="*/ 105358 w 472821"/>
                <a:gd name="connsiteY16" fmla="*/ 61056 h 224926"/>
                <a:gd name="connsiteX17" fmla="*/ 120407 w 472821"/>
                <a:gd name="connsiteY17" fmla="*/ 47055 h 224926"/>
                <a:gd name="connsiteX18" fmla="*/ 149839 w 472821"/>
                <a:gd name="connsiteY18" fmla="*/ 76106 h 224926"/>
                <a:gd name="connsiteX19" fmla="*/ 133075 w 472821"/>
                <a:gd name="connsiteY19" fmla="*/ 72486 h 224926"/>
                <a:gd name="connsiteX20" fmla="*/ 191273 w 472821"/>
                <a:gd name="connsiteY20" fmla="*/ 124207 h 224926"/>
                <a:gd name="connsiteX21" fmla="*/ 167270 w 472821"/>
                <a:gd name="connsiteY21" fmla="*/ 127731 h 224926"/>
                <a:gd name="connsiteX22" fmla="*/ 130789 w 472821"/>
                <a:gd name="connsiteY22" fmla="*/ 122588 h 224926"/>
                <a:gd name="connsiteX23" fmla="*/ 122598 w 472821"/>
                <a:gd name="connsiteY23" fmla="*/ 123064 h 224926"/>
                <a:gd name="connsiteX24" fmla="*/ 113835 w 472821"/>
                <a:gd name="connsiteY24" fmla="*/ 133827 h 224926"/>
                <a:gd name="connsiteX25" fmla="*/ 90022 w 472821"/>
                <a:gd name="connsiteY25" fmla="*/ 151163 h 224926"/>
                <a:gd name="connsiteX26" fmla="*/ 157840 w 472821"/>
                <a:gd name="connsiteY26" fmla="*/ 159354 h 224926"/>
                <a:gd name="connsiteX27" fmla="*/ 9250 w 472821"/>
                <a:gd name="connsiteY27" fmla="*/ 218505 h 224926"/>
                <a:gd name="connsiteX28" fmla="*/ 86879 w 472821"/>
                <a:gd name="connsiteY28" fmla="*/ 208980 h 224926"/>
                <a:gd name="connsiteX29" fmla="*/ 159555 w 472821"/>
                <a:gd name="connsiteY29" fmla="*/ 172404 h 224926"/>
                <a:gd name="connsiteX30" fmla="*/ 191463 w 472821"/>
                <a:gd name="connsiteY30" fmla="*/ 167165 h 224926"/>
                <a:gd name="connsiteX31" fmla="*/ 285856 w 472821"/>
                <a:gd name="connsiteY31" fmla="*/ 142019 h 224926"/>
                <a:gd name="connsiteX32" fmla="*/ 331100 w 472821"/>
                <a:gd name="connsiteY32" fmla="*/ 130303 h 224926"/>
                <a:gd name="connsiteX33" fmla="*/ 358913 w 472821"/>
                <a:gd name="connsiteY33" fmla="*/ 132970 h 224926"/>
                <a:gd name="connsiteX34" fmla="*/ 393012 w 472821"/>
                <a:gd name="connsiteY34" fmla="*/ 126779 h 224926"/>
                <a:gd name="connsiteX35" fmla="*/ 472737 w 472821"/>
                <a:gd name="connsiteY35" fmla="*/ 127731 h 224926"/>
                <a:gd name="connsiteX36" fmla="*/ 425779 w 472821"/>
                <a:gd name="connsiteY36" fmla="*/ 121731 h 224926"/>
                <a:gd name="connsiteX37" fmla="*/ 151363 w 472821"/>
                <a:gd name="connsiteY37" fmla="*/ 70010 h 224926"/>
                <a:gd name="connsiteX38" fmla="*/ 132313 w 472821"/>
                <a:gd name="connsiteY38" fmla="*/ 35053 h 224926"/>
                <a:gd name="connsiteX39" fmla="*/ 133742 w 472821"/>
                <a:gd name="connsiteY39" fmla="*/ 33815 h 224926"/>
                <a:gd name="connsiteX40" fmla="*/ 137171 w 472821"/>
                <a:gd name="connsiteY40" fmla="*/ 31719 h 224926"/>
                <a:gd name="connsiteX41" fmla="*/ 146029 w 472821"/>
                <a:gd name="connsiteY41" fmla="*/ 41244 h 224926"/>
                <a:gd name="connsiteX42" fmla="*/ 165079 w 472821"/>
                <a:gd name="connsiteY42" fmla="*/ 82678 h 224926"/>
                <a:gd name="connsiteX43" fmla="*/ 151363 w 472821"/>
                <a:gd name="connsiteY43" fmla="*/ 70010 h 224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472820" h="224924">
                  <a:moveTo>
                    <a:pt x="425779" y="121731"/>
                  </a:moveTo>
                  <a:cubicBezTo>
                    <a:pt x="410120" y="120930"/>
                    <a:pt x="394851" y="116606"/>
                    <a:pt x="381106" y="109062"/>
                  </a:cubicBezTo>
                  <a:cubicBezTo>
                    <a:pt x="372820" y="104300"/>
                    <a:pt x="364723" y="97347"/>
                    <a:pt x="355294" y="98014"/>
                  </a:cubicBezTo>
                  <a:cubicBezTo>
                    <a:pt x="349760" y="98975"/>
                    <a:pt x="344435" y="100909"/>
                    <a:pt x="339577" y="103728"/>
                  </a:cubicBezTo>
                  <a:cubicBezTo>
                    <a:pt x="311669" y="116016"/>
                    <a:pt x="278427" y="105062"/>
                    <a:pt x="253852" y="87250"/>
                  </a:cubicBezTo>
                  <a:cubicBezTo>
                    <a:pt x="229278" y="69439"/>
                    <a:pt x="209561" y="45150"/>
                    <a:pt x="185558" y="26195"/>
                  </a:cubicBezTo>
                  <a:cubicBezTo>
                    <a:pt x="161555" y="7240"/>
                    <a:pt x="130027" y="-6381"/>
                    <a:pt x="100786" y="2287"/>
                  </a:cubicBezTo>
                  <a:cubicBezTo>
                    <a:pt x="90699" y="5745"/>
                    <a:pt x="81098" y="10479"/>
                    <a:pt x="72211" y="16384"/>
                  </a:cubicBezTo>
                  <a:cubicBezTo>
                    <a:pt x="61247" y="24385"/>
                    <a:pt x="49351" y="31005"/>
                    <a:pt x="36778" y="36101"/>
                  </a:cubicBezTo>
                  <a:cubicBezTo>
                    <a:pt x="31634" y="37625"/>
                    <a:pt x="1821" y="41816"/>
                    <a:pt x="-84" y="36101"/>
                  </a:cubicBezTo>
                  <a:cubicBezTo>
                    <a:pt x="4621" y="47188"/>
                    <a:pt x="15499" y="54389"/>
                    <a:pt x="27538" y="54389"/>
                  </a:cubicBezTo>
                  <a:cubicBezTo>
                    <a:pt x="39311" y="54151"/>
                    <a:pt x="50913" y="51522"/>
                    <a:pt x="61638" y="46674"/>
                  </a:cubicBezTo>
                  <a:cubicBezTo>
                    <a:pt x="50008" y="57875"/>
                    <a:pt x="36149" y="66505"/>
                    <a:pt x="20966" y="72010"/>
                  </a:cubicBezTo>
                  <a:cubicBezTo>
                    <a:pt x="35520" y="75963"/>
                    <a:pt x="51027" y="74506"/>
                    <a:pt x="64591" y="67915"/>
                  </a:cubicBezTo>
                  <a:cubicBezTo>
                    <a:pt x="78068" y="61399"/>
                    <a:pt x="90222" y="52417"/>
                    <a:pt x="100404" y="41435"/>
                  </a:cubicBezTo>
                  <a:cubicBezTo>
                    <a:pt x="93489" y="55294"/>
                    <a:pt x="82879" y="66962"/>
                    <a:pt x="69734" y="75153"/>
                  </a:cubicBezTo>
                  <a:cubicBezTo>
                    <a:pt x="82936" y="74991"/>
                    <a:pt x="95623" y="69972"/>
                    <a:pt x="105358" y="61056"/>
                  </a:cubicBezTo>
                  <a:cubicBezTo>
                    <a:pt x="110692" y="56675"/>
                    <a:pt x="115549" y="51531"/>
                    <a:pt x="120407" y="47055"/>
                  </a:cubicBezTo>
                  <a:cubicBezTo>
                    <a:pt x="128408" y="56580"/>
                    <a:pt x="147077" y="73344"/>
                    <a:pt x="149839" y="76106"/>
                  </a:cubicBezTo>
                  <a:cubicBezTo>
                    <a:pt x="152602" y="78868"/>
                    <a:pt x="127741" y="65248"/>
                    <a:pt x="133075" y="72486"/>
                  </a:cubicBezTo>
                  <a:cubicBezTo>
                    <a:pt x="138409" y="79725"/>
                    <a:pt x="158412" y="114206"/>
                    <a:pt x="191273" y="124207"/>
                  </a:cubicBezTo>
                  <a:cubicBezTo>
                    <a:pt x="183596" y="126998"/>
                    <a:pt x="175423" y="128198"/>
                    <a:pt x="167270" y="127731"/>
                  </a:cubicBezTo>
                  <a:cubicBezTo>
                    <a:pt x="154983" y="127065"/>
                    <a:pt x="142981" y="124017"/>
                    <a:pt x="130789" y="122588"/>
                  </a:cubicBezTo>
                  <a:cubicBezTo>
                    <a:pt x="128065" y="122026"/>
                    <a:pt x="125236" y="122188"/>
                    <a:pt x="122598" y="123064"/>
                  </a:cubicBezTo>
                  <a:cubicBezTo>
                    <a:pt x="118312" y="124874"/>
                    <a:pt x="116311" y="129827"/>
                    <a:pt x="113835" y="133827"/>
                  </a:cubicBezTo>
                  <a:cubicBezTo>
                    <a:pt x="108539" y="142562"/>
                    <a:pt x="99966" y="148810"/>
                    <a:pt x="90022" y="151163"/>
                  </a:cubicBezTo>
                  <a:cubicBezTo>
                    <a:pt x="101452" y="161736"/>
                    <a:pt x="129456" y="148306"/>
                    <a:pt x="157840" y="159354"/>
                  </a:cubicBezTo>
                  <a:cubicBezTo>
                    <a:pt x="123741" y="171737"/>
                    <a:pt x="77259" y="226887"/>
                    <a:pt x="9250" y="218505"/>
                  </a:cubicBezTo>
                  <a:cubicBezTo>
                    <a:pt x="33349" y="231173"/>
                    <a:pt x="63162" y="221934"/>
                    <a:pt x="86879" y="208980"/>
                  </a:cubicBezTo>
                  <a:cubicBezTo>
                    <a:pt x="110596" y="196026"/>
                    <a:pt x="132790" y="177642"/>
                    <a:pt x="159555" y="172404"/>
                  </a:cubicBezTo>
                  <a:cubicBezTo>
                    <a:pt x="170280" y="171242"/>
                    <a:pt x="180929" y="169489"/>
                    <a:pt x="191463" y="167165"/>
                  </a:cubicBezTo>
                  <a:cubicBezTo>
                    <a:pt x="207466" y="162117"/>
                    <a:pt x="247185" y="184596"/>
                    <a:pt x="285856" y="142019"/>
                  </a:cubicBezTo>
                  <a:cubicBezTo>
                    <a:pt x="296429" y="130494"/>
                    <a:pt x="315955" y="133827"/>
                    <a:pt x="331100" y="130303"/>
                  </a:cubicBezTo>
                  <a:cubicBezTo>
                    <a:pt x="339673" y="128303"/>
                    <a:pt x="350150" y="133447"/>
                    <a:pt x="358913" y="132970"/>
                  </a:cubicBezTo>
                  <a:cubicBezTo>
                    <a:pt x="370819" y="132303"/>
                    <a:pt x="381106" y="126398"/>
                    <a:pt x="393012" y="126779"/>
                  </a:cubicBezTo>
                  <a:cubicBezTo>
                    <a:pt x="417968" y="127446"/>
                    <a:pt x="472737" y="131923"/>
                    <a:pt x="472737" y="127731"/>
                  </a:cubicBezTo>
                  <a:cubicBezTo>
                    <a:pt x="472737" y="123540"/>
                    <a:pt x="447781" y="123636"/>
                    <a:pt x="425779" y="121731"/>
                  </a:cubicBezTo>
                  <a:close/>
                  <a:moveTo>
                    <a:pt x="151363" y="70010"/>
                  </a:moveTo>
                  <a:cubicBezTo>
                    <a:pt x="142210" y="60114"/>
                    <a:pt x="135666" y="48102"/>
                    <a:pt x="132313" y="35053"/>
                  </a:cubicBezTo>
                  <a:lnTo>
                    <a:pt x="133742" y="33815"/>
                  </a:lnTo>
                  <a:cubicBezTo>
                    <a:pt x="134676" y="32824"/>
                    <a:pt x="135857" y="32100"/>
                    <a:pt x="137171" y="31719"/>
                  </a:cubicBezTo>
                  <a:cubicBezTo>
                    <a:pt x="141934" y="30481"/>
                    <a:pt x="144791" y="36673"/>
                    <a:pt x="146029" y="41244"/>
                  </a:cubicBezTo>
                  <a:cubicBezTo>
                    <a:pt x="149858" y="56084"/>
                    <a:pt x="156307" y="70115"/>
                    <a:pt x="165079" y="82678"/>
                  </a:cubicBezTo>
                  <a:cubicBezTo>
                    <a:pt x="160126" y="78887"/>
                    <a:pt x="155535" y="74649"/>
                    <a:pt x="151363" y="70010"/>
                  </a:cubicBezTo>
                  <a:close/>
                </a:path>
              </a:pathLst>
            </a:custGeom>
            <a:solidFill>
              <a:srgbClr val="2A2C2A">
                <a:alpha val="5000"/>
              </a:srgbClr>
            </a:solidFill>
            <a:ln w="9525" cap="flat">
              <a:noFill/>
              <a:prstDash val="solid"/>
              <a:miter/>
            </a:ln>
          </p:spPr>
          <p:txBody>
            <a:bodyPr rtlCol="0" anchor="ctr"/>
            <a:lstStyle/>
            <a:p>
              <a:endParaRPr lang="zh-CN" altLang="en-US"/>
            </a:p>
          </p:txBody>
        </p:sp>
        <p:sp>
          <p:nvSpPr>
            <p:cNvPr id="6" name="任意多边形: 形状 27"/>
            <p:cNvSpPr/>
            <p:nvPr/>
          </p:nvSpPr>
          <p:spPr>
            <a:xfrm>
              <a:off x="3531559" y="4985442"/>
              <a:ext cx="979144" cy="470682"/>
            </a:xfrm>
            <a:custGeom>
              <a:avLst/>
              <a:gdLst>
                <a:gd name="connsiteX0" fmla="*/ -84 w 224450"/>
                <a:gd name="connsiteY0" fmla="*/ 89590 h 107895"/>
                <a:gd name="connsiteX1" fmla="*/ 38016 w 224450"/>
                <a:gd name="connsiteY1" fmla="*/ 59301 h 107895"/>
                <a:gd name="connsiteX2" fmla="*/ 107929 w 224450"/>
                <a:gd name="connsiteY2" fmla="*/ 1103 h 107895"/>
                <a:gd name="connsiteX3" fmla="*/ 170128 w 224450"/>
                <a:gd name="connsiteY3" fmla="*/ 29678 h 107895"/>
                <a:gd name="connsiteX4" fmla="*/ 223658 w 224450"/>
                <a:gd name="connsiteY4" fmla="*/ 57491 h 107895"/>
                <a:gd name="connsiteX5" fmla="*/ 152125 w 224450"/>
                <a:gd name="connsiteY5" fmla="*/ 45108 h 107895"/>
                <a:gd name="connsiteX6" fmla="*/ 180224 w 224450"/>
                <a:gd name="connsiteY6" fmla="*/ 73207 h 107895"/>
                <a:gd name="connsiteX7" fmla="*/ 138695 w 224450"/>
                <a:gd name="connsiteY7" fmla="*/ 71207 h 107895"/>
                <a:gd name="connsiteX8" fmla="*/ 104024 w 224450"/>
                <a:gd name="connsiteY8" fmla="*/ 50442 h 107895"/>
                <a:gd name="connsiteX9" fmla="*/ 125360 w 224450"/>
                <a:gd name="connsiteY9" fmla="*/ 71874 h 107895"/>
                <a:gd name="connsiteX10" fmla="*/ 90499 w 224450"/>
                <a:gd name="connsiteY10" fmla="*/ 77874 h 107895"/>
                <a:gd name="connsiteX11" fmla="*/ 39064 w 224450"/>
                <a:gd name="connsiteY11" fmla="*/ 107307 h 107895"/>
                <a:gd name="connsiteX12" fmla="*/ -84 w 224450"/>
                <a:gd name="connsiteY12" fmla="*/ 89590 h 107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4450" h="107895">
                  <a:moveTo>
                    <a:pt x="-84" y="89590"/>
                  </a:moveTo>
                  <a:cubicBezTo>
                    <a:pt x="14299" y="81808"/>
                    <a:pt x="27196" y="71559"/>
                    <a:pt x="38016" y="59301"/>
                  </a:cubicBezTo>
                  <a:cubicBezTo>
                    <a:pt x="60114" y="36250"/>
                    <a:pt x="85641" y="7866"/>
                    <a:pt x="107929" y="1103"/>
                  </a:cubicBezTo>
                  <a:cubicBezTo>
                    <a:pt x="130218" y="-5660"/>
                    <a:pt x="141362" y="11866"/>
                    <a:pt x="170128" y="29678"/>
                  </a:cubicBezTo>
                  <a:cubicBezTo>
                    <a:pt x="186472" y="41593"/>
                    <a:pt x="204513" y="50966"/>
                    <a:pt x="223658" y="57491"/>
                  </a:cubicBezTo>
                  <a:cubicBezTo>
                    <a:pt x="229564" y="59586"/>
                    <a:pt x="197941" y="67873"/>
                    <a:pt x="152125" y="45108"/>
                  </a:cubicBezTo>
                  <a:cubicBezTo>
                    <a:pt x="134790" y="36536"/>
                    <a:pt x="166794" y="71874"/>
                    <a:pt x="180224" y="73207"/>
                  </a:cubicBezTo>
                  <a:cubicBezTo>
                    <a:pt x="193654" y="74541"/>
                    <a:pt x="170128" y="87209"/>
                    <a:pt x="138695" y="71207"/>
                  </a:cubicBezTo>
                  <a:cubicBezTo>
                    <a:pt x="107262" y="55205"/>
                    <a:pt x="104786" y="47109"/>
                    <a:pt x="104024" y="50442"/>
                  </a:cubicBezTo>
                  <a:cubicBezTo>
                    <a:pt x="103262" y="53776"/>
                    <a:pt x="136028" y="73207"/>
                    <a:pt x="125360" y="71874"/>
                  </a:cubicBezTo>
                  <a:cubicBezTo>
                    <a:pt x="114692" y="70540"/>
                    <a:pt x="115264" y="59110"/>
                    <a:pt x="90499" y="77874"/>
                  </a:cubicBezTo>
                  <a:cubicBezTo>
                    <a:pt x="65734" y="96639"/>
                    <a:pt x="57733" y="109307"/>
                    <a:pt x="39064" y="107307"/>
                  </a:cubicBezTo>
                  <a:cubicBezTo>
                    <a:pt x="24824" y="104487"/>
                    <a:pt x="11432" y="98420"/>
                    <a:pt x="-84" y="89590"/>
                  </a:cubicBezTo>
                  <a:close/>
                </a:path>
              </a:pathLst>
            </a:custGeom>
            <a:solidFill>
              <a:srgbClr val="2A2C2A">
                <a:alpha val="5000"/>
              </a:srgbClr>
            </a:solidFill>
            <a:ln w="9525" cap="flat">
              <a:noFill/>
              <a:prstDash val="solid"/>
              <a:miter/>
            </a:ln>
          </p:spPr>
          <p:txBody>
            <a:bodyPr rtlCol="0" anchor="ctr"/>
            <a:lstStyle/>
            <a:p>
              <a:endParaRPr lang="zh-CN" altLang="en-US"/>
            </a:p>
          </p:txBody>
        </p:sp>
      </p:grpSp>
      <p:sp>
        <p:nvSpPr>
          <p:cNvPr id="57" name="Text1"/>
          <p:cNvSpPr/>
          <p:nvPr/>
        </p:nvSpPr>
        <p:spPr>
          <a:xfrm>
            <a:off x="452055" y="4205508"/>
            <a:ext cx="6793574" cy="2162143"/>
          </a:xfrm>
          <a:prstGeom prst="roundRect">
            <a:avLst>
              <a:gd name="adj" fmla="val 5818"/>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chorCtr="0">
            <a:normAutofit/>
          </a:bodyPr>
          <a:lstStyle>
            <a:defPPr>
              <a:defRPr lang="zh-CN"/>
            </a:defPPr>
            <a:lvl1pPr marL="0" algn="l" defTabSz="914400" rtl="0" eaLnBrk="1" latinLnBrk="0" hangingPunct="1">
              <a:defRPr sz="1800" kern="1200">
                <a:solidFill>
                  <a:srgbClr val="FFFFFF"/>
                </a:solidFill>
                <a:latin typeface="等线" panose="02010600030101010101" charset="-122"/>
                <a:ea typeface="+mn-ea"/>
                <a:cs typeface="+mn-cs"/>
              </a:defRPr>
            </a:lvl1pPr>
            <a:lvl2pPr marL="457200" algn="l" defTabSz="914400" rtl="0" eaLnBrk="1" latinLnBrk="0" hangingPunct="1">
              <a:defRPr sz="1800" kern="1200">
                <a:solidFill>
                  <a:srgbClr val="FFFFFF"/>
                </a:solidFill>
                <a:latin typeface="等线" panose="02010600030101010101" charset="-122"/>
                <a:ea typeface="+mn-ea"/>
                <a:cs typeface="+mn-cs"/>
              </a:defRPr>
            </a:lvl2pPr>
            <a:lvl3pPr marL="914400" algn="l" defTabSz="914400" rtl="0" eaLnBrk="1" latinLnBrk="0" hangingPunct="1">
              <a:defRPr sz="1800" kern="1200">
                <a:solidFill>
                  <a:srgbClr val="FFFFFF"/>
                </a:solidFill>
                <a:latin typeface="等线" panose="02010600030101010101" charset="-122"/>
                <a:ea typeface="+mn-ea"/>
                <a:cs typeface="+mn-cs"/>
              </a:defRPr>
            </a:lvl3pPr>
            <a:lvl4pPr marL="1371600" algn="l" defTabSz="914400" rtl="0" eaLnBrk="1" latinLnBrk="0" hangingPunct="1">
              <a:defRPr sz="1800" kern="1200">
                <a:solidFill>
                  <a:srgbClr val="FFFFFF"/>
                </a:solidFill>
                <a:latin typeface="等线" panose="02010600030101010101" charset="-122"/>
                <a:ea typeface="+mn-ea"/>
                <a:cs typeface="+mn-cs"/>
              </a:defRPr>
            </a:lvl4pPr>
            <a:lvl5pPr marL="1828800" algn="l" defTabSz="914400" rtl="0" eaLnBrk="1" latinLnBrk="0" hangingPunct="1">
              <a:defRPr sz="1800" kern="1200">
                <a:solidFill>
                  <a:srgbClr val="FFFFFF"/>
                </a:solidFill>
                <a:latin typeface="等线" panose="02010600030101010101" charset="-122"/>
                <a:ea typeface="+mn-ea"/>
                <a:cs typeface="+mn-cs"/>
              </a:defRPr>
            </a:lvl5pPr>
            <a:lvl6pPr marL="2286000" algn="l" defTabSz="914400" rtl="0" eaLnBrk="1" latinLnBrk="0" hangingPunct="1">
              <a:defRPr sz="1800" kern="1200">
                <a:solidFill>
                  <a:srgbClr val="FFFFFF"/>
                </a:solidFill>
                <a:latin typeface="等线" panose="02010600030101010101" charset="-122"/>
                <a:ea typeface="+mn-ea"/>
                <a:cs typeface="+mn-cs"/>
              </a:defRPr>
            </a:lvl6pPr>
            <a:lvl7pPr marL="2743200" algn="l" defTabSz="914400" rtl="0" eaLnBrk="1" latinLnBrk="0" hangingPunct="1">
              <a:defRPr sz="1800" kern="1200">
                <a:solidFill>
                  <a:srgbClr val="FFFFFF"/>
                </a:solidFill>
                <a:latin typeface="等线" panose="02010600030101010101" charset="-122"/>
                <a:ea typeface="+mn-ea"/>
                <a:cs typeface="+mn-cs"/>
              </a:defRPr>
            </a:lvl7pPr>
            <a:lvl8pPr marL="3200400" algn="l" defTabSz="914400" rtl="0" eaLnBrk="1" latinLnBrk="0" hangingPunct="1">
              <a:defRPr sz="1800" kern="1200">
                <a:solidFill>
                  <a:srgbClr val="FFFFFF"/>
                </a:solidFill>
                <a:latin typeface="等线" panose="02010600030101010101" charset="-122"/>
                <a:ea typeface="+mn-ea"/>
                <a:cs typeface="+mn-cs"/>
              </a:defRPr>
            </a:lvl8pPr>
            <a:lvl9pPr marL="3657600" algn="l" defTabSz="914400" rtl="0" eaLnBrk="1" latinLnBrk="0" hangingPunct="1">
              <a:defRPr sz="1800" kern="1200">
                <a:solidFill>
                  <a:srgbClr val="FFFFFF"/>
                </a:solidFill>
                <a:latin typeface="等线" panose="02010600030101010101" charset="-122"/>
                <a:ea typeface="+mn-ea"/>
                <a:cs typeface="+mn-cs"/>
              </a:defRPr>
            </a:lvl9pPr>
          </a:lstStyle>
          <a:p>
            <a:pPr>
              <a:lnSpc>
                <a:spcPct val="130000"/>
              </a:lnSpc>
            </a:pPr>
            <a:endParaRPr kumimoji="1" lang="zh-CN" altLang="en-US" sz="1400">
              <a:solidFill>
                <a:schemeClr val="tx1"/>
              </a:solidFill>
              <a:latin typeface="微软雅黑" panose="020B0503020204020204" charset="-122"/>
              <a:ea typeface="微软雅黑" panose="020B0503020204020204" charset="-122"/>
              <a:cs typeface="+mn-ea"/>
              <a:sym typeface="+mn-lt"/>
            </a:endParaRPr>
          </a:p>
        </p:txBody>
      </p:sp>
      <p:sp>
        <p:nvSpPr>
          <p:cNvPr id="66" name="Text2"/>
          <p:cNvSpPr txBox="1"/>
          <p:nvPr>
            <p:custDataLst>
              <p:tags r:id="rId1"/>
            </p:custDataLst>
          </p:nvPr>
        </p:nvSpPr>
        <p:spPr>
          <a:xfrm>
            <a:off x="693354" y="4590574"/>
            <a:ext cx="6332477" cy="1591883"/>
          </a:xfrm>
          <a:prstGeom prst="roundRect">
            <a:avLst>
              <a:gd name="adj" fmla="val 5818"/>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chorCtr="0">
            <a:normAutofit/>
          </a:bodyPr>
          <a:lstStyle>
            <a:defPPr>
              <a:defRPr lang="zh-CN"/>
            </a:defPPr>
            <a:lvl1pPr marL="0" algn="l" defTabSz="914400" rtl="0" eaLnBrk="1" latinLnBrk="0" hangingPunct="1">
              <a:defRPr sz="1800" kern="1200">
                <a:solidFill>
                  <a:srgbClr val="FFFFFF"/>
                </a:solidFill>
                <a:latin typeface="等线" panose="02010600030101010101" charset="-122"/>
                <a:ea typeface="+mn-ea"/>
                <a:cs typeface="+mn-cs"/>
              </a:defRPr>
            </a:lvl1pPr>
            <a:lvl2pPr marL="457200" algn="l" defTabSz="914400" rtl="0" eaLnBrk="1" latinLnBrk="0" hangingPunct="1">
              <a:defRPr sz="1800" kern="1200">
                <a:solidFill>
                  <a:srgbClr val="FFFFFF"/>
                </a:solidFill>
                <a:latin typeface="等线" panose="02010600030101010101" charset="-122"/>
                <a:ea typeface="+mn-ea"/>
                <a:cs typeface="+mn-cs"/>
              </a:defRPr>
            </a:lvl2pPr>
            <a:lvl3pPr marL="914400" algn="l" defTabSz="914400" rtl="0" eaLnBrk="1" latinLnBrk="0" hangingPunct="1">
              <a:defRPr sz="1800" kern="1200">
                <a:solidFill>
                  <a:srgbClr val="FFFFFF"/>
                </a:solidFill>
                <a:latin typeface="等线" panose="02010600030101010101" charset="-122"/>
                <a:ea typeface="+mn-ea"/>
                <a:cs typeface="+mn-cs"/>
              </a:defRPr>
            </a:lvl3pPr>
            <a:lvl4pPr marL="1371600" algn="l" defTabSz="914400" rtl="0" eaLnBrk="1" latinLnBrk="0" hangingPunct="1">
              <a:defRPr sz="1800" kern="1200">
                <a:solidFill>
                  <a:srgbClr val="FFFFFF"/>
                </a:solidFill>
                <a:latin typeface="等线" panose="02010600030101010101" charset="-122"/>
                <a:ea typeface="+mn-ea"/>
                <a:cs typeface="+mn-cs"/>
              </a:defRPr>
            </a:lvl4pPr>
            <a:lvl5pPr marL="1828800" algn="l" defTabSz="914400" rtl="0" eaLnBrk="1" latinLnBrk="0" hangingPunct="1">
              <a:defRPr sz="1800" kern="1200">
                <a:solidFill>
                  <a:srgbClr val="FFFFFF"/>
                </a:solidFill>
                <a:latin typeface="等线" panose="02010600030101010101" charset="-122"/>
                <a:ea typeface="+mn-ea"/>
                <a:cs typeface="+mn-cs"/>
              </a:defRPr>
            </a:lvl5pPr>
            <a:lvl6pPr marL="2286000" algn="l" defTabSz="914400" rtl="0" eaLnBrk="1" latinLnBrk="0" hangingPunct="1">
              <a:defRPr sz="1800" kern="1200">
                <a:solidFill>
                  <a:srgbClr val="FFFFFF"/>
                </a:solidFill>
                <a:latin typeface="等线" panose="02010600030101010101" charset="-122"/>
                <a:ea typeface="+mn-ea"/>
                <a:cs typeface="+mn-cs"/>
              </a:defRPr>
            </a:lvl6pPr>
            <a:lvl7pPr marL="2743200" algn="l" defTabSz="914400" rtl="0" eaLnBrk="1" latinLnBrk="0" hangingPunct="1">
              <a:defRPr sz="1800" kern="1200">
                <a:solidFill>
                  <a:srgbClr val="FFFFFF"/>
                </a:solidFill>
                <a:latin typeface="等线" panose="02010600030101010101" charset="-122"/>
                <a:ea typeface="+mn-ea"/>
                <a:cs typeface="+mn-cs"/>
              </a:defRPr>
            </a:lvl7pPr>
            <a:lvl8pPr marL="3200400" algn="l" defTabSz="914400" rtl="0" eaLnBrk="1" latinLnBrk="0" hangingPunct="1">
              <a:defRPr sz="1800" kern="1200">
                <a:solidFill>
                  <a:srgbClr val="FFFFFF"/>
                </a:solidFill>
                <a:latin typeface="等线" panose="02010600030101010101" charset="-122"/>
                <a:ea typeface="+mn-ea"/>
                <a:cs typeface="+mn-cs"/>
              </a:defRPr>
            </a:lvl8pPr>
            <a:lvl9pPr marL="3657600" algn="l" defTabSz="914400" rtl="0" eaLnBrk="1" latinLnBrk="0" hangingPunct="1">
              <a:defRPr sz="1800" kern="1200">
                <a:solidFill>
                  <a:srgbClr val="FFFFFF"/>
                </a:solidFill>
                <a:latin typeface="等线" panose="02010600030101010101" charset="-122"/>
                <a:ea typeface="+mn-ea"/>
                <a:cs typeface="+mn-cs"/>
              </a:defRPr>
            </a:lvl9pPr>
          </a:lstStyle>
          <a:p>
            <a:pPr marL="171450" indent="-171450">
              <a:lnSpc>
                <a:spcPct val="130000"/>
              </a:lnSpc>
              <a:spcBef>
                <a:spcPts val="300"/>
              </a:spcBef>
              <a:spcAft>
                <a:spcPts val="300"/>
              </a:spcAft>
              <a:buFont typeface="Arial" panose="020B0604020202020204" pitchFamily="34" charset="0"/>
              <a:buChar char="•"/>
            </a:pPr>
            <a:r>
              <a:rPr kumimoji="1" lang="en-US" altLang="zh-CN" sz="1400">
                <a:solidFill>
                  <a:schemeClr val="tx1"/>
                </a:solidFill>
                <a:latin typeface="微软雅黑" panose="020B0503020204020204" charset="-122"/>
                <a:ea typeface="微软雅黑" panose="020B0503020204020204" charset="-122"/>
                <a:cs typeface="+mn-ea"/>
                <a:sym typeface="+mn-lt"/>
              </a:rPr>
              <a:t>Phpsploit-Framework </a:t>
            </a:r>
            <a:r>
              <a:rPr kumimoji="1" lang="zh-CN" altLang="en-US" sz="1400">
                <a:solidFill>
                  <a:schemeClr val="tx1"/>
                </a:solidFill>
                <a:latin typeface="微软雅黑" panose="020B0503020204020204" charset="-122"/>
                <a:ea typeface="微软雅黑" panose="020B0503020204020204" charset="-122"/>
                <a:cs typeface="+mn-ea"/>
                <a:sym typeface="+mn-lt"/>
              </a:rPr>
              <a:t>软件</a:t>
            </a:r>
            <a:r>
              <a:rPr kumimoji="1" lang="en-US" altLang="zh-CN" sz="1400">
                <a:solidFill>
                  <a:schemeClr val="tx1"/>
                </a:solidFill>
                <a:latin typeface="微软雅黑" panose="020B0503020204020204" charset="-122"/>
                <a:ea typeface="微软雅黑" panose="020B0503020204020204" charset="-122"/>
                <a:cs typeface="+mn-ea"/>
                <a:sym typeface="+mn-lt"/>
              </a:rPr>
              <a:t>支持多种网络通信协议，如HTTP、HTTPS、TCP、UDP</a:t>
            </a:r>
            <a:r>
              <a:rPr kumimoji="1" lang="zh-CN" altLang="en-US" sz="1400">
                <a:solidFill>
                  <a:schemeClr val="tx1"/>
                </a:solidFill>
                <a:latin typeface="微软雅黑" panose="020B0503020204020204" charset="-122"/>
                <a:ea typeface="微软雅黑" panose="020B0503020204020204" charset="-122"/>
                <a:cs typeface="+mn-ea"/>
                <a:sym typeface="+mn-lt"/>
              </a:rPr>
              <a:t>、</a:t>
            </a:r>
            <a:r>
              <a:rPr kumimoji="1" lang="en-US" altLang="zh-CN" sz="1400">
                <a:solidFill>
                  <a:schemeClr val="tx1"/>
                </a:solidFill>
                <a:latin typeface="微软雅黑" panose="020B0503020204020204" charset="-122"/>
                <a:ea typeface="微软雅黑" panose="020B0503020204020204" charset="-122"/>
                <a:cs typeface="+mn-ea"/>
                <a:sym typeface="+mn-lt"/>
              </a:rPr>
              <a:t>ICMP</a:t>
            </a:r>
            <a:r>
              <a:rPr kumimoji="1" lang="zh-CN" altLang="en-US" sz="1400">
                <a:solidFill>
                  <a:schemeClr val="tx1"/>
                </a:solidFill>
                <a:latin typeface="微软雅黑" panose="020B0503020204020204" charset="-122"/>
                <a:ea typeface="微软雅黑" panose="020B0503020204020204" charset="-122"/>
                <a:cs typeface="+mn-ea"/>
                <a:sym typeface="+mn-lt"/>
              </a:rPr>
              <a:t>、</a:t>
            </a:r>
            <a:r>
              <a:rPr kumimoji="1" lang="en-US" altLang="zh-CN" sz="1400">
                <a:solidFill>
                  <a:schemeClr val="tx1"/>
                </a:solidFill>
                <a:latin typeface="微软雅黑" panose="020B0503020204020204" charset="-122"/>
                <a:ea typeface="微软雅黑" panose="020B0503020204020204" charset="-122"/>
                <a:cs typeface="+mn-ea"/>
                <a:sym typeface="+mn-lt"/>
              </a:rPr>
              <a:t>IPV6等，满足不同场景下的网络通信需求，提供灵活</a:t>
            </a:r>
            <a:r>
              <a:rPr kumimoji="1" lang="zh-CN" altLang="en-US" sz="1400">
                <a:solidFill>
                  <a:schemeClr val="tx1"/>
                </a:solidFill>
                <a:latin typeface="微软雅黑" panose="020B0503020204020204" charset="-122"/>
                <a:ea typeface="微软雅黑" panose="020B0503020204020204" charset="-122"/>
                <a:cs typeface="+mn-ea"/>
                <a:sym typeface="+mn-lt"/>
              </a:rPr>
              <a:t>且丰富的底层通信类库扩展，为</a:t>
            </a:r>
            <a:r>
              <a:rPr kumimoji="1" lang="en-US" altLang="zh-CN" sz="1400">
                <a:solidFill>
                  <a:schemeClr val="tx1"/>
                </a:solidFill>
                <a:latin typeface="微软雅黑" panose="020B0503020204020204" charset="-122"/>
                <a:ea typeface="微软雅黑" panose="020B0503020204020204" charset="-122"/>
                <a:cs typeface="+mn-ea"/>
                <a:sym typeface="+mn-lt"/>
              </a:rPr>
              <a:t>Phpsploit-Framework </a:t>
            </a:r>
            <a:r>
              <a:rPr kumimoji="1" lang="zh-CN" altLang="en-US" sz="1400">
                <a:solidFill>
                  <a:schemeClr val="tx1"/>
                </a:solidFill>
                <a:latin typeface="微软雅黑" panose="020B0503020204020204" charset="-122"/>
                <a:ea typeface="微软雅黑" panose="020B0503020204020204" charset="-122"/>
                <a:cs typeface="+mn-ea"/>
                <a:sym typeface="+mn-lt"/>
              </a:rPr>
              <a:t>软件的二次开发工作奠定了强大而坚实的</a:t>
            </a:r>
            <a:r>
              <a:rPr kumimoji="1" lang="zh-CN" altLang="en-US" sz="1400">
                <a:solidFill>
                  <a:schemeClr val="tx1"/>
                </a:solidFill>
                <a:latin typeface="微软雅黑" panose="020B0503020204020204" charset="-122"/>
                <a:ea typeface="微软雅黑" panose="020B0503020204020204" charset="-122"/>
                <a:cs typeface="+mn-ea"/>
                <a:sym typeface="+mn-lt"/>
              </a:rPr>
              <a:t>基础底层技术支撑及基础编程框架环境。</a:t>
            </a:r>
            <a:endParaRPr kumimoji="1" lang="en-US" altLang="zh-CN" sz="1400">
              <a:solidFill>
                <a:schemeClr val="tx1"/>
              </a:solidFill>
              <a:latin typeface="微软雅黑" panose="020B0503020204020204" charset="-122"/>
              <a:ea typeface="微软雅黑" panose="020B0503020204020204" charset="-122"/>
              <a:cs typeface="+mn-ea"/>
              <a:sym typeface="+mn-lt"/>
            </a:endParaRPr>
          </a:p>
        </p:txBody>
      </p:sp>
      <p:sp>
        <p:nvSpPr>
          <p:cNvPr id="58" name="Text3"/>
          <p:cNvSpPr txBox="1"/>
          <p:nvPr>
            <p:custDataLst>
              <p:tags r:id="rId2"/>
            </p:custDataLst>
          </p:nvPr>
        </p:nvSpPr>
        <p:spPr>
          <a:xfrm>
            <a:off x="693355" y="3983115"/>
            <a:ext cx="2603500" cy="444788"/>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chorCtr="0">
            <a:normAutofit/>
          </a:bodyPr>
          <a:lstStyle>
            <a:defPPr>
              <a:defRPr lang="zh-CN"/>
            </a:defPPr>
            <a:lvl1pPr marL="0" algn="l" defTabSz="914400" rtl="0" eaLnBrk="1" latinLnBrk="0" hangingPunct="1">
              <a:defRPr sz="1800" kern="1200">
                <a:solidFill>
                  <a:srgbClr val="FFFFFF"/>
                </a:solidFill>
                <a:latin typeface="等线" panose="02010600030101010101" charset="-122"/>
                <a:ea typeface="+mn-ea"/>
                <a:cs typeface="+mn-cs"/>
              </a:defRPr>
            </a:lvl1pPr>
            <a:lvl2pPr marL="457200" algn="l" defTabSz="914400" rtl="0" eaLnBrk="1" latinLnBrk="0" hangingPunct="1">
              <a:defRPr sz="1800" kern="1200">
                <a:solidFill>
                  <a:srgbClr val="FFFFFF"/>
                </a:solidFill>
                <a:latin typeface="等线" panose="02010600030101010101" charset="-122"/>
                <a:ea typeface="+mn-ea"/>
                <a:cs typeface="+mn-cs"/>
              </a:defRPr>
            </a:lvl2pPr>
            <a:lvl3pPr marL="914400" algn="l" defTabSz="914400" rtl="0" eaLnBrk="1" latinLnBrk="0" hangingPunct="1">
              <a:defRPr sz="1800" kern="1200">
                <a:solidFill>
                  <a:srgbClr val="FFFFFF"/>
                </a:solidFill>
                <a:latin typeface="等线" panose="02010600030101010101" charset="-122"/>
                <a:ea typeface="+mn-ea"/>
                <a:cs typeface="+mn-cs"/>
              </a:defRPr>
            </a:lvl3pPr>
            <a:lvl4pPr marL="1371600" algn="l" defTabSz="914400" rtl="0" eaLnBrk="1" latinLnBrk="0" hangingPunct="1">
              <a:defRPr sz="1800" kern="1200">
                <a:solidFill>
                  <a:srgbClr val="FFFFFF"/>
                </a:solidFill>
                <a:latin typeface="等线" panose="02010600030101010101" charset="-122"/>
                <a:ea typeface="+mn-ea"/>
                <a:cs typeface="+mn-cs"/>
              </a:defRPr>
            </a:lvl4pPr>
            <a:lvl5pPr marL="1828800" algn="l" defTabSz="914400" rtl="0" eaLnBrk="1" latinLnBrk="0" hangingPunct="1">
              <a:defRPr sz="1800" kern="1200">
                <a:solidFill>
                  <a:srgbClr val="FFFFFF"/>
                </a:solidFill>
                <a:latin typeface="等线" panose="02010600030101010101" charset="-122"/>
                <a:ea typeface="+mn-ea"/>
                <a:cs typeface="+mn-cs"/>
              </a:defRPr>
            </a:lvl5pPr>
            <a:lvl6pPr marL="2286000" algn="l" defTabSz="914400" rtl="0" eaLnBrk="1" latinLnBrk="0" hangingPunct="1">
              <a:defRPr sz="1800" kern="1200">
                <a:solidFill>
                  <a:srgbClr val="FFFFFF"/>
                </a:solidFill>
                <a:latin typeface="等线" panose="02010600030101010101" charset="-122"/>
                <a:ea typeface="+mn-ea"/>
                <a:cs typeface="+mn-cs"/>
              </a:defRPr>
            </a:lvl6pPr>
            <a:lvl7pPr marL="2743200" algn="l" defTabSz="914400" rtl="0" eaLnBrk="1" latinLnBrk="0" hangingPunct="1">
              <a:defRPr sz="1800" kern="1200">
                <a:solidFill>
                  <a:srgbClr val="FFFFFF"/>
                </a:solidFill>
                <a:latin typeface="等线" panose="02010600030101010101" charset="-122"/>
                <a:ea typeface="+mn-ea"/>
                <a:cs typeface="+mn-cs"/>
              </a:defRPr>
            </a:lvl7pPr>
            <a:lvl8pPr marL="3200400" algn="l" defTabSz="914400" rtl="0" eaLnBrk="1" latinLnBrk="0" hangingPunct="1">
              <a:defRPr sz="1800" kern="1200">
                <a:solidFill>
                  <a:srgbClr val="FFFFFF"/>
                </a:solidFill>
                <a:latin typeface="等线" panose="02010600030101010101" charset="-122"/>
                <a:ea typeface="+mn-ea"/>
                <a:cs typeface="+mn-cs"/>
              </a:defRPr>
            </a:lvl8pPr>
            <a:lvl9pPr marL="3657600" algn="l" defTabSz="914400" rtl="0" eaLnBrk="1" latinLnBrk="0" hangingPunct="1">
              <a:defRPr sz="1800" kern="1200">
                <a:solidFill>
                  <a:srgbClr val="FFFFFF"/>
                </a:solidFill>
                <a:latin typeface="等线" panose="02010600030101010101" charset="-122"/>
                <a:ea typeface="+mn-ea"/>
                <a:cs typeface="+mn-cs"/>
              </a:defRPr>
            </a:lvl9pPr>
          </a:lstStyle>
          <a:p>
            <a:pPr algn="ctr"/>
            <a:r>
              <a:rPr kumimoji="1" lang="zh-CN" altLang="en-US" sz="2000" b="1">
                <a:latin typeface="微软雅黑" panose="020B0503020204020204" charset="-122"/>
                <a:ea typeface="微软雅黑" panose="020B0503020204020204" charset="-122"/>
                <a:cs typeface="+mn-ea"/>
                <a:sym typeface="+mn-lt"/>
              </a:rPr>
              <a:t>支持多协议通信</a:t>
            </a:r>
            <a:endParaRPr kumimoji="1" lang="zh-CN" altLang="en-US" sz="2000" b="1">
              <a:latin typeface="微软雅黑" panose="020B0503020204020204" charset="-122"/>
              <a:ea typeface="微软雅黑" panose="020B0503020204020204" charset="-122"/>
              <a:cs typeface="+mn-ea"/>
              <a:sym typeface="+mn-lt"/>
            </a:endParaRPr>
          </a:p>
        </p:txBody>
      </p:sp>
      <p:sp>
        <p:nvSpPr>
          <p:cNvPr id="64" name="Text4"/>
          <p:cNvSpPr/>
          <p:nvPr/>
        </p:nvSpPr>
        <p:spPr>
          <a:xfrm>
            <a:off x="452055" y="1715811"/>
            <a:ext cx="6793574" cy="2162143"/>
          </a:xfrm>
          <a:prstGeom prst="roundRect">
            <a:avLst>
              <a:gd name="adj" fmla="val 5818"/>
            </a:avLst>
          </a:prstGeom>
          <a:solidFill>
            <a:schemeClr val="accent2">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chorCtr="0">
            <a:normAutofit/>
          </a:bodyPr>
          <a:lstStyle>
            <a:defPPr>
              <a:defRPr lang="zh-CN"/>
            </a:defPPr>
            <a:lvl1pPr marL="0" algn="l" defTabSz="914400" rtl="0" eaLnBrk="1" latinLnBrk="0" hangingPunct="1">
              <a:defRPr sz="1800" kern="1200">
                <a:solidFill>
                  <a:srgbClr val="FFFFFF"/>
                </a:solidFill>
                <a:latin typeface="等线" panose="02010600030101010101" charset="-122"/>
                <a:ea typeface="+mn-ea"/>
                <a:cs typeface="+mn-cs"/>
              </a:defRPr>
            </a:lvl1pPr>
            <a:lvl2pPr marL="457200" algn="l" defTabSz="914400" rtl="0" eaLnBrk="1" latinLnBrk="0" hangingPunct="1">
              <a:defRPr sz="1800" kern="1200">
                <a:solidFill>
                  <a:srgbClr val="FFFFFF"/>
                </a:solidFill>
                <a:latin typeface="等线" panose="02010600030101010101" charset="-122"/>
                <a:ea typeface="+mn-ea"/>
                <a:cs typeface="+mn-cs"/>
              </a:defRPr>
            </a:lvl2pPr>
            <a:lvl3pPr marL="914400" algn="l" defTabSz="914400" rtl="0" eaLnBrk="1" latinLnBrk="0" hangingPunct="1">
              <a:defRPr sz="1800" kern="1200">
                <a:solidFill>
                  <a:srgbClr val="FFFFFF"/>
                </a:solidFill>
                <a:latin typeface="等线" panose="02010600030101010101" charset="-122"/>
                <a:ea typeface="+mn-ea"/>
                <a:cs typeface="+mn-cs"/>
              </a:defRPr>
            </a:lvl3pPr>
            <a:lvl4pPr marL="1371600" algn="l" defTabSz="914400" rtl="0" eaLnBrk="1" latinLnBrk="0" hangingPunct="1">
              <a:defRPr sz="1800" kern="1200">
                <a:solidFill>
                  <a:srgbClr val="FFFFFF"/>
                </a:solidFill>
                <a:latin typeface="等线" panose="02010600030101010101" charset="-122"/>
                <a:ea typeface="+mn-ea"/>
                <a:cs typeface="+mn-cs"/>
              </a:defRPr>
            </a:lvl4pPr>
            <a:lvl5pPr marL="1828800" algn="l" defTabSz="914400" rtl="0" eaLnBrk="1" latinLnBrk="0" hangingPunct="1">
              <a:defRPr sz="1800" kern="1200">
                <a:solidFill>
                  <a:srgbClr val="FFFFFF"/>
                </a:solidFill>
                <a:latin typeface="等线" panose="02010600030101010101" charset="-122"/>
                <a:ea typeface="+mn-ea"/>
                <a:cs typeface="+mn-cs"/>
              </a:defRPr>
            </a:lvl5pPr>
            <a:lvl6pPr marL="2286000" algn="l" defTabSz="914400" rtl="0" eaLnBrk="1" latinLnBrk="0" hangingPunct="1">
              <a:defRPr sz="1800" kern="1200">
                <a:solidFill>
                  <a:srgbClr val="FFFFFF"/>
                </a:solidFill>
                <a:latin typeface="等线" panose="02010600030101010101" charset="-122"/>
                <a:ea typeface="+mn-ea"/>
                <a:cs typeface="+mn-cs"/>
              </a:defRPr>
            </a:lvl6pPr>
            <a:lvl7pPr marL="2743200" algn="l" defTabSz="914400" rtl="0" eaLnBrk="1" latinLnBrk="0" hangingPunct="1">
              <a:defRPr sz="1800" kern="1200">
                <a:solidFill>
                  <a:srgbClr val="FFFFFF"/>
                </a:solidFill>
                <a:latin typeface="等线" panose="02010600030101010101" charset="-122"/>
                <a:ea typeface="+mn-ea"/>
                <a:cs typeface="+mn-cs"/>
              </a:defRPr>
            </a:lvl7pPr>
            <a:lvl8pPr marL="3200400" algn="l" defTabSz="914400" rtl="0" eaLnBrk="1" latinLnBrk="0" hangingPunct="1">
              <a:defRPr sz="1800" kern="1200">
                <a:solidFill>
                  <a:srgbClr val="FFFFFF"/>
                </a:solidFill>
                <a:latin typeface="等线" panose="02010600030101010101" charset="-122"/>
                <a:ea typeface="+mn-ea"/>
                <a:cs typeface="+mn-cs"/>
              </a:defRPr>
            </a:lvl8pPr>
            <a:lvl9pPr marL="3657600" algn="l" defTabSz="914400" rtl="0" eaLnBrk="1" latinLnBrk="0" hangingPunct="1">
              <a:defRPr sz="1800" kern="1200">
                <a:solidFill>
                  <a:srgbClr val="FFFFFF"/>
                </a:solidFill>
                <a:latin typeface="等线" panose="02010600030101010101" charset="-122"/>
                <a:ea typeface="+mn-ea"/>
                <a:cs typeface="+mn-cs"/>
              </a:defRPr>
            </a:lvl9pPr>
          </a:lstStyle>
          <a:p>
            <a:pPr>
              <a:lnSpc>
                <a:spcPct val="130000"/>
              </a:lnSpc>
            </a:pPr>
            <a:endParaRPr kumimoji="1" lang="zh-CN" altLang="en-US" sz="1400">
              <a:solidFill>
                <a:schemeClr val="tx1"/>
              </a:solidFill>
              <a:latin typeface="微软雅黑" panose="020B0503020204020204" charset="-122"/>
              <a:ea typeface="微软雅黑" panose="020B0503020204020204" charset="-122"/>
              <a:cs typeface="+mn-ea"/>
              <a:sym typeface="+mn-lt"/>
            </a:endParaRPr>
          </a:p>
        </p:txBody>
      </p:sp>
      <p:sp>
        <p:nvSpPr>
          <p:cNvPr id="65" name="Text5"/>
          <p:cNvSpPr txBox="1"/>
          <p:nvPr>
            <p:custDataLst>
              <p:tags r:id="rId3"/>
            </p:custDataLst>
          </p:nvPr>
        </p:nvSpPr>
        <p:spPr>
          <a:xfrm>
            <a:off x="693354" y="2100876"/>
            <a:ext cx="6332477" cy="1591885"/>
          </a:xfrm>
          <a:prstGeom prst="roundRect">
            <a:avLst>
              <a:gd name="adj" fmla="val 5818"/>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chorCtr="0">
            <a:normAutofit/>
          </a:bodyPr>
          <a:lstStyle>
            <a:defPPr>
              <a:defRPr lang="zh-CN"/>
            </a:defPPr>
            <a:lvl1pPr marL="0" algn="l" defTabSz="914400" rtl="0" eaLnBrk="1" latinLnBrk="0" hangingPunct="1">
              <a:defRPr sz="1800" kern="1200">
                <a:solidFill>
                  <a:srgbClr val="FFFFFF"/>
                </a:solidFill>
                <a:latin typeface="等线" panose="02010600030101010101" charset="-122"/>
                <a:ea typeface="+mn-ea"/>
                <a:cs typeface="+mn-cs"/>
              </a:defRPr>
            </a:lvl1pPr>
            <a:lvl2pPr marL="457200" algn="l" defTabSz="914400" rtl="0" eaLnBrk="1" latinLnBrk="0" hangingPunct="1">
              <a:defRPr sz="1800" kern="1200">
                <a:solidFill>
                  <a:srgbClr val="FFFFFF"/>
                </a:solidFill>
                <a:latin typeface="等线" panose="02010600030101010101" charset="-122"/>
                <a:ea typeface="+mn-ea"/>
                <a:cs typeface="+mn-cs"/>
              </a:defRPr>
            </a:lvl2pPr>
            <a:lvl3pPr marL="914400" algn="l" defTabSz="914400" rtl="0" eaLnBrk="1" latinLnBrk="0" hangingPunct="1">
              <a:defRPr sz="1800" kern="1200">
                <a:solidFill>
                  <a:srgbClr val="FFFFFF"/>
                </a:solidFill>
                <a:latin typeface="等线" panose="02010600030101010101" charset="-122"/>
                <a:ea typeface="+mn-ea"/>
                <a:cs typeface="+mn-cs"/>
              </a:defRPr>
            </a:lvl3pPr>
            <a:lvl4pPr marL="1371600" algn="l" defTabSz="914400" rtl="0" eaLnBrk="1" latinLnBrk="0" hangingPunct="1">
              <a:defRPr sz="1800" kern="1200">
                <a:solidFill>
                  <a:srgbClr val="FFFFFF"/>
                </a:solidFill>
                <a:latin typeface="等线" panose="02010600030101010101" charset="-122"/>
                <a:ea typeface="+mn-ea"/>
                <a:cs typeface="+mn-cs"/>
              </a:defRPr>
            </a:lvl4pPr>
            <a:lvl5pPr marL="1828800" algn="l" defTabSz="914400" rtl="0" eaLnBrk="1" latinLnBrk="0" hangingPunct="1">
              <a:defRPr sz="1800" kern="1200">
                <a:solidFill>
                  <a:srgbClr val="FFFFFF"/>
                </a:solidFill>
                <a:latin typeface="等线" panose="02010600030101010101" charset="-122"/>
                <a:ea typeface="+mn-ea"/>
                <a:cs typeface="+mn-cs"/>
              </a:defRPr>
            </a:lvl5pPr>
            <a:lvl6pPr marL="2286000" algn="l" defTabSz="914400" rtl="0" eaLnBrk="1" latinLnBrk="0" hangingPunct="1">
              <a:defRPr sz="1800" kern="1200">
                <a:solidFill>
                  <a:srgbClr val="FFFFFF"/>
                </a:solidFill>
                <a:latin typeface="等线" panose="02010600030101010101" charset="-122"/>
                <a:ea typeface="+mn-ea"/>
                <a:cs typeface="+mn-cs"/>
              </a:defRPr>
            </a:lvl6pPr>
            <a:lvl7pPr marL="2743200" algn="l" defTabSz="914400" rtl="0" eaLnBrk="1" latinLnBrk="0" hangingPunct="1">
              <a:defRPr sz="1800" kern="1200">
                <a:solidFill>
                  <a:srgbClr val="FFFFFF"/>
                </a:solidFill>
                <a:latin typeface="等线" panose="02010600030101010101" charset="-122"/>
                <a:ea typeface="+mn-ea"/>
                <a:cs typeface="+mn-cs"/>
              </a:defRPr>
            </a:lvl7pPr>
            <a:lvl8pPr marL="3200400" algn="l" defTabSz="914400" rtl="0" eaLnBrk="1" latinLnBrk="0" hangingPunct="1">
              <a:defRPr sz="1800" kern="1200">
                <a:solidFill>
                  <a:srgbClr val="FFFFFF"/>
                </a:solidFill>
                <a:latin typeface="等线" panose="02010600030101010101" charset="-122"/>
                <a:ea typeface="+mn-ea"/>
                <a:cs typeface="+mn-cs"/>
              </a:defRPr>
            </a:lvl8pPr>
            <a:lvl9pPr marL="3657600" algn="l" defTabSz="914400" rtl="0" eaLnBrk="1" latinLnBrk="0" hangingPunct="1">
              <a:defRPr sz="1800" kern="1200">
                <a:solidFill>
                  <a:srgbClr val="FFFFFF"/>
                </a:solidFill>
                <a:latin typeface="等线" panose="02010600030101010101" charset="-122"/>
                <a:ea typeface="+mn-ea"/>
                <a:cs typeface="+mn-cs"/>
              </a:defRPr>
            </a:lvl9pPr>
          </a:lstStyle>
          <a:p>
            <a:pPr marL="171450" indent="-171450">
              <a:lnSpc>
                <a:spcPct val="130000"/>
              </a:lnSpc>
              <a:spcBef>
                <a:spcPts val="300"/>
              </a:spcBef>
              <a:spcAft>
                <a:spcPts val="300"/>
              </a:spcAft>
              <a:buFont typeface="Arial" panose="020B0604020202020204" pitchFamily="34" charset="0"/>
              <a:buChar char="•"/>
            </a:pPr>
            <a:r>
              <a:rPr kumimoji="1" lang="en-US" altLang="zh-CN" sz="1400">
                <a:solidFill>
                  <a:schemeClr val="tx1"/>
                </a:solidFill>
                <a:latin typeface="微软雅黑" panose="020B0503020204020204" charset="-122"/>
                <a:ea typeface="微软雅黑" panose="020B0503020204020204" charset="-122"/>
                <a:cs typeface="+mn-ea"/>
                <a:sym typeface="+mn-lt"/>
              </a:rPr>
              <a:t>Phpsploit-Framework </a:t>
            </a:r>
            <a:r>
              <a:rPr kumimoji="1" lang="zh-CN" altLang="en-US" sz="1400">
                <a:solidFill>
                  <a:schemeClr val="tx1"/>
                </a:solidFill>
                <a:latin typeface="微软雅黑" panose="020B0503020204020204" charset="-122"/>
                <a:ea typeface="微软雅黑" panose="020B0503020204020204" charset="-122"/>
                <a:cs typeface="+mn-ea"/>
                <a:sym typeface="+mn-lt"/>
              </a:rPr>
              <a:t>软件</a:t>
            </a:r>
            <a:r>
              <a:rPr kumimoji="1" lang="en-US" altLang="zh-CN" sz="1400">
                <a:solidFill>
                  <a:schemeClr val="tx1"/>
                </a:solidFill>
                <a:latin typeface="微软雅黑" panose="020B0503020204020204" charset="-122"/>
                <a:ea typeface="微软雅黑" panose="020B0503020204020204" charset="-122"/>
                <a:cs typeface="+mn-ea"/>
                <a:sym typeface="+mn-lt"/>
              </a:rPr>
              <a:t>通过优化的网络通信协议和模块，提供稳定、</a:t>
            </a:r>
            <a:r>
              <a:rPr kumimoji="1" lang="zh-CN" altLang="en-US" sz="1400">
                <a:solidFill>
                  <a:schemeClr val="tx1"/>
                </a:solidFill>
                <a:latin typeface="微软雅黑" panose="020B0503020204020204" charset="-122"/>
                <a:ea typeface="微软雅黑" panose="020B0503020204020204" charset="-122"/>
                <a:cs typeface="+mn-ea"/>
                <a:sym typeface="+mn-lt"/>
              </a:rPr>
              <a:t>高效、隐匿</a:t>
            </a:r>
            <a:r>
              <a:rPr kumimoji="1" lang="en-US" altLang="zh-CN" sz="1400">
                <a:solidFill>
                  <a:schemeClr val="tx1"/>
                </a:solidFill>
                <a:latin typeface="微软雅黑" panose="020B0503020204020204" charset="-122"/>
                <a:ea typeface="微软雅黑" panose="020B0503020204020204" charset="-122"/>
                <a:cs typeface="+mn-ea"/>
                <a:sym typeface="+mn-lt"/>
              </a:rPr>
              <a:t>的网络数据交互，确保</a:t>
            </a:r>
            <a:r>
              <a:rPr kumimoji="1" lang="zh-CN" altLang="en-US" sz="1400">
                <a:solidFill>
                  <a:schemeClr val="tx1"/>
                </a:solidFill>
                <a:latin typeface="微软雅黑" panose="020B0503020204020204" charset="-122"/>
                <a:ea typeface="微软雅黑" panose="020B0503020204020204" charset="-122"/>
                <a:cs typeface="+mn-ea"/>
                <a:sym typeface="+mn-lt"/>
              </a:rPr>
              <a:t>网络</a:t>
            </a:r>
            <a:r>
              <a:rPr kumimoji="1" lang="en-US" altLang="zh-CN" sz="1400">
                <a:solidFill>
                  <a:schemeClr val="tx1"/>
                </a:solidFill>
                <a:latin typeface="微软雅黑" panose="020B0503020204020204" charset="-122"/>
                <a:ea typeface="微软雅黑" panose="020B0503020204020204" charset="-122"/>
                <a:cs typeface="+mn-ea"/>
                <a:sym typeface="+mn-lt"/>
              </a:rPr>
              <a:t>命令与</a:t>
            </a:r>
            <a:r>
              <a:rPr kumimoji="1" lang="zh-CN" altLang="en-US" sz="1400">
                <a:solidFill>
                  <a:schemeClr val="tx1"/>
                </a:solidFill>
                <a:latin typeface="微软雅黑" panose="020B0503020204020204" charset="-122"/>
                <a:ea typeface="微软雅黑" panose="020B0503020204020204" charset="-122"/>
                <a:cs typeface="+mn-ea"/>
                <a:sym typeface="+mn-lt"/>
              </a:rPr>
              <a:t>通信</a:t>
            </a:r>
            <a:r>
              <a:rPr kumimoji="1" lang="en-US" altLang="zh-CN" sz="1400">
                <a:solidFill>
                  <a:schemeClr val="tx1"/>
                </a:solidFill>
                <a:latin typeface="微软雅黑" panose="020B0503020204020204" charset="-122"/>
                <a:ea typeface="微软雅黑" panose="020B0503020204020204" charset="-122"/>
                <a:cs typeface="+mn-ea"/>
                <a:sym typeface="+mn-lt"/>
              </a:rPr>
              <a:t>数据的</a:t>
            </a:r>
            <a:r>
              <a:rPr kumimoji="1" lang="zh-CN" altLang="en-US" sz="1400">
                <a:solidFill>
                  <a:schemeClr val="tx1"/>
                </a:solidFill>
                <a:latin typeface="微软雅黑" panose="020B0503020204020204" charset="-122"/>
                <a:ea typeface="微软雅黑" panose="020B0503020204020204" charset="-122"/>
                <a:cs typeface="+mn-ea"/>
                <a:sym typeface="+mn-lt"/>
              </a:rPr>
              <a:t>有效</a:t>
            </a:r>
            <a:r>
              <a:rPr kumimoji="1" lang="en-US" altLang="zh-CN" sz="1400">
                <a:solidFill>
                  <a:schemeClr val="tx1"/>
                </a:solidFill>
                <a:latin typeface="微软雅黑" panose="020B0503020204020204" charset="-122"/>
                <a:ea typeface="微软雅黑" panose="020B0503020204020204" charset="-122"/>
                <a:cs typeface="+mn-ea"/>
                <a:sym typeface="+mn-lt"/>
              </a:rPr>
              <a:t>传递。</a:t>
            </a:r>
            <a:endParaRPr kumimoji="1" lang="en-US" altLang="zh-CN" sz="1400">
              <a:solidFill>
                <a:schemeClr val="tx1"/>
              </a:solidFill>
              <a:latin typeface="微软雅黑" panose="020B0503020204020204" charset="-122"/>
              <a:ea typeface="微软雅黑" panose="020B0503020204020204" charset="-122"/>
              <a:cs typeface="+mn-ea"/>
              <a:sym typeface="+mn-lt"/>
            </a:endParaRPr>
          </a:p>
        </p:txBody>
      </p:sp>
      <p:sp>
        <p:nvSpPr>
          <p:cNvPr id="60" name="Text6"/>
          <p:cNvSpPr txBox="1"/>
          <p:nvPr>
            <p:custDataLst>
              <p:tags r:id="rId4"/>
            </p:custDataLst>
          </p:nvPr>
        </p:nvSpPr>
        <p:spPr>
          <a:xfrm>
            <a:off x="693355" y="1493418"/>
            <a:ext cx="2603500" cy="444788"/>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chorCtr="0">
            <a:normAutofit fontScale="90000" lnSpcReduction="20000"/>
          </a:bodyPr>
          <a:lstStyle>
            <a:defPPr>
              <a:defRPr lang="zh-CN"/>
            </a:defPPr>
            <a:lvl1pPr marL="0" algn="l" defTabSz="914400" rtl="0" eaLnBrk="1" latinLnBrk="0" hangingPunct="1">
              <a:defRPr sz="1800" kern="1200">
                <a:solidFill>
                  <a:srgbClr val="FFFFFF"/>
                </a:solidFill>
                <a:latin typeface="等线" panose="02010600030101010101" charset="-122"/>
                <a:ea typeface="+mn-ea"/>
                <a:cs typeface="+mn-cs"/>
              </a:defRPr>
            </a:lvl1pPr>
            <a:lvl2pPr marL="457200" algn="l" defTabSz="914400" rtl="0" eaLnBrk="1" latinLnBrk="0" hangingPunct="1">
              <a:defRPr sz="1800" kern="1200">
                <a:solidFill>
                  <a:srgbClr val="FFFFFF"/>
                </a:solidFill>
                <a:latin typeface="等线" panose="02010600030101010101" charset="-122"/>
                <a:ea typeface="+mn-ea"/>
                <a:cs typeface="+mn-cs"/>
              </a:defRPr>
            </a:lvl2pPr>
            <a:lvl3pPr marL="914400" algn="l" defTabSz="914400" rtl="0" eaLnBrk="1" latinLnBrk="0" hangingPunct="1">
              <a:defRPr sz="1800" kern="1200">
                <a:solidFill>
                  <a:srgbClr val="FFFFFF"/>
                </a:solidFill>
                <a:latin typeface="等线" panose="02010600030101010101" charset="-122"/>
                <a:ea typeface="+mn-ea"/>
                <a:cs typeface="+mn-cs"/>
              </a:defRPr>
            </a:lvl3pPr>
            <a:lvl4pPr marL="1371600" algn="l" defTabSz="914400" rtl="0" eaLnBrk="1" latinLnBrk="0" hangingPunct="1">
              <a:defRPr sz="1800" kern="1200">
                <a:solidFill>
                  <a:srgbClr val="FFFFFF"/>
                </a:solidFill>
                <a:latin typeface="等线" panose="02010600030101010101" charset="-122"/>
                <a:ea typeface="+mn-ea"/>
                <a:cs typeface="+mn-cs"/>
              </a:defRPr>
            </a:lvl4pPr>
            <a:lvl5pPr marL="1828800" algn="l" defTabSz="914400" rtl="0" eaLnBrk="1" latinLnBrk="0" hangingPunct="1">
              <a:defRPr sz="1800" kern="1200">
                <a:solidFill>
                  <a:srgbClr val="FFFFFF"/>
                </a:solidFill>
                <a:latin typeface="等线" panose="02010600030101010101" charset="-122"/>
                <a:ea typeface="+mn-ea"/>
                <a:cs typeface="+mn-cs"/>
              </a:defRPr>
            </a:lvl5pPr>
            <a:lvl6pPr marL="2286000" algn="l" defTabSz="914400" rtl="0" eaLnBrk="1" latinLnBrk="0" hangingPunct="1">
              <a:defRPr sz="1800" kern="1200">
                <a:solidFill>
                  <a:srgbClr val="FFFFFF"/>
                </a:solidFill>
                <a:latin typeface="等线" panose="02010600030101010101" charset="-122"/>
                <a:ea typeface="+mn-ea"/>
                <a:cs typeface="+mn-cs"/>
              </a:defRPr>
            </a:lvl6pPr>
            <a:lvl7pPr marL="2743200" algn="l" defTabSz="914400" rtl="0" eaLnBrk="1" latinLnBrk="0" hangingPunct="1">
              <a:defRPr sz="1800" kern="1200">
                <a:solidFill>
                  <a:srgbClr val="FFFFFF"/>
                </a:solidFill>
                <a:latin typeface="等线" panose="02010600030101010101" charset="-122"/>
                <a:ea typeface="+mn-ea"/>
                <a:cs typeface="+mn-cs"/>
              </a:defRPr>
            </a:lvl7pPr>
            <a:lvl8pPr marL="3200400" algn="l" defTabSz="914400" rtl="0" eaLnBrk="1" latinLnBrk="0" hangingPunct="1">
              <a:defRPr sz="1800" kern="1200">
                <a:solidFill>
                  <a:srgbClr val="FFFFFF"/>
                </a:solidFill>
                <a:latin typeface="等线" panose="02010600030101010101" charset="-122"/>
                <a:ea typeface="+mn-ea"/>
                <a:cs typeface="+mn-cs"/>
              </a:defRPr>
            </a:lvl8pPr>
            <a:lvl9pPr marL="3657600" algn="l" defTabSz="914400" rtl="0" eaLnBrk="1" latinLnBrk="0" hangingPunct="1">
              <a:defRPr sz="1800" kern="1200">
                <a:solidFill>
                  <a:srgbClr val="FFFFFF"/>
                </a:solidFill>
                <a:latin typeface="等线" panose="02010600030101010101" charset="-122"/>
                <a:ea typeface="+mn-ea"/>
                <a:cs typeface="+mn-cs"/>
              </a:defRPr>
            </a:lvl9pPr>
          </a:lstStyle>
          <a:p>
            <a:pPr algn="ctr"/>
            <a:r>
              <a:rPr kumimoji="1" lang="zh-CN" altLang="en-US" sz="2000" b="1">
                <a:solidFill>
                  <a:schemeClr val="tx2"/>
                </a:solidFill>
                <a:latin typeface="微软雅黑" panose="020B0503020204020204" charset="-122"/>
                <a:ea typeface="微软雅黑" panose="020B0503020204020204" charset="-122"/>
                <a:cs typeface="+mn-ea"/>
                <a:sym typeface="+mn-lt"/>
              </a:rPr>
              <a:t>网络通信功能高效稳定</a:t>
            </a:r>
            <a:endParaRPr kumimoji="1" lang="zh-CN" altLang="en-US" sz="2000" b="1">
              <a:solidFill>
                <a:schemeClr val="tx2"/>
              </a:solidFill>
              <a:latin typeface="微软雅黑" panose="020B0503020204020204" charset="-122"/>
              <a:ea typeface="微软雅黑" panose="020B0503020204020204" charset="-122"/>
              <a:cs typeface="+mn-ea"/>
              <a:sym typeface="+mn-lt"/>
            </a:endParaRPr>
          </a:p>
        </p:txBody>
      </p:sp>
      <p:sp>
        <p:nvSpPr>
          <p:cNvPr id="7" name="Shape1"/>
          <p:cNvSpPr/>
          <p:nvPr>
            <p:custDataLst>
              <p:tags r:id="rId5"/>
            </p:custDataLst>
          </p:nvPr>
        </p:nvSpPr>
        <p:spPr>
          <a:xfrm>
            <a:off x="7486928" y="1707450"/>
            <a:ext cx="4253017" cy="4660201"/>
          </a:xfrm>
          <a:prstGeom prst="roundRect">
            <a:avLst>
              <a:gd name="adj" fmla="val 2038"/>
            </a:avLst>
          </a:prstGeom>
          <a:blipFill>
            <a:blip r:embed="rId6"/>
            <a:stretch>
              <a:fillRect l="-32201" r="-3220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rgbClr val="FFFFFF"/>
                </a:solidFill>
                <a:latin typeface="等线" panose="02010600030101010101" charset="-122"/>
                <a:ea typeface="+mn-ea"/>
                <a:cs typeface="+mn-cs"/>
              </a:defRPr>
            </a:lvl1pPr>
            <a:lvl2pPr marL="457200" algn="l" defTabSz="914400" rtl="0" eaLnBrk="1" latinLnBrk="0" hangingPunct="1">
              <a:defRPr sz="1800" kern="1200">
                <a:solidFill>
                  <a:srgbClr val="FFFFFF"/>
                </a:solidFill>
                <a:latin typeface="等线" panose="02010600030101010101" charset="-122"/>
                <a:ea typeface="+mn-ea"/>
                <a:cs typeface="+mn-cs"/>
              </a:defRPr>
            </a:lvl2pPr>
            <a:lvl3pPr marL="914400" algn="l" defTabSz="914400" rtl="0" eaLnBrk="1" latinLnBrk="0" hangingPunct="1">
              <a:defRPr sz="1800" kern="1200">
                <a:solidFill>
                  <a:srgbClr val="FFFFFF"/>
                </a:solidFill>
                <a:latin typeface="等线" panose="02010600030101010101" charset="-122"/>
                <a:ea typeface="+mn-ea"/>
                <a:cs typeface="+mn-cs"/>
              </a:defRPr>
            </a:lvl3pPr>
            <a:lvl4pPr marL="1371600" algn="l" defTabSz="914400" rtl="0" eaLnBrk="1" latinLnBrk="0" hangingPunct="1">
              <a:defRPr sz="1800" kern="1200">
                <a:solidFill>
                  <a:srgbClr val="FFFFFF"/>
                </a:solidFill>
                <a:latin typeface="等线" panose="02010600030101010101" charset="-122"/>
                <a:ea typeface="+mn-ea"/>
                <a:cs typeface="+mn-cs"/>
              </a:defRPr>
            </a:lvl4pPr>
            <a:lvl5pPr marL="1828800" algn="l" defTabSz="914400" rtl="0" eaLnBrk="1" latinLnBrk="0" hangingPunct="1">
              <a:defRPr sz="1800" kern="1200">
                <a:solidFill>
                  <a:srgbClr val="FFFFFF"/>
                </a:solidFill>
                <a:latin typeface="等线" panose="02010600030101010101" charset="-122"/>
                <a:ea typeface="+mn-ea"/>
                <a:cs typeface="+mn-cs"/>
              </a:defRPr>
            </a:lvl5pPr>
            <a:lvl6pPr marL="2286000" algn="l" defTabSz="914400" rtl="0" eaLnBrk="1" latinLnBrk="0" hangingPunct="1">
              <a:defRPr sz="1800" kern="1200">
                <a:solidFill>
                  <a:srgbClr val="FFFFFF"/>
                </a:solidFill>
                <a:latin typeface="等线" panose="02010600030101010101" charset="-122"/>
                <a:ea typeface="+mn-ea"/>
                <a:cs typeface="+mn-cs"/>
              </a:defRPr>
            </a:lvl6pPr>
            <a:lvl7pPr marL="2743200" algn="l" defTabSz="914400" rtl="0" eaLnBrk="1" latinLnBrk="0" hangingPunct="1">
              <a:defRPr sz="1800" kern="1200">
                <a:solidFill>
                  <a:srgbClr val="FFFFFF"/>
                </a:solidFill>
                <a:latin typeface="等线" panose="02010600030101010101" charset="-122"/>
                <a:ea typeface="+mn-ea"/>
                <a:cs typeface="+mn-cs"/>
              </a:defRPr>
            </a:lvl7pPr>
            <a:lvl8pPr marL="3200400" algn="l" defTabSz="914400" rtl="0" eaLnBrk="1" latinLnBrk="0" hangingPunct="1">
              <a:defRPr sz="1800" kern="1200">
                <a:solidFill>
                  <a:srgbClr val="FFFFFF"/>
                </a:solidFill>
                <a:latin typeface="等线" panose="02010600030101010101" charset="-122"/>
                <a:ea typeface="+mn-ea"/>
                <a:cs typeface="+mn-cs"/>
              </a:defRPr>
            </a:lvl8pPr>
            <a:lvl9pPr marL="3657600" algn="l" defTabSz="914400" rtl="0" eaLnBrk="1" latinLnBrk="0" hangingPunct="1">
              <a:defRPr sz="1800" kern="1200">
                <a:solidFill>
                  <a:srgbClr val="FFFFFF"/>
                </a:solidFill>
                <a:latin typeface="等线" panose="02010600030101010101" charset="-122"/>
                <a:ea typeface="+mn-ea"/>
                <a:cs typeface="+mn-cs"/>
              </a:defRPr>
            </a:lvl9pPr>
          </a:lstStyle>
          <a:p>
            <a:pPr algn="ctr"/>
            <a:endParaRPr lang="zh-CN" altLang="en-US">
              <a:latin typeface="微软雅黑" panose="020B0503020204020204" charset="-122"/>
              <a:ea typeface="微软雅黑" panose="020B0503020204020204" charset="-122"/>
            </a:endParaRPr>
          </a:p>
        </p:txBody>
      </p:sp>
      <p:sp>
        <p:nvSpPr>
          <p:cNvPr id="8" name="Text7"/>
          <p:cNvSpPr txBox="1"/>
          <p:nvPr>
            <p:custDataLst>
              <p:tags r:id="rId7"/>
            </p:custDataLst>
          </p:nvPr>
        </p:nvSpPr>
        <p:spPr>
          <a:xfrm>
            <a:off x="347808" y="339877"/>
            <a:ext cx="11496384" cy="720348"/>
          </a:xfrm>
          <a:prstGeom prst="rect">
            <a:avLst/>
          </a:prstGeom>
          <a:noFill/>
        </p:spPr>
        <p:txBody>
          <a:bodyPr wrap="square" rtlCol="0" anchor="ctr"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rtl="0" eaLnBrk="1" fontAlgn="auto" latinLnBrk="0" hangingPunct="1">
              <a:lnSpc>
                <a:spcPct val="120000"/>
              </a:lnSpc>
              <a:spcBef>
                <a:spcPct val="0"/>
              </a:spcBef>
              <a:spcAft>
                <a:spcPct val="0"/>
              </a:spcAft>
              <a:buClrTx/>
              <a:buSzTx/>
              <a:buFontTx/>
              <a:buNone/>
              <a:defRPr/>
            </a:pPr>
            <a:r>
              <a:rPr lang="en-US" altLang="zh-CN" sz="3200" b="1" noProof="0">
                <a:ln>
                  <a:noFill/>
                </a:ln>
                <a:effectLst/>
                <a:uLnTx/>
                <a:uFillTx/>
                <a:latin typeface="微软雅黑" panose="020B0503020204020204" charset="-122"/>
                <a:ea typeface="微软雅黑" panose="020B0503020204020204" charset="-122"/>
                <a:cs typeface="微软雅黑" panose="020B0503020204020204" charset="-122"/>
                <a:sym typeface="思源黑体 CN" panose="020B0500000000000000" pitchFamily="34" charset="-122"/>
              </a:rPr>
              <a:t>漏洞利用工具:网络通信功能</a:t>
            </a:r>
            <a:endParaRPr lang="en-US" altLang="zh-CN" sz="3200" b="1" noProof="0">
              <a:ln>
                <a:noFill/>
              </a:ln>
              <a:effectLst/>
              <a:uLnTx/>
              <a:uFillTx/>
              <a:latin typeface="微软雅黑" panose="020B0503020204020204" charset="-122"/>
              <a:ea typeface="微软雅黑" panose="020B0503020204020204" charset="-122"/>
              <a:cs typeface="微软雅黑" panose="020B0503020204020204" charset="-122"/>
              <a:sym typeface="思源黑体 CN" panose="020B0500000000000000" pitchFamily="34" charset="-122"/>
            </a:endParaRPr>
          </a:p>
        </p:txBody>
      </p:sp>
    </p:spTree>
    <p:custDataLst>
      <p:tags r:id="rId8"/>
    </p:custDataLst>
  </p:cSld>
  <p:clrMapOvr>
    <a:masterClrMapping/>
  </p:clrMapOvr>
  <p:transition/>
</p:sld>
</file>

<file path=ppt/tags/tag1.xml><?xml version="1.0" encoding="utf-8"?>
<p:tagLst xmlns:p="http://schemas.openxmlformats.org/presentationml/2006/main">
  <p:tag name="YOO_CHATSHAPE_AUTHOR" val="小星星の泪7695"/>
  <p:tag name="YOO_CHATSHAPE_TYPE" val="YOO_CHATSHAPE_AUTHOR"/>
</p:tagLst>
</file>

<file path=ppt/tags/tag10.xml><?xml version="1.0" encoding="utf-8"?>
<p:tagLst xmlns:p="http://schemas.openxmlformats.org/presentationml/2006/main">
  <p:tag name="KSO_WM_BEAUTIFY_FLAG" val=""/>
  <p:tag name="YOO_CHAT_DIAGRAM_SHAPETYPE" val="YOO_CHAT_DIAGRAM_NUM"/>
  <p:tag name="YOO_CHATSHAPE_TYPE" val="YOO_CHATSHAPE_NUM"/>
</p:tagLst>
</file>

<file path=ppt/tags/tag100.xml><?xml version="1.0" encoding="utf-8"?>
<p:tagLst xmlns:p="http://schemas.openxmlformats.org/presentationml/2006/main">
  <p:tag name="KSO_WM_BEAUTIFY_FLAG" val=""/>
  <p:tag name="YOO_CHATSHAPE_TYPE" val="YOO_CHATSHAPE_TITLE"/>
</p:tagLst>
</file>

<file path=ppt/tags/tag101.xml><?xml version="1.0" encoding="utf-8"?>
<p:tagLst xmlns:p="http://schemas.openxmlformats.org/presentationml/2006/main">
  <p:tag name="KSO_WM_BEAUTIFY_FLAG" val=""/>
  <p:tag name="TAG_CONTENT_GROUPINDEX" val="1"/>
  <p:tag name="YOO_CHATSHAPE_TYPE" val="YOO_CHATSHAPE_CHILDIMAGE"/>
</p:tagLst>
</file>

<file path=ppt/tags/tag102.xml><?xml version="1.0" encoding="utf-8"?>
<p:tagLst xmlns:p="http://schemas.openxmlformats.org/presentationml/2006/main">
  <p:tag name="TAG_CONTENT_GROUPINDEX" val="3"/>
  <p:tag name="YOO_CHATSHAPE_TYPE" val="YOO_CHATSHAPE_CHILDTITLE"/>
</p:tagLst>
</file>

<file path=ppt/tags/tag103.xml><?xml version="1.0" encoding="utf-8"?>
<p:tagLst xmlns:p="http://schemas.openxmlformats.org/presentationml/2006/main">
  <p:tag name="KSO_WM_BEAUTIFY_FLAG" val=""/>
  <p:tag name="TAG_CONTENT_GROUPINDEX" val="3"/>
  <p:tag name="YOO_CHATSHAPE_TYPE" val="YOO_CHATSHAPE_CHILDCONTENT"/>
</p:tagLst>
</file>

<file path=ppt/tags/tag104.xml><?xml version="1.0" encoding="utf-8"?>
<p:tagLst xmlns:p="http://schemas.openxmlformats.org/presentationml/2006/main">
  <p:tag name="AIGCCREATORID" val="AIGC生成内容仅供参考-2024/7/19 16:03:08"/>
  <p:tag name="TAG_CONTENT_TYPE" val="二级大纲3"/>
  <p:tag name="YOO_CHAPTER_ID" val="2"/>
  <p:tag name="YOO_CHATPAGE_TYPE" val="YOO_CHATPAGE_MULTCONTENT"/>
  <p:tag name="YOO_SECTION_ID" val="1"/>
</p:tagLst>
</file>

<file path=ppt/tags/tag105.xml><?xml version="1.0" encoding="utf-8"?>
<p:tagLst xmlns:p="http://schemas.openxmlformats.org/presentationml/2006/main">
  <p:tag name="KSO_WM_DIAGRAM_VIRTUALLY_FRAME" val="{&quot;height&quot;:382.7476377952757,&quot;left&quot;:72.25007874015746,&quot;top&quot;:113.78866141732283,&quot;width&quot;:811.5727559055119}"/>
</p:tagLst>
</file>

<file path=ppt/tags/tag106.xml><?xml version="1.0" encoding="utf-8"?>
<p:tagLst xmlns:p="http://schemas.openxmlformats.org/presentationml/2006/main">
  <p:tag name="KSO_WM_DIAGRAM_VIRTUALLY_FRAME" val="{&quot;height&quot;:382.7476377952757,&quot;left&quot;:72.25007874015746,&quot;top&quot;:113.78866141732283,&quot;width&quot;:811.5727559055119}"/>
</p:tagLst>
</file>

<file path=ppt/tags/tag107.xml><?xml version="1.0" encoding="utf-8"?>
<p:tagLst xmlns:p="http://schemas.openxmlformats.org/presentationml/2006/main">
  <p:tag name="KSO_WM_DIAGRAM_VIRTUALLY_FRAME" val="{&quot;height&quot;:382.7476377952757,&quot;left&quot;:72.25007874015746,&quot;top&quot;:113.78866141732283,&quot;width&quot;:811.5727559055119}"/>
</p:tagLst>
</file>

<file path=ppt/tags/tag108.xml><?xml version="1.0" encoding="utf-8"?>
<p:tagLst xmlns:p="http://schemas.openxmlformats.org/presentationml/2006/main">
  <p:tag name="KSO_WM_DIAGRAM_VIRTUALLY_FRAME" val="{&quot;height&quot;:382.7476377952757,&quot;left&quot;:72.25007874015746,&quot;top&quot;:113.78866141732283,&quot;width&quot;:811.5727559055119}"/>
</p:tagLst>
</file>

<file path=ppt/tags/tag109.xml><?xml version="1.0" encoding="utf-8"?>
<p:tagLst xmlns:p="http://schemas.openxmlformats.org/presentationml/2006/main">
  <p:tag name="KSO_WM_DIAGRAM_VIRTUALLY_FRAME" val="{&quot;height&quot;:382.7476377952757,&quot;left&quot;:72.25007874015746,&quot;top&quot;:113.78866141732283,&quot;width&quot;:811.5727559055119}"/>
</p:tagLst>
</file>

<file path=ppt/tags/tag11.xml><?xml version="1.0" encoding="utf-8"?>
<p:tagLst xmlns:p="http://schemas.openxmlformats.org/presentationml/2006/main">
  <p:tag name="KSO_WM_BEAUTIFY_FLAG" val=""/>
</p:tagLst>
</file>

<file path=ppt/tags/tag110.xml><?xml version="1.0" encoding="utf-8"?>
<p:tagLst xmlns:p="http://schemas.openxmlformats.org/presentationml/2006/main">
  <p:tag name="TAG_CONTENT_GROUPINDEX" val="1"/>
  <p:tag name="YOO_CHATSHAPE_TYPE" val="YOO_CHATSHAPE_CHILDCONTENT"/>
  <p:tag name="KSO_WM_DIAGRAM_VIRTUALLY_FRAME" val="{&quot;height&quot;:382.7476377952757,&quot;left&quot;:72.25007874015746,&quot;top&quot;:113.78866141732283,&quot;width&quot;:811.5727559055119}"/>
</p:tagLst>
</file>

<file path=ppt/tags/tag111.xml><?xml version="1.0" encoding="utf-8"?>
<p:tagLst xmlns:p="http://schemas.openxmlformats.org/presentationml/2006/main">
  <p:tag name="TAG_CONTENT_GROUPINDEX" val="1"/>
  <p:tag name="YOO_CHATSHAPE_TYPE" val="YOO_CHATSHAPE_CHILDTITLE"/>
  <p:tag name="KSO_WM_DIAGRAM_VIRTUALLY_FRAME" val="{&quot;height&quot;:382.7476377952757,&quot;left&quot;:72.25007874015746,&quot;top&quot;:113.78866141732283,&quot;width&quot;:811.5727559055119}"/>
</p:tagLst>
</file>

<file path=ppt/tags/tag112.xml><?xml version="1.0" encoding="utf-8"?>
<p:tagLst xmlns:p="http://schemas.openxmlformats.org/presentationml/2006/main">
  <p:tag name="TAG_CONTENT_GROUPINDEX" val="1"/>
  <p:tag name="YOO_CHATSHAPE_TYPE" val="YOO_CHATSHAPE_CHILDIMAGE"/>
  <p:tag name="KSO_WM_DIAGRAM_VIRTUALLY_FRAME" val="{&quot;height&quot;:382.7476377952757,&quot;left&quot;:72.25007874015746,&quot;top&quot;:113.78866141732283,&quot;width&quot;:811.5727559055119}"/>
</p:tagLst>
</file>

<file path=ppt/tags/tag113.xml><?xml version="1.0" encoding="utf-8"?>
<p:tagLst xmlns:p="http://schemas.openxmlformats.org/presentationml/2006/main">
  <p:tag name="TAG_CONTENT_GROUPINDEX" val="2"/>
  <p:tag name="YOO_CHATSHAPE_TYPE" val="YOO_CHATSHAPE_CHILDIMAGE"/>
  <p:tag name="KSO_WM_DIAGRAM_VIRTUALLY_FRAME" val="{&quot;height&quot;:382.7476377952757,&quot;left&quot;:72.25007874015746,&quot;top&quot;:113.78866141732283,&quot;width&quot;:811.5727559055119}"/>
</p:tagLst>
</file>

<file path=ppt/tags/tag114.xml><?xml version="1.0" encoding="utf-8"?>
<p:tagLst xmlns:p="http://schemas.openxmlformats.org/presentationml/2006/main">
  <p:tag name="KSO_WM_DIAGRAM_VIRTUALLY_FRAME" val="{&quot;height&quot;:382.7476377952757,&quot;left&quot;:72.25007874015746,&quot;top&quot;:113.78866141732283,&quot;width&quot;:811.5727559055119}"/>
</p:tagLst>
</file>

<file path=ppt/tags/tag115.xml><?xml version="1.0" encoding="utf-8"?>
<p:tagLst xmlns:p="http://schemas.openxmlformats.org/presentationml/2006/main">
  <p:tag name="KSO_WM_DIAGRAM_VIRTUALLY_FRAME" val="{&quot;height&quot;:382.7476377952757,&quot;left&quot;:72.25007874015746,&quot;top&quot;:113.78866141732283,&quot;width&quot;:811.5727559055119}"/>
</p:tagLst>
</file>

<file path=ppt/tags/tag116.xml><?xml version="1.0" encoding="utf-8"?>
<p:tagLst xmlns:p="http://schemas.openxmlformats.org/presentationml/2006/main">
  <p:tag name="KSO_WM_DIAGRAM_VIRTUALLY_FRAME" val="{&quot;height&quot;:382.7476377952757,&quot;left&quot;:72.25007874015746,&quot;top&quot;:113.78866141732283,&quot;width&quot;:811.5727559055119}"/>
</p:tagLst>
</file>

<file path=ppt/tags/tag117.xml><?xml version="1.0" encoding="utf-8"?>
<p:tagLst xmlns:p="http://schemas.openxmlformats.org/presentationml/2006/main">
  <p:tag name="KSO_WM_DIAGRAM_VIRTUALLY_FRAME" val="{&quot;height&quot;:382.7476377952757,&quot;left&quot;:72.25007874015746,&quot;top&quot;:113.78866141732283,&quot;width&quot;:811.5727559055119}"/>
</p:tagLst>
</file>

<file path=ppt/tags/tag118.xml><?xml version="1.0" encoding="utf-8"?>
<p:tagLst xmlns:p="http://schemas.openxmlformats.org/presentationml/2006/main">
  <p:tag name="KSO_WM_DIAGRAM_VIRTUALLY_FRAME" val="{&quot;height&quot;:382.7476377952757,&quot;left&quot;:72.25007874015746,&quot;top&quot;:113.78866141732283,&quot;width&quot;:811.5727559055119}"/>
</p:tagLst>
</file>

<file path=ppt/tags/tag119.xml><?xml version="1.0" encoding="utf-8"?>
<p:tagLst xmlns:p="http://schemas.openxmlformats.org/presentationml/2006/main">
  <p:tag name="TAG_CONTENT_GROUPINDEX" val="2"/>
  <p:tag name="YOO_CHATSHAPE_TYPE" val="YOO_CHATSHAPE_CHILDCONTENT"/>
  <p:tag name="KSO_WM_DIAGRAM_VIRTUALLY_FRAME" val="{&quot;height&quot;:382.7476377952757,&quot;left&quot;:72.25007874015746,&quot;top&quot;:113.78866141732283,&quot;width&quot;:811.5727559055119}"/>
</p:tagLst>
</file>

<file path=ppt/tags/tag12.xml><?xml version="1.0" encoding="utf-8"?>
<p:tagLst xmlns:p="http://schemas.openxmlformats.org/presentationml/2006/main">
  <p:tag name="YOO_CHATSHAPE_ITEM" val="2"/>
  <p:tag name="YOO_CHATSHAPE_TYPE" val="YOO_CHATSHAPE_ITEM"/>
</p:tagLst>
</file>

<file path=ppt/tags/tag120.xml><?xml version="1.0" encoding="utf-8"?>
<p:tagLst xmlns:p="http://schemas.openxmlformats.org/presentationml/2006/main">
  <p:tag name="TAG_CONTENT_GROUPINDEX" val="2"/>
  <p:tag name="YOO_CHATSHAPE_TYPE" val="YOO_CHATSHAPE_CHILDTITLE"/>
  <p:tag name="KSO_WM_DIAGRAM_VIRTUALLY_FRAME" val="{&quot;height&quot;:382.7476377952757,&quot;left&quot;:72.25007874015746,&quot;top&quot;:113.78866141732283,&quot;width&quot;:811.5727559055119}"/>
</p:tagLst>
</file>

<file path=ppt/tags/tag121.xml><?xml version="1.0" encoding="utf-8"?>
<p:tagLst xmlns:p="http://schemas.openxmlformats.org/presentationml/2006/main">
  <p:tag name="KSO_WM_BEAUTIFY_FLAG" val=""/>
  <p:tag name="YOO_CHATSHAPE_TYPE" val="YOO_CHATSHAPE_TITLE"/>
</p:tagLst>
</file>

<file path=ppt/tags/tag122.xml><?xml version="1.0" encoding="utf-8"?>
<p:tagLst xmlns:p="http://schemas.openxmlformats.org/presentationml/2006/main">
  <p:tag name="AIGCCREATORID" val="AIGC生成内容仅供参考-2024/7/19 16:03:08"/>
  <p:tag name="TAG_CONTENT_TYPE" val="二级大纲2"/>
  <p:tag name="YOO_CHAPTER_ID" val="2"/>
  <p:tag name="YOO_CHATPAGE_TYPE" val="YOO_CHATPAGE_MULTCONTENT"/>
  <p:tag name="YOO_SECTION_ID" val="2"/>
</p:tagLst>
</file>

<file path=ppt/tags/tag123.xml><?xml version="1.0" encoding="utf-8"?>
<p:tagLst xmlns:p="http://schemas.openxmlformats.org/presentationml/2006/main">
  <p:tag name="KSO_WM_BEAUTIFY_FLAG" val=""/>
  <p:tag name="YOO_CHATSHAPE_TYPE" val="YOO_CHATSHAPE_TITLE"/>
</p:tagLst>
</file>

<file path=ppt/tags/tag124.xml><?xml version="1.0" encoding="utf-8"?>
<p:tagLst xmlns:p="http://schemas.openxmlformats.org/presentationml/2006/main">
  <p:tag name="KSO_WM_BEAUTIFY_FLAG" val=""/>
  <p:tag name="TAG_CHATSHAPE_SUBTITLE_TYPE" val="TAG_CHATSHAPE_SUBTITLE_ENGLISH"/>
  <p:tag name="YOO_CHATSHAPE_TYPE" val="YOO_CHATSHAPE_SUBTITLE"/>
</p:tagLst>
</file>

<file path=ppt/tags/tag125.xml><?xml version="1.0" encoding="utf-8"?>
<p:tagLst xmlns:p="http://schemas.openxmlformats.org/presentationml/2006/main">
  <p:tag name="YOO_CHATPAGE_CHATPER" val="3"/>
  <p:tag name="YOO_CHATSHAPE_TYPE" val="YOO_CHATSHAPE_NUM"/>
</p:tagLst>
</file>

<file path=ppt/tags/tag126.xml><?xml version="1.0" encoding="utf-8"?>
<p:tagLst xmlns:p="http://schemas.openxmlformats.org/presentationml/2006/main">
  <p:tag name="AIGCCREATORID" val="AIGC生成内容仅供参考-2024/7/19 16:03:08"/>
  <p:tag name="YOO_CHAPTER_ID" val="3"/>
  <p:tag name="YOO_CHATPAGE_TYPE" val="YOO_CHATPAGE_CHATPER"/>
</p:tagLst>
</file>

<file path=ppt/tags/tag127.xml><?xml version="1.0" encoding="utf-8"?>
<p:tagLst xmlns:p="http://schemas.openxmlformats.org/presentationml/2006/main">
  <p:tag name="KSO_WM_DIAGRAM_VIRTUALLY_FRAME" val="{&quot;height&quot;:416.24039370078754,&quot;left&quot;:68.8544094488189,&quot;top&quot;:112.18874015748028,&quot;width&quot;:864.4197637795276}"/>
</p:tagLst>
</file>

<file path=ppt/tags/tag128.xml><?xml version="1.0" encoding="utf-8"?>
<p:tagLst xmlns:p="http://schemas.openxmlformats.org/presentationml/2006/main">
  <p:tag name="KSO_WM_DIAGRAM_VIRTUALLY_FRAME" val="{&quot;height&quot;:416.24039370078754,&quot;left&quot;:68.8544094488189,&quot;top&quot;:112.18874015748028,&quot;width&quot;:864.4197637795276}"/>
</p:tagLst>
</file>

<file path=ppt/tags/tag129.xml><?xml version="1.0" encoding="utf-8"?>
<p:tagLst xmlns:p="http://schemas.openxmlformats.org/presentationml/2006/main">
  <p:tag name="KSO_WM_DIAGRAM_VIRTUALLY_FRAME" val="{&quot;height&quot;:416.24039370078754,&quot;left&quot;:68.8544094488189,&quot;top&quot;:112.18874015748028,&quot;width&quot;:864.4197637795276}"/>
</p:tagLst>
</file>

<file path=ppt/tags/tag13.xml><?xml version="1.0" encoding="utf-8"?>
<p:tagLst xmlns:p="http://schemas.openxmlformats.org/presentationml/2006/main">
  <p:tag name="KSO_WM_BEAUTIFY_FLAG" val=""/>
  <p:tag name="KSO_WM_UNIT_TEXT_FILL_FORE_SCHEMECOLOR_INDEX" val="15"/>
  <p:tag name="KSO_WM_UNIT_TEXT_FILL_FORE_SCHEMECOLOR_INDEX_BRIGHTNESS" val="0"/>
  <p:tag name="KSO_WM_UNIT_TEXT_FILL_TYPE" val="1"/>
  <p:tag name="YOO_CHAT_DIAGRAM_SHAPETYPE" val="YOO_CHATSHAPE_DIAGRAM_TITLE"/>
</p:tagLst>
</file>

<file path=ppt/tags/tag130.xml><?xml version="1.0" encoding="utf-8"?>
<p:tagLst xmlns:p="http://schemas.openxmlformats.org/presentationml/2006/main">
  <p:tag name="KSO_WM_DIAGRAM_VIRTUALLY_FRAME" val="{&quot;height&quot;:416.24039370078754,&quot;left&quot;:68.8544094488189,&quot;top&quot;:112.18874015748028,&quot;width&quot;:864.4197637795276}"/>
</p:tagLst>
</file>

<file path=ppt/tags/tag131.xml><?xml version="1.0" encoding="utf-8"?>
<p:tagLst xmlns:p="http://schemas.openxmlformats.org/presentationml/2006/main">
  <p:tag name="KSO_WM_DIAGRAM_VIRTUALLY_FRAME" val="{&quot;height&quot;:416.24039370078754,&quot;left&quot;:68.8544094488189,&quot;top&quot;:112.18874015748028,&quot;width&quot;:864.4197637795276}"/>
</p:tagLst>
</file>

<file path=ppt/tags/tag132.xml><?xml version="1.0" encoding="utf-8"?>
<p:tagLst xmlns:p="http://schemas.openxmlformats.org/presentationml/2006/main">
  <p:tag name="KSO_WM_DIAGRAM_VIRTUALLY_FRAME" val="{&quot;height&quot;:416.24039370078754,&quot;left&quot;:68.8544094488189,&quot;top&quot;:112.18874015748028,&quot;width&quot;:864.4197637795276}"/>
</p:tagLst>
</file>

<file path=ppt/tags/tag133.xml><?xml version="1.0" encoding="utf-8"?>
<p:tagLst xmlns:p="http://schemas.openxmlformats.org/presentationml/2006/main">
  <p:tag name="KSO_WM_DIAGRAM_VIRTUALLY_FRAME" val="{&quot;height&quot;:416.24039370078754,&quot;left&quot;:68.8544094488189,&quot;top&quot;:112.18874015748028,&quot;width&quot;:864.4197637795276}"/>
</p:tagLst>
</file>

<file path=ppt/tags/tag134.xml><?xml version="1.0" encoding="utf-8"?>
<p:tagLst xmlns:p="http://schemas.openxmlformats.org/presentationml/2006/main">
  <p:tag name="KSO_WM_DIAGRAM_VIRTUALLY_FRAME" val="{&quot;height&quot;:416.24039370078754,&quot;left&quot;:68.8544094488189,&quot;top&quot;:112.18874015748028,&quot;width&quot;:864.4197637795276}"/>
</p:tagLst>
</file>

<file path=ppt/tags/tag135.xml><?xml version="1.0" encoding="utf-8"?>
<p:tagLst xmlns:p="http://schemas.openxmlformats.org/presentationml/2006/main">
  <p:tag name="KSO_WM_DIAGRAM_VIRTUALLY_FRAME" val="{&quot;height&quot;:416.24039370078754,&quot;left&quot;:68.8544094488189,&quot;top&quot;:112.18874015748028,&quot;width&quot;:864.4197637795276}"/>
</p:tagLst>
</file>

<file path=ppt/tags/tag136.xml><?xml version="1.0" encoding="utf-8"?>
<p:tagLst xmlns:p="http://schemas.openxmlformats.org/presentationml/2006/main">
  <p:tag name="KSO_WM_DIAGRAM_VIRTUALLY_FRAME" val="{&quot;height&quot;:416.24039370078754,&quot;left&quot;:68.8544094488189,&quot;top&quot;:112.18874015748028,&quot;width&quot;:864.4197637795276}"/>
</p:tagLst>
</file>

<file path=ppt/tags/tag137.xml><?xml version="1.0" encoding="utf-8"?>
<p:tagLst xmlns:p="http://schemas.openxmlformats.org/presentationml/2006/main">
  <p:tag name="KSO_WM_BEAUTIFY_FLAG" val=""/>
  <p:tag name="TAG_CONTENT_GROUPINDEX" val="1"/>
  <p:tag name="YOO_CHATSHAPE_TYPE" val="YOO_CHATSHAPE_CHILDTITLE"/>
  <p:tag name="KSO_WM_DIAGRAM_VIRTUALLY_FRAME" val="{&quot;height&quot;:416.24039370078754,&quot;left&quot;:68.8544094488189,&quot;top&quot;:112.18874015748028,&quot;width&quot;:864.4197637795276}"/>
</p:tagLst>
</file>

<file path=ppt/tags/tag138.xml><?xml version="1.0" encoding="utf-8"?>
<p:tagLst xmlns:p="http://schemas.openxmlformats.org/presentationml/2006/main">
  <p:tag name="KSO_WM_BEAUTIFY_FLAG" val=""/>
  <p:tag name="TAG_CONTENT_GROUPINDEX" val="2"/>
  <p:tag name="YOO_CHATSHAPE_TYPE" val="YOO_CHATSHAPE_CHILDTITLE"/>
  <p:tag name="KSO_WM_DIAGRAM_VIRTUALLY_FRAME" val="{&quot;height&quot;:416.24039370078754,&quot;left&quot;:68.8544094488189,&quot;top&quot;:112.18874015748028,&quot;width&quot;:864.4197637795276}"/>
</p:tagLst>
</file>

<file path=ppt/tags/tag139.xml><?xml version="1.0" encoding="utf-8"?>
<p:tagLst xmlns:p="http://schemas.openxmlformats.org/presentationml/2006/main">
  <p:tag name="TAG_CONTENT_GROUPINDEX" val="1"/>
  <p:tag name="YOO_CHATSHAPE_TYPE" val="YOO_CHATSHAPE_CHILDCONTENT"/>
  <p:tag name="KSO_WM_DIAGRAM_VIRTUALLY_FRAME" val="{&quot;height&quot;:416.24039370078754,&quot;left&quot;:68.8544094488189,&quot;top&quot;:112.18874015748028,&quot;width&quot;:864.4197637795276}"/>
</p:tagLst>
</file>

<file path=ppt/tags/tag14.xml><?xml version="1.0" encoding="utf-8"?>
<p:tagLst xmlns:p="http://schemas.openxmlformats.org/presentationml/2006/main">
  <p:tag name="KSO_WM_BEAUTIFY_FLAG" val=""/>
  <p:tag name="YOO_CHAT_DIAGRAM_SHAPETYPE" val="YOO_CHAT_DIAGRAM_NUM"/>
  <p:tag name="YOO_CHATSHAPE_TYPE" val="YOO_CHATSHAPE_NUM"/>
</p:tagLst>
</file>

<file path=ppt/tags/tag140.xml><?xml version="1.0" encoding="utf-8"?>
<p:tagLst xmlns:p="http://schemas.openxmlformats.org/presentationml/2006/main">
  <p:tag name="TAG_CONTENT_GROUPINDEX" val="2"/>
  <p:tag name="YOO_CHATSHAPE_TYPE" val="YOO_CHATSHAPE_CHILDCONTENT"/>
  <p:tag name="KSO_WM_DIAGRAM_VIRTUALLY_FRAME" val="{&quot;height&quot;:416.24039370078754,&quot;left&quot;:68.8544094488189,&quot;top&quot;:112.18874015748028,&quot;width&quot;:864.4197637795276}"/>
</p:tagLst>
</file>

<file path=ppt/tags/tag141.xml><?xml version="1.0" encoding="utf-8"?>
<p:tagLst xmlns:p="http://schemas.openxmlformats.org/presentationml/2006/main">
  <p:tag name="KSO_WM_BEAUTIFY_FLAG" val=""/>
  <p:tag name="YOO_CHATSHAPE_TYPE" val="YOO_CHATSHAPE_TITLE"/>
</p:tagLst>
</file>

<file path=ppt/tags/tag142.xml><?xml version="1.0" encoding="utf-8"?>
<p:tagLst xmlns:p="http://schemas.openxmlformats.org/presentationml/2006/main">
  <p:tag name="AIGCCREATORID" val="AIGC生成内容仅供参考-2024/7/19 16:03:08"/>
  <p:tag name="TAG_CONTENT_TYPE" val="二级大纲2"/>
  <p:tag name="YOO_CHAPTER_ID" val="3"/>
  <p:tag name="YOO_CHATPAGE_TYPE" val="YOO_CHATPAGE_MULTCONTENT"/>
  <p:tag name="YOO_SECTION_ID" val="0"/>
</p:tagLst>
</file>

<file path=ppt/tags/tag143.xml><?xml version="1.0" encoding="utf-8"?>
<p:tagLst xmlns:p="http://schemas.openxmlformats.org/presentationml/2006/main">
  <p:tag name="YOO_CHATSHAPE_TYPE" val="YOO_CHATSHAPE_KEYWORD"/>
</p:tagLst>
</file>

<file path=ppt/tags/tag144.xml><?xml version="1.0" encoding="utf-8"?>
<p:tagLst xmlns:p="http://schemas.openxmlformats.org/presentationml/2006/main">
  <p:tag name="YOO_CHATSHAPE_TYPE" val="YOO_CHATSHAPE_KEYWORD"/>
</p:tagLst>
</file>

<file path=ppt/tags/tag145.xml><?xml version="1.0" encoding="utf-8"?>
<p:tagLst xmlns:p="http://schemas.openxmlformats.org/presentationml/2006/main">
  <p:tag name="YOO_CHATSHAPE_TYPE" val="YOO_CHATSHAPE_KEYWORD"/>
</p:tagLst>
</file>

<file path=ppt/tags/tag146.xml><?xml version="1.0" encoding="utf-8"?>
<p:tagLst xmlns:p="http://schemas.openxmlformats.org/presentationml/2006/main">
  <p:tag name="YOO_CHATSHAPE_TYPE" val="YOO_CHATSHAPE_KEYWORD"/>
</p:tagLst>
</file>

<file path=ppt/tags/tag147.xml><?xml version="1.0" encoding="utf-8"?>
<p:tagLst xmlns:p="http://schemas.openxmlformats.org/presentationml/2006/main">
  <p:tag name="YOO_CHATSHAPE_TYPE" val="YOO_CHATSHAPE_KEYWORD"/>
</p:tagLst>
</file>

<file path=ppt/tags/tag148.xml><?xml version="1.0" encoding="utf-8"?>
<p:tagLst xmlns:p="http://schemas.openxmlformats.org/presentationml/2006/main">
  <p:tag name="YOO_CHATSHAPE_TYPE" val="YOO_CHATSHAPE_KEYWORD"/>
</p:tagLst>
</file>

<file path=ppt/tags/tag149.xml><?xml version="1.0" encoding="utf-8"?>
<p:tagLst xmlns:p="http://schemas.openxmlformats.org/presentationml/2006/main">
  <p:tag name="YOO_CHATSHAPE_TYPE" val="YOO_CHATSHAPE_KEYWORD"/>
</p:tagLst>
</file>

<file path=ppt/tags/tag15.xml><?xml version="1.0" encoding="utf-8"?>
<p:tagLst xmlns:p="http://schemas.openxmlformats.org/presentationml/2006/main">
  <p:tag name="KSO_WM_BEAUTIFY_FLAG" val=""/>
</p:tagLst>
</file>

<file path=ppt/tags/tag150.xml><?xml version="1.0" encoding="utf-8"?>
<p:tagLst xmlns:p="http://schemas.openxmlformats.org/presentationml/2006/main">
  <p:tag name="YOO_CHATSHAPE_TYPE" val="YOO_CHATSHAPE_KEYWORD"/>
</p:tagLst>
</file>

<file path=ppt/tags/tag151.xml><?xml version="1.0" encoding="utf-8"?>
<p:tagLst xmlns:p="http://schemas.openxmlformats.org/presentationml/2006/main">
  <p:tag name="YOO_CHATSHAPE_TYPE" val="YOO_CHATSHAPE_KEYWORD"/>
</p:tagLst>
</file>

<file path=ppt/tags/tag152.xml><?xml version="1.0" encoding="utf-8"?>
<p:tagLst xmlns:p="http://schemas.openxmlformats.org/presentationml/2006/main">
  <p:tag name="KSO_WM_BEAUTIFY_FLAG" val=""/>
  <p:tag name="YOO_CHATSHAPE_TYPE" val="YOO_CHATSHAPE_TITLE"/>
</p:tagLst>
</file>

<file path=ppt/tags/tag153.xml><?xml version="1.0" encoding="utf-8"?>
<p:tagLst xmlns:p="http://schemas.openxmlformats.org/presentationml/2006/main">
  <p:tag name="AIGCCREATORID" val="AIGC生成内容仅供参考-2024/7/19 16:03:08"/>
  <p:tag name="TAG_CONTENT_TYPE" val="1标题n关键词"/>
  <p:tag name="YOO_CHAPTER_ID" val="3"/>
  <p:tag name="YOO_CHATPAGE_TYPE" val="YOO_CHATPAGE_CONTENT"/>
  <p:tag name="YOO_SECTION_ID" val="1"/>
</p:tagLst>
</file>

<file path=ppt/tags/tag154.xml><?xml version="1.0" encoding="utf-8"?>
<p:tagLst xmlns:p="http://schemas.openxmlformats.org/presentationml/2006/main">
  <p:tag name="KSO_WM_BEAUTIFY_FLAG" val=""/>
  <p:tag name="YOO_CHATSHAPE_TYPE" val="YOO_CHATSHAPE_TITLE"/>
</p:tagLst>
</file>

<file path=ppt/tags/tag155.xml><?xml version="1.0" encoding="utf-8"?>
<p:tagLst xmlns:p="http://schemas.openxmlformats.org/presentationml/2006/main">
  <p:tag name="KSO_WM_DIAGRAM_VIRTUALLY_FRAME" val="{&quot;height&quot;:359.4802362204725,&quot;left&quot;:27.17299212598425,&quot;top&quot;:137.55212598425197,&quot;width&quot;:905.2270866141732}"/>
</p:tagLst>
</file>

<file path=ppt/tags/tag156.xml><?xml version="1.0" encoding="utf-8"?>
<p:tagLst xmlns:p="http://schemas.openxmlformats.org/presentationml/2006/main">
  <p:tag name="KSO_WM_DIAGRAM_VIRTUALLY_FRAME" val="{&quot;height&quot;:359.4802362204725,&quot;left&quot;:27.17299212598425,&quot;top&quot;:137.55212598425197,&quot;width&quot;:905.2270866141732}"/>
</p:tagLst>
</file>

<file path=ppt/tags/tag157.xml><?xml version="1.0" encoding="utf-8"?>
<p:tagLst xmlns:p="http://schemas.openxmlformats.org/presentationml/2006/main">
  <p:tag name="KSO_WM_DIAGRAM_VIRTUALLY_FRAME" val="{&quot;height&quot;:359.4802362204725,&quot;left&quot;:27.17299212598425,&quot;top&quot;:137.55212598425197,&quot;width&quot;:905.2270866141732}"/>
</p:tagLst>
</file>

<file path=ppt/tags/tag158.xml><?xml version="1.0" encoding="utf-8"?>
<p:tagLst xmlns:p="http://schemas.openxmlformats.org/presentationml/2006/main">
  <p:tag name="KSO_WM_DIAGRAM_VIRTUALLY_FRAME" val="{&quot;height&quot;:359.4802362204725,&quot;left&quot;:27.17299212598425,&quot;top&quot;:137.55212598425197,&quot;width&quot;:905.2270866141732}"/>
</p:tagLst>
</file>

<file path=ppt/tags/tag159.xml><?xml version="1.0" encoding="utf-8"?>
<p:tagLst xmlns:p="http://schemas.openxmlformats.org/presentationml/2006/main">
  <p:tag name="KSO_WM_BEAUTIFY_FLAG" val=""/>
  <p:tag name="TAG_CONTENT_GROUPINDEX" val="1"/>
  <p:tag name="YOO_CHATSHAPE_TYPE" val="YOO_CHATSHAPE_CHILDTITLE"/>
  <p:tag name="KSO_WM_DIAGRAM_VIRTUALLY_FRAME" val="{&quot;height&quot;:359.4802362204725,&quot;left&quot;:27.17299212598425,&quot;top&quot;:137.55212598425197,&quot;width&quot;:905.2270866141732}"/>
</p:tagLst>
</file>

<file path=ppt/tags/tag16.xml><?xml version="1.0" encoding="utf-8"?>
<p:tagLst xmlns:p="http://schemas.openxmlformats.org/presentationml/2006/main">
  <p:tag name="YOO_CHATSHAPE_ITEM" val="3"/>
  <p:tag name="YOO_CHATSHAPE_TYPE" val="YOO_CHATSHAPE_ITEM"/>
</p:tagLst>
</file>

<file path=ppt/tags/tag160.xml><?xml version="1.0" encoding="utf-8"?>
<p:tagLst xmlns:p="http://schemas.openxmlformats.org/presentationml/2006/main">
  <p:tag name="KSO_WM_BEAUTIFY_FLAG" val=""/>
  <p:tag name="TAG_CONTENT_GROUPINDEX" val="2"/>
  <p:tag name="YOO_CHATSHAPE_TYPE" val="YOO_CHATSHAPE_CHILDTITLE"/>
  <p:tag name="KSO_WM_DIAGRAM_VIRTUALLY_FRAME" val="{&quot;height&quot;:359.4802362204725,&quot;left&quot;:27.17299212598425,&quot;top&quot;:137.55212598425197,&quot;width&quot;:905.2270866141732}"/>
</p:tagLst>
</file>

<file path=ppt/tags/tag161.xml><?xml version="1.0" encoding="utf-8"?>
<p:tagLst xmlns:p="http://schemas.openxmlformats.org/presentationml/2006/main">
  <p:tag name="TAG_CONTENT_GROUPINDEX" val="1"/>
  <p:tag name="YOO_CHATSHAPE_TYPE" val="YOO_CHATSHAPE_CHILDCONTENT"/>
  <p:tag name="KSO_WM_DIAGRAM_VIRTUALLY_FRAME" val="{&quot;height&quot;:359.4802362204725,&quot;left&quot;:27.17299212598425,&quot;top&quot;:137.55212598425197,&quot;width&quot;:905.2270866141732}"/>
</p:tagLst>
</file>

<file path=ppt/tags/tag162.xml><?xml version="1.0" encoding="utf-8"?>
<p:tagLst xmlns:p="http://schemas.openxmlformats.org/presentationml/2006/main">
  <p:tag name="TAG_CONTENT_GROUPINDEX" val="2"/>
  <p:tag name="YOO_CHATSHAPE_TYPE" val="YOO_CHATSHAPE_CHILDCONTENT"/>
  <p:tag name="KSO_WM_DIAGRAM_VIRTUALLY_FRAME" val="{&quot;height&quot;:359.4802362204725,&quot;left&quot;:27.17299212598425,&quot;top&quot;:137.55212598425197,&quot;width&quot;:905.2270866141732}"/>
</p:tagLst>
</file>

<file path=ppt/tags/tag163.xml><?xml version="1.0" encoding="utf-8"?>
<p:tagLst xmlns:p="http://schemas.openxmlformats.org/presentationml/2006/main">
  <p:tag name="KSO_WM_DIAGRAM_VIRTUALLY_FRAME" val="{&quot;height&quot;:359.4802362204725,&quot;left&quot;:27.17299212598425,&quot;top&quot;:137.55212598425197,&quot;width&quot;:905.2270866141732}"/>
</p:tagLst>
</file>

<file path=ppt/tags/tag164.xml><?xml version="1.0" encoding="utf-8"?>
<p:tagLst xmlns:p="http://schemas.openxmlformats.org/presentationml/2006/main">
  <p:tag name="KSO_WM_DIAGRAM_VIRTUALLY_FRAME" val="{&quot;height&quot;:359.4802362204725,&quot;left&quot;:27.17299212598425,&quot;top&quot;:137.55212598425197,&quot;width&quot;:905.2270866141732}"/>
</p:tagLst>
</file>

<file path=ppt/tags/tag165.xml><?xml version="1.0" encoding="utf-8"?>
<p:tagLst xmlns:p="http://schemas.openxmlformats.org/presentationml/2006/main">
  <p:tag name="KSO_WM_BEAUTIFY_FLAG" val=""/>
  <p:tag name="TAG_CONTENT_GROUPINDEX" val="3"/>
  <p:tag name="YOO_CHATSHAPE_TYPE" val="YOO_CHATSHAPE_CHILDTITLE"/>
  <p:tag name="KSO_WM_DIAGRAM_VIRTUALLY_FRAME" val="{&quot;height&quot;:359.4802362204725,&quot;left&quot;:27.17299212598425,&quot;top&quot;:137.55212598425197,&quot;width&quot;:905.2270866141732}"/>
</p:tagLst>
</file>

<file path=ppt/tags/tag166.xml><?xml version="1.0" encoding="utf-8"?>
<p:tagLst xmlns:p="http://schemas.openxmlformats.org/presentationml/2006/main">
  <p:tag name="TAG_CONTENT_GROUPINDEX" val="3"/>
  <p:tag name="YOO_CHATSHAPE_TYPE" val="YOO_CHATSHAPE_CHILDCONTENT"/>
  <p:tag name="KSO_WM_DIAGRAM_VIRTUALLY_FRAME" val="{&quot;height&quot;:359.4802362204725,&quot;left&quot;:27.17299212598425,&quot;top&quot;:137.55212598425197,&quot;width&quot;:905.2270866141732}"/>
</p:tagLst>
</file>

<file path=ppt/tags/tag167.xml><?xml version="1.0" encoding="utf-8"?>
<p:tagLst xmlns:p="http://schemas.openxmlformats.org/presentationml/2006/main">
  <p:tag name="AIGCCREATORID" val="AIGC生成内容仅供参考-2024/7/19 16:03:08"/>
  <p:tag name="TAG_CONTENT_TYPE" val="二级大纲3"/>
  <p:tag name="YOO_CHAPTER_ID" val="3"/>
  <p:tag name="YOO_CHATPAGE_TYPE" val="YOO_CHATPAGE_MULTCONTENT"/>
  <p:tag name="YOO_SECTION_ID" val="2"/>
</p:tagLst>
</file>

<file path=ppt/tags/tag168.xml><?xml version="1.0" encoding="utf-8"?>
<p:tagLst xmlns:p="http://schemas.openxmlformats.org/presentationml/2006/main">
  <p:tag name="KSO_WM_BEAUTIFY_FLAG" val=""/>
  <p:tag name="YOO_CHATSHAPE_TYPE" val="YOO_CHATSHAPE_TITLE"/>
</p:tagLst>
</file>

<file path=ppt/tags/tag169.xml><?xml version="1.0" encoding="utf-8"?>
<p:tagLst xmlns:p="http://schemas.openxmlformats.org/presentationml/2006/main">
  <p:tag name="KSO_WM_BEAUTIFY_FLAG" val=""/>
  <p:tag name="TAG_CHATSHAPE_SUBTITLE_TYPE" val="TAG_CHATSHAPE_SUBTITLE_ENGLISH"/>
  <p:tag name="YOO_CHATSHAPE_TYPE" val="YOO_CHATSHAPE_SUBTITLE"/>
</p:tagLst>
</file>

<file path=ppt/tags/tag17.xml><?xml version="1.0" encoding="utf-8"?>
<p:tagLst xmlns:p="http://schemas.openxmlformats.org/presentationml/2006/main">
  <p:tag name="KSO_WM_BEAUTIFY_FLAG" val=""/>
  <p:tag name="KSO_WM_UNIT_TEXT_FILL_FORE_SCHEMECOLOR_INDEX" val="15"/>
  <p:tag name="KSO_WM_UNIT_TEXT_FILL_FORE_SCHEMECOLOR_INDEX_BRIGHTNESS" val="0"/>
  <p:tag name="KSO_WM_UNIT_TEXT_FILL_TYPE" val="1"/>
  <p:tag name="YOO_CHAT_DIAGRAM_SHAPETYPE" val="YOO_CHATSHAPE_DIAGRAM_TITLE"/>
</p:tagLst>
</file>

<file path=ppt/tags/tag170.xml><?xml version="1.0" encoding="utf-8"?>
<p:tagLst xmlns:p="http://schemas.openxmlformats.org/presentationml/2006/main">
  <p:tag name="YOO_CHATPAGE_CHATPER" val="4"/>
  <p:tag name="YOO_CHATSHAPE_TYPE" val="YOO_CHATSHAPE_NUM"/>
</p:tagLst>
</file>

<file path=ppt/tags/tag171.xml><?xml version="1.0" encoding="utf-8"?>
<p:tagLst xmlns:p="http://schemas.openxmlformats.org/presentationml/2006/main">
  <p:tag name="AIGCCREATORID" val="AIGC生成内容仅供参考-2024/7/19 16:03:08"/>
  <p:tag name="YOO_CHAPTER_ID" val="4"/>
  <p:tag name="YOO_CHATPAGE_TYPE" val="YOO_CHATPAGE_CHATPER"/>
</p:tagLst>
</file>

<file path=ppt/tags/tag172.xml><?xml version="1.0" encoding="utf-8"?>
<p:tagLst xmlns:p="http://schemas.openxmlformats.org/presentationml/2006/main">
  <p:tag name="KSO_WM_BEAUTIFY_FLAG" val="#wm#"/>
  <p:tag name="KSO_WM_DIAGRAM_GROUP_CODE" val="m1-1"/>
  <p:tag name="KSO_WM_TAG_VERSION" val="1.0"/>
  <p:tag name="KSO_WM_TEMPLATE_CATEGORY" val="diagram"/>
  <p:tag name="KSO_WM_TEMPLATE_INDEX" val="160833"/>
  <p:tag name="KSO_WM_UNIT_CLEAR" val="1"/>
  <p:tag name="KSO_WM_UNIT_ID" val="diagram160833_3*m_i*1_1"/>
  <p:tag name="KSO_WM_UNIT_INDEX" val="1_1"/>
  <p:tag name="KSO_WM_UNIT_LAYERLEVEL" val="1_1"/>
  <p:tag name="KSO_WM_UNIT_TYPE" val="m_i"/>
</p:tagLst>
</file>

<file path=ppt/tags/tag173.xml><?xml version="1.0" encoding="utf-8"?>
<p:tagLst xmlns:p="http://schemas.openxmlformats.org/presentationml/2006/main">
  <p:tag name="KSO_WM_BEAUTIFY_FLAG" val="#wm#"/>
  <p:tag name="KSO_WM_DIAGRAM_GROUP_CODE" val="m1-1"/>
  <p:tag name="KSO_WM_TAG_VERSION" val="1.0"/>
  <p:tag name="KSO_WM_TEMPLATE_CATEGORY" val="diagram"/>
  <p:tag name="KSO_WM_TEMPLATE_INDEX" val="160833"/>
  <p:tag name="KSO_WM_UNIT_CLEAR" val="1"/>
  <p:tag name="KSO_WM_UNIT_ID" val="diagram160833_3*m_i*1_2"/>
  <p:tag name="KSO_WM_UNIT_INDEX" val="1_2"/>
  <p:tag name="KSO_WM_UNIT_LAYERLEVEL" val="1_1"/>
  <p:tag name="KSO_WM_UNIT_TYPE" val="m_i"/>
</p:tagLst>
</file>

<file path=ppt/tags/tag174.xml><?xml version="1.0" encoding="utf-8"?>
<p:tagLst xmlns:p="http://schemas.openxmlformats.org/presentationml/2006/main">
  <p:tag name="KSO_WM_BEAUTIFY_FLAG" val="#wm#"/>
  <p:tag name="KSO_WM_DIAGRAM_GROUP_CODE" val="m1-1"/>
  <p:tag name="KSO_WM_TAG_VERSION" val="1.0"/>
  <p:tag name="KSO_WM_TEMPLATE_CATEGORY" val="diagram"/>
  <p:tag name="KSO_WM_TEMPLATE_INDEX" val="160833"/>
  <p:tag name="KSO_WM_UNIT_CLEAR" val="1"/>
  <p:tag name="KSO_WM_UNIT_ID" val="diagram160833_3*m_i*1_4"/>
  <p:tag name="KSO_WM_UNIT_INDEX" val="1_4"/>
  <p:tag name="KSO_WM_UNIT_LAYERLEVEL" val="1_1"/>
  <p:tag name="KSO_WM_UNIT_TYPE" val="m_i"/>
</p:tagLst>
</file>

<file path=ppt/tags/tag175.xml><?xml version="1.0" encoding="utf-8"?>
<p:tagLst xmlns:p="http://schemas.openxmlformats.org/presentationml/2006/main">
  <p:tag name="KSO_WM_BEAUTIFY_FLAG" val="#wm#"/>
  <p:tag name="KSO_WM_DIAGRAM_GROUP_CODE" val="m1-1"/>
  <p:tag name="KSO_WM_TAG_VERSION" val="1.0"/>
  <p:tag name="KSO_WM_TEMPLATE_CATEGORY" val="diagram"/>
  <p:tag name="KSO_WM_TEMPLATE_INDEX" val="160833"/>
  <p:tag name="KSO_WM_UNIT_CLEAR" val="1"/>
  <p:tag name="KSO_WM_UNIT_ID" val="diagram160833_3*m_i*1_6"/>
  <p:tag name="KSO_WM_UNIT_INDEX" val="1_6"/>
  <p:tag name="KSO_WM_UNIT_LAYERLEVEL" val="1_1"/>
  <p:tag name="KSO_WM_UNIT_TYPE" val="m_i"/>
</p:tagLst>
</file>

<file path=ppt/tags/tag176.xml><?xml version="1.0" encoding="utf-8"?>
<p:tagLst xmlns:p="http://schemas.openxmlformats.org/presentationml/2006/main">
  <p:tag name="KSO_WM_BEAUTIFY_FLAG" val="#wm#"/>
  <p:tag name="KSO_WM_DIAGRAM_GROUP_CODE" val="m1-1"/>
  <p:tag name="KSO_WM_TAG_VERSION" val="1.0"/>
  <p:tag name="KSO_WM_TEMPLATE_CATEGORY" val="diagram"/>
  <p:tag name="KSO_WM_TEMPLATE_INDEX" val="160833"/>
  <p:tag name="KSO_WM_UNIT_CLEAR" val="1"/>
  <p:tag name="KSO_WM_UNIT_ID" val="diagram160833_3*m_i*1_8"/>
  <p:tag name="KSO_WM_UNIT_INDEX" val="1_8"/>
  <p:tag name="KSO_WM_UNIT_LAYERLEVEL" val="1_1"/>
  <p:tag name="KSO_WM_UNIT_TYPE" val="m_i"/>
</p:tagLst>
</file>

<file path=ppt/tags/tag177.xml><?xml version="1.0" encoding="utf-8"?>
<p:tagLst xmlns:p="http://schemas.openxmlformats.org/presentationml/2006/main">
  <p:tag name="KSO_WM_BEAUTIFY_FLAG" val="#wm#"/>
  <p:tag name="KSO_WM_DIAGRAM_GROUP_CODE" val="m1-1"/>
  <p:tag name="KSO_WM_TAG_VERSION" val="1.0"/>
  <p:tag name="KSO_WM_TEMPLATE_CATEGORY" val="diagram"/>
  <p:tag name="KSO_WM_TEMPLATE_INDEX" val="160833"/>
  <p:tag name="KSO_WM_UNIT_CLEAR" val="1"/>
  <p:tag name="KSO_WM_UNIT_ID" val="diagram160833_3*m_i*1_9"/>
  <p:tag name="KSO_WM_UNIT_INDEX" val="1_9"/>
  <p:tag name="KSO_WM_UNIT_LAYERLEVEL" val="1_1"/>
  <p:tag name="KSO_WM_UNIT_TYPE" val="m_i"/>
</p:tagLst>
</file>

<file path=ppt/tags/tag178.xml><?xml version="1.0" encoding="utf-8"?>
<p:tagLst xmlns:p="http://schemas.openxmlformats.org/presentationml/2006/main">
  <p:tag name="KSO_WM_BEAUTIFY_FLAG" val="#wm#"/>
  <p:tag name="KSO_WM_DIAGRAM_GROUP_CODE" val="m1-1"/>
  <p:tag name="KSO_WM_TAG_VERSION" val="1.0"/>
  <p:tag name="KSO_WM_TEMPLATE_CATEGORY" val="diagram"/>
  <p:tag name="KSO_WM_TEMPLATE_INDEX" val="160833"/>
  <p:tag name="KSO_WM_UNIT_CLEAR" val="1"/>
  <p:tag name="KSO_WM_UNIT_ID" val="diagram160833_3*m_i*1_10"/>
  <p:tag name="KSO_WM_UNIT_INDEX" val="1_10"/>
  <p:tag name="KSO_WM_UNIT_LAYERLEVEL" val="1_1"/>
  <p:tag name="KSO_WM_UNIT_TYPE" val="m_i"/>
</p:tagLst>
</file>

<file path=ppt/tags/tag179.xml><?xml version="1.0" encoding="utf-8"?>
<p:tagLst xmlns:p="http://schemas.openxmlformats.org/presentationml/2006/main">
  <p:tag name="KSO_WM_BEAUTIFY_FLAG" val="#wm#"/>
  <p:tag name="KSO_WM_DIAGRAM_GROUP_CODE" val="m1-1"/>
  <p:tag name="KSO_WM_TAG_VERSION" val="1.0"/>
  <p:tag name="KSO_WM_TEMPLATE_CATEGORY" val="diagram"/>
  <p:tag name="KSO_WM_TEMPLATE_INDEX" val="160833"/>
  <p:tag name="KSO_WM_UNIT_CLEAR" val="1"/>
  <p:tag name="KSO_WM_UNIT_ID" val="diagram160833_3*m_i*1_11"/>
  <p:tag name="KSO_WM_UNIT_INDEX" val="1_11"/>
  <p:tag name="KSO_WM_UNIT_LAYERLEVEL" val="1_1"/>
  <p:tag name="KSO_WM_UNIT_TYPE" val="m_i"/>
</p:tagLst>
</file>

<file path=ppt/tags/tag18.xml><?xml version="1.0" encoding="utf-8"?>
<p:tagLst xmlns:p="http://schemas.openxmlformats.org/presentationml/2006/main">
  <p:tag name="KSO_WM_BEAUTIFY_FLAG" val=""/>
  <p:tag name="YOO_CHAT_DIAGRAM_SHAPETYPE" val="YOO_CHAT_DIAGRAM_NUM"/>
  <p:tag name="YOO_CHATSHAPE_TYPE" val="YOO_CHATSHAPE_NUM"/>
</p:tagLst>
</file>

<file path=ppt/tags/tag180.xml><?xml version="1.0" encoding="utf-8"?>
<p:tagLst xmlns:p="http://schemas.openxmlformats.org/presentationml/2006/main">
  <p:tag name="KSO_WM_BEAUTIFY_FLAG" val="#wm#"/>
  <p:tag name="KSO_WM_DIAGRAM_GROUP_CODE" val="m1-1"/>
  <p:tag name="KSO_WM_TAG_VERSION" val="1.0"/>
  <p:tag name="KSO_WM_TEMPLATE_CATEGORY" val="diagram"/>
  <p:tag name="KSO_WM_TEMPLATE_INDEX" val="160833"/>
  <p:tag name="KSO_WM_UNIT_CLEAR" val="1"/>
  <p:tag name="KSO_WM_UNIT_ID" val="diagram160833_3*m_i*1_12"/>
  <p:tag name="KSO_WM_UNIT_INDEX" val="1_12"/>
  <p:tag name="KSO_WM_UNIT_LAYERLEVEL" val="1_1"/>
  <p:tag name="KSO_WM_UNIT_TYPE" val="m_i"/>
</p:tagLst>
</file>

<file path=ppt/tags/tag181.xml><?xml version="1.0" encoding="utf-8"?>
<p:tagLst xmlns:p="http://schemas.openxmlformats.org/presentationml/2006/main">
  <p:tag name="KSO_WM_BEAUTIFY_FLAG" val="#wm#"/>
  <p:tag name="KSO_WM_DIAGRAM_GROUP_CODE" val="m1-1"/>
  <p:tag name="KSO_WM_TAG_VERSION" val="1.0"/>
  <p:tag name="KSO_WM_TEMPLATE_CATEGORY" val="diagram"/>
  <p:tag name="KSO_WM_TEMPLATE_INDEX" val="160833"/>
  <p:tag name="KSO_WM_UNIT_CLEAR" val="1"/>
  <p:tag name="KSO_WM_UNIT_ID" val="diagram160833_3*m_i*1_13"/>
  <p:tag name="KSO_WM_UNIT_INDEX" val="1_13"/>
  <p:tag name="KSO_WM_UNIT_LAYERLEVEL" val="1_1"/>
  <p:tag name="KSO_WM_UNIT_TYPE" val="m_i"/>
</p:tagLst>
</file>

<file path=ppt/tags/tag182.xml><?xml version="1.0" encoding="utf-8"?>
<p:tagLst xmlns:p="http://schemas.openxmlformats.org/presentationml/2006/main">
  <p:tag name="KSO_WM_BEAUTIFY_FLAG" val="#wm#"/>
  <p:tag name="KSO_WM_DIAGRAM_GROUP_CODE" val="m1-1"/>
  <p:tag name="KSO_WM_TAG_VERSION" val="1.0"/>
  <p:tag name="KSO_WM_TEMPLATE_CATEGORY" val="diagram"/>
  <p:tag name="KSO_WM_TEMPLATE_INDEX" val="160833"/>
  <p:tag name="KSO_WM_UNIT_CLEAR" val="1"/>
  <p:tag name="KSO_WM_UNIT_ID" val="diagram160833_3*m_i*1_3"/>
  <p:tag name="KSO_WM_UNIT_INDEX" val="1_3"/>
  <p:tag name="KSO_WM_UNIT_LAYERLEVEL" val="1_1"/>
  <p:tag name="KSO_WM_UNIT_TYPE" val="m_i"/>
</p:tagLst>
</file>

<file path=ppt/tags/tag183.xml><?xml version="1.0" encoding="utf-8"?>
<p:tagLst xmlns:p="http://schemas.openxmlformats.org/presentationml/2006/main">
  <p:tag name="KSO_WM_BEAUTIFY_FLAG" val="#wm#"/>
  <p:tag name="KSO_WM_DIAGRAM_GROUP_CODE" val="m1-1"/>
  <p:tag name="KSO_WM_TAG_VERSION" val="1.0"/>
  <p:tag name="KSO_WM_TEMPLATE_CATEGORY" val="diagram"/>
  <p:tag name="KSO_WM_TEMPLATE_INDEX" val="160833"/>
  <p:tag name="KSO_WM_UNIT_CLEAR" val="1"/>
  <p:tag name="KSO_WM_UNIT_ID" val="diagram160833_3*m_i*1_5"/>
  <p:tag name="KSO_WM_UNIT_INDEX" val="1_5"/>
  <p:tag name="KSO_WM_UNIT_LAYERLEVEL" val="1_1"/>
  <p:tag name="KSO_WM_UNIT_TYPE" val="m_i"/>
</p:tagLst>
</file>

<file path=ppt/tags/tag184.xml><?xml version="1.0" encoding="utf-8"?>
<p:tagLst xmlns:p="http://schemas.openxmlformats.org/presentationml/2006/main">
  <p:tag name="KSO_WM_BEAUTIFY_FLAG" val="#wm#"/>
  <p:tag name="KSO_WM_DIAGRAM_GROUP_CODE" val="m1-1"/>
  <p:tag name="KSO_WM_TAG_VERSION" val="1.0"/>
  <p:tag name="KSO_WM_TEMPLATE_CATEGORY" val="diagram"/>
  <p:tag name="KSO_WM_TEMPLATE_INDEX" val="160833"/>
  <p:tag name="KSO_WM_UNIT_CLEAR" val="1"/>
  <p:tag name="KSO_WM_UNIT_ID" val="diagram160833_3*m_i*1_7"/>
  <p:tag name="KSO_WM_UNIT_INDEX" val="1_7"/>
  <p:tag name="KSO_WM_UNIT_LAYERLEVEL" val="1_1"/>
  <p:tag name="KSO_WM_UNIT_TYPE" val="m_i"/>
</p:tagLst>
</file>

<file path=ppt/tags/tag185.xml><?xml version="1.0" encoding="utf-8"?>
<p:tagLst xmlns:p="http://schemas.openxmlformats.org/presentationml/2006/main">
  <p:tag name="KSO_WM_BEAUTIFY_FLAG" val=""/>
  <p:tag name="TAG_CONTENT_GROUPINDEX" val="1"/>
  <p:tag name="YOO_CHATSHAPE_TYPE" val="YOO_CHATSHAPE_CHILDCONTENT"/>
</p:tagLst>
</file>

<file path=ppt/tags/tag186.xml><?xml version="1.0" encoding="utf-8"?>
<p:tagLst xmlns:p="http://schemas.openxmlformats.org/presentationml/2006/main">
  <p:tag name="KSO_WM_BEAUTIFY_FLAG" val=""/>
  <p:tag name="TAG_CONTENT_GROUPINDEX" val="2"/>
  <p:tag name="YOO_CHATSHAPE_TYPE" val="YOO_CHATSHAPE_CHILDCONTENT"/>
</p:tagLst>
</file>

<file path=ppt/tags/tag187.xml><?xml version="1.0" encoding="utf-8"?>
<p:tagLst xmlns:p="http://schemas.openxmlformats.org/presentationml/2006/main">
  <p:tag name="KSO_WM_BEAUTIFY_FLAG" val=""/>
  <p:tag name="TAG_CONTENT_GROUPINDEX" val="3"/>
  <p:tag name="YOO_CHATSHAPE_TYPE" val="YOO_CHATSHAPE_CHILDCONTENT"/>
</p:tagLst>
</file>

<file path=ppt/tags/tag188.xml><?xml version="1.0" encoding="utf-8"?>
<p:tagLst xmlns:p="http://schemas.openxmlformats.org/presentationml/2006/main">
  <p:tag name="KSO_WM_BEAUTIFY_FLAG" val=""/>
  <p:tag name="TAG_CONTENT_GROUPINDEX" val="1"/>
  <p:tag name="YOO_CHATSHAPE_TYPE" val="YOO_CHATSHAPE_CHILDTITLE"/>
</p:tagLst>
</file>

<file path=ppt/tags/tag189.xml><?xml version="1.0" encoding="utf-8"?>
<p:tagLst xmlns:p="http://schemas.openxmlformats.org/presentationml/2006/main">
  <p:tag name="KSO_WM_BEAUTIFY_FLAG" val=""/>
  <p:tag name="TAG_CONTENT_GROUPINDEX" val="2"/>
  <p:tag name="YOO_CHATSHAPE_TYPE" val="YOO_CHATSHAPE_CHILDTITLE"/>
</p:tagLst>
</file>

<file path=ppt/tags/tag19.xml><?xml version="1.0" encoding="utf-8"?>
<p:tagLst xmlns:p="http://schemas.openxmlformats.org/presentationml/2006/main">
  <p:tag name="KSO_WM_BEAUTIFY_FLAG" val=""/>
</p:tagLst>
</file>

<file path=ppt/tags/tag190.xml><?xml version="1.0" encoding="utf-8"?>
<p:tagLst xmlns:p="http://schemas.openxmlformats.org/presentationml/2006/main">
  <p:tag name="KSO_WM_BEAUTIFY_FLAG" val=""/>
  <p:tag name="TAG_CONTENT_GROUPINDEX" val="3"/>
  <p:tag name="YOO_CHATSHAPE_TYPE" val="YOO_CHATSHAPE_CHILDTITLE"/>
</p:tagLst>
</file>

<file path=ppt/tags/tag191.xml><?xml version="1.0" encoding="utf-8"?>
<p:tagLst xmlns:p="http://schemas.openxmlformats.org/presentationml/2006/main">
  <p:tag name="KSO_WM_BEAUTIFY_FLAG" val=""/>
  <p:tag name="YOO_CHATSHAPE_TYPE" val="YOO_CHATSHAPE_TITLE"/>
</p:tagLst>
</file>

<file path=ppt/tags/tag192.xml><?xml version="1.0" encoding="utf-8"?>
<p:tagLst xmlns:p="http://schemas.openxmlformats.org/presentationml/2006/main">
  <p:tag name="AIGCCREATORID" val="AIGC生成内容仅供参考-2024/7/19 16:03:08"/>
  <p:tag name="KSO_WM_BEAUTIFY_FLAG" val="#wm#"/>
  <p:tag name="KSO_WM_DIAGRAM_GROUP_CODE" val="m1-1"/>
  <p:tag name="KSO_WM_SLIDE_ID" val="diagram160833_3"/>
  <p:tag name="KSO_WM_SLIDE_INDEX" val="3"/>
  <p:tag name="KSO_WM_SLIDE_ITEM_CNT" val="3"/>
  <p:tag name="KSO_WM_SLIDE_LAYOUT" val="a_b_m"/>
  <p:tag name="KSO_WM_SLIDE_LAYOUT_CNT" val="1_1_1"/>
  <p:tag name="KSO_WM_SLIDE_POSITION" val="112*82"/>
  <p:tag name="KSO_WM_SLIDE_SIZE" val="736*380"/>
  <p:tag name="KSO_WM_SLIDE_TYPE" val="text"/>
  <p:tag name="KSO_WM_TAG_VERSION" val="1.0"/>
  <p:tag name="KSO_WM_TEMPLATE_CATEGORY" val="diagram"/>
  <p:tag name="KSO_WM_TEMPLATE_INDEX" val="160833"/>
  <p:tag name="TAG_CONTENT_TYPE" val="二级大纲3"/>
  <p:tag name="YOO_CHAPTER_ID" val="4"/>
  <p:tag name="YOO_CHATPAGE_TYPE" val="YOO_CHATPAGE_MULTCONTENT"/>
  <p:tag name="YOO_SECTION_ID" val="0"/>
</p:tagLst>
</file>

<file path=ppt/tags/tag193.xml><?xml version="1.0" encoding="utf-8"?>
<p:tagLst xmlns:p="http://schemas.openxmlformats.org/presentationml/2006/main">
  <p:tag name="KSO_WM_BEAUTIFY_FLAG" val=""/>
  <p:tag name="PA" val="v5.2.12"/>
</p:tagLst>
</file>

<file path=ppt/tags/tag194.xml><?xml version="1.0" encoding="utf-8"?>
<p:tagLst xmlns:p="http://schemas.openxmlformats.org/presentationml/2006/main">
  <p:tag name="KSO_WM_BEAUTIFY_FLAG" val=""/>
  <p:tag name="YOO_CHATSHAPE_TYPE" val="YOO_CHATSHAPE_TITLE"/>
</p:tagLst>
</file>

<file path=ppt/tags/tag195.xml><?xml version="1.0" encoding="utf-8"?>
<p:tagLst xmlns:p="http://schemas.openxmlformats.org/presentationml/2006/main">
  <p:tag name="KSO_WM_BEAUTIFY_FLAG" val=""/>
  <p:tag name="YOO_CHATSHAPE_TYPE" val="YOO_CHATSHAPE_CONTENT"/>
</p:tagLst>
</file>

<file path=ppt/tags/tag196.xml><?xml version="1.0" encoding="utf-8"?>
<p:tagLst xmlns:p="http://schemas.openxmlformats.org/presentationml/2006/main">
  <p:tag name="KSO_WM_BEAUTIFY_FLAG" val=""/>
  <p:tag name="PA" val="v5.2.12"/>
  <p:tag name="YOO_CHATSHAPE_TYPE" val="YOO_CHATSHAPE_IMAGE"/>
</p:tagLst>
</file>

<file path=ppt/tags/tag197.xml><?xml version="1.0" encoding="utf-8"?>
<p:tagLst xmlns:p="http://schemas.openxmlformats.org/presentationml/2006/main">
  <p:tag name="KSO_WM_BEAUTIFY_FLAG" val=""/>
  <p:tag name="PA" val="v5.2.12"/>
  <p:tag name="YOO_CHATSHAPE_TYPE" val="YOO_CHATSHAPE_IMAGE"/>
</p:tagLst>
</file>

<file path=ppt/tags/tag198.xml><?xml version="1.0" encoding="utf-8"?>
<p:tagLst xmlns:p="http://schemas.openxmlformats.org/presentationml/2006/main">
  <p:tag name="KSO_WM_BEAUTIFY_FLAG" val=""/>
  <p:tag name="KSO_WM_UNIT_FILL_FORE_SCHEMECOLOR_INDEX" val="6"/>
  <p:tag name="KSO_WM_UNIT_FILL_FORE_SCHEMECOLOR_INDEX_BRIGHTNESS" val="0.15"/>
  <p:tag name="KSO_WM_UNIT_FILL_TYPE" val="1"/>
  <p:tag name="KSO_WM_UNIT_TEXT_FILL_FORE_SCHEMECOLOR_INDEX" val="2"/>
  <p:tag name="KSO_WM_UNIT_TEXT_FILL_FORE_SCHEMECOLOR_INDEX_BRIGHTNESS" val="0"/>
  <p:tag name="KSO_WM_UNIT_TEXT_FILL_TYPE" val="1"/>
</p:tagLst>
</file>

<file path=ppt/tags/tag199.xml><?xml version="1.0" encoding="utf-8"?>
<p:tagLst xmlns:p="http://schemas.openxmlformats.org/presentationml/2006/main">
  <p:tag name="KSO_WM_BEAUTIFY_FLAG" val=""/>
  <p:tag name="KSO_WM_UNIT_FILL_FORE_SCHEMECOLOR_INDEX" val="6"/>
  <p:tag name="KSO_WM_UNIT_FILL_FORE_SCHEMECOLOR_INDEX_BRIGHTNESS" val="0.15"/>
  <p:tag name="KSO_WM_UNIT_FILL_TYPE" val="1"/>
  <p:tag name="KSO_WM_UNIT_TEXT_FILL_FORE_SCHEMECOLOR_INDEX" val="2"/>
  <p:tag name="KSO_WM_UNIT_TEXT_FILL_FORE_SCHEMECOLOR_INDEX_BRIGHTNESS" val="0"/>
  <p:tag name="KSO_WM_UNIT_TEXT_FILL_TYPE" val="1"/>
</p:tagLst>
</file>

<file path=ppt/tags/tag2.xml><?xml version="1.0" encoding="utf-8"?>
<p:tagLst xmlns:p="http://schemas.openxmlformats.org/presentationml/2006/main">
  <p:tag name="YOO_CHATSHAPE_TYPE" val="YOO_CHATSHAPE_DATE"/>
</p:tagLst>
</file>

<file path=ppt/tags/tag20.xml><?xml version="1.0" encoding="utf-8"?>
<p:tagLst xmlns:p="http://schemas.openxmlformats.org/presentationml/2006/main">
  <p:tag name="YOO_CHATSHAPE_ITEM" val="4"/>
  <p:tag name="YOO_CHATSHAPE_TYPE" val="YOO_CHATSHAPE_ITEM"/>
</p:tagLst>
</file>

<file path=ppt/tags/tag200.xml><?xml version="1.0" encoding="utf-8"?>
<p:tagLst xmlns:p="http://schemas.openxmlformats.org/presentationml/2006/main">
  <p:tag name="KSO_WM_BEAUTIFY_FLAG" val=""/>
  <p:tag name="KSO_WM_UNIT_FILL_FORE_SCHEMECOLOR_INDEX" val="5"/>
  <p:tag name="KSO_WM_UNIT_FILL_FORE_SCHEMECOLOR_INDEX_BRIGHTNESS" val="0"/>
  <p:tag name="KSO_WM_UNIT_FILL_TYPE" val="1"/>
  <p:tag name="KSO_WM_UNIT_TEXT_FILL_FORE_SCHEMECOLOR_INDEX" val="2"/>
  <p:tag name="KSO_WM_UNIT_TEXT_FILL_FORE_SCHEMECOLOR_INDEX_BRIGHTNESS" val="0"/>
  <p:tag name="KSO_WM_UNIT_TEXT_FILL_TYPE" val="1"/>
</p:tagLst>
</file>

<file path=ppt/tags/tag201.xml><?xml version="1.0" encoding="utf-8"?>
<p:tagLst xmlns:p="http://schemas.openxmlformats.org/presentationml/2006/main">
  <p:tag name="AIGCCREATORID" val="AIGC生成内容仅供参考-2024/7/19 16:03:08"/>
  <p:tag name="TAG_CONTENT_TYPE" val="1标题1内容2图"/>
  <p:tag name="YOO_CHAPTER_ID" val="4"/>
  <p:tag name="YOO_CHATPAGE_TYPE" val="YOO_CHATPAGE_CONTENT"/>
  <p:tag name="YOO_SECTION_ID" val="1"/>
</p:tagLst>
</file>

<file path=ppt/tags/tag202.xml><?xml version="1.0" encoding="utf-8"?>
<p:tagLst xmlns:p="http://schemas.openxmlformats.org/presentationml/2006/main">
  <p:tag name="KSO_WM_UNIT_FILL_FORE_SCHEMECOLOR_INDEX_1" val="6"/>
  <p:tag name="KSO_WM_UNIT_FILL_FORE_SCHEMECOLOR_INDEX_1_BRIGHTNESS" val="0"/>
  <p:tag name="KSO_WM_UNIT_FILL_FORE_SCHEMECOLOR_INDEX_1_POS" val="0"/>
  <p:tag name="KSO_WM_UNIT_FILL_FORE_SCHEMECOLOR_INDEX_1_TRANS" val="0"/>
  <p:tag name="KSO_WM_UNIT_FILL_FORE_SCHEMECOLOR_INDEX_2" val="5"/>
  <p:tag name="KSO_WM_UNIT_FILL_FORE_SCHEMECOLOR_INDEX_2_BRIGHTNESS" val="0"/>
  <p:tag name="KSO_WM_UNIT_FILL_FORE_SCHEMECOLOR_INDEX_2_POS" val="1"/>
  <p:tag name="KSO_WM_UNIT_FILL_FORE_SCHEMECOLOR_INDEX_2_TRANS" val="0"/>
  <p:tag name="KSO_WM_UNIT_FILL_GRADIENT_ANGLE" val="225"/>
  <p:tag name="KSO_WM_UNIT_FILL_GRADIENT_DIRECTION" val="7"/>
  <p:tag name="KSO_WM_UNIT_FILL_GRADIENT_TYPE" val="0"/>
  <p:tag name="KSO_WM_UNIT_FILL_TYPE" val="3"/>
  <p:tag name="KSO_WM_UNIT_TEXT_FILL_FORE_SCHEMECOLOR_INDEX" val="2"/>
  <p:tag name="KSO_WM_UNIT_TEXT_FILL_FORE_SCHEMECOLOR_INDEX_BRIGHTNESS" val="0"/>
  <p:tag name="KSO_WM_UNIT_TEXT_FILL_TYPE" val="1"/>
</p:tagLst>
</file>

<file path=ppt/tags/tag203.xml><?xml version="1.0" encoding="utf-8"?>
<p:tagLst xmlns:p="http://schemas.openxmlformats.org/presentationml/2006/main">
  <p:tag name="KSO_WM_BEAUTIFY_FLAG" val=""/>
  <p:tag name="YOO_CHATSHAPE_TYPE" val="YOO_CHATSHAPE_IMAGE"/>
</p:tagLst>
</file>

<file path=ppt/tags/tag204.xml><?xml version="1.0" encoding="utf-8"?>
<p:tagLst xmlns:p="http://schemas.openxmlformats.org/presentationml/2006/main">
  <p:tag name="KSO_WM_BEAUTIFY_FLAG" val=""/>
  <p:tag name="YOO_CHATSHAPE_TYPE" val="YOO_CHATSHAPE_TITLE"/>
</p:tagLst>
</file>

<file path=ppt/tags/tag205.xml><?xml version="1.0" encoding="utf-8"?>
<p:tagLst xmlns:p="http://schemas.openxmlformats.org/presentationml/2006/main">
  <p:tag name="KSO_WM_BEAUTIFY_FLAG" val=""/>
  <p:tag name="YOO_CHATSHAPE_TYPE" val="YOO_CHATSHAPE_CONTENT"/>
</p:tagLst>
</file>

<file path=ppt/tags/tag206.xml><?xml version="1.0" encoding="utf-8"?>
<p:tagLst xmlns:p="http://schemas.openxmlformats.org/presentationml/2006/main">
  <p:tag name="AIGCCREATORID" val="AIGC生成内容仅供参考-2024/7/19 16:03:08"/>
  <p:tag name="TAG_CONTENT_TYPE" val="1标题1内容1图"/>
  <p:tag name="YOO_CHAPTER_ID" val="4"/>
  <p:tag name="YOO_CHATPAGE_TYPE" val="YOO_CHATPAGE_CONTENT"/>
  <p:tag name="YOO_SECTION_ID" val="2"/>
</p:tagLst>
</file>

<file path=ppt/tags/tag207.xml><?xml version="1.0" encoding="utf-8"?>
<p:tagLst xmlns:p="http://schemas.openxmlformats.org/presentationml/2006/main">
  <p:tag name="YOO_CHATSHAPE_AUTHOR" val="小星星の泪7695"/>
  <p:tag name="YOO_CHATSHAPE_TYPE" val="YOO_CHATSHAPE_AUTHOR"/>
</p:tagLst>
</file>

<file path=ppt/tags/tag208.xml><?xml version="1.0" encoding="utf-8"?>
<p:tagLst xmlns:p="http://schemas.openxmlformats.org/presentationml/2006/main">
  <p:tag name="YOO_CHATSHAPE_TYPE" val="YOO_CHATSHAPE_DATE"/>
</p:tagLst>
</file>

<file path=ppt/tags/tag209.xml><?xml version="1.0" encoding="utf-8"?>
<p:tagLst xmlns:p="http://schemas.openxmlformats.org/presentationml/2006/main">
  <p:tag name="YOO_CHATSHAPE_TYPE" val="YOO_CHATSHAPE_TITLE"/>
</p:tagLst>
</file>

<file path=ppt/tags/tag21.xml><?xml version="1.0" encoding="utf-8"?>
<p:tagLst xmlns:p="http://schemas.openxmlformats.org/presentationml/2006/main">
  <p:tag name="KSO_WM_BEAUTIFY_FLAG" val=""/>
  <p:tag name="KSO_WM_UNIT_TEXT_FILL_FORE_SCHEMECOLOR_INDEX" val="15"/>
  <p:tag name="KSO_WM_UNIT_TEXT_FILL_FORE_SCHEMECOLOR_INDEX_BRIGHTNESS" val="0"/>
  <p:tag name="KSO_WM_UNIT_TEXT_FILL_TYPE" val="1"/>
  <p:tag name="YOO_CHAT_DIAGRAM_SHAPETYPE" val="YOO_CHATSHAPE_DIAGRAM_TITLE"/>
</p:tagLst>
</file>

<file path=ppt/tags/tag210.xml><?xml version="1.0" encoding="utf-8"?>
<p:tagLst xmlns:p="http://schemas.openxmlformats.org/presentationml/2006/main">
  <p:tag name="YOO_CHATSHAPE_TYPE" val="YOO_CHATSHAPE_SUBTITLE"/>
</p:tagLst>
</file>

<file path=ppt/tags/tag211.xml><?xml version="1.0" encoding="utf-8"?>
<p:tagLst xmlns:p="http://schemas.openxmlformats.org/presentationml/2006/main">
  <p:tag name="AIGCCREATORID" val="AIGC生成内容仅供参考-2024/7/19 16:03:08"/>
  <p:tag name="YOO_CHATPAGE_TYPE" val="YOO_CHATPAGE_END"/>
</p:tagLst>
</file>

<file path=ppt/tags/tag212.xml><?xml version="1.0" encoding="utf-8"?>
<p:tagLst xmlns:p="http://schemas.openxmlformats.org/presentationml/2006/main">
  <p:tag name="AIGCCREATORID" val="AIGC生成内容仅供参考-2024/7/19 16:01:57"/>
  <p:tag name="TAG_PRESENTATION_STYLE" val="中国风"/>
  <p:tag name="TAG_PRESENTATION_TEMPLATE" val="{&quot;image&quot;:&quot;https://image.yoojober.com/chatppt/2024-07/6f96e3f76578a9c2fa892c516dc8ec86.jpg&quot;,&quot;sub_images&quot;:[],&quot;title&quot;:&quot;phpsploit-framework功能概述&quot;,&quot;style&quot;:&quot;中国风&quot;,&quot;template_type&quot;:&quot;矢量&quot;,&quot;isVector&quot;:true,&quot;color&quot;:&quot;青色&quot;,&quot;colorList&quot;:[&quot;#FFFFFF&quot;,&quot;#002118&quot;,&quot;#FFFFFF&quot;,&quot;#FCFEFE&quot;,&quot;#2BBAA7&quot;,&quot;#72efdd&quot;,&quot;#48bfe3&quot;,&quot;#F8FFAE&quot;,&quot;#b2f7ef&quot;,&quot;#00B2FF&quot;,&quot;#2BBAA7&quot;,&quot;#72efdd&quot;],&quot;scene&quot;:&quot;normal&quot;,&quot;group&quot;:&quot;group_3&quot;,&quot;cover_id&quot;:&quot;gXcpRjattvcA&quot;,&quot;end_id&quot;:&quot;j2Xc3D6GAcyh&quot;,&quot;catalog_id&quot;:&quot;8kdt273ZszUe&quot;,&quot;chapter_id&quot;:&quot;A8J8SrmqZNtn&quot;,&quot;content_ids&quot;:[&quot;V26XFt2EeBhM&quot;,&quot;wuDx9fQ4CPbf&quot;],&quot;picture_url&quot;:&quot;&quot;,&quot;isuse&quot;:true,&quot;theme_colors&quot;:[],&quot;company&quot;:&quot;&quot;,&quot;logo_left&quot;:false,&quot;logoLight&quot;:&quot;&quot;,&quot;logoDark&quot;:&quot;&quot;,&quot;school&quot;:&quot;&quot;,&quot;isCollect&quot;:false,&quot;data_id&quot;:&quot;5e1a20f13c62c7b15b776ab9e1fcfafa&quot;,&quot;userName&quot;:&quot;&quot;}"/>
  <p:tag name="YOO_PPT_THEMETITLE" val="phpsploit-framework功能概述"/>
  <p:tag name="YOO_PPT_THEMEWORD" val="phpsploit-framework功能概述"/>
  <p:tag name="commondata" val="eyJoZGlkIjoiNzA3MGY2OGNlZGU5MmI3OTM3YWFmZWFiNTY4OTc1MGQifQ=="/>
</p:tagLst>
</file>

<file path=ppt/tags/tag22.xml><?xml version="1.0" encoding="utf-8"?>
<p:tagLst xmlns:p="http://schemas.openxmlformats.org/presentationml/2006/main">
  <p:tag name="KSO_WM_BEAUTIFY_FLAG" val=""/>
  <p:tag name="YOO_CHAT_DIAGRAM_SHAPETYPE" val="YOO_CHAT_DIAGRAM_NUM"/>
  <p:tag name="YOO_CHATSHAPE_TYPE" val="YOO_CHATSHAPE_NUM"/>
</p:tagLst>
</file>

<file path=ppt/tags/tag23.xml><?xml version="1.0" encoding="utf-8"?>
<p:tagLst xmlns:p="http://schemas.openxmlformats.org/presentationml/2006/main">
  <p:tag name="KSO_WM_BEAUTIFY_FLAG" val=""/>
</p:tagLst>
</file>

<file path=ppt/tags/tag24.xml><?xml version="1.0" encoding="utf-8"?>
<p:tagLst xmlns:p="http://schemas.openxmlformats.org/presentationml/2006/main">
  <p:tag name="YOO_CHATSHAPE_ITEM" val="5"/>
  <p:tag name="YOO_CHATSHAPE_TYPE" val="YOO_CHATSHAPE_ITEM"/>
</p:tagLst>
</file>

<file path=ppt/tags/tag25.xml><?xml version="1.0" encoding="utf-8"?>
<p:tagLst xmlns:p="http://schemas.openxmlformats.org/presentationml/2006/main">
  <p:tag name="KSO_WM_BEAUTIFY_FLAG" val=""/>
  <p:tag name="KSO_WM_UNIT_TEXT_FILL_FORE_SCHEMECOLOR_INDEX" val="15"/>
  <p:tag name="KSO_WM_UNIT_TEXT_FILL_FORE_SCHEMECOLOR_INDEX_BRIGHTNESS" val="0"/>
  <p:tag name="KSO_WM_UNIT_TEXT_FILL_TYPE" val="1"/>
  <p:tag name="YOO_CHAT_DIAGRAM_SHAPETYPE" val="YOO_CHATSHAPE_DIAGRAM_TITLE"/>
</p:tagLst>
</file>

<file path=ppt/tags/tag26.xml><?xml version="1.0" encoding="utf-8"?>
<p:tagLst xmlns:p="http://schemas.openxmlformats.org/presentationml/2006/main">
  <p:tag name="KSO_WM_BEAUTIFY_FLAG" val=""/>
  <p:tag name="YOO_CHAT_DIAGRAM_SHAPETYPE" val="YOO_CHAT_DIAGRAM_NUM"/>
  <p:tag name="YOO_CHATSHAPE_TYPE" val="YOO_CHATSHAPE_NUM"/>
</p:tagLst>
</file>

<file path=ppt/tags/tag27.xml><?xml version="1.0" encoding="utf-8"?>
<p:tagLst xmlns:p="http://schemas.openxmlformats.org/presentationml/2006/main">
  <p:tag name="KSO_WM_BEAUTIFY_FLAG" val=""/>
</p:tagLst>
</file>

<file path=ppt/tags/tag28.xml><?xml version="1.0" encoding="utf-8"?>
<p:tagLst xmlns:p="http://schemas.openxmlformats.org/presentationml/2006/main">
  <p:tag name="AIGCCREATORID" val="AIGC生成内容仅供参考-2024/7/19 16:03:08"/>
  <p:tag name="YOO_CHATPAGE_TYPE" val="YOO_CHATPAGE_CATLOG"/>
</p:tagLst>
</file>

<file path=ppt/tags/tag29.xml><?xml version="1.0" encoding="utf-8"?>
<p:tagLst xmlns:p="http://schemas.openxmlformats.org/presentationml/2006/main">
  <p:tag name="KSO_WM_BEAUTIFY_FLAG" val=""/>
  <p:tag name="YOO_CHATSHAPE_TYPE" val="YOO_CHATSHAPE_TITLE"/>
</p:tagLst>
</file>

<file path=ppt/tags/tag3.xml><?xml version="1.0" encoding="utf-8"?>
<p:tagLst xmlns:p="http://schemas.openxmlformats.org/presentationml/2006/main">
  <p:tag name="YOO_CHATSHAPE_TYPE" val="YOO_CHATSHAPE_TITLE"/>
</p:tagLst>
</file>

<file path=ppt/tags/tag30.xml><?xml version="1.0" encoding="utf-8"?>
<p:tagLst xmlns:p="http://schemas.openxmlformats.org/presentationml/2006/main">
  <p:tag name="KSO_WM_BEAUTIFY_FLAG" val=""/>
  <p:tag name="TAG_CHATSHAPE_SUBTITLE_TYPE" val="TAG_CHATSHAPE_SUBTITLE_ENGLISH"/>
  <p:tag name="YOO_CHATSHAPE_TYPE" val="YOO_CHATSHAPE_SUBTITLE"/>
</p:tagLst>
</file>

<file path=ppt/tags/tag31.xml><?xml version="1.0" encoding="utf-8"?>
<p:tagLst xmlns:p="http://schemas.openxmlformats.org/presentationml/2006/main">
  <p:tag name="YOO_CHATPAGE_CHATPER" val="0"/>
  <p:tag name="YOO_CHATSHAPE_TYPE" val="YOO_CHATSHAPE_NUM"/>
</p:tagLst>
</file>

<file path=ppt/tags/tag32.xml><?xml version="1.0" encoding="utf-8"?>
<p:tagLst xmlns:p="http://schemas.openxmlformats.org/presentationml/2006/main">
  <p:tag name="AIGCCREATORID" val="AIGC生成内容仅供参考-2024/7/19 16:03:08"/>
  <p:tag name="YOO_CHAPTER_ID" val="0"/>
  <p:tag name="YOO_CHATPAGE_TYPE" val="YOO_CHATPAGE_CHATPER"/>
</p:tagLst>
</file>

<file path=ppt/tags/tag33.xml><?xml version="1.0" encoding="utf-8"?>
<p:tagLst xmlns:p="http://schemas.openxmlformats.org/presentationml/2006/main">
  <p:tag name="KSO_WM_BEAUTIFY_FLAG" val=""/>
  <p:tag name="KSO_WM_UNIT_TEXT_FILL_FORE_SCHEMECOLOR_INDEX" val="2"/>
  <p:tag name="KSO_WM_UNIT_TEXT_FILL_FORE_SCHEMECOLOR_INDEX_BRIGHTNESS" val="0"/>
  <p:tag name="KSO_WM_UNIT_TEXT_FILL_TYPE" val="1"/>
</p:tagLst>
</file>

<file path=ppt/tags/tag34.xml><?xml version="1.0" encoding="utf-8"?>
<p:tagLst xmlns:p="http://schemas.openxmlformats.org/presentationml/2006/main">
  <p:tag name="KSO_WM_BEAUTIFY_FLAG" val=""/>
  <p:tag name="YOO_CHATSHAPE_TYPE" val="YOO_CHATSHAPE_CONTENT"/>
</p:tagLst>
</file>

<file path=ppt/tags/tag35.xml><?xml version="1.0" encoding="utf-8"?>
<p:tagLst xmlns:p="http://schemas.openxmlformats.org/presentationml/2006/main">
  <p:tag name="KSO_WM_BEAUTIFY_FLAG" val=""/>
  <p:tag name="YOO_CHATSHAPE_TYPE" val="YOO_CHATSHAPE_TITLE"/>
</p:tagLst>
</file>

<file path=ppt/tags/tag36.xml><?xml version="1.0" encoding="utf-8"?>
<p:tagLst xmlns:p="http://schemas.openxmlformats.org/presentationml/2006/main">
  <p:tag name="KSO_WM_BEAUTIFY_FLAG" val=""/>
  <p:tag name="YOO_CHATSHAPE_TYPE" val="YOO_CHATSHAPE_IMAGE"/>
</p:tagLst>
</file>

<file path=ppt/tags/tag37.xml><?xml version="1.0" encoding="utf-8"?>
<p:tagLst xmlns:p="http://schemas.openxmlformats.org/presentationml/2006/main">
  <p:tag name="AIGCCREATORID" val="AIGC生成内容仅供参考-2024/7/19 16:03:08"/>
  <p:tag name="ISLIDE.ICON" val="#145664;#16955;"/>
  <p:tag name="TAG_CONTENT_TYPE" val="1标题1内容1图"/>
  <p:tag name="YOO_CHAPTER_ID" val="0"/>
  <p:tag name="YOO_CHATPAGE_TYPE" val="YOO_CHATPAGE_CONTENT"/>
  <p:tag name="YOO_SECTION_ID" val="0"/>
</p:tagLst>
</file>

<file path=ppt/tags/tag38.xml><?xml version="1.0" encoding="utf-8"?>
<p:tagLst xmlns:p="http://schemas.openxmlformats.org/presentationml/2006/main">
  <p:tag name="KSO_WM_BEAUTIFY_FLAG" val=""/>
  <p:tag name="YOO_CHATSHAPE_TYPE" val="YOO_CHATSHAPE_IMAGE"/>
</p:tagLst>
</file>

<file path=ppt/tags/tag39.xml><?xml version="1.0" encoding="utf-8"?>
<p:tagLst xmlns:p="http://schemas.openxmlformats.org/presentationml/2006/main">
  <p:tag name="KSO_WM_BEAUTIFY_FLAG" val=""/>
</p:tagLst>
</file>

<file path=ppt/tags/tag4.xml><?xml version="1.0" encoding="utf-8"?>
<p:tagLst xmlns:p="http://schemas.openxmlformats.org/presentationml/2006/main">
  <p:tag name="TAG_CHATSHAPE_SUBTITLE_TYPE" val="TAG_CHATSHAPE_SUBTITLE_ENGLISH"/>
  <p:tag name="YOO_CHATSHAPE_TYPE" val="YOO_CHATSHAPE_SUBTITLE"/>
</p:tagLst>
</file>

<file path=ppt/tags/tag40.xml><?xml version="1.0" encoding="utf-8"?>
<p:tagLst xmlns:p="http://schemas.openxmlformats.org/presentationml/2006/main">
  <p:tag name="KSO_WM_BEAUTIFY_FLAG" val=""/>
</p:tagLst>
</file>

<file path=ppt/tags/tag41.xml><?xml version="1.0" encoding="utf-8"?>
<p:tagLst xmlns:p="http://schemas.openxmlformats.org/presentationml/2006/main">
  <p:tag name="KSO_WM_BEAUTIFY_FLAG" val=""/>
  <p:tag name="YOO_CHATSHAPE_TYPE" val="YOO_CHATSHAPE_CONTENT"/>
</p:tagLst>
</file>

<file path=ppt/tags/tag42.xml><?xml version="1.0" encoding="utf-8"?>
<p:tagLst xmlns:p="http://schemas.openxmlformats.org/presentationml/2006/main">
  <p:tag name="KSO_WM_BEAUTIFY_FLAG" val=""/>
  <p:tag name="YOO_CHATSHAPE_TYPE" val="YOO_CHATSHAPE_TITLE"/>
</p:tagLst>
</file>

<file path=ppt/tags/tag43.xml><?xml version="1.0" encoding="utf-8"?>
<p:tagLst xmlns:p="http://schemas.openxmlformats.org/presentationml/2006/main">
  <p:tag name="AIGCCREATORID" val="AIGC生成内容仅供参考-2024/7/19 16:03:08"/>
  <p:tag name="TAG_CONTENT_TYPE" val="1标题1内容1图"/>
  <p:tag name="YOO_CHAPTER_ID" val="0"/>
  <p:tag name="YOO_CHATPAGE_TYPE" val="YOO_CHATPAGE_CONTENT"/>
  <p:tag name="YOO_SECTION_ID" val="1"/>
</p:tagLst>
</file>

<file path=ppt/tags/tag44.xml><?xml version="1.0" encoding="utf-8"?>
<p:tagLst xmlns:p="http://schemas.openxmlformats.org/presentationml/2006/main">
  <p:tag name="TAG_CONTENT_GROUPINDEX" val="1"/>
  <p:tag name="YOO_CHATSHAPE_TYPE" val="YOO_CHATSHAPE_CHILDTITLE"/>
</p:tagLst>
</file>

<file path=ppt/tags/tag45.xml><?xml version="1.0" encoding="utf-8"?>
<p:tagLst xmlns:p="http://schemas.openxmlformats.org/presentationml/2006/main">
  <p:tag name="KSO_WM_BEAUTIFY_FLAG" val=""/>
  <p:tag name="TAG_CONTENT_GROUPINDEX" val="1"/>
  <p:tag name="YOO_CHATSHAPE_TYPE" val="YOO_CHATSHAPE_CHILDCONTENT"/>
</p:tagLst>
</file>

<file path=ppt/tags/tag46.xml><?xml version="1.0" encoding="utf-8"?>
<p:tagLst xmlns:p="http://schemas.openxmlformats.org/presentationml/2006/main">
  <p:tag name="TAG_CONTENT_GROUPINDEX" val="2"/>
  <p:tag name="YOO_CHATSHAPE_TYPE" val="YOO_CHATSHAPE_CHILDTITLE"/>
</p:tagLst>
</file>

<file path=ppt/tags/tag47.xml><?xml version="1.0" encoding="utf-8"?>
<p:tagLst xmlns:p="http://schemas.openxmlformats.org/presentationml/2006/main">
  <p:tag name="KSO_WM_BEAUTIFY_FLAG" val=""/>
  <p:tag name="TAG_CONTENT_GROUPINDEX" val="2"/>
  <p:tag name="YOO_CHATSHAPE_TYPE" val="YOO_CHATSHAPE_CHILDCONTENT"/>
</p:tagLst>
</file>

<file path=ppt/tags/tag48.xml><?xml version="1.0" encoding="utf-8"?>
<p:tagLst xmlns:p="http://schemas.openxmlformats.org/presentationml/2006/main">
  <p:tag name="KSO_WM_BEAUTIFY_FLAG" val=""/>
  <p:tag name="YOO_CHATSHAPE_TYPE" val="YOO_CHATSHAPE_TITLE"/>
</p:tagLst>
</file>

<file path=ppt/tags/tag49.xml><?xml version="1.0" encoding="utf-8"?>
<p:tagLst xmlns:p="http://schemas.openxmlformats.org/presentationml/2006/main">
  <p:tag name="KSO_WM_BEAUTIFY_FLAG" val=""/>
  <p:tag name="TAG_CONTENT_GROUPINDEX" val="1"/>
  <p:tag name="YOO_CHATSHAPE_TYPE" val="YOO_CHATSHAPE_CHILDIMAGE"/>
</p:tagLst>
</file>

<file path=ppt/tags/tag5.xml><?xml version="1.0" encoding="utf-8"?>
<p:tagLst xmlns:p="http://schemas.openxmlformats.org/presentationml/2006/main">
  <p:tag name="AIGCCREATORID" val="AIGC生成内容仅供参考-2024/7/19 16:03:08"/>
  <p:tag name="YOO_CHATPAGE_TYPE" val="YOO_CHATPAGE_COVER"/>
</p:tagLst>
</file>

<file path=ppt/tags/tag50.xml><?xml version="1.0" encoding="utf-8"?>
<p:tagLst xmlns:p="http://schemas.openxmlformats.org/presentationml/2006/main">
  <p:tag name="AIGCCREATORID" val="AIGC生成内容仅供参考-2024/7/19 16:03:08"/>
  <p:tag name="TAG_CONTENT_TYPE" val="二级大纲2"/>
  <p:tag name="YOO_CHAPTER_ID" val="0"/>
  <p:tag name="YOO_CHATPAGE_TYPE" val="YOO_CHATPAGE_MULTCONTENT"/>
  <p:tag name="YOO_SECTION_ID" val="2"/>
</p:tagLst>
</file>

<file path=ppt/tags/tag51.xml><?xml version="1.0" encoding="utf-8"?>
<p:tagLst xmlns:p="http://schemas.openxmlformats.org/presentationml/2006/main">
  <p:tag name="KSO_WM_BEAUTIFY_FLAG" val=""/>
  <p:tag name="YOO_CHATSHAPE_TYPE" val="YOO_CHATSHAPE_TITLE"/>
</p:tagLst>
</file>

<file path=ppt/tags/tag52.xml><?xml version="1.0" encoding="utf-8"?>
<p:tagLst xmlns:p="http://schemas.openxmlformats.org/presentationml/2006/main">
  <p:tag name="KSO_WM_BEAUTIFY_FLAG" val=""/>
  <p:tag name="TAG_CHATSHAPE_SUBTITLE_TYPE" val="TAG_CHATSHAPE_SUBTITLE_ENGLISH"/>
  <p:tag name="YOO_CHATSHAPE_TYPE" val="YOO_CHATSHAPE_SUBTITLE"/>
</p:tagLst>
</file>

<file path=ppt/tags/tag53.xml><?xml version="1.0" encoding="utf-8"?>
<p:tagLst xmlns:p="http://schemas.openxmlformats.org/presentationml/2006/main">
  <p:tag name="YOO_CHATPAGE_CHATPER" val="1"/>
  <p:tag name="YOO_CHATSHAPE_TYPE" val="YOO_CHATSHAPE_NUM"/>
</p:tagLst>
</file>

<file path=ppt/tags/tag54.xml><?xml version="1.0" encoding="utf-8"?>
<p:tagLst xmlns:p="http://schemas.openxmlformats.org/presentationml/2006/main">
  <p:tag name="AIGCCREATORID" val="AIGC生成内容仅供参考-2024/7/19 16:03:08"/>
  <p:tag name="YOO_CHAPTER_ID" val="1"/>
  <p:tag name="YOO_CHATPAGE_TYPE" val="YOO_CHATPAGE_CHATPER"/>
</p:tagLst>
</file>

<file path=ppt/tags/tag55.xml><?xml version="1.0" encoding="utf-8"?>
<p:tagLst xmlns:p="http://schemas.openxmlformats.org/presentationml/2006/main">
  <p:tag name="KSO_WM_BEAUTIFY_FLAG" val=""/>
  <p:tag name="YOO_CHATSHAPE_TYPE" val="YOO_CHATSHAPE_IMAGE"/>
</p:tagLst>
</file>

<file path=ppt/tags/tag56.xml><?xml version="1.0" encoding="utf-8"?>
<p:tagLst xmlns:p="http://schemas.openxmlformats.org/presentationml/2006/main">
  <p:tag name="KSO_WM_BEAUTIFY_FLAG" val=""/>
  <p:tag name="YOO_CHATSHAPE_TYPE" val="YOO_CHATSHAPE_TITLE"/>
</p:tagLst>
</file>

<file path=ppt/tags/tag57.xml><?xml version="1.0" encoding="utf-8"?>
<p:tagLst xmlns:p="http://schemas.openxmlformats.org/presentationml/2006/main">
  <p:tag name="KSO_WM_BEAUTIFY_FLAG" val=""/>
  <p:tag name="YOO_CHATSHAPE_TYPE" val="YOO_CHATSHAPE_CONTENT"/>
</p:tagLst>
</file>

<file path=ppt/tags/tag58.xml><?xml version="1.0" encoding="utf-8"?>
<p:tagLst xmlns:p="http://schemas.openxmlformats.org/presentationml/2006/main">
  <p:tag name="AIGCCREATORID" val="AIGC生成内容仅供参考-2024/7/19 16:03:08"/>
  <p:tag name="TAG_CONTENT_TYPE" val="1标题1内容1图"/>
  <p:tag name="YOO_CHAPTER_ID" val="1"/>
  <p:tag name="YOO_CHATPAGE_TYPE" val="YOO_CHATPAGE_CONTENT"/>
  <p:tag name="YOO_SECTION_ID" val="0"/>
</p:tagLst>
</file>

<file path=ppt/tags/tag59.xml><?xml version="1.0" encoding="utf-8"?>
<p:tagLst xmlns:p="http://schemas.openxmlformats.org/presentationml/2006/main">
  <p:tag name="TAG_CONTENT_GROUPINDEX" val="2"/>
  <p:tag name="YOO_CHATSHAPE_TYPE" val="YOO_CHATSHAPE_CHILDCONTENT"/>
</p:tagLst>
</file>

<file path=ppt/tags/tag6.xml><?xml version="1.0" encoding="utf-8"?>
<p:tagLst xmlns:p="http://schemas.openxmlformats.org/presentationml/2006/main">
  <p:tag name="KSO_WM_BEAUTIFY_FLAG" val=""/>
</p:tagLst>
</file>

<file path=ppt/tags/tag60.xml><?xml version="1.0" encoding="utf-8"?>
<p:tagLst xmlns:p="http://schemas.openxmlformats.org/presentationml/2006/main">
  <p:tag name="TAG_CONTENT_GROUPINDEX" val="2"/>
  <p:tag name="YOO_CHATSHAPE_TYPE" val="YOO_CHATSHAPE_CHILDTITLE"/>
</p:tagLst>
</file>

<file path=ppt/tags/tag61.xml><?xml version="1.0" encoding="utf-8"?>
<p:tagLst xmlns:p="http://schemas.openxmlformats.org/presentationml/2006/main">
  <p:tag name="TAG_CONTENT_GROUPINDEX" val="1"/>
  <p:tag name="YOO_CHATSHAPE_TYPE" val="YOO_CHATSHAPE_CHILDCONTENT"/>
</p:tagLst>
</file>

<file path=ppt/tags/tag62.xml><?xml version="1.0" encoding="utf-8"?>
<p:tagLst xmlns:p="http://schemas.openxmlformats.org/presentationml/2006/main">
  <p:tag name="TAG_CONTENT_GROUPINDEX" val="1"/>
  <p:tag name="YOO_CHATSHAPE_TYPE" val="YOO_CHATSHAPE_CHILDTITLE"/>
</p:tagLst>
</file>

<file path=ppt/tags/tag63.xml><?xml version="1.0" encoding="utf-8"?>
<p:tagLst xmlns:p="http://schemas.openxmlformats.org/presentationml/2006/main">
  <p:tag name="KSO_WM_BEAUTIFY_FLAG" val=""/>
  <p:tag name="TAG_CONTENT_GROUPINDEX" val="1"/>
  <p:tag name="YOO_CHATSHAPE_TYPE" val="YOO_CHATSHAPE_CHILDIMAGE"/>
</p:tagLst>
</file>

<file path=ppt/tags/tag64.xml><?xml version="1.0" encoding="utf-8"?>
<p:tagLst xmlns:p="http://schemas.openxmlformats.org/presentationml/2006/main">
  <p:tag name="KSO_WM_BEAUTIFY_FLAG" val=""/>
  <p:tag name="YOO_CHATSHAPE_TYPE" val="YOO_CHATSHAPE_TITLE"/>
</p:tagLst>
</file>

<file path=ppt/tags/tag65.xml><?xml version="1.0" encoding="utf-8"?>
<p:tagLst xmlns:p="http://schemas.openxmlformats.org/presentationml/2006/main">
  <p:tag name="AIGCCREATORID" val="AIGC生成内容仅供参考-2024/7/19 16:03:08"/>
  <p:tag name="TAG_CONTENT_TYPE" val="二级大纲2"/>
  <p:tag name="YOO_CHAPTER_ID" val="1"/>
  <p:tag name="YOO_CHATPAGE_TYPE" val="YOO_CHATPAGE_MULTCONTENT"/>
  <p:tag name="YOO_SECTION_ID" val="1"/>
</p:tagLst>
</file>

<file path=ppt/tags/tag66.xml><?xml version="1.0" encoding="utf-8"?>
<p:tagLst xmlns:p="http://schemas.openxmlformats.org/presentationml/2006/main">
  <p:tag name="KSO_WM_DIAGRAM_VIRTUALLY_FRAME" val="{&quot;height&quot;:377.75078740157477,&quot;left&quot;:61.500078740157484,&quot;top&quot;:118.08905511811024,&quot;width&quot;:836.9999212598425}"/>
</p:tagLst>
</file>

<file path=ppt/tags/tag67.xml><?xml version="1.0" encoding="utf-8"?>
<p:tagLst xmlns:p="http://schemas.openxmlformats.org/presentationml/2006/main">
  <p:tag name="KSO_WM_DIAGRAM_VIRTUALLY_FRAME" val="{&quot;height&quot;:377.75078740157477,&quot;left&quot;:61.500078740157484,&quot;top&quot;:118.08905511811024,&quot;width&quot;:836.9999212598425}"/>
</p:tagLst>
</file>

<file path=ppt/tags/tag68.xml><?xml version="1.0" encoding="utf-8"?>
<p:tagLst xmlns:p="http://schemas.openxmlformats.org/presentationml/2006/main">
  <p:tag name="KSO_WM_DIAGRAM_VIRTUALLY_FRAME" val="{&quot;height&quot;:377.75078740157477,&quot;left&quot;:61.500078740157484,&quot;top&quot;:118.08905511811024,&quot;width&quot;:836.9999212598425}"/>
</p:tagLst>
</file>

<file path=ppt/tags/tag69.xml><?xml version="1.0" encoding="utf-8"?>
<p:tagLst xmlns:p="http://schemas.openxmlformats.org/presentationml/2006/main">
  <p:tag name="KSO_WM_DIAGRAM_VIRTUALLY_FRAME" val="{&quot;height&quot;:377.75078740157477,&quot;left&quot;:61.500078740157484,&quot;top&quot;:118.08905511811024,&quot;width&quot;:836.9999212598425}"/>
</p:tagLst>
</file>

<file path=ppt/tags/tag7.xml><?xml version="1.0" encoding="utf-8"?>
<p:tagLst xmlns:p="http://schemas.openxmlformats.org/presentationml/2006/main">
  <p:tag name="KSO_WM_BEAUTIFY_FLAG" val=""/>
</p:tagLst>
</file>

<file path=ppt/tags/tag70.xml><?xml version="1.0" encoding="utf-8"?>
<p:tagLst xmlns:p="http://schemas.openxmlformats.org/presentationml/2006/main">
  <p:tag name="KSO_WM_DIAGRAM_VIRTUALLY_FRAME" val="{&quot;height&quot;:377.75078740157477,&quot;left&quot;:61.500078740157484,&quot;top&quot;:118.08905511811024,&quot;width&quot;:836.9999212598425}"/>
</p:tagLst>
</file>

<file path=ppt/tags/tag71.xml><?xml version="1.0" encoding="utf-8"?>
<p:tagLst xmlns:p="http://schemas.openxmlformats.org/presentationml/2006/main">
  <p:tag name="KSO_WM_DIAGRAM_VIRTUALLY_FRAME" val="{&quot;height&quot;:377.75078740157477,&quot;left&quot;:61.500078740157484,&quot;top&quot;:118.08905511811024,&quot;width&quot;:836.9999212598425}"/>
</p:tagLst>
</file>

<file path=ppt/tags/tag72.xml><?xml version="1.0" encoding="utf-8"?>
<p:tagLst xmlns:p="http://schemas.openxmlformats.org/presentationml/2006/main">
  <p:tag name="TAG_CONTENT_GROUPINDEX" val="1"/>
  <p:tag name="YOO_CHATSHAPE_TYPE" val="YOO_CHATSHAPE_CHILDIMAGE"/>
  <p:tag name="KSO_WM_DIAGRAM_VIRTUALLY_FRAME" val="{&quot;height&quot;:377.75078740157477,&quot;left&quot;:61.500078740157484,&quot;top&quot;:118.08905511811024,&quot;width&quot;:836.9999212598425}"/>
</p:tagLst>
</file>

<file path=ppt/tags/tag73.xml><?xml version="1.0" encoding="utf-8"?>
<p:tagLst xmlns:p="http://schemas.openxmlformats.org/presentationml/2006/main">
  <p:tag name="TAG_CONTENT_GROUPINDEX" val="2"/>
  <p:tag name="YOO_CHATSHAPE_TYPE" val="YOO_CHATSHAPE_CHILDIMAGE"/>
  <p:tag name="KSO_WM_DIAGRAM_VIRTUALLY_FRAME" val="{&quot;height&quot;:377.75078740157477,&quot;left&quot;:61.500078740157484,&quot;top&quot;:118.08905511811024,&quot;width&quot;:836.9999212598425}"/>
</p:tagLst>
</file>

<file path=ppt/tags/tag74.xml><?xml version="1.0" encoding="utf-8"?>
<p:tagLst xmlns:p="http://schemas.openxmlformats.org/presentationml/2006/main">
  <p:tag name="TAG_CONTENT_GROUPINDEX" val="3"/>
  <p:tag name="YOO_CHATSHAPE_TYPE" val="YOO_CHATSHAPE_CHILDIMAGE"/>
  <p:tag name="KSO_WM_DIAGRAM_VIRTUALLY_FRAME" val="{&quot;height&quot;:377.75078740157477,&quot;left&quot;:61.500078740157484,&quot;top&quot;:118.08905511811024,&quot;width&quot;:836.9999212598425}"/>
</p:tagLst>
</file>

<file path=ppt/tags/tag75.xml><?xml version="1.0" encoding="utf-8"?>
<p:tagLst xmlns:p="http://schemas.openxmlformats.org/presentationml/2006/main">
  <p:tag name="TAG_CONTENT_GROUPINDEX" val="1"/>
  <p:tag name="YOO_CHATSHAPE_TYPE" val="YOO_CHATSHAPE_CHILDCONTENT"/>
  <p:tag name="KSO_WM_DIAGRAM_VIRTUALLY_FRAME" val="{&quot;height&quot;:377.75078740157477,&quot;left&quot;:61.500078740157484,&quot;top&quot;:118.08905511811024,&quot;width&quot;:836.9999212598425}"/>
</p:tagLst>
</file>

<file path=ppt/tags/tag76.xml><?xml version="1.0" encoding="utf-8"?>
<p:tagLst xmlns:p="http://schemas.openxmlformats.org/presentationml/2006/main">
  <p:tag name="TAG_CONTENT_GROUPINDEX" val="2"/>
  <p:tag name="YOO_CHATSHAPE_TYPE" val="YOO_CHATSHAPE_CHILDCONTENT"/>
  <p:tag name="KSO_WM_DIAGRAM_VIRTUALLY_FRAME" val="{&quot;height&quot;:377.75078740157477,&quot;left&quot;:61.500078740157484,&quot;top&quot;:118.08905511811024,&quot;width&quot;:836.9999212598425}"/>
</p:tagLst>
</file>

<file path=ppt/tags/tag77.xml><?xml version="1.0" encoding="utf-8"?>
<p:tagLst xmlns:p="http://schemas.openxmlformats.org/presentationml/2006/main">
  <p:tag name="TAG_CONTENT_GROUPINDEX" val="3"/>
  <p:tag name="YOO_CHATSHAPE_TYPE" val="YOO_CHATSHAPE_CHILDCONTENT"/>
  <p:tag name="KSO_WM_DIAGRAM_VIRTUALLY_FRAME" val="{&quot;height&quot;:377.75078740157477,&quot;left&quot;:61.500078740157484,&quot;top&quot;:118.08905511811024,&quot;width&quot;:836.9999212598425}"/>
</p:tagLst>
</file>

<file path=ppt/tags/tag78.xml><?xml version="1.0" encoding="utf-8"?>
<p:tagLst xmlns:p="http://schemas.openxmlformats.org/presentationml/2006/main">
  <p:tag name="TAG_CONTENT_GROUPINDEX" val="1"/>
  <p:tag name="YOO_CHATSHAPE_TYPE" val="YOO_CHATSHAPE_CHILDTITLE"/>
  <p:tag name="KSO_WM_DIAGRAM_VIRTUALLY_FRAME" val="{&quot;height&quot;:377.75078740157477,&quot;left&quot;:61.500078740157484,&quot;top&quot;:118.08905511811024,&quot;width&quot;:836.9999212598425}"/>
</p:tagLst>
</file>

<file path=ppt/tags/tag79.xml><?xml version="1.0" encoding="utf-8"?>
<p:tagLst xmlns:p="http://schemas.openxmlformats.org/presentationml/2006/main">
  <p:tag name="TAG_CONTENT_GROUPINDEX" val="2"/>
  <p:tag name="YOO_CHATSHAPE_TYPE" val="YOO_CHATSHAPE_CHILDTITLE"/>
  <p:tag name="KSO_WM_DIAGRAM_VIRTUALLY_FRAME" val="{&quot;height&quot;:377.75078740157477,&quot;left&quot;:61.500078740157484,&quot;top&quot;:118.08905511811024,&quot;width&quot;:836.9999212598425}"/>
</p:tagLst>
</file>

<file path=ppt/tags/tag8.xml><?xml version="1.0" encoding="utf-8"?>
<p:tagLst xmlns:p="http://schemas.openxmlformats.org/presentationml/2006/main">
  <p:tag name="YOO_CHATSHAPE_ITEM" val="1"/>
  <p:tag name="YOO_CHATSHAPE_TYPE" val="YOO_CHATSHAPE_ITEM"/>
</p:tagLst>
</file>

<file path=ppt/tags/tag80.xml><?xml version="1.0" encoding="utf-8"?>
<p:tagLst xmlns:p="http://schemas.openxmlformats.org/presentationml/2006/main">
  <p:tag name="TAG_CONTENT_GROUPINDEX" val="3"/>
  <p:tag name="YOO_CHATSHAPE_TYPE" val="YOO_CHATSHAPE_CHILDTITLE"/>
  <p:tag name="KSO_WM_DIAGRAM_VIRTUALLY_FRAME" val="{&quot;height&quot;:377.75078740157477,&quot;left&quot;:61.500078740157484,&quot;top&quot;:118.08905511811024,&quot;width&quot;:836.9999212598425}"/>
</p:tagLst>
</file>

<file path=ppt/tags/tag81.xml><?xml version="1.0" encoding="utf-8"?>
<p:tagLst xmlns:p="http://schemas.openxmlformats.org/presentationml/2006/main">
  <p:tag name="KSO_WM_DIAGRAM_VIRTUALLY_FRAME" val="{&quot;height&quot;:377.75078740157477,&quot;left&quot;:61.500078740157484,&quot;top&quot;:118.08905511811024,&quot;width&quot;:836.9999212598425}"/>
</p:tagLst>
</file>

<file path=ppt/tags/tag82.xml><?xml version="1.0" encoding="utf-8"?>
<p:tagLst xmlns:p="http://schemas.openxmlformats.org/presentationml/2006/main">
  <p:tag name="KSO_WM_DIAGRAM_VIRTUALLY_FRAME" val="{&quot;height&quot;:377.75078740157477,&quot;left&quot;:61.500078740157484,&quot;top&quot;:118.08905511811024,&quot;width&quot;:836.9999212598425}"/>
</p:tagLst>
</file>

<file path=ppt/tags/tag83.xml><?xml version="1.0" encoding="utf-8"?>
<p:tagLst xmlns:p="http://schemas.openxmlformats.org/presentationml/2006/main">
  <p:tag name="KSO_WM_DIAGRAM_VIRTUALLY_FRAME" val="{&quot;height&quot;:377.75078740157477,&quot;left&quot;:61.500078740157484,&quot;top&quot;:118.08905511811024,&quot;width&quot;:836.9999212598425}"/>
</p:tagLst>
</file>

<file path=ppt/tags/tag84.xml><?xml version="1.0" encoding="utf-8"?>
<p:tagLst xmlns:p="http://schemas.openxmlformats.org/presentationml/2006/main">
  <p:tag name="KSO_WM_BEAUTIFY_FLAG" val=""/>
  <p:tag name="YOO_CHATSHAPE_TYPE" val="YOO_CHATSHAPE_TITLE"/>
</p:tagLst>
</file>

<file path=ppt/tags/tag85.xml><?xml version="1.0" encoding="utf-8"?>
<p:tagLst xmlns:p="http://schemas.openxmlformats.org/presentationml/2006/main">
  <p:tag name="AIGCCREATORID" val="AIGC生成内容仅供参考-2024/7/19 16:03:08"/>
  <p:tag name="TAG_CONTENT_TYPE" val="二级大纲3"/>
  <p:tag name="YOO_CHAPTER_ID" val="1"/>
  <p:tag name="YOO_CHATPAGE_TYPE" val="YOO_CHATPAGE_MULTCONTENT"/>
  <p:tag name="YOO_SECTION_ID" val="2"/>
</p:tagLst>
</file>

<file path=ppt/tags/tag86.xml><?xml version="1.0" encoding="utf-8"?>
<p:tagLst xmlns:p="http://schemas.openxmlformats.org/presentationml/2006/main">
  <p:tag name="KSO_WM_BEAUTIFY_FLAG" val=""/>
  <p:tag name="YOO_CHATSHAPE_TYPE" val="YOO_CHATSHAPE_TITLE"/>
</p:tagLst>
</file>

<file path=ppt/tags/tag87.xml><?xml version="1.0" encoding="utf-8"?>
<p:tagLst xmlns:p="http://schemas.openxmlformats.org/presentationml/2006/main">
  <p:tag name="KSO_WM_BEAUTIFY_FLAG" val=""/>
  <p:tag name="TAG_CHATSHAPE_SUBTITLE_TYPE" val="TAG_CHATSHAPE_SUBTITLE_ENGLISH"/>
  <p:tag name="YOO_CHATSHAPE_TYPE" val="YOO_CHATSHAPE_SUBTITLE"/>
</p:tagLst>
</file>

<file path=ppt/tags/tag88.xml><?xml version="1.0" encoding="utf-8"?>
<p:tagLst xmlns:p="http://schemas.openxmlformats.org/presentationml/2006/main">
  <p:tag name="YOO_CHATPAGE_CHATPER" val="2"/>
  <p:tag name="YOO_CHATSHAPE_TYPE" val="YOO_CHATSHAPE_NUM"/>
</p:tagLst>
</file>

<file path=ppt/tags/tag89.xml><?xml version="1.0" encoding="utf-8"?>
<p:tagLst xmlns:p="http://schemas.openxmlformats.org/presentationml/2006/main">
  <p:tag name="AIGCCREATORID" val="AIGC生成内容仅供参考-2024/7/19 16:03:08"/>
  <p:tag name="YOO_CHAPTER_ID" val="2"/>
  <p:tag name="YOO_CHATPAGE_TYPE" val="YOO_CHATPAGE_CHATPER"/>
</p:tagLst>
</file>

<file path=ppt/tags/tag9.xml><?xml version="1.0" encoding="utf-8"?>
<p:tagLst xmlns:p="http://schemas.openxmlformats.org/presentationml/2006/main">
  <p:tag name="KSO_WM_BEAUTIFY_FLAG" val=""/>
  <p:tag name="KSO_WM_UNIT_TEXT_FILL_FORE_SCHEMECOLOR_INDEX" val="15"/>
  <p:tag name="KSO_WM_UNIT_TEXT_FILL_FORE_SCHEMECOLOR_INDEX_BRIGHTNESS" val="0"/>
  <p:tag name="KSO_WM_UNIT_TEXT_FILL_TYPE" val="1"/>
  <p:tag name="YOO_CHAT_DIAGRAM_SHAPETYPE" val="YOO_CHATSHAPE_DIAGRAM_TITLE"/>
</p:tagLst>
</file>

<file path=ppt/tags/tag90.xml><?xml version="1.0" encoding="utf-8"?>
<p:tagLst xmlns:p="http://schemas.openxmlformats.org/presentationml/2006/main">
  <p:tag name="KSO_WM_BEAUTIFY_FLAG" val=""/>
</p:tagLst>
</file>

<file path=ppt/tags/tag91.xml><?xml version="1.0" encoding="utf-8"?>
<p:tagLst xmlns:p="http://schemas.openxmlformats.org/presentationml/2006/main">
  <p:tag name="KSO_WM_BEAUTIFY_FLAG" val=""/>
  <p:tag name="YOO_CHATSHAPE_TYPE" val="YOO_CHATSHAPE_TITLE"/>
</p:tagLst>
</file>

<file path=ppt/tags/tag92.xml><?xml version="1.0" encoding="utf-8"?>
<p:tagLst xmlns:p="http://schemas.openxmlformats.org/presentationml/2006/main">
  <p:tag name="KSO_WM_BEAUTIFY_FLAG" val=""/>
  <p:tag name="YOO_CHATSHAPE_TYPE" val="YOO_CHATSHAPE_CONTENT"/>
</p:tagLst>
</file>

<file path=ppt/tags/tag93.xml><?xml version="1.0" encoding="utf-8"?>
<p:tagLst xmlns:p="http://schemas.openxmlformats.org/presentationml/2006/main">
  <p:tag name="KSO_WM_BEAUTIFY_FLAG" val=""/>
  <p:tag name="YOO_CHATSHAPE_TYPE" val="YOO_CHATSHAPE_IMAGE"/>
</p:tagLst>
</file>

<file path=ppt/tags/tag94.xml><?xml version="1.0" encoding="utf-8"?>
<p:tagLst xmlns:p="http://schemas.openxmlformats.org/presentationml/2006/main">
  <p:tag name="KSO_WM_BEAUTIFY_FLAG" val=""/>
  <p:tag name="YOO_CHATSHAPE_TYPE" val="YOO_CHATSHAPE_IMAGE"/>
</p:tagLst>
</file>

<file path=ppt/tags/tag95.xml><?xml version="1.0" encoding="utf-8"?>
<p:tagLst xmlns:p="http://schemas.openxmlformats.org/presentationml/2006/main">
  <p:tag name="AIGCCREATORID" val="AIGC生成内容仅供参考-2024/7/19 16:03:08"/>
  <p:tag name="TAG_CONTENT_TYPE" val="1标题1内容2图"/>
  <p:tag name="YOO_CHAPTER_ID" val="2"/>
  <p:tag name="YOO_CHATPAGE_TYPE" val="YOO_CHATPAGE_CONTENT"/>
  <p:tag name="YOO_SECTION_ID" val="0"/>
</p:tagLst>
</file>

<file path=ppt/tags/tag96.xml><?xml version="1.0" encoding="utf-8"?>
<p:tagLst xmlns:p="http://schemas.openxmlformats.org/presentationml/2006/main">
  <p:tag name="TAG_CONTENT_GROUPINDEX" val="1"/>
  <p:tag name="YOO_CHATSHAPE_TYPE" val="YOO_CHATSHAPE_CHILDTITLE"/>
</p:tagLst>
</file>

<file path=ppt/tags/tag97.xml><?xml version="1.0" encoding="utf-8"?>
<p:tagLst xmlns:p="http://schemas.openxmlformats.org/presentationml/2006/main">
  <p:tag name="KSO_WM_BEAUTIFY_FLAG" val=""/>
  <p:tag name="TAG_CONTENT_GROUPINDEX" val="1"/>
  <p:tag name="YOO_CHATSHAPE_TYPE" val="YOO_CHATSHAPE_CHILDCONTENT"/>
</p:tagLst>
</file>

<file path=ppt/tags/tag98.xml><?xml version="1.0" encoding="utf-8"?>
<p:tagLst xmlns:p="http://schemas.openxmlformats.org/presentationml/2006/main">
  <p:tag name="TAG_CONTENT_GROUPINDEX" val="2"/>
  <p:tag name="YOO_CHATSHAPE_TYPE" val="YOO_CHATSHAPE_CHILDTITLE"/>
</p:tagLst>
</file>

<file path=ppt/tags/tag99.xml><?xml version="1.0" encoding="utf-8"?>
<p:tagLst xmlns:p="http://schemas.openxmlformats.org/presentationml/2006/main">
  <p:tag name="KSO_WM_BEAUTIFY_FLAG" val=""/>
  <p:tag name="TAG_CONTENT_GROUPINDEX" val="2"/>
  <p:tag name="YOO_CHATSHAPE_TYPE" val="YOO_CHATSHAPE_CHILDCONTENT"/>
</p:tagLst>
</file>

<file path=ppt/theme/theme1.xml><?xml version="1.0" encoding="utf-8"?>
<a:theme xmlns:a="http://schemas.openxmlformats.org/drawingml/2006/main" name="Office Theme">
  <a:themeElements>
    <a:clrScheme name="Office">
      <a:dk1>
        <a:srgbClr val="FFFFFF"/>
      </a:dk1>
      <a:lt1>
        <a:srgbClr val="002118"/>
      </a:lt1>
      <a:dk2>
        <a:srgbClr val="FFFFFF"/>
      </a:dk2>
      <a:lt2>
        <a:srgbClr val="FCFEFE"/>
      </a:lt2>
      <a:accent1>
        <a:srgbClr val="2BBAA7"/>
      </a:accent1>
      <a:accent2>
        <a:srgbClr val="72EFDD"/>
      </a:accent2>
      <a:accent3>
        <a:srgbClr val="48BFE3"/>
      </a:accent3>
      <a:accent4>
        <a:srgbClr val="F8FFAE"/>
      </a:accent4>
      <a:accent5>
        <a:srgbClr val="B2F7EF"/>
      </a:accent5>
      <a:accent6>
        <a:srgbClr val="00B2FF"/>
      </a:accent6>
      <a:hlink>
        <a:srgbClr val="2BBAA7"/>
      </a:hlink>
      <a:folHlink>
        <a:srgbClr val="72EFDD"/>
      </a:folHlink>
    </a:clrScheme>
    <a:fontScheme name="Office">
      <a:majorFont>
        <a:latin typeface="Calibri"/>
        <a:ea typeface="Arial"/>
        <a:cs typeface="Arial"/>
        <a:font script="Jpan" typeface="ＭＳ%20Ｐゴシック"/>
        <a:font script="Hang" typeface="맑은%20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a:cs typeface="Arial"/>
        <a:font script="Jpan" typeface="ＭＳ%20Ｐゴシック"/>
        <a:font script="Hang" typeface="맑은%20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a:ea typeface="等线 Light"/>
        <a:cs typeface="Arial"/>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等线"/>
        <a:cs typeface="Arial"/>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5284</Words>
  <Application>WPS 演示</Application>
  <PresentationFormat>宽屏</PresentationFormat>
  <Paragraphs>273</Paragraphs>
  <Slides>23</Slides>
  <Notes>23</Notes>
  <HiddenSlides>0</HiddenSlides>
  <MMClips>0</MMClips>
  <ScaleCrop>false</ScaleCrop>
  <HeadingPairs>
    <vt:vector size="6" baseType="variant">
      <vt:variant>
        <vt:lpstr>已用的字体</vt:lpstr>
      </vt:variant>
      <vt:variant>
        <vt:i4>17</vt:i4>
      </vt:variant>
      <vt:variant>
        <vt:lpstr>主题</vt:lpstr>
      </vt:variant>
      <vt:variant>
        <vt:i4>1</vt:i4>
      </vt:variant>
      <vt:variant>
        <vt:lpstr>幻灯片标题</vt:lpstr>
      </vt:variant>
      <vt:variant>
        <vt:i4>23</vt:i4>
      </vt:variant>
    </vt:vector>
  </HeadingPairs>
  <TitlesOfParts>
    <vt:vector size="41" baseType="lpstr">
      <vt:lpstr>Arial</vt:lpstr>
      <vt:lpstr>宋体</vt:lpstr>
      <vt:lpstr>Wingdings</vt:lpstr>
      <vt:lpstr>微软雅黑</vt:lpstr>
      <vt:lpstr>Times New Roman</vt:lpstr>
      <vt:lpstr>Avenir LT Pro 65 Medium</vt:lpstr>
      <vt:lpstr>Segoe Print</vt:lpstr>
      <vt:lpstr>Inter Medium</vt:lpstr>
      <vt:lpstr>NumberOnly</vt:lpstr>
      <vt:lpstr>字体圈欣意冠黑体</vt:lpstr>
      <vt:lpstr>黑体</vt:lpstr>
      <vt:lpstr>Open Sans</vt:lpstr>
      <vt:lpstr>等线</vt:lpstr>
      <vt:lpstr>思源黑体 CN</vt:lpstr>
      <vt:lpstr>Calibri</vt:lpstr>
      <vt:lpstr>OPPOSans H</vt:lpstr>
      <vt:lpstr>Arial Unicode MS</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AIGC生成内容仅供参考-2024/7/19 16:03:08</cp:keywords>
  <cp:lastModifiedBy>猪头大帝</cp:lastModifiedBy>
  <cp:revision>44</cp:revision>
  <cp:lastPrinted>2024-07-19T16:01:00Z</cp:lastPrinted>
  <dcterms:created xsi:type="dcterms:W3CDTF">2024-07-19T08:01:00Z</dcterms:created>
  <dcterms:modified xsi:type="dcterms:W3CDTF">2024-07-20T06:38:27Z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B8EC763DF2E542009C575FB9B50674BA_13</vt:lpwstr>
  </property>
  <property fmtid="{D5CDD505-2E9C-101B-9397-08002B2CF9AE}" pid="3" name="KSOProductBuildVer">
    <vt:lpwstr>2052-12.1.0.17133</vt:lpwstr>
  </property>
</Properties>
</file>